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31" r:id="rId2"/>
    <p:sldId id="735" r:id="rId3"/>
    <p:sldId id="734" r:id="rId4"/>
    <p:sldId id="277" r:id="rId5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BACC6"/>
    <a:srgbClr val="C3B996"/>
    <a:srgbClr val="A6A6A6"/>
    <a:srgbClr val="73BC44"/>
    <a:srgbClr val="4BAFC8"/>
    <a:srgbClr val="F5B90F"/>
    <a:srgbClr val="95B3D7"/>
    <a:srgbClr val="C0504D"/>
    <a:srgbClr val="E4E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49" autoAdjust="0"/>
    <p:restoredTop sz="96081" autoAdjust="0"/>
  </p:normalViewPr>
  <p:slideViewPr>
    <p:cSldViewPr>
      <p:cViewPr varScale="1">
        <p:scale>
          <a:sx n="135" d="100"/>
          <a:sy n="135" d="100"/>
        </p:scale>
        <p:origin x="2226" y="11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74887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55699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521674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California San Bernardino Location Map</a:t>
            </a:r>
          </a:p>
        </p:txBody>
      </p:sp>
      <p:grpSp>
        <p:nvGrpSpPr>
          <p:cNvPr id="2" name="组合 151">
            <a:extLst>
              <a:ext uri="{FF2B5EF4-FFF2-40B4-BE49-F238E27FC236}">
                <a16:creationId xmlns:a16="http://schemas.microsoft.com/office/drawing/2014/main" id="{62590642-9A7C-8736-BA6F-95538D07087E}"/>
              </a:ext>
            </a:extLst>
          </p:cNvPr>
          <p:cNvGrpSpPr/>
          <p:nvPr/>
        </p:nvGrpSpPr>
        <p:grpSpPr>
          <a:xfrm>
            <a:off x="998730" y="1370410"/>
            <a:ext cx="2550320" cy="2967038"/>
            <a:chOff x="1995487" y="969963"/>
            <a:chExt cx="3400426" cy="3956050"/>
          </a:xfrm>
          <a:solidFill>
            <a:srgbClr val="C3B996"/>
          </a:solidFill>
        </p:grpSpPr>
        <p:sp>
          <p:nvSpPr>
            <p:cNvPr id="3" name="Freeform 82">
              <a:extLst>
                <a:ext uri="{FF2B5EF4-FFF2-40B4-BE49-F238E27FC236}">
                  <a16:creationId xmlns:a16="http://schemas.microsoft.com/office/drawing/2014/main" id="{06F16313-E535-10F8-D498-539F102DE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287" y="973138"/>
              <a:ext cx="244475" cy="277813"/>
            </a:xfrm>
            <a:custGeom>
              <a:avLst/>
              <a:gdLst>
                <a:gd name="T0" fmla="*/ 149 w 154"/>
                <a:gd name="T1" fmla="*/ 7 h 175"/>
                <a:gd name="T2" fmla="*/ 149 w 154"/>
                <a:gd name="T3" fmla="*/ 16 h 175"/>
                <a:gd name="T4" fmla="*/ 147 w 154"/>
                <a:gd name="T5" fmla="*/ 24 h 175"/>
                <a:gd name="T6" fmla="*/ 141 w 154"/>
                <a:gd name="T7" fmla="*/ 28 h 175"/>
                <a:gd name="T8" fmla="*/ 136 w 154"/>
                <a:gd name="T9" fmla="*/ 33 h 175"/>
                <a:gd name="T10" fmla="*/ 129 w 154"/>
                <a:gd name="T11" fmla="*/ 33 h 175"/>
                <a:gd name="T12" fmla="*/ 126 w 154"/>
                <a:gd name="T13" fmla="*/ 37 h 175"/>
                <a:gd name="T14" fmla="*/ 121 w 154"/>
                <a:gd name="T15" fmla="*/ 45 h 175"/>
                <a:gd name="T16" fmla="*/ 117 w 154"/>
                <a:gd name="T17" fmla="*/ 50 h 175"/>
                <a:gd name="T18" fmla="*/ 121 w 154"/>
                <a:gd name="T19" fmla="*/ 57 h 175"/>
                <a:gd name="T20" fmla="*/ 119 w 154"/>
                <a:gd name="T21" fmla="*/ 64 h 175"/>
                <a:gd name="T22" fmla="*/ 121 w 154"/>
                <a:gd name="T23" fmla="*/ 74 h 175"/>
                <a:gd name="T24" fmla="*/ 123 w 154"/>
                <a:gd name="T25" fmla="*/ 82 h 175"/>
                <a:gd name="T26" fmla="*/ 121 w 154"/>
                <a:gd name="T27" fmla="*/ 90 h 175"/>
                <a:gd name="T28" fmla="*/ 119 w 154"/>
                <a:gd name="T29" fmla="*/ 98 h 175"/>
                <a:gd name="T30" fmla="*/ 118 w 154"/>
                <a:gd name="T31" fmla="*/ 104 h 175"/>
                <a:gd name="T32" fmla="*/ 112 w 154"/>
                <a:gd name="T33" fmla="*/ 112 h 175"/>
                <a:gd name="T34" fmla="*/ 118 w 154"/>
                <a:gd name="T35" fmla="*/ 116 h 175"/>
                <a:gd name="T36" fmla="*/ 120 w 154"/>
                <a:gd name="T37" fmla="*/ 120 h 175"/>
                <a:gd name="T38" fmla="*/ 119 w 154"/>
                <a:gd name="T39" fmla="*/ 127 h 175"/>
                <a:gd name="T40" fmla="*/ 127 w 154"/>
                <a:gd name="T41" fmla="*/ 132 h 175"/>
                <a:gd name="T42" fmla="*/ 128 w 154"/>
                <a:gd name="T43" fmla="*/ 141 h 175"/>
                <a:gd name="T44" fmla="*/ 131 w 154"/>
                <a:gd name="T45" fmla="*/ 151 h 175"/>
                <a:gd name="T46" fmla="*/ 134 w 154"/>
                <a:gd name="T47" fmla="*/ 157 h 175"/>
                <a:gd name="T48" fmla="*/ 127 w 154"/>
                <a:gd name="T49" fmla="*/ 162 h 175"/>
                <a:gd name="T50" fmla="*/ 126 w 154"/>
                <a:gd name="T51" fmla="*/ 170 h 175"/>
                <a:gd name="T52" fmla="*/ 112 w 154"/>
                <a:gd name="T53" fmla="*/ 174 h 175"/>
                <a:gd name="T54" fmla="*/ 101 w 154"/>
                <a:gd name="T55" fmla="*/ 157 h 175"/>
                <a:gd name="T56" fmla="*/ 46 w 154"/>
                <a:gd name="T57" fmla="*/ 151 h 175"/>
                <a:gd name="T58" fmla="*/ 38 w 154"/>
                <a:gd name="T59" fmla="*/ 149 h 175"/>
                <a:gd name="T60" fmla="*/ 37 w 154"/>
                <a:gd name="T61" fmla="*/ 137 h 175"/>
                <a:gd name="T62" fmla="*/ 37 w 154"/>
                <a:gd name="T63" fmla="*/ 130 h 175"/>
                <a:gd name="T64" fmla="*/ 44 w 154"/>
                <a:gd name="T65" fmla="*/ 134 h 175"/>
                <a:gd name="T66" fmla="*/ 38 w 154"/>
                <a:gd name="T67" fmla="*/ 129 h 175"/>
                <a:gd name="T68" fmla="*/ 33 w 154"/>
                <a:gd name="T69" fmla="*/ 123 h 175"/>
                <a:gd name="T70" fmla="*/ 33 w 154"/>
                <a:gd name="T71" fmla="*/ 115 h 175"/>
                <a:gd name="T72" fmla="*/ 29 w 154"/>
                <a:gd name="T73" fmla="*/ 104 h 175"/>
                <a:gd name="T74" fmla="*/ 25 w 154"/>
                <a:gd name="T75" fmla="*/ 95 h 175"/>
                <a:gd name="T76" fmla="*/ 24 w 154"/>
                <a:gd name="T77" fmla="*/ 83 h 175"/>
                <a:gd name="T78" fmla="*/ 17 w 154"/>
                <a:gd name="T79" fmla="*/ 73 h 175"/>
                <a:gd name="T80" fmla="*/ 11 w 154"/>
                <a:gd name="T81" fmla="*/ 73 h 175"/>
                <a:gd name="T82" fmla="*/ 4 w 154"/>
                <a:gd name="T83" fmla="*/ 66 h 175"/>
                <a:gd name="T84" fmla="*/ 2 w 154"/>
                <a:gd name="T85" fmla="*/ 59 h 175"/>
                <a:gd name="T86" fmla="*/ 7 w 154"/>
                <a:gd name="T87" fmla="*/ 50 h 175"/>
                <a:gd name="T88" fmla="*/ 9 w 154"/>
                <a:gd name="T89" fmla="*/ 40 h 175"/>
                <a:gd name="T90" fmla="*/ 11 w 154"/>
                <a:gd name="T91" fmla="*/ 30 h 175"/>
                <a:gd name="T92" fmla="*/ 11 w 154"/>
                <a:gd name="T93" fmla="*/ 20 h 175"/>
                <a:gd name="T94" fmla="*/ 11 w 154"/>
                <a:gd name="T95" fmla="*/ 17 h 175"/>
                <a:gd name="T96" fmla="*/ 11 w 154"/>
                <a:gd name="T97" fmla="*/ 10 h 175"/>
                <a:gd name="T98" fmla="*/ 11 w 154"/>
                <a:gd name="T99" fmla="*/ 1 h 175"/>
                <a:gd name="T100" fmla="*/ 33 w 154"/>
                <a:gd name="T101" fmla="*/ 2 h 175"/>
                <a:gd name="T102" fmla="*/ 60 w 154"/>
                <a:gd name="T103" fmla="*/ 2 h 175"/>
                <a:gd name="T104" fmla="*/ 76 w 154"/>
                <a:gd name="T105" fmla="*/ 2 h 175"/>
                <a:gd name="T106" fmla="*/ 88 w 154"/>
                <a:gd name="T107" fmla="*/ 2 h 175"/>
                <a:gd name="T108" fmla="*/ 102 w 154"/>
                <a:gd name="T109" fmla="*/ 2 h 175"/>
                <a:gd name="T110" fmla="*/ 128 w 154"/>
                <a:gd name="T111" fmla="*/ 1 h 175"/>
                <a:gd name="T112" fmla="*/ 140 w 154"/>
                <a:gd name="T113" fmla="*/ 1 h 175"/>
                <a:gd name="T114" fmla="*/ 149 w 154"/>
                <a:gd name="T115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4" h="175">
                  <a:moveTo>
                    <a:pt x="154" y="0"/>
                  </a:moveTo>
                  <a:lnTo>
                    <a:pt x="153" y="1"/>
                  </a:lnTo>
                  <a:lnTo>
                    <a:pt x="153" y="2"/>
                  </a:lnTo>
                  <a:lnTo>
                    <a:pt x="152" y="3"/>
                  </a:lnTo>
                  <a:lnTo>
                    <a:pt x="151" y="3"/>
                  </a:lnTo>
                  <a:lnTo>
                    <a:pt x="149" y="3"/>
                  </a:lnTo>
                  <a:lnTo>
                    <a:pt x="149" y="5"/>
                  </a:lnTo>
                  <a:lnTo>
                    <a:pt x="149" y="6"/>
                  </a:lnTo>
                  <a:lnTo>
                    <a:pt x="149" y="7"/>
                  </a:lnTo>
                  <a:lnTo>
                    <a:pt x="149" y="8"/>
                  </a:lnTo>
                  <a:lnTo>
                    <a:pt x="149" y="9"/>
                  </a:lnTo>
                  <a:lnTo>
                    <a:pt x="149" y="10"/>
                  </a:lnTo>
                  <a:lnTo>
                    <a:pt x="151" y="10"/>
                  </a:lnTo>
                  <a:lnTo>
                    <a:pt x="151" y="11"/>
                  </a:lnTo>
                  <a:lnTo>
                    <a:pt x="151" y="13"/>
                  </a:lnTo>
                  <a:lnTo>
                    <a:pt x="151" y="14"/>
                  </a:lnTo>
                  <a:lnTo>
                    <a:pt x="149" y="15"/>
                  </a:lnTo>
                  <a:lnTo>
                    <a:pt x="149" y="16"/>
                  </a:lnTo>
                  <a:lnTo>
                    <a:pt x="148" y="17"/>
                  </a:lnTo>
                  <a:lnTo>
                    <a:pt x="148" y="18"/>
                  </a:lnTo>
                  <a:lnTo>
                    <a:pt x="148" y="19"/>
                  </a:lnTo>
                  <a:lnTo>
                    <a:pt x="148" y="20"/>
                  </a:lnTo>
                  <a:lnTo>
                    <a:pt x="147" y="20"/>
                  </a:lnTo>
                  <a:lnTo>
                    <a:pt x="147" y="22"/>
                  </a:lnTo>
                  <a:lnTo>
                    <a:pt x="147" y="23"/>
                  </a:lnTo>
                  <a:lnTo>
                    <a:pt x="147" y="23"/>
                  </a:lnTo>
                  <a:lnTo>
                    <a:pt x="147" y="24"/>
                  </a:lnTo>
                  <a:lnTo>
                    <a:pt x="147" y="25"/>
                  </a:lnTo>
                  <a:lnTo>
                    <a:pt x="146" y="26"/>
                  </a:lnTo>
                  <a:lnTo>
                    <a:pt x="146" y="27"/>
                  </a:lnTo>
                  <a:lnTo>
                    <a:pt x="145" y="27"/>
                  </a:lnTo>
                  <a:lnTo>
                    <a:pt x="145" y="28"/>
                  </a:lnTo>
                  <a:lnTo>
                    <a:pt x="144" y="28"/>
                  </a:lnTo>
                  <a:lnTo>
                    <a:pt x="143" y="27"/>
                  </a:lnTo>
                  <a:lnTo>
                    <a:pt x="143" y="28"/>
                  </a:lnTo>
                  <a:lnTo>
                    <a:pt x="141" y="28"/>
                  </a:lnTo>
                  <a:lnTo>
                    <a:pt x="141" y="27"/>
                  </a:lnTo>
                  <a:lnTo>
                    <a:pt x="140" y="27"/>
                  </a:lnTo>
                  <a:lnTo>
                    <a:pt x="139" y="27"/>
                  </a:lnTo>
                  <a:lnTo>
                    <a:pt x="138" y="27"/>
                  </a:lnTo>
                  <a:lnTo>
                    <a:pt x="138" y="28"/>
                  </a:lnTo>
                  <a:lnTo>
                    <a:pt x="137" y="30"/>
                  </a:lnTo>
                  <a:lnTo>
                    <a:pt x="137" y="31"/>
                  </a:lnTo>
                  <a:lnTo>
                    <a:pt x="137" y="32"/>
                  </a:lnTo>
                  <a:lnTo>
                    <a:pt x="136" y="33"/>
                  </a:lnTo>
                  <a:lnTo>
                    <a:pt x="136" y="34"/>
                  </a:lnTo>
                  <a:lnTo>
                    <a:pt x="135" y="34"/>
                  </a:lnTo>
                  <a:lnTo>
                    <a:pt x="134" y="34"/>
                  </a:lnTo>
                  <a:lnTo>
                    <a:pt x="132" y="34"/>
                  </a:lnTo>
                  <a:lnTo>
                    <a:pt x="132" y="33"/>
                  </a:lnTo>
                  <a:lnTo>
                    <a:pt x="131" y="32"/>
                  </a:lnTo>
                  <a:lnTo>
                    <a:pt x="131" y="33"/>
                  </a:lnTo>
                  <a:lnTo>
                    <a:pt x="130" y="33"/>
                  </a:lnTo>
                  <a:lnTo>
                    <a:pt x="129" y="33"/>
                  </a:lnTo>
                  <a:lnTo>
                    <a:pt x="129" y="32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7" y="34"/>
                  </a:lnTo>
                  <a:lnTo>
                    <a:pt x="126" y="34"/>
                  </a:lnTo>
                  <a:lnTo>
                    <a:pt x="126" y="35"/>
                  </a:lnTo>
                  <a:lnTo>
                    <a:pt x="127" y="35"/>
                  </a:lnTo>
                  <a:lnTo>
                    <a:pt x="127" y="36"/>
                  </a:lnTo>
                  <a:lnTo>
                    <a:pt x="126" y="37"/>
                  </a:lnTo>
                  <a:lnTo>
                    <a:pt x="126" y="39"/>
                  </a:lnTo>
                  <a:lnTo>
                    <a:pt x="126" y="40"/>
                  </a:lnTo>
                  <a:lnTo>
                    <a:pt x="126" y="41"/>
                  </a:lnTo>
                  <a:lnTo>
                    <a:pt x="124" y="41"/>
                  </a:lnTo>
                  <a:lnTo>
                    <a:pt x="124" y="42"/>
                  </a:lnTo>
                  <a:lnTo>
                    <a:pt x="123" y="42"/>
                  </a:lnTo>
                  <a:lnTo>
                    <a:pt x="123" y="43"/>
                  </a:lnTo>
                  <a:lnTo>
                    <a:pt x="122" y="44"/>
                  </a:lnTo>
                  <a:lnTo>
                    <a:pt x="121" y="45"/>
                  </a:lnTo>
                  <a:lnTo>
                    <a:pt x="122" y="47"/>
                  </a:lnTo>
                  <a:lnTo>
                    <a:pt x="121" y="48"/>
                  </a:lnTo>
                  <a:lnTo>
                    <a:pt x="121" y="48"/>
                  </a:lnTo>
                  <a:lnTo>
                    <a:pt x="120" y="48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117" y="49"/>
                  </a:lnTo>
                  <a:lnTo>
                    <a:pt x="115" y="50"/>
                  </a:lnTo>
                  <a:lnTo>
                    <a:pt x="117" y="50"/>
                  </a:lnTo>
                  <a:lnTo>
                    <a:pt x="115" y="51"/>
                  </a:lnTo>
                  <a:lnTo>
                    <a:pt x="117" y="52"/>
                  </a:lnTo>
                  <a:lnTo>
                    <a:pt x="118" y="52"/>
                  </a:lnTo>
                  <a:lnTo>
                    <a:pt x="118" y="53"/>
                  </a:lnTo>
                  <a:lnTo>
                    <a:pt x="119" y="54"/>
                  </a:lnTo>
                  <a:lnTo>
                    <a:pt x="119" y="56"/>
                  </a:lnTo>
                  <a:lnTo>
                    <a:pt x="119" y="57"/>
                  </a:lnTo>
                  <a:lnTo>
                    <a:pt x="120" y="57"/>
                  </a:lnTo>
                  <a:lnTo>
                    <a:pt x="121" y="57"/>
                  </a:lnTo>
                  <a:lnTo>
                    <a:pt x="121" y="58"/>
                  </a:lnTo>
                  <a:lnTo>
                    <a:pt x="121" y="58"/>
                  </a:lnTo>
                  <a:lnTo>
                    <a:pt x="121" y="59"/>
                  </a:lnTo>
                  <a:lnTo>
                    <a:pt x="121" y="60"/>
                  </a:lnTo>
                  <a:lnTo>
                    <a:pt x="121" y="61"/>
                  </a:lnTo>
                  <a:lnTo>
                    <a:pt x="121" y="61"/>
                  </a:lnTo>
                  <a:lnTo>
                    <a:pt x="120" y="61"/>
                  </a:lnTo>
                  <a:lnTo>
                    <a:pt x="119" y="62"/>
                  </a:lnTo>
                  <a:lnTo>
                    <a:pt x="119" y="64"/>
                  </a:lnTo>
                  <a:lnTo>
                    <a:pt x="120" y="65"/>
                  </a:lnTo>
                  <a:lnTo>
                    <a:pt x="120" y="66"/>
                  </a:lnTo>
                  <a:lnTo>
                    <a:pt x="120" y="67"/>
                  </a:lnTo>
                  <a:lnTo>
                    <a:pt x="120" y="68"/>
                  </a:lnTo>
                  <a:lnTo>
                    <a:pt x="120" y="69"/>
                  </a:lnTo>
                  <a:lnTo>
                    <a:pt x="120" y="70"/>
                  </a:lnTo>
                  <a:lnTo>
                    <a:pt x="121" y="72"/>
                  </a:lnTo>
                  <a:lnTo>
                    <a:pt x="121" y="73"/>
                  </a:lnTo>
                  <a:lnTo>
                    <a:pt x="121" y="74"/>
                  </a:lnTo>
                  <a:lnTo>
                    <a:pt x="121" y="75"/>
                  </a:lnTo>
                  <a:lnTo>
                    <a:pt x="121" y="76"/>
                  </a:lnTo>
                  <a:lnTo>
                    <a:pt x="122" y="77"/>
                  </a:lnTo>
                  <a:lnTo>
                    <a:pt x="123" y="77"/>
                  </a:lnTo>
                  <a:lnTo>
                    <a:pt x="123" y="78"/>
                  </a:lnTo>
                  <a:lnTo>
                    <a:pt x="124" y="79"/>
                  </a:lnTo>
                  <a:lnTo>
                    <a:pt x="123" y="81"/>
                  </a:lnTo>
                  <a:lnTo>
                    <a:pt x="124" y="81"/>
                  </a:lnTo>
                  <a:lnTo>
                    <a:pt x="123" y="82"/>
                  </a:lnTo>
                  <a:lnTo>
                    <a:pt x="123" y="83"/>
                  </a:lnTo>
                  <a:lnTo>
                    <a:pt x="122" y="83"/>
                  </a:lnTo>
                  <a:lnTo>
                    <a:pt x="122" y="84"/>
                  </a:lnTo>
                  <a:lnTo>
                    <a:pt x="122" y="85"/>
                  </a:lnTo>
                  <a:lnTo>
                    <a:pt x="122" y="86"/>
                  </a:lnTo>
                  <a:lnTo>
                    <a:pt x="123" y="87"/>
                  </a:lnTo>
                  <a:lnTo>
                    <a:pt x="122" y="87"/>
                  </a:lnTo>
                  <a:lnTo>
                    <a:pt x="122" y="89"/>
                  </a:lnTo>
                  <a:lnTo>
                    <a:pt x="121" y="90"/>
                  </a:lnTo>
                  <a:lnTo>
                    <a:pt x="121" y="91"/>
                  </a:lnTo>
                  <a:lnTo>
                    <a:pt x="121" y="91"/>
                  </a:lnTo>
                  <a:lnTo>
                    <a:pt x="120" y="92"/>
                  </a:lnTo>
                  <a:lnTo>
                    <a:pt x="119" y="93"/>
                  </a:lnTo>
                  <a:lnTo>
                    <a:pt x="119" y="94"/>
                  </a:lnTo>
                  <a:lnTo>
                    <a:pt x="119" y="95"/>
                  </a:lnTo>
                  <a:lnTo>
                    <a:pt x="119" y="96"/>
                  </a:lnTo>
                  <a:lnTo>
                    <a:pt x="120" y="96"/>
                  </a:lnTo>
                  <a:lnTo>
                    <a:pt x="119" y="98"/>
                  </a:lnTo>
                  <a:lnTo>
                    <a:pt x="119" y="99"/>
                  </a:lnTo>
                  <a:lnTo>
                    <a:pt x="120" y="101"/>
                  </a:lnTo>
                  <a:lnTo>
                    <a:pt x="120" y="102"/>
                  </a:lnTo>
                  <a:lnTo>
                    <a:pt x="121" y="103"/>
                  </a:lnTo>
                  <a:lnTo>
                    <a:pt x="121" y="104"/>
                  </a:lnTo>
                  <a:lnTo>
                    <a:pt x="120" y="104"/>
                  </a:lnTo>
                  <a:lnTo>
                    <a:pt x="118" y="104"/>
                  </a:lnTo>
                  <a:lnTo>
                    <a:pt x="117" y="104"/>
                  </a:lnTo>
                  <a:lnTo>
                    <a:pt x="118" y="104"/>
                  </a:lnTo>
                  <a:lnTo>
                    <a:pt x="117" y="106"/>
                  </a:lnTo>
                  <a:lnTo>
                    <a:pt x="115" y="107"/>
                  </a:lnTo>
                  <a:lnTo>
                    <a:pt x="115" y="108"/>
                  </a:lnTo>
                  <a:lnTo>
                    <a:pt x="114" y="108"/>
                  </a:lnTo>
                  <a:lnTo>
                    <a:pt x="114" y="109"/>
                  </a:lnTo>
                  <a:lnTo>
                    <a:pt x="114" y="110"/>
                  </a:lnTo>
                  <a:lnTo>
                    <a:pt x="113" y="111"/>
                  </a:lnTo>
                  <a:lnTo>
                    <a:pt x="113" y="112"/>
                  </a:lnTo>
                  <a:lnTo>
                    <a:pt x="112" y="112"/>
                  </a:lnTo>
                  <a:lnTo>
                    <a:pt x="112" y="113"/>
                  </a:lnTo>
                  <a:lnTo>
                    <a:pt x="112" y="115"/>
                  </a:lnTo>
                  <a:lnTo>
                    <a:pt x="113" y="115"/>
                  </a:lnTo>
                  <a:lnTo>
                    <a:pt x="113" y="116"/>
                  </a:lnTo>
                  <a:lnTo>
                    <a:pt x="114" y="115"/>
                  </a:lnTo>
                  <a:lnTo>
                    <a:pt x="115" y="115"/>
                  </a:lnTo>
                  <a:lnTo>
                    <a:pt x="117" y="115"/>
                  </a:lnTo>
                  <a:lnTo>
                    <a:pt x="117" y="116"/>
                  </a:lnTo>
                  <a:lnTo>
                    <a:pt x="118" y="116"/>
                  </a:lnTo>
                  <a:lnTo>
                    <a:pt x="119" y="115"/>
                  </a:lnTo>
                  <a:lnTo>
                    <a:pt x="120" y="115"/>
                  </a:lnTo>
                  <a:lnTo>
                    <a:pt x="120" y="116"/>
                  </a:lnTo>
                  <a:lnTo>
                    <a:pt x="120" y="117"/>
                  </a:lnTo>
                  <a:lnTo>
                    <a:pt x="119" y="117"/>
                  </a:lnTo>
                  <a:lnTo>
                    <a:pt x="119" y="118"/>
                  </a:lnTo>
                  <a:lnTo>
                    <a:pt x="119" y="119"/>
                  </a:lnTo>
                  <a:lnTo>
                    <a:pt x="120" y="119"/>
                  </a:lnTo>
                  <a:lnTo>
                    <a:pt x="120" y="120"/>
                  </a:lnTo>
                  <a:lnTo>
                    <a:pt x="120" y="121"/>
                  </a:lnTo>
                  <a:lnTo>
                    <a:pt x="120" y="123"/>
                  </a:lnTo>
                  <a:lnTo>
                    <a:pt x="119" y="123"/>
                  </a:lnTo>
                  <a:lnTo>
                    <a:pt x="119" y="124"/>
                  </a:lnTo>
                  <a:lnTo>
                    <a:pt x="119" y="125"/>
                  </a:lnTo>
                  <a:lnTo>
                    <a:pt x="118" y="125"/>
                  </a:lnTo>
                  <a:lnTo>
                    <a:pt x="118" y="126"/>
                  </a:lnTo>
                  <a:lnTo>
                    <a:pt x="118" y="127"/>
                  </a:lnTo>
                  <a:lnTo>
                    <a:pt x="119" y="127"/>
                  </a:lnTo>
                  <a:lnTo>
                    <a:pt x="119" y="128"/>
                  </a:lnTo>
                  <a:lnTo>
                    <a:pt x="120" y="129"/>
                  </a:lnTo>
                  <a:lnTo>
                    <a:pt x="121" y="129"/>
                  </a:lnTo>
                  <a:lnTo>
                    <a:pt x="121" y="129"/>
                  </a:lnTo>
                  <a:lnTo>
                    <a:pt x="122" y="129"/>
                  </a:lnTo>
                  <a:lnTo>
                    <a:pt x="123" y="130"/>
                  </a:lnTo>
                  <a:lnTo>
                    <a:pt x="124" y="130"/>
                  </a:lnTo>
                  <a:lnTo>
                    <a:pt x="126" y="130"/>
                  </a:lnTo>
                  <a:lnTo>
                    <a:pt x="127" y="132"/>
                  </a:lnTo>
                  <a:lnTo>
                    <a:pt x="127" y="132"/>
                  </a:lnTo>
                  <a:lnTo>
                    <a:pt x="127" y="133"/>
                  </a:lnTo>
                  <a:lnTo>
                    <a:pt x="128" y="134"/>
                  </a:lnTo>
                  <a:lnTo>
                    <a:pt x="127" y="135"/>
                  </a:lnTo>
                  <a:lnTo>
                    <a:pt x="127" y="136"/>
                  </a:lnTo>
                  <a:lnTo>
                    <a:pt x="127" y="137"/>
                  </a:lnTo>
                  <a:lnTo>
                    <a:pt x="128" y="138"/>
                  </a:lnTo>
                  <a:lnTo>
                    <a:pt x="128" y="140"/>
                  </a:lnTo>
                  <a:lnTo>
                    <a:pt x="128" y="141"/>
                  </a:lnTo>
                  <a:lnTo>
                    <a:pt x="129" y="142"/>
                  </a:lnTo>
                  <a:lnTo>
                    <a:pt x="129" y="143"/>
                  </a:lnTo>
                  <a:lnTo>
                    <a:pt x="129" y="144"/>
                  </a:lnTo>
                  <a:lnTo>
                    <a:pt x="129" y="145"/>
                  </a:lnTo>
                  <a:lnTo>
                    <a:pt x="129" y="146"/>
                  </a:lnTo>
                  <a:lnTo>
                    <a:pt x="130" y="147"/>
                  </a:lnTo>
                  <a:lnTo>
                    <a:pt x="130" y="149"/>
                  </a:lnTo>
                  <a:lnTo>
                    <a:pt x="131" y="150"/>
                  </a:lnTo>
                  <a:lnTo>
                    <a:pt x="131" y="151"/>
                  </a:lnTo>
                  <a:lnTo>
                    <a:pt x="132" y="151"/>
                  </a:lnTo>
                  <a:lnTo>
                    <a:pt x="134" y="151"/>
                  </a:lnTo>
                  <a:lnTo>
                    <a:pt x="134" y="152"/>
                  </a:lnTo>
                  <a:lnTo>
                    <a:pt x="135" y="152"/>
                  </a:lnTo>
                  <a:lnTo>
                    <a:pt x="135" y="153"/>
                  </a:lnTo>
                  <a:lnTo>
                    <a:pt x="134" y="154"/>
                  </a:lnTo>
                  <a:lnTo>
                    <a:pt x="134" y="155"/>
                  </a:lnTo>
                  <a:lnTo>
                    <a:pt x="135" y="155"/>
                  </a:lnTo>
                  <a:lnTo>
                    <a:pt x="134" y="157"/>
                  </a:lnTo>
                  <a:lnTo>
                    <a:pt x="134" y="158"/>
                  </a:lnTo>
                  <a:lnTo>
                    <a:pt x="132" y="159"/>
                  </a:lnTo>
                  <a:lnTo>
                    <a:pt x="132" y="159"/>
                  </a:lnTo>
                  <a:lnTo>
                    <a:pt x="131" y="160"/>
                  </a:lnTo>
                  <a:lnTo>
                    <a:pt x="130" y="160"/>
                  </a:lnTo>
                  <a:lnTo>
                    <a:pt x="130" y="161"/>
                  </a:lnTo>
                  <a:lnTo>
                    <a:pt x="129" y="161"/>
                  </a:lnTo>
                  <a:lnTo>
                    <a:pt x="128" y="161"/>
                  </a:lnTo>
                  <a:lnTo>
                    <a:pt x="127" y="162"/>
                  </a:lnTo>
                  <a:lnTo>
                    <a:pt x="127" y="163"/>
                  </a:lnTo>
                  <a:lnTo>
                    <a:pt x="128" y="164"/>
                  </a:lnTo>
                  <a:lnTo>
                    <a:pt x="128" y="166"/>
                  </a:lnTo>
                  <a:lnTo>
                    <a:pt x="129" y="166"/>
                  </a:lnTo>
                  <a:lnTo>
                    <a:pt x="129" y="167"/>
                  </a:lnTo>
                  <a:lnTo>
                    <a:pt x="128" y="168"/>
                  </a:lnTo>
                  <a:lnTo>
                    <a:pt x="128" y="169"/>
                  </a:lnTo>
                  <a:lnTo>
                    <a:pt x="127" y="169"/>
                  </a:lnTo>
                  <a:lnTo>
                    <a:pt x="126" y="170"/>
                  </a:lnTo>
                  <a:lnTo>
                    <a:pt x="124" y="170"/>
                  </a:lnTo>
                  <a:lnTo>
                    <a:pt x="124" y="171"/>
                  </a:lnTo>
                  <a:lnTo>
                    <a:pt x="124" y="172"/>
                  </a:lnTo>
                  <a:lnTo>
                    <a:pt x="124" y="174"/>
                  </a:lnTo>
                  <a:lnTo>
                    <a:pt x="123" y="174"/>
                  </a:lnTo>
                  <a:lnTo>
                    <a:pt x="120" y="174"/>
                  </a:lnTo>
                  <a:lnTo>
                    <a:pt x="119" y="174"/>
                  </a:lnTo>
                  <a:lnTo>
                    <a:pt x="113" y="174"/>
                  </a:lnTo>
                  <a:lnTo>
                    <a:pt x="112" y="174"/>
                  </a:lnTo>
                  <a:lnTo>
                    <a:pt x="109" y="174"/>
                  </a:lnTo>
                  <a:lnTo>
                    <a:pt x="106" y="174"/>
                  </a:lnTo>
                  <a:lnTo>
                    <a:pt x="105" y="175"/>
                  </a:lnTo>
                  <a:lnTo>
                    <a:pt x="104" y="175"/>
                  </a:lnTo>
                  <a:lnTo>
                    <a:pt x="101" y="175"/>
                  </a:lnTo>
                  <a:lnTo>
                    <a:pt x="101" y="169"/>
                  </a:lnTo>
                  <a:lnTo>
                    <a:pt x="101" y="167"/>
                  </a:lnTo>
                  <a:lnTo>
                    <a:pt x="101" y="166"/>
                  </a:lnTo>
                  <a:lnTo>
                    <a:pt x="101" y="157"/>
                  </a:lnTo>
                  <a:lnTo>
                    <a:pt x="101" y="154"/>
                  </a:lnTo>
                  <a:lnTo>
                    <a:pt x="101" y="151"/>
                  </a:lnTo>
                  <a:lnTo>
                    <a:pt x="92" y="151"/>
                  </a:lnTo>
                  <a:lnTo>
                    <a:pt x="88" y="151"/>
                  </a:lnTo>
                  <a:lnTo>
                    <a:pt x="77" y="151"/>
                  </a:lnTo>
                  <a:lnTo>
                    <a:pt x="64" y="151"/>
                  </a:lnTo>
                  <a:lnTo>
                    <a:pt x="49" y="151"/>
                  </a:lnTo>
                  <a:lnTo>
                    <a:pt x="48" y="151"/>
                  </a:lnTo>
                  <a:lnTo>
                    <a:pt x="46" y="151"/>
                  </a:lnTo>
                  <a:lnTo>
                    <a:pt x="45" y="151"/>
                  </a:lnTo>
                  <a:lnTo>
                    <a:pt x="44" y="151"/>
                  </a:lnTo>
                  <a:lnTo>
                    <a:pt x="43" y="151"/>
                  </a:lnTo>
                  <a:lnTo>
                    <a:pt x="42" y="151"/>
                  </a:lnTo>
                  <a:lnTo>
                    <a:pt x="41" y="151"/>
                  </a:lnTo>
                  <a:lnTo>
                    <a:pt x="40" y="151"/>
                  </a:lnTo>
                  <a:lnTo>
                    <a:pt x="40" y="150"/>
                  </a:lnTo>
                  <a:lnTo>
                    <a:pt x="40" y="149"/>
                  </a:lnTo>
                  <a:lnTo>
                    <a:pt x="38" y="149"/>
                  </a:lnTo>
                  <a:lnTo>
                    <a:pt x="38" y="147"/>
                  </a:lnTo>
                  <a:lnTo>
                    <a:pt x="38" y="146"/>
                  </a:lnTo>
                  <a:lnTo>
                    <a:pt x="38" y="145"/>
                  </a:lnTo>
                  <a:lnTo>
                    <a:pt x="38" y="144"/>
                  </a:lnTo>
                  <a:lnTo>
                    <a:pt x="38" y="143"/>
                  </a:lnTo>
                  <a:lnTo>
                    <a:pt x="38" y="142"/>
                  </a:lnTo>
                  <a:lnTo>
                    <a:pt x="38" y="141"/>
                  </a:lnTo>
                  <a:lnTo>
                    <a:pt x="37" y="138"/>
                  </a:lnTo>
                  <a:lnTo>
                    <a:pt x="37" y="137"/>
                  </a:lnTo>
                  <a:lnTo>
                    <a:pt x="37" y="136"/>
                  </a:lnTo>
                  <a:lnTo>
                    <a:pt x="37" y="135"/>
                  </a:lnTo>
                  <a:lnTo>
                    <a:pt x="37" y="134"/>
                  </a:lnTo>
                  <a:lnTo>
                    <a:pt x="37" y="133"/>
                  </a:lnTo>
                  <a:lnTo>
                    <a:pt x="37" y="132"/>
                  </a:lnTo>
                  <a:lnTo>
                    <a:pt x="37" y="132"/>
                  </a:lnTo>
                  <a:lnTo>
                    <a:pt x="37" y="130"/>
                  </a:lnTo>
                  <a:lnTo>
                    <a:pt x="37" y="129"/>
                  </a:lnTo>
                  <a:lnTo>
                    <a:pt x="37" y="130"/>
                  </a:lnTo>
                  <a:lnTo>
                    <a:pt x="38" y="130"/>
                  </a:lnTo>
                  <a:lnTo>
                    <a:pt x="38" y="129"/>
                  </a:lnTo>
                  <a:lnTo>
                    <a:pt x="40" y="129"/>
                  </a:lnTo>
                  <a:lnTo>
                    <a:pt x="41" y="129"/>
                  </a:lnTo>
                  <a:lnTo>
                    <a:pt x="42" y="130"/>
                  </a:lnTo>
                  <a:lnTo>
                    <a:pt x="43" y="132"/>
                  </a:lnTo>
                  <a:lnTo>
                    <a:pt x="43" y="132"/>
                  </a:lnTo>
                  <a:lnTo>
                    <a:pt x="43" y="133"/>
                  </a:lnTo>
                  <a:lnTo>
                    <a:pt x="44" y="134"/>
                  </a:lnTo>
                  <a:lnTo>
                    <a:pt x="44" y="133"/>
                  </a:lnTo>
                  <a:lnTo>
                    <a:pt x="44" y="132"/>
                  </a:lnTo>
                  <a:lnTo>
                    <a:pt x="44" y="132"/>
                  </a:lnTo>
                  <a:lnTo>
                    <a:pt x="43" y="130"/>
                  </a:lnTo>
                  <a:lnTo>
                    <a:pt x="42" y="130"/>
                  </a:lnTo>
                  <a:lnTo>
                    <a:pt x="42" y="129"/>
                  </a:lnTo>
                  <a:lnTo>
                    <a:pt x="41" y="128"/>
                  </a:lnTo>
                  <a:lnTo>
                    <a:pt x="40" y="128"/>
                  </a:lnTo>
                  <a:lnTo>
                    <a:pt x="38" y="129"/>
                  </a:lnTo>
                  <a:lnTo>
                    <a:pt x="38" y="128"/>
                  </a:lnTo>
                  <a:lnTo>
                    <a:pt x="38" y="128"/>
                  </a:lnTo>
                  <a:lnTo>
                    <a:pt x="37" y="128"/>
                  </a:lnTo>
                  <a:lnTo>
                    <a:pt x="36" y="127"/>
                  </a:lnTo>
                  <a:lnTo>
                    <a:pt x="35" y="127"/>
                  </a:lnTo>
                  <a:lnTo>
                    <a:pt x="34" y="126"/>
                  </a:lnTo>
                  <a:lnTo>
                    <a:pt x="34" y="125"/>
                  </a:lnTo>
                  <a:lnTo>
                    <a:pt x="34" y="124"/>
                  </a:lnTo>
                  <a:lnTo>
                    <a:pt x="33" y="123"/>
                  </a:lnTo>
                  <a:lnTo>
                    <a:pt x="33" y="121"/>
                  </a:lnTo>
                  <a:lnTo>
                    <a:pt x="33" y="120"/>
                  </a:lnTo>
                  <a:lnTo>
                    <a:pt x="33" y="119"/>
                  </a:lnTo>
                  <a:lnTo>
                    <a:pt x="33" y="118"/>
                  </a:lnTo>
                  <a:lnTo>
                    <a:pt x="34" y="117"/>
                  </a:lnTo>
                  <a:lnTo>
                    <a:pt x="33" y="117"/>
                  </a:lnTo>
                  <a:lnTo>
                    <a:pt x="33" y="116"/>
                  </a:lnTo>
                  <a:lnTo>
                    <a:pt x="32" y="115"/>
                  </a:lnTo>
                  <a:lnTo>
                    <a:pt x="33" y="115"/>
                  </a:lnTo>
                  <a:lnTo>
                    <a:pt x="33" y="113"/>
                  </a:lnTo>
                  <a:lnTo>
                    <a:pt x="33" y="112"/>
                  </a:lnTo>
                  <a:lnTo>
                    <a:pt x="32" y="111"/>
                  </a:lnTo>
                  <a:lnTo>
                    <a:pt x="32" y="110"/>
                  </a:lnTo>
                  <a:lnTo>
                    <a:pt x="31" y="109"/>
                  </a:lnTo>
                  <a:lnTo>
                    <a:pt x="29" y="108"/>
                  </a:lnTo>
                  <a:lnTo>
                    <a:pt x="29" y="107"/>
                  </a:lnTo>
                  <a:lnTo>
                    <a:pt x="29" y="106"/>
                  </a:lnTo>
                  <a:lnTo>
                    <a:pt x="29" y="104"/>
                  </a:lnTo>
                  <a:lnTo>
                    <a:pt x="29" y="104"/>
                  </a:lnTo>
                  <a:lnTo>
                    <a:pt x="28" y="102"/>
                  </a:lnTo>
                  <a:lnTo>
                    <a:pt x="28" y="101"/>
                  </a:lnTo>
                  <a:lnTo>
                    <a:pt x="27" y="100"/>
                  </a:lnTo>
                  <a:lnTo>
                    <a:pt x="27" y="99"/>
                  </a:lnTo>
                  <a:lnTo>
                    <a:pt x="26" y="99"/>
                  </a:lnTo>
                  <a:lnTo>
                    <a:pt x="26" y="98"/>
                  </a:lnTo>
                  <a:lnTo>
                    <a:pt x="25" y="96"/>
                  </a:lnTo>
                  <a:lnTo>
                    <a:pt x="25" y="95"/>
                  </a:lnTo>
                  <a:lnTo>
                    <a:pt x="25" y="94"/>
                  </a:lnTo>
                  <a:lnTo>
                    <a:pt x="25" y="93"/>
                  </a:lnTo>
                  <a:lnTo>
                    <a:pt x="25" y="92"/>
                  </a:lnTo>
                  <a:lnTo>
                    <a:pt x="25" y="91"/>
                  </a:lnTo>
                  <a:lnTo>
                    <a:pt x="24" y="90"/>
                  </a:lnTo>
                  <a:lnTo>
                    <a:pt x="24" y="87"/>
                  </a:lnTo>
                  <a:lnTo>
                    <a:pt x="24" y="86"/>
                  </a:lnTo>
                  <a:lnTo>
                    <a:pt x="24" y="85"/>
                  </a:lnTo>
                  <a:lnTo>
                    <a:pt x="24" y="83"/>
                  </a:lnTo>
                  <a:lnTo>
                    <a:pt x="24" y="82"/>
                  </a:lnTo>
                  <a:lnTo>
                    <a:pt x="23" y="79"/>
                  </a:lnTo>
                  <a:lnTo>
                    <a:pt x="21" y="78"/>
                  </a:lnTo>
                  <a:lnTo>
                    <a:pt x="21" y="77"/>
                  </a:lnTo>
                  <a:lnTo>
                    <a:pt x="20" y="77"/>
                  </a:lnTo>
                  <a:lnTo>
                    <a:pt x="20" y="76"/>
                  </a:lnTo>
                  <a:lnTo>
                    <a:pt x="19" y="75"/>
                  </a:lnTo>
                  <a:lnTo>
                    <a:pt x="18" y="74"/>
                  </a:lnTo>
                  <a:lnTo>
                    <a:pt x="17" y="73"/>
                  </a:lnTo>
                  <a:lnTo>
                    <a:pt x="16" y="73"/>
                  </a:lnTo>
                  <a:lnTo>
                    <a:pt x="15" y="73"/>
                  </a:lnTo>
                  <a:lnTo>
                    <a:pt x="15" y="72"/>
                  </a:lnTo>
                  <a:lnTo>
                    <a:pt x="14" y="72"/>
                  </a:lnTo>
                  <a:lnTo>
                    <a:pt x="12" y="72"/>
                  </a:lnTo>
                  <a:lnTo>
                    <a:pt x="11" y="73"/>
                  </a:lnTo>
                  <a:lnTo>
                    <a:pt x="11" y="74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11" y="72"/>
                  </a:lnTo>
                  <a:lnTo>
                    <a:pt x="10" y="72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7" y="68"/>
                  </a:lnTo>
                  <a:lnTo>
                    <a:pt x="6" y="67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6"/>
                  </a:lnTo>
                  <a:lnTo>
                    <a:pt x="2" y="65"/>
                  </a:lnTo>
                  <a:lnTo>
                    <a:pt x="1" y="64"/>
                  </a:lnTo>
                  <a:lnTo>
                    <a:pt x="0" y="62"/>
                  </a:lnTo>
                  <a:lnTo>
                    <a:pt x="1" y="61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2" y="59"/>
                  </a:lnTo>
                  <a:lnTo>
                    <a:pt x="3" y="59"/>
                  </a:lnTo>
                  <a:lnTo>
                    <a:pt x="3" y="58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6" y="51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7" y="49"/>
                  </a:lnTo>
                  <a:lnTo>
                    <a:pt x="8" y="48"/>
                  </a:lnTo>
                  <a:lnTo>
                    <a:pt x="8" y="45"/>
                  </a:lnTo>
                  <a:lnTo>
                    <a:pt x="8" y="44"/>
                  </a:lnTo>
                  <a:lnTo>
                    <a:pt x="9" y="43"/>
                  </a:lnTo>
                  <a:lnTo>
                    <a:pt x="9" y="42"/>
                  </a:lnTo>
                  <a:lnTo>
                    <a:pt x="9" y="41"/>
                  </a:lnTo>
                  <a:lnTo>
                    <a:pt x="9" y="40"/>
                  </a:lnTo>
                  <a:lnTo>
                    <a:pt x="9" y="39"/>
                  </a:lnTo>
                  <a:lnTo>
                    <a:pt x="10" y="37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0" y="32"/>
                  </a:lnTo>
                  <a:lnTo>
                    <a:pt x="11" y="31"/>
                  </a:lnTo>
                  <a:lnTo>
                    <a:pt x="11" y="30"/>
                  </a:lnTo>
                  <a:lnTo>
                    <a:pt x="11" y="28"/>
                  </a:lnTo>
                  <a:lnTo>
                    <a:pt x="11" y="27"/>
                  </a:lnTo>
                  <a:lnTo>
                    <a:pt x="11" y="26"/>
                  </a:lnTo>
                  <a:lnTo>
                    <a:pt x="11" y="25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1" y="20"/>
                  </a:lnTo>
                  <a:lnTo>
                    <a:pt x="11" y="22"/>
                  </a:lnTo>
                  <a:lnTo>
                    <a:pt x="11" y="23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2" y="18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1" y="17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10" y="15"/>
                  </a:lnTo>
                  <a:lnTo>
                    <a:pt x="11" y="13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23" y="1"/>
                  </a:lnTo>
                  <a:lnTo>
                    <a:pt x="27" y="1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3" y="2"/>
                  </a:lnTo>
                  <a:lnTo>
                    <a:pt x="36" y="2"/>
                  </a:lnTo>
                  <a:lnTo>
                    <a:pt x="37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50" y="2"/>
                  </a:lnTo>
                  <a:lnTo>
                    <a:pt x="53" y="2"/>
                  </a:lnTo>
                  <a:lnTo>
                    <a:pt x="60" y="2"/>
                  </a:lnTo>
                  <a:lnTo>
                    <a:pt x="61" y="2"/>
                  </a:lnTo>
                  <a:lnTo>
                    <a:pt x="64" y="2"/>
                  </a:lnTo>
                  <a:lnTo>
                    <a:pt x="66" y="2"/>
                  </a:lnTo>
                  <a:lnTo>
                    <a:pt x="67" y="2"/>
                  </a:lnTo>
                  <a:lnTo>
                    <a:pt x="68" y="2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5" y="2"/>
                  </a:lnTo>
                  <a:lnTo>
                    <a:pt x="76" y="2"/>
                  </a:lnTo>
                  <a:lnTo>
                    <a:pt x="77" y="2"/>
                  </a:lnTo>
                  <a:lnTo>
                    <a:pt x="78" y="2"/>
                  </a:lnTo>
                  <a:lnTo>
                    <a:pt x="79" y="2"/>
                  </a:lnTo>
                  <a:lnTo>
                    <a:pt x="80" y="2"/>
                  </a:lnTo>
                  <a:lnTo>
                    <a:pt x="81" y="2"/>
                  </a:lnTo>
                  <a:lnTo>
                    <a:pt x="84" y="2"/>
                  </a:lnTo>
                  <a:lnTo>
                    <a:pt x="85" y="2"/>
                  </a:lnTo>
                  <a:lnTo>
                    <a:pt x="87" y="2"/>
                  </a:lnTo>
                  <a:lnTo>
                    <a:pt x="88" y="2"/>
                  </a:lnTo>
                  <a:lnTo>
                    <a:pt x="91" y="2"/>
                  </a:lnTo>
                  <a:lnTo>
                    <a:pt x="92" y="2"/>
                  </a:lnTo>
                  <a:lnTo>
                    <a:pt x="93" y="2"/>
                  </a:lnTo>
                  <a:lnTo>
                    <a:pt x="94" y="2"/>
                  </a:lnTo>
                  <a:lnTo>
                    <a:pt x="95" y="2"/>
                  </a:lnTo>
                  <a:lnTo>
                    <a:pt x="96" y="2"/>
                  </a:lnTo>
                  <a:lnTo>
                    <a:pt x="97" y="2"/>
                  </a:lnTo>
                  <a:lnTo>
                    <a:pt x="101" y="2"/>
                  </a:lnTo>
                  <a:lnTo>
                    <a:pt x="102" y="2"/>
                  </a:lnTo>
                  <a:lnTo>
                    <a:pt x="105" y="2"/>
                  </a:lnTo>
                  <a:lnTo>
                    <a:pt x="109" y="2"/>
                  </a:lnTo>
                  <a:lnTo>
                    <a:pt x="109" y="1"/>
                  </a:lnTo>
                  <a:lnTo>
                    <a:pt x="110" y="1"/>
                  </a:lnTo>
                  <a:lnTo>
                    <a:pt x="111" y="1"/>
                  </a:lnTo>
                  <a:lnTo>
                    <a:pt x="112" y="2"/>
                  </a:lnTo>
                  <a:lnTo>
                    <a:pt x="122" y="2"/>
                  </a:lnTo>
                  <a:lnTo>
                    <a:pt x="124" y="2"/>
                  </a:lnTo>
                  <a:lnTo>
                    <a:pt x="128" y="1"/>
                  </a:lnTo>
                  <a:lnTo>
                    <a:pt x="130" y="1"/>
                  </a:lnTo>
                  <a:lnTo>
                    <a:pt x="131" y="1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35" y="1"/>
                  </a:lnTo>
                  <a:lnTo>
                    <a:pt x="137" y="1"/>
                  </a:lnTo>
                  <a:lnTo>
                    <a:pt x="138" y="1"/>
                  </a:lnTo>
                  <a:lnTo>
                    <a:pt x="139" y="1"/>
                  </a:lnTo>
                  <a:lnTo>
                    <a:pt x="140" y="1"/>
                  </a:lnTo>
                  <a:lnTo>
                    <a:pt x="141" y="1"/>
                  </a:lnTo>
                  <a:lnTo>
                    <a:pt x="143" y="1"/>
                  </a:lnTo>
                  <a:lnTo>
                    <a:pt x="144" y="1"/>
                  </a:lnTo>
                  <a:lnTo>
                    <a:pt x="145" y="1"/>
                  </a:lnTo>
                  <a:lnTo>
                    <a:pt x="146" y="1"/>
                  </a:lnTo>
                  <a:lnTo>
                    <a:pt x="147" y="1"/>
                  </a:lnTo>
                  <a:lnTo>
                    <a:pt x="148" y="1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51" y="0"/>
                  </a:lnTo>
                  <a:lnTo>
                    <a:pt x="152" y="0"/>
                  </a:lnTo>
                  <a:lnTo>
                    <a:pt x="153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" name="Freeform 88">
              <a:extLst>
                <a:ext uri="{FF2B5EF4-FFF2-40B4-BE49-F238E27FC236}">
                  <a16:creationId xmlns:a16="http://schemas.microsoft.com/office/drawing/2014/main" id="{FEDEB9E5-0135-25F6-515D-A5C32C861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3450" y="4568825"/>
              <a:ext cx="542925" cy="322263"/>
            </a:xfrm>
            <a:custGeom>
              <a:avLst/>
              <a:gdLst>
                <a:gd name="T0" fmla="*/ 301 w 342"/>
                <a:gd name="T1" fmla="*/ 7 h 203"/>
                <a:gd name="T2" fmla="*/ 297 w 342"/>
                <a:gd name="T3" fmla="*/ 5 h 203"/>
                <a:gd name="T4" fmla="*/ 292 w 342"/>
                <a:gd name="T5" fmla="*/ 8 h 203"/>
                <a:gd name="T6" fmla="*/ 288 w 342"/>
                <a:gd name="T7" fmla="*/ 10 h 203"/>
                <a:gd name="T8" fmla="*/ 291 w 342"/>
                <a:gd name="T9" fmla="*/ 13 h 203"/>
                <a:gd name="T10" fmla="*/ 293 w 342"/>
                <a:gd name="T11" fmla="*/ 21 h 203"/>
                <a:gd name="T12" fmla="*/ 292 w 342"/>
                <a:gd name="T13" fmla="*/ 27 h 203"/>
                <a:gd name="T14" fmla="*/ 288 w 342"/>
                <a:gd name="T15" fmla="*/ 30 h 203"/>
                <a:gd name="T16" fmla="*/ 287 w 342"/>
                <a:gd name="T17" fmla="*/ 36 h 203"/>
                <a:gd name="T18" fmla="*/ 292 w 342"/>
                <a:gd name="T19" fmla="*/ 39 h 203"/>
                <a:gd name="T20" fmla="*/ 298 w 342"/>
                <a:gd name="T21" fmla="*/ 42 h 203"/>
                <a:gd name="T22" fmla="*/ 296 w 342"/>
                <a:gd name="T23" fmla="*/ 46 h 203"/>
                <a:gd name="T24" fmla="*/ 297 w 342"/>
                <a:gd name="T25" fmla="*/ 51 h 203"/>
                <a:gd name="T26" fmla="*/ 298 w 342"/>
                <a:gd name="T27" fmla="*/ 56 h 203"/>
                <a:gd name="T28" fmla="*/ 298 w 342"/>
                <a:gd name="T29" fmla="*/ 62 h 203"/>
                <a:gd name="T30" fmla="*/ 297 w 342"/>
                <a:gd name="T31" fmla="*/ 67 h 203"/>
                <a:gd name="T32" fmla="*/ 296 w 342"/>
                <a:gd name="T33" fmla="*/ 72 h 203"/>
                <a:gd name="T34" fmla="*/ 291 w 342"/>
                <a:gd name="T35" fmla="*/ 83 h 203"/>
                <a:gd name="T36" fmla="*/ 292 w 342"/>
                <a:gd name="T37" fmla="*/ 88 h 203"/>
                <a:gd name="T38" fmla="*/ 296 w 342"/>
                <a:gd name="T39" fmla="*/ 90 h 203"/>
                <a:gd name="T40" fmla="*/ 298 w 342"/>
                <a:gd name="T41" fmla="*/ 97 h 203"/>
                <a:gd name="T42" fmla="*/ 301 w 342"/>
                <a:gd name="T43" fmla="*/ 101 h 203"/>
                <a:gd name="T44" fmla="*/ 304 w 342"/>
                <a:gd name="T45" fmla="*/ 97 h 203"/>
                <a:gd name="T46" fmla="*/ 309 w 342"/>
                <a:gd name="T47" fmla="*/ 102 h 203"/>
                <a:gd name="T48" fmla="*/ 316 w 342"/>
                <a:gd name="T49" fmla="*/ 102 h 203"/>
                <a:gd name="T50" fmla="*/ 322 w 342"/>
                <a:gd name="T51" fmla="*/ 100 h 203"/>
                <a:gd name="T52" fmla="*/ 327 w 342"/>
                <a:gd name="T53" fmla="*/ 101 h 203"/>
                <a:gd name="T54" fmla="*/ 331 w 342"/>
                <a:gd name="T55" fmla="*/ 102 h 203"/>
                <a:gd name="T56" fmla="*/ 334 w 342"/>
                <a:gd name="T57" fmla="*/ 107 h 203"/>
                <a:gd name="T58" fmla="*/ 334 w 342"/>
                <a:gd name="T59" fmla="*/ 113 h 203"/>
                <a:gd name="T60" fmla="*/ 338 w 342"/>
                <a:gd name="T61" fmla="*/ 115 h 203"/>
                <a:gd name="T62" fmla="*/ 341 w 342"/>
                <a:gd name="T63" fmla="*/ 119 h 203"/>
                <a:gd name="T64" fmla="*/ 339 w 342"/>
                <a:gd name="T65" fmla="*/ 122 h 203"/>
                <a:gd name="T66" fmla="*/ 339 w 342"/>
                <a:gd name="T67" fmla="*/ 128 h 203"/>
                <a:gd name="T68" fmla="*/ 342 w 342"/>
                <a:gd name="T69" fmla="*/ 135 h 203"/>
                <a:gd name="T70" fmla="*/ 340 w 342"/>
                <a:gd name="T71" fmla="*/ 148 h 203"/>
                <a:gd name="T72" fmla="*/ 332 w 342"/>
                <a:gd name="T73" fmla="*/ 154 h 203"/>
                <a:gd name="T74" fmla="*/ 329 w 342"/>
                <a:gd name="T75" fmla="*/ 160 h 203"/>
                <a:gd name="T76" fmla="*/ 329 w 342"/>
                <a:gd name="T77" fmla="*/ 166 h 203"/>
                <a:gd name="T78" fmla="*/ 321 w 342"/>
                <a:gd name="T79" fmla="*/ 172 h 203"/>
                <a:gd name="T80" fmla="*/ 310 w 342"/>
                <a:gd name="T81" fmla="*/ 175 h 203"/>
                <a:gd name="T82" fmla="*/ 305 w 342"/>
                <a:gd name="T83" fmla="*/ 175 h 203"/>
                <a:gd name="T84" fmla="*/ 299 w 342"/>
                <a:gd name="T85" fmla="*/ 175 h 203"/>
                <a:gd name="T86" fmla="*/ 293 w 342"/>
                <a:gd name="T87" fmla="*/ 173 h 203"/>
                <a:gd name="T88" fmla="*/ 290 w 342"/>
                <a:gd name="T89" fmla="*/ 175 h 203"/>
                <a:gd name="T90" fmla="*/ 289 w 342"/>
                <a:gd name="T91" fmla="*/ 179 h 203"/>
                <a:gd name="T92" fmla="*/ 264 w 342"/>
                <a:gd name="T93" fmla="*/ 180 h 203"/>
                <a:gd name="T94" fmla="*/ 205 w 342"/>
                <a:gd name="T95" fmla="*/ 186 h 203"/>
                <a:gd name="T96" fmla="*/ 149 w 342"/>
                <a:gd name="T97" fmla="*/ 190 h 203"/>
                <a:gd name="T98" fmla="*/ 125 w 342"/>
                <a:gd name="T99" fmla="*/ 193 h 203"/>
                <a:gd name="T100" fmla="*/ 69 w 342"/>
                <a:gd name="T101" fmla="*/ 198 h 203"/>
                <a:gd name="T102" fmla="*/ 4 w 342"/>
                <a:gd name="T103" fmla="*/ 203 h 203"/>
                <a:gd name="T104" fmla="*/ 0 w 342"/>
                <a:gd name="T105" fmla="*/ 197 h 203"/>
                <a:gd name="T106" fmla="*/ 0 w 342"/>
                <a:gd name="T107" fmla="*/ 189 h 203"/>
                <a:gd name="T108" fmla="*/ 0 w 342"/>
                <a:gd name="T109" fmla="*/ 178 h 203"/>
                <a:gd name="T110" fmla="*/ 1 w 342"/>
                <a:gd name="T111" fmla="*/ 140 h 203"/>
                <a:gd name="T112" fmla="*/ 5 w 342"/>
                <a:gd name="T113" fmla="*/ 68 h 203"/>
                <a:gd name="T114" fmla="*/ 9 w 342"/>
                <a:gd name="T115" fmla="*/ 2 h 203"/>
                <a:gd name="T116" fmla="*/ 58 w 342"/>
                <a:gd name="T117" fmla="*/ 2 h 203"/>
                <a:gd name="T118" fmla="*/ 204 w 342"/>
                <a:gd name="T119" fmla="*/ 1 h 203"/>
                <a:gd name="T120" fmla="*/ 307 w 342"/>
                <a:gd name="T121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2" h="203">
                  <a:moveTo>
                    <a:pt x="306" y="4"/>
                  </a:moveTo>
                  <a:lnTo>
                    <a:pt x="304" y="5"/>
                  </a:lnTo>
                  <a:lnTo>
                    <a:pt x="304" y="7"/>
                  </a:lnTo>
                  <a:lnTo>
                    <a:pt x="303" y="7"/>
                  </a:lnTo>
                  <a:lnTo>
                    <a:pt x="301" y="7"/>
                  </a:lnTo>
                  <a:lnTo>
                    <a:pt x="301" y="5"/>
                  </a:lnTo>
                  <a:lnTo>
                    <a:pt x="300" y="5"/>
                  </a:lnTo>
                  <a:lnTo>
                    <a:pt x="299" y="5"/>
                  </a:lnTo>
                  <a:lnTo>
                    <a:pt x="298" y="5"/>
                  </a:lnTo>
                  <a:lnTo>
                    <a:pt x="297" y="5"/>
                  </a:lnTo>
                  <a:lnTo>
                    <a:pt x="296" y="5"/>
                  </a:lnTo>
                  <a:lnTo>
                    <a:pt x="295" y="5"/>
                  </a:lnTo>
                  <a:lnTo>
                    <a:pt x="293" y="5"/>
                  </a:lnTo>
                  <a:lnTo>
                    <a:pt x="293" y="7"/>
                  </a:lnTo>
                  <a:lnTo>
                    <a:pt x="292" y="8"/>
                  </a:lnTo>
                  <a:lnTo>
                    <a:pt x="290" y="8"/>
                  </a:lnTo>
                  <a:lnTo>
                    <a:pt x="289" y="8"/>
                  </a:lnTo>
                  <a:lnTo>
                    <a:pt x="288" y="8"/>
                  </a:lnTo>
                  <a:lnTo>
                    <a:pt x="287" y="9"/>
                  </a:lnTo>
                  <a:lnTo>
                    <a:pt x="288" y="10"/>
                  </a:lnTo>
                  <a:lnTo>
                    <a:pt x="289" y="11"/>
                  </a:lnTo>
                  <a:lnTo>
                    <a:pt x="290" y="12"/>
                  </a:lnTo>
                  <a:lnTo>
                    <a:pt x="290" y="12"/>
                  </a:lnTo>
                  <a:lnTo>
                    <a:pt x="291" y="12"/>
                  </a:lnTo>
                  <a:lnTo>
                    <a:pt x="291" y="13"/>
                  </a:lnTo>
                  <a:lnTo>
                    <a:pt x="291" y="14"/>
                  </a:lnTo>
                  <a:lnTo>
                    <a:pt x="291" y="16"/>
                  </a:lnTo>
                  <a:lnTo>
                    <a:pt x="292" y="19"/>
                  </a:lnTo>
                  <a:lnTo>
                    <a:pt x="293" y="20"/>
                  </a:lnTo>
                  <a:lnTo>
                    <a:pt x="293" y="21"/>
                  </a:lnTo>
                  <a:lnTo>
                    <a:pt x="292" y="21"/>
                  </a:lnTo>
                  <a:lnTo>
                    <a:pt x="292" y="22"/>
                  </a:lnTo>
                  <a:lnTo>
                    <a:pt x="292" y="25"/>
                  </a:lnTo>
                  <a:lnTo>
                    <a:pt x="292" y="26"/>
                  </a:lnTo>
                  <a:lnTo>
                    <a:pt x="292" y="27"/>
                  </a:lnTo>
                  <a:lnTo>
                    <a:pt x="291" y="28"/>
                  </a:lnTo>
                  <a:lnTo>
                    <a:pt x="291" y="29"/>
                  </a:lnTo>
                  <a:lnTo>
                    <a:pt x="290" y="29"/>
                  </a:lnTo>
                  <a:lnTo>
                    <a:pt x="289" y="30"/>
                  </a:lnTo>
                  <a:lnTo>
                    <a:pt x="288" y="30"/>
                  </a:lnTo>
                  <a:lnTo>
                    <a:pt x="288" y="31"/>
                  </a:lnTo>
                  <a:lnTo>
                    <a:pt x="287" y="33"/>
                  </a:lnTo>
                  <a:lnTo>
                    <a:pt x="286" y="34"/>
                  </a:lnTo>
                  <a:lnTo>
                    <a:pt x="287" y="35"/>
                  </a:lnTo>
                  <a:lnTo>
                    <a:pt x="287" y="36"/>
                  </a:lnTo>
                  <a:lnTo>
                    <a:pt x="288" y="37"/>
                  </a:lnTo>
                  <a:lnTo>
                    <a:pt x="288" y="38"/>
                  </a:lnTo>
                  <a:lnTo>
                    <a:pt x="289" y="38"/>
                  </a:lnTo>
                  <a:lnTo>
                    <a:pt x="290" y="39"/>
                  </a:lnTo>
                  <a:lnTo>
                    <a:pt x="292" y="39"/>
                  </a:lnTo>
                  <a:lnTo>
                    <a:pt x="293" y="39"/>
                  </a:lnTo>
                  <a:lnTo>
                    <a:pt x="295" y="39"/>
                  </a:lnTo>
                  <a:lnTo>
                    <a:pt x="296" y="39"/>
                  </a:lnTo>
                  <a:lnTo>
                    <a:pt x="297" y="41"/>
                  </a:lnTo>
                  <a:lnTo>
                    <a:pt x="298" y="42"/>
                  </a:lnTo>
                  <a:lnTo>
                    <a:pt x="298" y="43"/>
                  </a:lnTo>
                  <a:lnTo>
                    <a:pt x="299" y="44"/>
                  </a:lnTo>
                  <a:lnTo>
                    <a:pt x="298" y="45"/>
                  </a:lnTo>
                  <a:lnTo>
                    <a:pt x="297" y="46"/>
                  </a:lnTo>
                  <a:lnTo>
                    <a:pt x="296" y="46"/>
                  </a:lnTo>
                  <a:lnTo>
                    <a:pt x="296" y="47"/>
                  </a:lnTo>
                  <a:lnTo>
                    <a:pt x="295" y="47"/>
                  </a:lnTo>
                  <a:lnTo>
                    <a:pt x="296" y="48"/>
                  </a:lnTo>
                  <a:lnTo>
                    <a:pt x="296" y="50"/>
                  </a:lnTo>
                  <a:lnTo>
                    <a:pt x="297" y="51"/>
                  </a:lnTo>
                  <a:lnTo>
                    <a:pt x="298" y="52"/>
                  </a:lnTo>
                  <a:lnTo>
                    <a:pt x="298" y="53"/>
                  </a:lnTo>
                  <a:lnTo>
                    <a:pt x="298" y="54"/>
                  </a:lnTo>
                  <a:lnTo>
                    <a:pt x="298" y="55"/>
                  </a:lnTo>
                  <a:lnTo>
                    <a:pt x="298" y="56"/>
                  </a:lnTo>
                  <a:lnTo>
                    <a:pt x="298" y="58"/>
                  </a:lnTo>
                  <a:lnTo>
                    <a:pt x="297" y="59"/>
                  </a:lnTo>
                  <a:lnTo>
                    <a:pt x="297" y="60"/>
                  </a:lnTo>
                  <a:lnTo>
                    <a:pt x="298" y="61"/>
                  </a:lnTo>
                  <a:lnTo>
                    <a:pt x="298" y="62"/>
                  </a:lnTo>
                  <a:lnTo>
                    <a:pt x="298" y="63"/>
                  </a:lnTo>
                  <a:lnTo>
                    <a:pt x="298" y="64"/>
                  </a:lnTo>
                  <a:lnTo>
                    <a:pt x="298" y="65"/>
                  </a:lnTo>
                  <a:lnTo>
                    <a:pt x="297" y="65"/>
                  </a:lnTo>
                  <a:lnTo>
                    <a:pt x="297" y="67"/>
                  </a:lnTo>
                  <a:lnTo>
                    <a:pt x="297" y="68"/>
                  </a:lnTo>
                  <a:lnTo>
                    <a:pt x="297" y="69"/>
                  </a:lnTo>
                  <a:lnTo>
                    <a:pt x="297" y="70"/>
                  </a:lnTo>
                  <a:lnTo>
                    <a:pt x="296" y="71"/>
                  </a:lnTo>
                  <a:lnTo>
                    <a:pt x="296" y="72"/>
                  </a:lnTo>
                  <a:lnTo>
                    <a:pt x="296" y="73"/>
                  </a:lnTo>
                  <a:lnTo>
                    <a:pt x="295" y="75"/>
                  </a:lnTo>
                  <a:lnTo>
                    <a:pt x="293" y="76"/>
                  </a:lnTo>
                  <a:lnTo>
                    <a:pt x="292" y="80"/>
                  </a:lnTo>
                  <a:lnTo>
                    <a:pt x="291" y="83"/>
                  </a:lnTo>
                  <a:lnTo>
                    <a:pt x="291" y="84"/>
                  </a:lnTo>
                  <a:lnTo>
                    <a:pt x="291" y="85"/>
                  </a:lnTo>
                  <a:lnTo>
                    <a:pt x="291" y="86"/>
                  </a:lnTo>
                  <a:lnTo>
                    <a:pt x="291" y="87"/>
                  </a:lnTo>
                  <a:lnTo>
                    <a:pt x="292" y="88"/>
                  </a:lnTo>
                  <a:lnTo>
                    <a:pt x="293" y="88"/>
                  </a:lnTo>
                  <a:lnTo>
                    <a:pt x="295" y="88"/>
                  </a:lnTo>
                  <a:lnTo>
                    <a:pt x="295" y="89"/>
                  </a:lnTo>
                  <a:lnTo>
                    <a:pt x="295" y="90"/>
                  </a:lnTo>
                  <a:lnTo>
                    <a:pt x="296" y="90"/>
                  </a:lnTo>
                  <a:lnTo>
                    <a:pt x="296" y="92"/>
                  </a:lnTo>
                  <a:lnTo>
                    <a:pt x="296" y="93"/>
                  </a:lnTo>
                  <a:lnTo>
                    <a:pt x="298" y="94"/>
                  </a:lnTo>
                  <a:lnTo>
                    <a:pt x="298" y="96"/>
                  </a:lnTo>
                  <a:lnTo>
                    <a:pt x="298" y="97"/>
                  </a:lnTo>
                  <a:lnTo>
                    <a:pt x="298" y="98"/>
                  </a:lnTo>
                  <a:lnTo>
                    <a:pt x="299" y="98"/>
                  </a:lnTo>
                  <a:lnTo>
                    <a:pt x="299" y="100"/>
                  </a:lnTo>
                  <a:lnTo>
                    <a:pt x="300" y="100"/>
                  </a:lnTo>
                  <a:lnTo>
                    <a:pt x="301" y="101"/>
                  </a:lnTo>
                  <a:lnTo>
                    <a:pt x="303" y="100"/>
                  </a:lnTo>
                  <a:lnTo>
                    <a:pt x="304" y="97"/>
                  </a:lnTo>
                  <a:lnTo>
                    <a:pt x="304" y="96"/>
                  </a:lnTo>
                  <a:lnTo>
                    <a:pt x="304" y="96"/>
                  </a:lnTo>
                  <a:lnTo>
                    <a:pt x="304" y="97"/>
                  </a:lnTo>
                  <a:lnTo>
                    <a:pt x="305" y="98"/>
                  </a:lnTo>
                  <a:lnTo>
                    <a:pt x="306" y="98"/>
                  </a:lnTo>
                  <a:lnTo>
                    <a:pt x="307" y="101"/>
                  </a:lnTo>
                  <a:lnTo>
                    <a:pt x="308" y="102"/>
                  </a:lnTo>
                  <a:lnTo>
                    <a:pt x="309" y="102"/>
                  </a:lnTo>
                  <a:lnTo>
                    <a:pt x="312" y="102"/>
                  </a:lnTo>
                  <a:lnTo>
                    <a:pt x="313" y="102"/>
                  </a:lnTo>
                  <a:lnTo>
                    <a:pt x="314" y="103"/>
                  </a:lnTo>
                  <a:lnTo>
                    <a:pt x="314" y="102"/>
                  </a:lnTo>
                  <a:lnTo>
                    <a:pt x="316" y="102"/>
                  </a:lnTo>
                  <a:lnTo>
                    <a:pt x="317" y="101"/>
                  </a:lnTo>
                  <a:lnTo>
                    <a:pt x="318" y="100"/>
                  </a:lnTo>
                  <a:lnTo>
                    <a:pt x="320" y="100"/>
                  </a:lnTo>
                  <a:lnTo>
                    <a:pt x="321" y="100"/>
                  </a:lnTo>
                  <a:lnTo>
                    <a:pt x="322" y="100"/>
                  </a:lnTo>
                  <a:lnTo>
                    <a:pt x="323" y="100"/>
                  </a:lnTo>
                  <a:lnTo>
                    <a:pt x="324" y="101"/>
                  </a:lnTo>
                  <a:lnTo>
                    <a:pt x="325" y="101"/>
                  </a:lnTo>
                  <a:lnTo>
                    <a:pt x="326" y="101"/>
                  </a:lnTo>
                  <a:lnTo>
                    <a:pt x="327" y="101"/>
                  </a:lnTo>
                  <a:lnTo>
                    <a:pt x="329" y="101"/>
                  </a:lnTo>
                  <a:lnTo>
                    <a:pt x="330" y="101"/>
                  </a:lnTo>
                  <a:lnTo>
                    <a:pt x="331" y="101"/>
                  </a:lnTo>
                  <a:lnTo>
                    <a:pt x="331" y="102"/>
                  </a:lnTo>
                  <a:lnTo>
                    <a:pt x="331" y="102"/>
                  </a:lnTo>
                  <a:lnTo>
                    <a:pt x="331" y="103"/>
                  </a:lnTo>
                  <a:lnTo>
                    <a:pt x="332" y="104"/>
                  </a:lnTo>
                  <a:lnTo>
                    <a:pt x="333" y="105"/>
                  </a:lnTo>
                  <a:lnTo>
                    <a:pt x="333" y="107"/>
                  </a:lnTo>
                  <a:lnTo>
                    <a:pt x="334" y="107"/>
                  </a:lnTo>
                  <a:lnTo>
                    <a:pt x="334" y="109"/>
                  </a:lnTo>
                  <a:lnTo>
                    <a:pt x="334" y="110"/>
                  </a:lnTo>
                  <a:lnTo>
                    <a:pt x="334" y="111"/>
                  </a:lnTo>
                  <a:lnTo>
                    <a:pt x="334" y="112"/>
                  </a:lnTo>
                  <a:lnTo>
                    <a:pt x="334" y="113"/>
                  </a:lnTo>
                  <a:lnTo>
                    <a:pt x="335" y="115"/>
                  </a:lnTo>
                  <a:lnTo>
                    <a:pt x="335" y="117"/>
                  </a:lnTo>
                  <a:lnTo>
                    <a:pt x="336" y="117"/>
                  </a:lnTo>
                  <a:lnTo>
                    <a:pt x="338" y="117"/>
                  </a:lnTo>
                  <a:lnTo>
                    <a:pt x="338" y="115"/>
                  </a:lnTo>
                  <a:lnTo>
                    <a:pt x="339" y="115"/>
                  </a:lnTo>
                  <a:lnTo>
                    <a:pt x="340" y="115"/>
                  </a:lnTo>
                  <a:lnTo>
                    <a:pt x="340" y="117"/>
                  </a:lnTo>
                  <a:lnTo>
                    <a:pt x="341" y="118"/>
                  </a:lnTo>
                  <a:lnTo>
                    <a:pt x="341" y="119"/>
                  </a:lnTo>
                  <a:lnTo>
                    <a:pt x="341" y="120"/>
                  </a:lnTo>
                  <a:lnTo>
                    <a:pt x="341" y="121"/>
                  </a:lnTo>
                  <a:lnTo>
                    <a:pt x="340" y="121"/>
                  </a:lnTo>
                  <a:lnTo>
                    <a:pt x="340" y="122"/>
                  </a:lnTo>
                  <a:lnTo>
                    <a:pt x="339" y="122"/>
                  </a:lnTo>
                  <a:lnTo>
                    <a:pt x="339" y="123"/>
                  </a:lnTo>
                  <a:lnTo>
                    <a:pt x="338" y="124"/>
                  </a:lnTo>
                  <a:lnTo>
                    <a:pt x="338" y="126"/>
                  </a:lnTo>
                  <a:lnTo>
                    <a:pt x="339" y="127"/>
                  </a:lnTo>
                  <a:lnTo>
                    <a:pt x="339" y="128"/>
                  </a:lnTo>
                  <a:lnTo>
                    <a:pt x="340" y="129"/>
                  </a:lnTo>
                  <a:lnTo>
                    <a:pt x="341" y="130"/>
                  </a:lnTo>
                  <a:lnTo>
                    <a:pt x="342" y="131"/>
                  </a:lnTo>
                  <a:lnTo>
                    <a:pt x="342" y="134"/>
                  </a:lnTo>
                  <a:lnTo>
                    <a:pt x="342" y="135"/>
                  </a:lnTo>
                  <a:lnTo>
                    <a:pt x="341" y="138"/>
                  </a:lnTo>
                  <a:lnTo>
                    <a:pt x="341" y="140"/>
                  </a:lnTo>
                  <a:lnTo>
                    <a:pt x="341" y="143"/>
                  </a:lnTo>
                  <a:lnTo>
                    <a:pt x="341" y="148"/>
                  </a:lnTo>
                  <a:lnTo>
                    <a:pt x="340" y="148"/>
                  </a:lnTo>
                  <a:lnTo>
                    <a:pt x="336" y="152"/>
                  </a:lnTo>
                  <a:lnTo>
                    <a:pt x="335" y="152"/>
                  </a:lnTo>
                  <a:lnTo>
                    <a:pt x="335" y="153"/>
                  </a:lnTo>
                  <a:lnTo>
                    <a:pt x="333" y="154"/>
                  </a:lnTo>
                  <a:lnTo>
                    <a:pt x="332" y="154"/>
                  </a:lnTo>
                  <a:lnTo>
                    <a:pt x="331" y="155"/>
                  </a:lnTo>
                  <a:lnTo>
                    <a:pt x="331" y="156"/>
                  </a:lnTo>
                  <a:lnTo>
                    <a:pt x="331" y="157"/>
                  </a:lnTo>
                  <a:lnTo>
                    <a:pt x="330" y="158"/>
                  </a:lnTo>
                  <a:lnTo>
                    <a:pt x="329" y="160"/>
                  </a:lnTo>
                  <a:lnTo>
                    <a:pt x="329" y="161"/>
                  </a:lnTo>
                  <a:lnTo>
                    <a:pt x="329" y="162"/>
                  </a:lnTo>
                  <a:lnTo>
                    <a:pt x="327" y="164"/>
                  </a:lnTo>
                  <a:lnTo>
                    <a:pt x="329" y="165"/>
                  </a:lnTo>
                  <a:lnTo>
                    <a:pt x="329" y="166"/>
                  </a:lnTo>
                  <a:lnTo>
                    <a:pt x="329" y="168"/>
                  </a:lnTo>
                  <a:lnTo>
                    <a:pt x="329" y="170"/>
                  </a:lnTo>
                  <a:lnTo>
                    <a:pt x="326" y="170"/>
                  </a:lnTo>
                  <a:lnTo>
                    <a:pt x="326" y="171"/>
                  </a:lnTo>
                  <a:lnTo>
                    <a:pt x="321" y="172"/>
                  </a:lnTo>
                  <a:lnTo>
                    <a:pt x="321" y="173"/>
                  </a:lnTo>
                  <a:lnTo>
                    <a:pt x="317" y="173"/>
                  </a:lnTo>
                  <a:lnTo>
                    <a:pt x="317" y="175"/>
                  </a:lnTo>
                  <a:lnTo>
                    <a:pt x="310" y="175"/>
                  </a:lnTo>
                  <a:lnTo>
                    <a:pt x="310" y="175"/>
                  </a:lnTo>
                  <a:lnTo>
                    <a:pt x="309" y="175"/>
                  </a:lnTo>
                  <a:lnTo>
                    <a:pt x="308" y="175"/>
                  </a:lnTo>
                  <a:lnTo>
                    <a:pt x="307" y="175"/>
                  </a:lnTo>
                  <a:lnTo>
                    <a:pt x="306" y="175"/>
                  </a:lnTo>
                  <a:lnTo>
                    <a:pt x="305" y="175"/>
                  </a:lnTo>
                  <a:lnTo>
                    <a:pt x="304" y="175"/>
                  </a:lnTo>
                  <a:lnTo>
                    <a:pt x="304" y="175"/>
                  </a:lnTo>
                  <a:lnTo>
                    <a:pt x="301" y="175"/>
                  </a:lnTo>
                  <a:lnTo>
                    <a:pt x="300" y="175"/>
                  </a:lnTo>
                  <a:lnTo>
                    <a:pt x="299" y="175"/>
                  </a:lnTo>
                  <a:lnTo>
                    <a:pt x="298" y="175"/>
                  </a:lnTo>
                  <a:lnTo>
                    <a:pt x="297" y="174"/>
                  </a:lnTo>
                  <a:lnTo>
                    <a:pt x="296" y="174"/>
                  </a:lnTo>
                  <a:lnTo>
                    <a:pt x="295" y="174"/>
                  </a:lnTo>
                  <a:lnTo>
                    <a:pt x="293" y="173"/>
                  </a:lnTo>
                  <a:lnTo>
                    <a:pt x="292" y="173"/>
                  </a:lnTo>
                  <a:lnTo>
                    <a:pt x="292" y="172"/>
                  </a:lnTo>
                  <a:lnTo>
                    <a:pt x="292" y="173"/>
                  </a:lnTo>
                  <a:lnTo>
                    <a:pt x="291" y="174"/>
                  </a:lnTo>
                  <a:lnTo>
                    <a:pt x="290" y="175"/>
                  </a:lnTo>
                  <a:lnTo>
                    <a:pt x="290" y="175"/>
                  </a:lnTo>
                  <a:lnTo>
                    <a:pt x="289" y="175"/>
                  </a:lnTo>
                  <a:lnTo>
                    <a:pt x="289" y="177"/>
                  </a:lnTo>
                  <a:lnTo>
                    <a:pt x="289" y="178"/>
                  </a:lnTo>
                  <a:lnTo>
                    <a:pt x="289" y="179"/>
                  </a:lnTo>
                  <a:lnTo>
                    <a:pt x="288" y="179"/>
                  </a:lnTo>
                  <a:lnTo>
                    <a:pt x="287" y="179"/>
                  </a:lnTo>
                  <a:lnTo>
                    <a:pt x="286" y="179"/>
                  </a:lnTo>
                  <a:lnTo>
                    <a:pt x="278" y="179"/>
                  </a:lnTo>
                  <a:lnTo>
                    <a:pt x="264" y="180"/>
                  </a:lnTo>
                  <a:lnTo>
                    <a:pt x="249" y="181"/>
                  </a:lnTo>
                  <a:lnTo>
                    <a:pt x="239" y="182"/>
                  </a:lnTo>
                  <a:lnTo>
                    <a:pt x="230" y="183"/>
                  </a:lnTo>
                  <a:lnTo>
                    <a:pt x="220" y="185"/>
                  </a:lnTo>
                  <a:lnTo>
                    <a:pt x="205" y="186"/>
                  </a:lnTo>
                  <a:lnTo>
                    <a:pt x="194" y="187"/>
                  </a:lnTo>
                  <a:lnTo>
                    <a:pt x="179" y="188"/>
                  </a:lnTo>
                  <a:lnTo>
                    <a:pt x="166" y="189"/>
                  </a:lnTo>
                  <a:lnTo>
                    <a:pt x="153" y="190"/>
                  </a:lnTo>
                  <a:lnTo>
                    <a:pt x="149" y="190"/>
                  </a:lnTo>
                  <a:lnTo>
                    <a:pt x="143" y="191"/>
                  </a:lnTo>
                  <a:lnTo>
                    <a:pt x="130" y="193"/>
                  </a:lnTo>
                  <a:lnTo>
                    <a:pt x="127" y="193"/>
                  </a:lnTo>
                  <a:lnTo>
                    <a:pt x="126" y="193"/>
                  </a:lnTo>
                  <a:lnTo>
                    <a:pt x="125" y="193"/>
                  </a:lnTo>
                  <a:lnTo>
                    <a:pt x="109" y="194"/>
                  </a:lnTo>
                  <a:lnTo>
                    <a:pt x="98" y="195"/>
                  </a:lnTo>
                  <a:lnTo>
                    <a:pt x="84" y="196"/>
                  </a:lnTo>
                  <a:lnTo>
                    <a:pt x="80" y="197"/>
                  </a:lnTo>
                  <a:lnTo>
                    <a:pt x="69" y="198"/>
                  </a:lnTo>
                  <a:lnTo>
                    <a:pt x="59" y="198"/>
                  </a:lnTo>
                  <a:lnTo>
                    <a:pt x="47" y="199"/>
                  </a:lnTo>
                  <a:lnTo>
                    <a:pt x="35" y="200"/>
                  </a:lnTo>
                  <a:lnTo>
                    <a:pt x="20" y="203"/>
                  </a:lnTo>
                  <a:lnTo>
                    <a:pt x="4" y="203"/>
                  </a:lnTo>
                  <a:lnTo>
                    <a:pt x="0" y="203"/>
                  </a:lnTo>
                  <a:lnTo>
                    <a:pt x="0" y="203"/>
                  </a:lnTo>
                  <a:lnTo>
                    <a:pt x="0" y="202"/>
                  </a:lnTo>
                  <a:lnTo>
                    <a:pt x="0" y="198"/>
                  </a:lnTo>
                  <a:lnTo>
                    <a:pt x="0" y="197"/>
                  </a:lnTo>
                  <a:lnTo>
                    <a:pt x="0" y="196"/>
                  </a:lnTo>
                  <a:lnTo>
                    <a:pt x="0" y="195"/>
                  </a:lnTo>
                  <a:lnTo>
                    <a:pt x="0" y="193"/>
                  </a:lnTo>
                  <a:lnTo>
                    <a:pt x="0" y="190"/>
                  </a:lnTo>
                  <a:lnTo>
                    <a:pt x="0" y="189"/>
                  </a:lnTo>
                  <a:lnTo>
                    <a:pt x="0" y="187"/>
                  </a:lnTo>
                  <a:lnTo>
                    <a:pt x="0" y="186"/>
                  </a:lnTo>
                  <a:lnTo>
                    <a:pt x="0" y="183"/>
                  </a:lnTo>
                  <a:lnTo>
                    <a:pt x="0" y="179"/>
                  </a:lnTo>
                  <a:lnTo>
                    <a:pt x="0" y="178"/>
                  </a:lnTo>
                  <a:lnTo>
                    <a:pt x="0" y="177"/>
                  </a:lnTo>
                  <a:lnTo>
                    <a:pt x="1" y="177"/>
                  </a:lnTo>
                  <a:lnTo>
                    <a:pt x="1" y="175"/>
                  </a:lnTo>
                  <a:lnTo>
                    <a:pt x="1" y="175"/>
                  </a:lnTo>
                  <a:lnTo>
                    <a:pt x="1" y="140"/>
                  </a:lnTo>
                  <a:lnTo>
                    <a:pt x="0" y="90"/>
                  </a:lnTo>
                  <a:lnTo>
                    <a:pt x="5" y="90"/>
                  </a:lnTo>
                  <a:lnTo>
                    <a:pt x="5" y="76"/>
                  </a:lnTo>
                  <a:lnTo>
                    <a:pt x="5" y="69"/>
                  </a:lnTo>
                  <a:lnTo>
                    <a:pt x="5" y="68"/>
                  </a:lnTo>
                  <a:lnTo>
                    <a:pt x="5" y="65"/>
                  </a:lnTo>
                  <a:lnTo>
                    <a:pt x="5" y="48"/>
                  </a:lnTo>
                  <a:lnTo>
                    <a:pt x="4" y="38"/>
                  </a:lnTo>
                  <a:lnTo>
                    <a:pt x="4" y="2"/>
                  </a:lnTo>
                  <a:lnTo>
                    <a:pt x="9" y="2"/>
                  </a:lnTo>
                  <a:lnTo>
                    <a:pt x="13" y="2"/>
                  </a:lnTo>
                  <a:lnTo>
                    <a:pt x="47" y="2"/>
                  </a:lnTo>
                  <a:lnTo>
                    <a:pt x="56" y="2"/>
                  </a:lnTo>
                  <a:lnTo>
                    <a:pt x="57" y="2"/>
                  </a:lnTo>
                  <a:lnTo>
                    <a:pt x="58" y="2"/>
                  </a:lnTo>
                  <a:lnTo>
                    <a:pt x="87" y="2"/>
                  </a:lnTo>
                  <a:lnTo>
                    <a:pt x="112" y="2"/>
                  </a:lnTo>
                  <a:lnTo>
                    <a:pt x="117" y="2"/>
                  </a:lnTo>
                  <a:lnTo>
                    <a:pt x="170" y="1"/>
                  </a:lnTo>
                  <a:lnTo>
                    <a:pt x="204" y="1"/>
                  </a:lnTo>
                  <a:lnTo>
                    <a:pt x="265" y="1"/>
                  </a:lnTo>
                  <a:lnTo>
                    <a:pt x="282" y="0"/>
                  </a:lnTo>
                  <a:lnTo>
                    <a:pt x="286" y="0"/>
                  </a:lnTo>
                  <a:lnTo>
                    <a:pt x="289" y="0"/>
                  </a:lnTo>
                  <a:lnTo>
                    <a:pt x="307" y="0"/>
                  </a:lnTo>
                  <a:lnTo>
                    <a:pt x="307" y="1"/>
                  </a:lnTo>
                  <a:lnTo>
                    <a:pt x="307" y="2"/>
                  </a:lnTo>
                  <a:lnTo>
                    <a:pt x="306" y="3"/>
                  </a:lnTo>
                  <a:lnTo>
                    <a:pt x="306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49" name="Freeform 89">
              <a:extLst>
                <a:ext uri="{FF2B5EF4-FFF2-40B4-BE49-F238E27FC236}">
                  <a16:creationId xmlns:a16="http://schemas.microsoft.com/office/drawing/2014/main" id="{91326965-EDBC-33B8-01C4-6DAC3D0A9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450" y="2930525"/>
              <a:ext cx="1038225" cy="692150"/>
            </a:xfrm>
            <a:custGeom>
              <a:avLst/>
              <a:gdLst>
                <a:gd name="T0" fmla="*/ 493 w 654"/>
                <a:gd name="T1" fmla="*/ 275 h 436"/>
                <a:gd name="T2" fmla="*/ 604 w 654"/>
                <a:gd name="T3" fmla="*/ 381 h 436"/>
                <a:gd name="T4" fmla="*/ 484 w 654"/>
                <a:gd name="T5" fmla="*/ 434 h 436"/>
                <a:gd name="T6" fmla="*/ 446 w 654"/>
                <a:gd name="T7" fmla="*/ 434 h 436"/>
                <a:gd name="T8" fmla="*/ 244 w 654"/>
                <a:gd name="T9" fmla="*/ 434 h 436"/>
                <a:gd name="T10" fmla="*/ 163 w 654"/>
                <a:gd name="T11" fmla="*/ 428 h 436"/>
                <a:gd name="T12" fmla="*/ 163 w 654"/>
                <a:gd name="T13" fmla="*/ 419 h 436"/>
                <a:gd name="T14" fmla="*/ 169 w 654"/>
                <a:gd name="T15" fmla="*/ 415 h 436"/>
                <a:gd name="T16" fmla="*/ 167 w 654"/>
                <a:gd name="T17" fmla="*/ 403 h 436"/>
                <a:gd name="T18" fmla="*/ 164 w 654"/>
                <a:gd name="T19" fmla="*/ 394 h 436"/>
                <a:gd name="T20" fmla="*/ 163 w 654"/>
                <a:gd name="T21" fmla="*/ 388 h 436"/>
                <a:gd name="T22" fmla="*/ 157 w 654"/>
                <a:gd name="T23" fmla="*/ 379 h 436"/>
                <a:gd name="T24" fmla="*/ 155 w 654"/>
                <a:gd name="T25" fmla="*/ 367 h 436"/>
                <a:gd name="T26" fmla="*/ 154 w 654"/>
                <a:gd name="T27" fmla="*/ 358 h 436"/>
                <a:gd name="T28" fmla="*/ 150 w 654"/>
                <a:gd name="T29" fmla="*/ 348 h 436"/>
                <a:gd name="T30" fmla="*/ 153 w 654"/>
                <a:gd name="T31" fmla="*/ 338 h 436"/>
                <a:gd name="T32" fmla="*/ 146 w 654"/>
                <a:gd name="T33" fmla="*/ 329 h 436"/>
                <a:gd name="T34" fmla="*/ 141 w 654"/>
                <a:gd name="T35" fmla="*/ 320 h 436"/>
                <a:gd name="T36" fmla="*/ 138 w 654"/>
                <a:gd name="T37" fmla="*/ 309 h 436"/>
                <a:gd name="T38" fmla="*/ 141 w 654"/>
                <a:gd name="T39" fmla="*/ 300 h 436"/>
                <a:gd name="T40" fmla="*/ 143 w 654"/>
                <a:gd name="T41" fmla="*/ 291 h 436"/>
                <a:gd name="T42" fmla="*/ 135 w 654"/>
                <a:gd name="T43" fmla="*/ 283 h 436"/>
                <a:gd name="T44" fmla="*/ 135 w 654"/>
                <a:gd name="T45" fmla="*/ 278 h 436"/>
                <a:gd name="T46" fmla="*/ 131 w 654"/>
                <a:gd name="T47" fmla="*/ 270 h 436"/>
                <a:gd name="T48" fmla="*/ 121 w 654"/>
                <a:gd name="T49" fmla="*/ 269 h 436"/>
                <a:gd name="T50" fmla="*/ 116 w 654"/>
                <a:gd name="T51" fmla="*/ 259 h 436"/>
                <a:gd name="T52" fmla="*/ 115 w 654"/>
                <a:gd name="T53" fmla="*/ 253 h 436"/>
                <a:gd name="T54" fmla="*/ 113 w 654"/>
                <a:gd name="T55" fmla="*/ 244 h 436"/>
                <a:gd name="T56" fmla="*/ 105 w 654"/>
                <a:gd name="T57" fmla="*/ 237 h 436"/>
                <a:gd name="T58" fmla="*/ 105 w 654"/>
                <a:gd name="T59" fmla="*/ 229 h 436"/>
                <a:gd name="T60" fmla="*/ 102 w 654"/>
                <a:gd name="T61" fmla="*/ 221 h 436"/>
                <a:gd name="T62" fmla="*/ 97 w 654"/>
                <a:gd name="T63" fmla="*/ 213 h 436"/>
                <a:gd name="T64" fmla="*/ 93 w 654"/>
                <a:gd name="T65" fmla="*/ 206 h 436"/>
                <a:gd name="T66" fmla="*/ 93 w 654"/>
                <a:gd name="T67" fmla="*/ 200 h 436"/>
                <a:gd name="T68" fmla="*/ 93 w 654"/>
                <a:gd name="T69" fmla="*/ 190 h 436"/>
                <a:gd name="T70" fmla="*/ 87 w 654"/>
                <a:gd name="T71" fmla="*/ 181 h 436"/>
                <a:gd name="T72" fmla="*/ 85 w 654"/>
                <a:gd name="T73" fmla="*/ 170 h 436"/>
                <a:gd name="T74" fmla="*/ 88 w 654"/>
                <a:gd name="T75" fmla="*/ 164 h 436"/>
                <a:gd name="T76" fmla="*/ 88 w 654"/>
                <a:gd name="T77" fmla="*/ 153 h 436"/>
                <a:gd name="T78" fmla="*/ 86 w 654"/>
                <a:gd name="T79" fmla="*/ 143 h 436"/>
                <a:gd name="T80" fmla="*/ 81 w 654"/>
                <a:gd name="T81" fmla="*/ 132 h 436"/>
                <a:gd name="T82" fmla="*/ 77 w 654"/>
                <a:gd name="T83" fmla="*/ 124 h 436"/>
                <a:gd name="T84" fmla="*/ 76 w 654"/>
                <a:gd name="T85" fmla="*/ 114 h 436"/>
                <a:gd name="T86" fmla="*/ 72 w 654"/>
                <a:gd name="T87" fmla="*/ 104 h 436"/>
                <a:gd name="T88" fmla="*/ 63 w 654"/>
                <a:gd name="T89" fmla="*/ 101 h 436"/>
                <a:gd name="T90" fmla="*/ 54 w 654"/>
                <a:gd name="T91" fmla="*/ 94 h 436"/>
                <a:gd name="T92" fmla="*/ 46 w 654"/>
                <a:gd name="T93" fmla="*/ 92 h 436"/>
                <a:gd name="T94" fmla="*/ 39 w 654"/>
                <a:gd name="T95" fmla="*/ 86 h 436"/>
                <a:gd name="T96" fmla="*/ 28 w 654"/>
                <a:gd name="T97" fmla="*/ 84 h 436"/>
                <a:gd name="T98" fmla="*/ 26 w 654"/>
                <a:gd name="T99" fmla="*/ 73 h 436"/>
                <a:gd name="T100" fmla="*/ 23 w 654"/>
                <a:gd name="T101" fmla="*/ 63 h 436"/>
                <a:gd name="T102" fmla="*/ 25 w 654"/>
                <a:gd name="T103" fmla="*/ 54 h 436"/>
                <a:gd name="T104" fmla="*/ 21 w 654"/>
                <a:gd name="T105" fmla="*/ 46 h 436"/>
                <a:gd name="T106" fmla="*/ 17 w 654"/>
                <a:gd name="T107" fmla="*/ 37 h 436"/>
                <a:gd name="T108" fmla="*/ 8 w 654"/>
                <a:gd name="T109" fmla="*/ 36 h 436"/>
                <a:gd name="T110" fmla="*/ 3 w 654"/>
                <a:gd name="T111" fmla="*/ 28 h 436"/>
                <a:gd name="T112" fmla="*/ 1 w 654"/>
                <a:gd name="T113" fmla="*/ 18 h 436"/>
                <a:gd name="T114" fmla="*/ 6 w 654"/>
                <a:gd name="T115" fmla="*/ 11 h 436"/>
                <a:gd name="T116" fmla="*/ 3 w 654"/>
                <a:gd name="T117" fmla="*/ 1 h 436"/>
                <a:gd name="T118" fmla="*/ 18 w 654"/>
                <a:gd name="T119" fmla="*/ 0 h 436"/>
                <a:gd name="T120" fmla="*/ 150 w 654"/>
                <a:gd name="T121" fmla="*/ 0 h 436"/>
                <a:gd name="T122" fmla="*/ 200 w 654"/>
                <a:gd name="T123" fmla="*/ 0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4" h="436">
                  <a:moveTo>
                    <a:pt x="200" y="0"/>
                  </a:moveTo>
                  <a:lnTo>
                    <a:pt x="266" y="62"/>
                  </a:lnTo>
                  <a:lnTo>
                    <a:pt x="295" y="89"/>
                  </a:lnTo>
                  <a:lnTo>
                    <a:pt x="301" y="94"/>
                  </a:lnTo>
                  <a:lnTo>
                    <a:pt x="315" y="105"/>
                  </a:lnTo>
                  <a:lnTo>
                    <a:pt x="340" y="129"/>
                  </a:lnTo>
                  <a:lnTo>
                    <a:pt x="388" y="176"/>
                  </a:lnTo>
                  <a:lnTo>
                    <a:pt x="445" y="229"/>
                  </a:lnTo>
                  <a:lnTo>
                    <a:pt x="457" y="241"/>
                  </a:lnTo>
                  <a:lnTo>
                    <a:pt x="464" y="248"/>
                  </a:lnTo>
                  <a:lnTo>
                    <a:pt x="493" y="275"/>
                  </a:lnTo>
                  <a:lnTo>
                    <a:pt x="496" y="278"/>
                  </a:lnTo>
                  <a:lnTo>
                    <a:pt x="508" y="289"/>
                  </a:lnTo>
                  <a:lnTo>
                    <a:pt x="543" y="323"/>
                  </a:lnTo>
                  <a:lnTo>
                    <a:pt x="547" y="326"/>
                  </a:lnTo>
                  <a:lnTo>
                    <a:pt x="549" y="329"/>
                  </a:lnTo>
                  <a:lnTo>
                    <a:pt x="559" y="338"/>
                  </a:lnTo>
                  <a:lnTo>
                    <a:pt x="563" y="341"/>
                  </a:lnTo>
                  <a:lnTo>
                    <a:pt x="564" y="341"/>
                  </a:lnTo>
                  <a:lnTo>
                    <a:pt x="566" y="344"/>
                  </a:lnTo>
                  <a:lnTo>
                    <a:pt x="603" y="381"/>
                  </a:lnTo>
                  <a:lnTo>
                    <a:pt x="604" y="381"/>
                  </a:lnTo>
                  <a:lnTo>
                    <a:pt x="604" y="382"/>
                  </a:lnTo>
                  <a:lnTo>
                    <a:pt x="615" y="391"/>
                  </a:lnTo>
                  <a:lnTo>
                    <a:pt x="618" y="393"/>
                  </a:lnTo>
                  <a:lnTo>
                    <a:pt x="654" y="430"/>
                  </a:lnTo>
                  <a:lnTo>
                    <a:pt x="637" y="430"/>
                  </a:lnTo>
                  <a:lnTo>
                    <a:pt x="637" y="434"/>
                  </a:lnTo>
                  <a:lnTo>
                    <a:pt x="536" y="434"/>
                  </a:lnTo>
                  <a:lnTo>
                    <a:pt x="510" y="434"/>
                  </a:lnTo>
                  <a:lnTo>
                    <a:pt x="492" y="434"/>
                  </a:lnTo>
                  <a:lnTo>
                    <a:pt x="490" y="434"/>
                  </a:lnTo>
                  <a:lnTo>
                    <a:pt x="484" y="434"/>
                  </a:lnTo>
                  <a:lnTo>
                    <a:pt x="481" y="434"/>
                  </a:lnTo>
                  <a:lnTo>
                    <a:pt x="478" y="434"/>
                  </a:lnTo>
                  <a:lnTo>
                    <a:pt x="471" y="434"/>
                  </a:lnTo>
                  <a:lnTo>
                    <a:pt x="470" y="434"/>
                  </a:lnTo>
                  <a:lnTo>
                    <a:pt x="465" y="434"/>
                  </a:lnTo>
                  <a:lnTo>
                    <a:pt x="464" y="434"/>
                  </a:lnTo>
                  <a:lnTo>
                    <a:pt x="463" y="434"/>
                  </a:lnTo>
                  <a:lnTo>
                    <a:pt x="457" y="434"/>
                  </a:lnTo>
                  <a:lnTo>
                    <a:pt x="456" y="434"/>
                  </a:lnTo>
                  <a:lnTo>
                    <a:pt x="452" y="434"/>
                  </a:lnTo>
                  <a:lnTo>
                    <a:pt x="446" y="434"/>
                  </a:lnTo>
                  <a:lnTo>
                    <a:pt x="435" y="434"/>
                  </a:lnTo>
                  <a:lnTo>
                    <a:pt x="344" y="434"/>
                  </a:lnTo>
                  <a:lnTo>
                    <a:pt x="308" y="434"/>
                  </a:lnTo>
                  <a:lnTo>
                    <a:pt x="299" y="434"/>
                  </a:lnTo>
                  <a:lnTo>
                    <a:pt x="268" y="434"/>
                  </a:lnTo>
                  <a:lnTo>
                    <a:pt x="260" y="434"/>
                  </a:lnTo>
                  <a:lnTo>
                    <a:pt x="258" y="434"/>
                  </a:lnTo>
                  <a:lnTo>
                    <a:pt x="257" y="434"/>
                  </a:lnTo>
                  <a:lnTo>
                    <a:pt x="253" y="434"/>
                  </a:lnTo>
                  <a:lnTo>
                    <a:pt x="249" y="433"/>
                  </a:lnTo>
                  <a:lnTo>
                    <a:pt x="244" y="434"/>
                  </a:lnTo>
                  <a:lnTo>
                    <a:pt x="242" y="434"/>
                  </a:lnTo>
                  <a:lnTo>
                    <a:pt x="240" y="434"/>
                  </a:lnTo>
                  <a:lnTo>
                    <a:pt x="191" y="433"/>
                  </a:lnTo>
                  <a:lnTo>
                    <a:pt x="181" y="433"/>
                  </a:lnTo>
                  <a:lnTo>
                    <a:pt x="181" y="436"/>
                  </a:lnTo>
                  <a:lnTo>
                    <a:pt x="173" y="436"/>
                  </a:lnTo>
                  <a:lnTo>
                    <a:pt x="163" y="436"/>
                  </a:lnTo>
                  <a:lnTo>
                    <a:pt x="163" y="433"/>
                  </a:lnTo>
                  <a:lnTo>
                    <a:pt x="163" y="431"/>
                  </a:lnTo>
                  <a:lnTo>
                    <a:pt x="163" y="430"/>
                  </a:lnTo>
                  <a:lnTo>
                    <a:pt x="163" y="428"/>
                  </a:lnTo>
                  <a:lnTo>
                    <a:pt x="164" y="427"/>
                  </a:lnTo>
                  <a:lnTo>
                    <a:pt x="165" y="427"/>
                  </a:lnTo>
                  <a:lnTo>
                    <a:pt x="165" y="426"/>
                  </a:lnTo>
                  <a:lnTo>
                    <a:pt x="164" y="426"/>
                  </a:lnTo>
                  <a:lnTo>
                    <a:pt x="164" y="425"/>
                  </a:lnTo>
                  <a:lnTo>
                    <a:pt x="163" y="424"/>
                  </a:lnTo>
                  <a:lnTo>
                    <a:pt x="164" y="423"/>
                  </a:lnTo>
                  <a:lnTo>
                    <a:pt x="164" y="422"/>
                  </a:lnTo>
                  <a:lnTo>
                    <a:pt x="164" y="420"/>
                  </a:lnTo>
                  <a:lnTo>
                    <a:pt x="164" y="419"/>
                  </a:lnTo>
                  <a:lnTo>
                    <a:pt x="163" y="419"/>
                  </a:lnTo>
                  <a:lnTo>
                    <a:pt x="163" y="418"/>
                  </a:lnTo>
                  <a:lnTo>
                    <a:pt x="163" y="417"/>
                  </a:lnTo>
                  <a:lnTo>
                    <a:pt x="164" y="417"/>
                  </a:lnTo>
                  <a:lnTo>
                    <a:pt x="164" y="416"/>
                  </a:lnTo>
                  <a:lnTo>
                    <a:pt x="165" y="416"/>
                  </a:lnTo>
                  <a:lnTo>
                    <a:pt x="165" y="415"/>
                  </a:lnTo>
                  <a:lnTo>
                    <a:pt x="166" y="415"/>
                  </a:lnTo>
                  <a:lnTo>
                    <a:pt x="166" y="416"/>
                  </a:lnTo>
                  <a:lnTo>
                    <a:pt x="167" y="416"/>
                  </a:lnTo>
                  <a:lnTo>
                    <a:pt x="169" y="416"/>
                  </a:lnTo>
                  <a:lnTo>
                    <a:pt x="169" y="415"/>
                  </a:lnTo>
                  <a:lnTo>
                    <a:pt x="169" y="414"/>
                  </a:lnTo>
                  <a:lnTo>
                    <a:pt x="167" y="413"/>
                  </a:lnTo>
                  <a:lnTo>
                    <a:pt x="167" y="411"/>
                  </a:lnTo>
                  <a:lnTo>
                    <a:pt x="167" y="410"/>
                  </a:lnTo>
                  <a:lnTo>
                    <a:pt x="169" y="410"/>
                  </a:lnTo>
                  <a:lnTo>
                    <a:pt x="169" y="409"/>
                  </a:lnTo>
                  <a:lnTo>
                    <a:pt x="169" y="408"/>
                  </a:lnTo>
                  <a:lnTo>
                    <a:pt x="167" y="407"/>
                  </a:lnTo>
                  <a:lnTo>
                    <a:pt x="167" y="406"/>
                  </a:lnTo>
                  <a:lnTo>
                    <a:pt x="167" y="405"/>
                  </a:lnTo>
                  <a:lnTo>
                    <a:pt x="167" y="403"/>
                  </a:lnTo>
                  <a:lnTo>
                    <a:pt x="167" y="402"/>
                  </a:lnTo>
                  <a:lnTo>
                    <a:pt x="167" y="401"/>
                  </a:lnTo>
                  <a:lnTo>
                    <a:pt x="169" y="400"/>
                  </a:lnTo>
                  <a:lnTo>
                    <a:pt x="167" y="399"/>
                  </a:lnTo>
                  <a:lnTo>
                    <a:pt x="167" y="398"/>
                  </a:lnTo>
                  <a:lnTo>
                    <a:pt x="167" y="397"/>
                  </a:lnTo>
                  <a:lnTo>
                    <a:pt x="167" y="396"/>
                  </a:lnTo>
                  <a:lnTo>
                    <a:pt x="166" y="396"/>
                  </a:lnTo>
                  <a:lnTo>
                    <a:pt x="165" y="396"/>
                  </a:lnTo>
                  <a:lnTo>
                    <a:pt x="165" y="394"/>
                  </a:lnTo>
                  <a:lnTo>
                    <a:pt x="164" y="394"/>
                  </a:lnTo>
                  <a:lnTo>
                    <a:pt x="163" y="394"/>
                  </a:lnTo>
                  <a:lnTo>
                    <a:pt x="163" y="393"/>
                  </a:lnTo>
                  <a:lnTo>
                    <a:pt x="162" y="392"/>
                  </a:lnTo>
                  <a:lnTo>
                    <a:pt x="161" y="392"/>
                  </a:lnTo>
                  <a:lnTo>
                    <a:pt x="161" y="392"/>
                  </a:lnTo>
                  <a:lnTo>
                    <a:pt x="161" y="391"/>
                  </a:lnTo>
                  <a:lnTo>
                    <a:pt x="162" y="391"/>
                  </a:lnTo>
                  <a:lnTo>
                    <a:pt x="162" y="390"/>
                  </a:lnTo>
                  <a:lnTo>
                    <a:pt x="162" y="389"/>
                  </a:lnTo>
                  <a:lnTo>
                    <a:pt x="162" y="388"/>
                  </a:lnTo>
                  <a:lnTo>
                    <a:pt x="163" y="388"/>
                  </a:lnTo>
                  <a:lnTo>
                    <a:pt x="164" y="388"/>
                  </a:lnTo>
                  <a:lnTo>
                    <a:pt x="164" y="386"/>
                  </a:lnTo>
                  <a:lnTo>
                    <a:pt x="164" y="385"/>
                  </a:lnTo>
                  <a:lnTo>
                    <a:pt x="163" y="384"/>
                  </a:lnTo>
                  <a:lnTo>
                    <a:pt x="162" y="383"/>
                  </a:lnTo>
                  <a:lnTo>
                    <a:pt x="162" y="382"/>
                  </a:lnTo>
                  <a:lnTo>
                    <a:pt x="162" y="381"/>
                  </a:lnTo>
                  <a:lnTo>
                    <a:pt x="161" y="381"/>
                  </a:lnTo>
                  <a:lnTo>
                    <a:pt x="159" y="380"/>
                  </a:lnTo>
                  <a:lnTo>
                    <a:pt x="158" y="380"/>
                  </a:lnTo>
                  <a:lnTo>
                    <a:pt x="157" y="379"/>
                  </a:lnTo>
                  <a:lnTo>
                    <a:pt x="157" y="377"/>
                  </a:lnTo>
                  <a:lnTo>
                    <a:pt x="157" y="376"/>
                  </a:lnTo>
                  <a:lnTo>
                    <a:pt x="157" y="375"/>
                  </a:lnTo>
                  <a:lnTo>
                    <a:pt x="157" y="374"/>
                  </a:lnTo>
                  <a:lnTo>
                    <a:pt x="156" y="373"/>
                  </a:lnTo>
                  <a:lnTo>
                    <a:pt x="156" y="372"/>
                  </a:lnTo>
                  <a:lnTo>
                    <a:pt x="156" y="371"/>
                  </a:lnTo>
                  <a:lnTo>
                    <a:pt x="155" y="371"/>
                  </a:lnTo>
                  <a:lnTo>
                    <a:pt x="155" y="369"/>
                  </a:lnTo>
                  <a:lnTo>
                    <a:pt x="155" y="368"/>
                  </a:lnTo>
                  <a:lnTo>
                    <a:pt x="155" y="367"/>
                  </a:lnTo>
                  <a:lnTo>
                    <a:pt x="155" y="367"/>
                  </a:lnTo>
                  <a:lnTo>
                    <a:pt x="155" y="366"/>
                  </a:lnTo>
                  <a:lnTo>
                    <a:pt x="155" y="365"/>
                  </a:lnTo>
                  <a:lnTo>
                    <a:pt x="155" y="365"/>
                  </a:lnTo>
                  <a:lnTo>
                    <a:pt x="155" y="364"/>
                  </a:lnTo>
                  <a:lnTo>
                    <a:pt x="155" y="363"/>
                  </a:lnTo>
                  <a:lnTo>
                    <a:pt x="155" y="362"/>
                  </a:lnTo>
                  <a:lnTo>
                    <a:pt x="155" y="360"/>
                  </a:lnTo>
                  <a:lnTo>
                    <a:pt x="155" y="359"/>
                  </a:lnTo>
                  <a:lnTo>
                    <a:pt x="154" y="359"/>
                  </a:lnTo>
                  <a:lnTo>
                    <a:pt x="154" y="358"/>
                  </a:lnTo>
                  <a:lnTo>
                    <a:pt x="153" y="358"/>
                  </a:lnTo>
                  <a:lnTo>
                    <a:pt x="152" y="358"/>
                  </a:lnTo>
                  <a:lnTo>
                    <a:pt x="152" y="357"/>
                  </a:lnTo>
                  <a:lnTo>
                    <a:pt x="152" y="356"/>
                  </a:lnTo>
                  <a:lnTo>
                    <a:pt x="152" y="355"/>
                  </a:lnTo>
                  <a:lnTo>
                    <a:pt x="152" y="354"/>
                  </a:lnTo>
                  <a:lnTo>
                    <a:pt x="152" y="352"/>
                  </a:lnTo>
                  <a:lnTo>
                    <a:pt x="152" y="351"/>
                  </a:lnTo>
                  <a:lnTo>
                    <a:pt x="152" y="350"/>
                  </a:lnTo>
                  <a:lnTo>
                    <a:pt x="152" y="349"/>
                  </a:lnTo>
                  <a:lnTo>
                    <a:pt x="150" y="348"/>
                  </a:lnTo>
                  <a:lnTo>
                    <a:pt x="150" y="347"/>
                  </a:lnTo>
                  <a:lnTo>
                    <a:pt x="150" y="346"/>
                  </a:lnTo>
                  <a:lnTo>
                    <a:pt x="150" y="344"/>
                  </a:lnTo>
                  <a:lnTo>
                    <a:pt x="150" y="343"/>
                  </a:lnTo>
                  <a:lnTo>
                    <a:pt x="152" y="342"/>
                  </a:lnTo>
                  <a:lnTo>
                    <a:pt x="153" y="342"/>
                  </a:lnTo>
                  <a:lnTo>
                    <a:pt x="153" y="341"/>
                  </a:lnTo>
                  <a:lnTo>
                    <a:pt x="153" y="340"/>
                  </a:lnTo>
                  <a:lnTo>
                    <a:pt x="153" y="339"/>
                  </a:lnTo>
                  <a:lnTo>
                    <a:pt x="153" y="338"/>
                  </a:lnTo>
                  <a:lnTo>
                    <a:pt x="153" y="338"/>
                  </a:lnTo>
                  <a:lnTo>
                    <a:pt x="153" y="337"/>
                  </a:lnTo>
                  <a:lnTo>
                    <a:pt x="152" y="337"/>
                  </a:lnTo>
                  <a:lnTo>
                    <a:pt x="152" y="335"/>
                  </a:lnTo>
                  <a:lnTo>
                    <a:pt x="150" y="335"/>
                  </a:lnTo>
                  <a:lnTo>
                    <a:pt x="150" y="334"/>
                  </a:lnTo>
                  <a:lnTo>
                    <a:pt x="150" y="333"/>
                  </a:lnTo>
                  <a:lnTo>
                    <a:pt x="149" y="332"/>
                  </a:lnTo>
                  <a:lnTo>
                    <a:pt x="148" y="331"/>
                  </a:lnTo>
                  <a:lnTo>
                    <a:pt x="147" y="330"/>
                  </a:lnTo>
                  <a:lnTo>
                    <a:pt x="146" y="330"/>
                  </a:lnTo>
                  <a:lnTo>
                    <a:pt x="146" y="329"/>
                  </a:lnTo>
                  <a:lnTo>
                    <a:pt x="145" y="327"/>
                  </a:lnTo>
                  <a:lnTo>
                    <a:pt x="144" y="327"/>
                  </a:lnTo>
                  <a:lnTo>
                    <a:pt x="144" y="326"/>
                  </a:lnTo>
                  <a:lnTo>
                    <a:pt x="143" y="326"/>
                  </a:lnTo>
                  <a:lnTo>
                    <a:pt x="143" y="325"/>
                  </a:lnTo>
                  <a:lnTo>
                    <a:pt x="143" y="324"/>
                  </a:lnTo>
                  <a:lnTo>
                    <a:pt x="143" y="323"/>
                  </a:lnTo>
                  <a:lnTo>
                    <a:pt x="143" y="322"/>
                  </a:lnTo>
                  <a:lnTo>
                    <a:pt x="143" y="321"/>
                  </a:lnTo>
                  <a:lnTo>
                    <a:pt x="143" y="320"/>
                  </a:lnTo>
                  <a:lnTo>
                    <a:pt x="141" y="320"/>
                  </a:lnTo>
                  <a:lnTo>
                    <a:pt x="141" y="318"/>
                  </a:lnTo>
                  <a:lnTo>
                    <a:pt x="141" y="317"/>
                  </a:lnTo>
                  <a:lnTo>
                    <a:pt x="140" y="316"/>
                  </a:lnTo>
                  <a:lnTo>
                    <a:pt x="140" y="315"/>
                  </a:lnTo>
                  <a:lnTo>
                    <a:pt x="140" y="314"/>
                  </a:lnTo>
                  <a:lnTo>
                    <a:pt x="140" y="313"/>
                  </a:lnTo>
                  <a:lnTo>
                    <a:pt x="140" y="312"/>
                  </a:lnTo>
                  <a:lnTo>
                    <a:pt x="140" y="310"/>
                  </a:lnTo>
                  <a:lnTo>
                    <a:pt x="139" y="310"/>
                  </a:lnTo>
                  <a:lnTo>
                    <a:pt x="139" y="309"/>
                  </a:lnTo>
                  <a:lnTo>
                    <a:pt x="138" y="309"/>
                  </a:lnTo>
                  <a:lnTo>
                    <a:pt x="138" y="308"/>
                  </a:lnTo>
                  <a:lnTo>
                    <a:pt x="139" y="307"/>
                  </a:lnTo>
                  <a:lnTo>
                    <a:pt x="139" y="306"/>
                  </a:lnTo>
                  <a:lnTo>
                    <a:pt x="139" y="305"/>
                  </a:lnTo>
                  <a:lnTo>
                    <a:pt x="138" y="304"/>
                  </a:lnTo>
                  <a:lnTo>
                    <a:pt x="139" y="304"/>
                  </a:lnTo>
                  <a:lnTo>
                    <a:pt x="140" y="303"/>
                  </a:lnTo>
                  <a:lnTo>
                    <a:pt x="139" y="303"/>
                  </a:lnTo>
                  <a:lnTo>
                    <a:pt x="140" y="301"/>
                  </a:lnTo>
                  <a:lnTo>
                    <a:pt x="141" y="301"/>
                  </a:lnTo>
                  <a:lnTo>
                    <a:pt x="141" y="300"/>
                  </a:lnTo>
                  <a:lnTo>
                    <a:pt x="141" y="299"/>
                  </a:lnTo>
                  <a:lnTo>
                    <a:pt x="141" y="298"/>
                  </a:lnTo>
                  <a:lnTo>
                    <a:pt x="143" y="297"/>
                  </a:lnTo>
                  <a:lnTo>
                    <a:pt x="144" y="297"/>
                  </a:lnTo>
                  <a:lnTo>
                    <a:pt x="144" y="296"/>
                  </a:lnTo>
                  <a:lnTo>
                    <a:pt x="145" y="296"/>
                  </a:lnTo>
                  <a:lnTo>
                    <a:pt x="145" y="295"/>
                  </a:lnTo>
                  <a:lnTo>
                    <a:pt x="144" y="293"/>
                  </a:lnTo>
                  <a:lnTo>
                    <a:pt x="144" y="292"/>
                  </a:lnTo>
                  <a:lnTo>
                    <a:pt x="144" y="291"/>
                  </a:lnTo>
                  <a:lnTo>
                    <a:pt x="143" y="291"/>
                  </a:lnTo>
                  <a:lnTo>
                    <a:pt x="141" y="290"/>
                  </a:lnTo>
                  <a:lnTo>
                    <a:pt x="140" y="290"/>
                  </a:lnTo>
                  <a:lnTo>
                    <a:pt x="139" y="290"/>
                  </a:lnTo>
                  <a:lnTo>
                    <a:pt x="139" y="289"/>
                  </a:lnTo>
                  <a:lnTo>
                    <a:pt x="139" y="288"/>
                  </a:lnTo>
                  <a:lnTo>
                    <a:pt x="138" y="287"/>
                  </a:lnTo>
                  <a:lnTo>
                    <a:pt x="138" y="286"/>
                  </a:lnTo>
                  <a:lnTo>
                    <a:pt x="138" y="284"/>
                  </a:lnTo>
                  <a:lnTo>
                    <a:pt x="137" y="284"/>
                  </a:lnTo>
                  <a:lnTo>
                    <a:pt x="136" y="284"/>
                  </a:lnTo>
                  <a:lnTo>
                    <a:pt x="135" y="283"/>
                  </a:lnTo>
                  <a:lnTo>
                    <a:pt x="133" y="283"/>
                  </a:lnTo>
                  <a:lnTo>
                    <a:pt x="132" y="283"/>
                  </a:lnTo>
                  <a:lnTo>
                    <a:pt x="132" y="282"/>
                  </a:lnTo>
                  <a:lnTo>
                    <a:pt x="132" y="281"/>
                  </a:lnTo>
                  <a:lnTo>
                    <a:pt x="131" y="281"/>
                  </a:lnTo>
                  <a:lnTo>
                    <a:pt x="130" y="281"/>
                  </a:lnTo>
                  <a:lnTo>
                    <a:pt x="131" y="280"/>
                  </a:lnTo>
                  <a:lnTo>
                    <a:pt x="131" y="279"/>
                  </a:lnTo>
                  <a:lnTo>
                    <a:pt x="132" y="279"/>
                  </a:lnTo>
                  <a:lnTo>
                    <a:pt x="133" y="279"/>
                  </a:lnTo>
                  <a:lnTo>
                    <a:pt x="135" y="278"/>
                  </a:lnTo>
                  <a:lnTo>
                    <a:pt x="136" y="276"/>
                  </a:lnTo>
                  <a:lnTo>
                    <a:pt x="136" y="275"/>
                  </a:lnTo>
                  <a:lnTo>
                    <a:pt x="136" y="274"/>
                  </a:lnTo>
                  <a:lnTo>
                    <a:pt x="136" y="273"/>
                  </a:lnTo>
                  <a:lnTo>
                    <a:pt x="136" y="272"/>
                  </a:lnTo>
                  <a:lnTo>
                    <a:pt x="135" y="272"/>
                  </a:lnTo>
                  <a:lnTo>
                    <a:pt x="133" y="272"/>
                  </a:lnTo>
                  <a:lnTo>
                    <a:pt x="133" y="271"/>
                  </a:lnTo>
                  <a:lnTo>
                    <a:pt x="132" y="271"/>
                  </a:lnTo>
                  <a:lnTo>
                    <a:pt x="132" y="270"/>
                  </a:lnTo>
                  <a:lnTo>
                    <a:pt x="131" y="270"/>
                  </a:lnTo>
                  <a:lnTo>
                    <a:pt x="130" y="270"/>
                  </a:lnTo>
                  <a:lnTo>
                    <a:pt x="129" y="270"/>
                  </a:lnTo>
                  <a:lnTo>
                    <a:pt x="128" y="271"/>
                  </a:lnTo>
                  <a:lnTo>
                    <a:pt x="128" y="271"/>
                  </a:lnTo>
                  <a:lnTo>
                    <a:pt x="127" y="271"/>
                  </a:lnTo>
                  <a:lnTo>
                    <a:pt x="126" y="271"/>
                  </a:lnTo>
                  <a:lnTo>
                    <a:pt x="124" y="271"/>
                  </a:lnTo>
                  <a:lnTo>
                    <a:pt x="123" y="270"/>
                  </a:lnTo>
                  <a:lnTo>
                    <a:pt x="122" y="270"/>
                  </a:lnTo>
                  <a:lnTo>
                    <a:pt x="121" y="270"/>
                  </a:lnTo>
                  <a:lnTo>
                    <a:pt x="121" y="269"/>
                  </a:lnTo>
                  <a:lnTo>
                    <a:pt x="121" y="267"/>
                  </a:lnTo>
                  <a:lnTo>
                    <a:pt x="121" y="266"/>
                  </a:lnTo>
                  <a:lnTo>
                    <a:pt x="121" y="265"/>
                  </a:lnTo>
                  <a:lnTo>
                    <a:pt x="120" y="264"/>
                  </a:lnTo>
                  <a:lnTo>
                    <a:pt x="120" y="263"/>
                  </a:lnTo>
                  <a:lnTo>
                    <a:pt x="120" y="262"/>
                  </a:lnTo>
                  <a:lnTo>
                    <a:pt x="119" y="262"/>
                  </a:lnTo>
                  <a:lnTo>
                    <a:pt x="119" y="261"/>
                  </a:lnTo>
                  <a:lnTo>
                    <a:pt x="118" y="261"/>
                  </a:lnTo>
                  <a:lnTo>
                    <a:pt x="116" y="261"/>
                  </a:lnTo>
                  <a:lnTo>
                    <a:pt x="116" y="259"/>
                  </a:lnTo>
                  <a:lnTo>
                    <a:pt x="116" y="258"/>
                  </a:lnTo>
                  <a:lnTo>
                    <a:pt x="115" y="258"/>
                  </a:lnTo>
                  <a:lnTo>
                    <a:pt x="115" y="257"/>
                  </a:lnTo>
                  <a:lnTo>
                    <a:pt x="114" y="256"/>
                  </a:lnTo>
                  <a:lnTo>
                    <a:pt x="113" y="256"/>
                  </a:lnTo>
                  <a:lnTo>
                    <a:pt x="113" y="256"/>
                  </a:lnTo>
                  <a:lnTo>
                    <a:pt x="114" y="255"/>
                  </a:lnTo>
                  <a:lnTo>
                    <a:pt x="115" y="255"/>
                  </a:lnTo>
                  <a:lnTo>
                    <a:pt x="115" y="254"/>
                  </a:lnTo>
                  <a:lnTo>
                    <a:pt x="116" y="254"/>
                  </a:lnTo>
                  <a:lnTo>
                    <a:pt x="115" y="253"/>
                  </a:lnTo>
                  <a:lnTo>
                    <a:pt x="114" y="252"/>
                  </a:lnTo>
                  <a:lnTo>
                    <a:pt x="115" y="252"/>
                  </a:lnTo>
                  <a:lnTo>
                    <a:pt x="115" y="250"/>
                  </a:lnTo>
                  <a:lnTo>
                    <a:pt x="115" y="249"/>
                  </a:lnTo>
                  <a:lnTo>
                    <a:pt x="115" y="248"/>
                  </a:lnTo>
                  <a:lnTo>
                    <a:pt x="115" y="247"/>
                  </a:lnTo>
                  <a:lnTo>
                    <a:pt x="115" y="246"/>
                  </a:lnTo>
                  <a:lnTo>
                    <a:pt x="114" y="246"/>
                  </a:lnTo>
                  <a:lnTo>
                    <a:pt x="113" y="246"/>
                  </a:lnTo>
                  <a:lnTo>
                    <a:pt x="113" y="245"/>
                  </a:lnTo>
                  <a:lnTo>
                    <a:pt x="113" y="244"/>
                  </a:lnTo>
                  <a:lnTo>
                    <a:pt x="113" y="242"/>
                  </a:lnTo>
                  <a:lnTo>
                    <a:pt x="113" y="241"/>
                  </a:lnTo>
                  <a:lnTo>
                    <a:pt x="112" y="241"/>
                  </a:lnTo>
                  <a:lnTo>
                    <a:pt x="112" y="240"/>
                  </a:lnTo>
                  <a:lnTo>
                    <a:pt x="111" y="240"/>
                  </a:lnTo>
                  <a:lnTo>
                    <a:pt x="110" y="239"/>
                  </a:lnTo>
                  <a:lnTo>
                    <a:pt x="110" y="238"/>
                  </a:lnTo>
                  <a:lnTo>
                    <a:pt x="109" y="238"/>
                  </a:lnTo>
                  <a:lnTo>
                    <a:pt x="107" y="238"/>
                  </a:lnTo>
                  <a:lnTo>
                    <a:pt x="106" y="237"/>
                  </a:lnTo>
                  <a:lnTo>
                    <a:pt x="105" y="237"/>
                  </a:lnTo>
                  <a:lnTo>
                    <a:pt x="104" y="237"/>
                  </a:lnTo>
                  <a:lnTo>
                    <a:pt x="104" y="236"/>
                  </a:lnTo>
                  <a:lnTo>
                    <a:pt x="104" y="234"/>
                  </a:lnTo>
                  <a:lnTo>
                    <a:pt x="104" y="233"/>
                  </a:lnTo>
                  <a:lnTo>
                    <a:pt x="104" y="232"/>
                  </a:lnTo>
                  <a:lnTo>
                    <a:pt x="103" y="231"/>
                  </a:lnTo>
                  <a:lnTo>
                    <a:pt x="104" y="231"/>
                  </a:lnTo>
                  <a:lnTo>
                    <a:pt x="104" y="230"/>
                  </a:lnTo>
                  <a:lnTo>
                    <a:pt x="104" y="229"/>
                  </a:lnTo>
                  <a:lnTo>
                    <a:pt x="104" y="229"/>
                  </a:lnTo>
                  <a:lnTo>
                    <a:pt x="105" y="229"/>
                  </a:lnTo>
                  <a:lnTo>
                    <a:pt x="106" y="229"/>
                  </a:lnTo>
                  <a:lnTo>
                    <a:pt x="106" y="228"/>
                  </a:lnTo>
                  <a:lnTo>
                    <a:pt x="107" y="228"/>
                  </a:lnTo>
                  <a:lnTo>
                    <a:pt x="107" y="227"/>
                  </a:lnTo>
                  <a:lnTo>
                    <a:pt x="106" y="225"/>
                  </a:lnTo>
                  <a:lnTo>
                    <a:pt x="105" y="225"/>
                  </a:lnTo>
                  <a:lnTo>
                    <a:pt x="104" y="225"/>
                  </a:lnTo>
                  <a:lnTo>
                    <a:pt x="103" y="224"/>
                  </a:lnTo>
                  <a:lnTo>
                    <a:pt x="102" y="223"/>
                  </a:lnTo>
                  <a:lnTo>
                    <a:pt x="102" y="222"/>
                  </a:lnTo>
                  <a:lnTo>
                    <a:pt x="102" y="221"/>
                  </a:lnTo>
                  <a:lnTo>
                    <a:pt x="101" y="221"/>
                  </a:lnTo>
                  <a:lnTo>
                    <a:pt x="99" y="221"/>
                  </a:lnTo>
                  <a:lnTo>
                    <a:pt x="99" y="220"/>
                  </a:lnTo>
                  <a:lnTo>
                    <a:pt x="99" y="219"/>
                  </a:lnTo>
                  <a:lnTo>
                    <a:pt x="98" y="219"/>
                  </a:lnTo>
                  <a:lnTo>
                    <a:pt x="98" y="217"/>
                  </a:lnTo>
                  <a:lnTo>
                    <a:pt x="98" y="216"/>
                  </a:lnTo>
                  <a:lnTo>
                    <a:pt x="99" y="215"/>
                  </a:lnTo>
                  <a:lnTo>
                    <a:pt x="98" y="215"/>
                  </a:lnTo>
                  <a:lnTo>
                    <a:pt x="98" y="214"/>
                  </a:lnTo>
                  <a:lnTo>
                    <a:pt x="97" y="213"/>
                  </a:lnTo>
                  <a:lnTo>
                    <a:pt x="96" y="213"/>
                  </a:lnTo>
                  <a:lnTo>
                    <a:pt x="96" y="212"/>
                  </a:lnTo>
                  <a:lnTo>
                    <a:pt x="95" y="212"/>
                  </a:lnTo>
                  <a:lnTo>
                    <a:pt x="95" y="211"/>
                  </a:lnTo>
                  <a:lnTo>
                    <a:pt x="95" y="210"/>
                  </a:lnTo>
                  <a:lnTo>
                    <a:pt x="96" y="210"/>
                  </a:lnTo>
                  <a:lnTo>
                    <a:pt x="96" y="208"/>
                  </a:lnTo>
                  <a:lnTo>
                    <a:pt x="97" y="208"/>
                  </a:lnTo>
                  <a:lnTo>
                    <a:pt x="96" y="207"/>
                  </a:lnTo>
                  <a:lnTo>
                    <a:pt x="94" y="206"/>
                  </a:lnTo>
                  <a:lnTo>
                    <a:pt x="93" y="206"/>
                  </a:lnTo>
                  <a:lnTo>
                    <a:pt x="93" y="205"/>
                  </a:lnTo>
                  <a:lnTo>
                    <a:pt x="92" y="204"/>
                  </a:lnTo>
                  <a:lnTo>
                    <a:pt x="90" y="204"/>
                  </a:lnTo>
                  <a:lnTo>
                    <a:pt x="90" y="203"/>
                  </a:lnTo>
                  <a:lnTo>
                    <a:pt x="89" y="203"/>
                  </a:lnTo>
                  <a:lnTo>
                    <a:pt x="88" y="203"/>
                  </a:lnTo>
                  <a:lnTo>
                    <a:pt x="89" y="202"/>
                  </a:lnTo>
                  <a:lnTo>
                    <a:pt x="90" y="202"/>
                  </a:lnTo>
                  <a:lnTo>
                    <a:pt x="92" y="202"/>
                  </a:lnTo>
                  <a:lnTo>
                    <a:pt x="93" y="202"/>
                  </a:lnTo>
                  <a:lnTo>
                    <a:pt x="93" y="200"/>
                  </a:lnTo>
                  <a:lnTo>
                    <a:pt x="94" y="200"/>
                  </a:lnTo>
                  <a:lnTo>
                    <a:pt x="94" y="199"/>
                  </a:lnTo>
                  <a:lnTo>
                    <a:pt x="95" y="199"/>
                  </a:lnTo>
                  <a:lnTo>
                    <a:pt x="95" y="198"/>
                  </a:lnTo>
                  <a:lnTo>
                    <a:pt x="95" y="197"/>
                  </a:lnTo>
                  <a:lnTo>
                    <a:pt x="95" y="196"/>
                  </a:lnTo>
                  <a:lnTo>
                    <a:pt x="95" y="195"/>
                  </a:lnTo>
                  <a:lnTo>
                    <a:pt x="95" y="194"/>
                  </a:lnTo>
                  <a:lnTo>
                    <a:pt x="95" y="193"/>
                  </a:lnTo>
                  <a:lnTo>
                    <a:pt x="94" y="191"/>
                  </a:lnTo>
                  <a:lnTo>
                    <a:pt x="93" y="190"/>
                  </a:lnTo>
                  <a:lnTo>
                    <a:pt x="92" y="189"/>
                  </a:lnTo>
                  <a:lnTo>
                    <a:pt x="90" y="189"/>
                  </a:lnTo>
                  <a:lnTo>
                    <a:pt x="90" y="188"/>
                  </a:lnTo>
                  <a:lnTo>
                    <a:pt x="89" y="187"/>
                  </a:lnTo>
                  <a:lnTo>
                    <a:pt x="88" y="187"/>
                  </a:lnTo>
                  <a:lnTo>
                    <a:pt x="88" y="186"/>
                  </a:lnTo>
                  <a:lnTo>
                    <a:pt x="88" y="185"/>
                  </a:lnTo>
                  <a:lnTo>
                    <a:pt x="87" y="185"/>
                  </a:lnTo>
                  <a:lnTo>
                    <a:pt x="87" y="183"/>
                  </a:lnTo>
                  <a:lnTo>
                    <a:pt x="87" y="182"/>
                  </a:lnTo>
                  <a:lnTo>
                    <a:pt x="87" y="181"/>
                  </a:lnTo>
                  <a:lnTo>
                    <a:pt x="86" y="180"/>
                  </a:lnTo>
                  <a:lnTo>
                    <a:pt x="86" y="179"/>
                  </a:lnTo>
                  <a:lnTo>
                    <a:pt x="86" y="178"/>
                  </a:lnTo>
                  <a:lnTo>
                    <a:pt x="86" y="177"/>
                  </a:lnTo>
                  <a:lnTo>
                    <a:pt x="87" y="176"/>
                  </a:lnTo>
                  <a:lnTo>
                    <a:pt x="87" y="176"/>
                  </a:lnTo>
                  <a:lnTo>
                    <a:pt x="87" y="174"/>
                  </a:lnTo>
                  <a:lnTo>
                    <a:pt x="86" y="173"/>
                  </a:lnTo>
                  <a:lnTo>
                    <a:pt x="86" y="172"/>
                  </a:lnTo>
                  <a:lnTo>
                    <a:pt x="85" y="171"/>
                  </a:lnTo>
                  <a:lnTo>
                    <a:pt x="85" y="170"/>
                  </a:lnTo>
                  <a:lnTo>
                    <a:pt x="84" y="170"/>
                  </a:lnTo>
                  <a:lnTo>
                    <a:pt x="84" y="169"/>
                  </a:lnTo>
                  <a:lnTo>
                    <a:pt x="84" y="168"/>
                  </a:lnTo>
                  <a:lnTo>
                    <a:pt x="83" y="166"/>
                  </a:lnTo>
                  <a:lnTo>
                    <a:pt x="83" y="165"/>
                  </a:lnTo>
                  <a:lnTo>
                    <a:pt x="84" y="165"/>
                  </a:lnTo>
                  <a:lnTo>
                    <a:pt x="85" y="164"/>
                  </a:lnTo>
                  <a:lnTo>
                    <a:pt x="85" y="165"/>
                  </a:lnTo>
                  <a:lnTo>
                    <a:pt x="86" y="165"/>
                  </a:lnTo>
                  <a:lnTo>
                    <a:pt x="87" y="164"/>
                  </a:lnTo>
                  <a:lnTo>
                    <a:pt x="88" y="164"/>
                  </a:lnTo>
                  <a:lnTo>
                    <a:pt x="89" y="163"/>
                  </a:lnTo>
                  <a:lnTo>
                    <a:pt x="89" y="162"/>
                  </a:lnTo>
                  <a:lnTo>
                    <a:pt x="89" y="161"/>
                  </a:lnTo>
                  <a:lnTo>
                    <a:pt x="89" y="160"/>
                  </a:lnTo>
                  <a:lnTo>
                    <a:pt x="89" y="159"/>
                  </a:lnTo>
                  <a:lnTo>
                    <a:pt x="89" y="157"/>
                  </a:lnTo>
                  <a:lnTo>
                    <a:pt x="88" y="157"/>
                  </a:lnTo>
                  <a:lnTo>
                    <a:pt x="88" y="156"/>
                  </a:lnTo>
                  <a:lnTo>
                    <a:pt x="88" y="155"/>
                  </a:lnTo>
                  <a:lnTo>
                    <a:pt x="88" y="154"/>
                  </a:lnTo>
                  <a:lnTo>
                    <a:pt x="88" y="153"/>
                  </a:lnTo>
                  <a:lnTo>
                    <a:pt x="88" y="152"/>
                  </a:lnTo>
                  <a:lnTo>
                    <a:pt x="89" y="152"/>
                  </a:lnTo>
                  <a:lnTo>
                    <a:pt x="89" y="151"/>
                  </a:lnTo>
                  <a:lnTo>
                    <a:pt x="89" y="149"/>
                  </a:lnTo>
                  <a:lnTo>
                    <a:pt x="88" y="148"/>
                  </a:lnTo>
                  <a:lnTo>
                    <a:pt x="88" y="148"/>
                  </a:lnTo>
                  <a:lnTo>
                    <a:pt x="88" y="147"/>
                  </a:lnTo>
                  <a:lnTo>
                    <a:pt x="88" y="146"/>
                  </a:lnTo>
                  <a:lnTo>
                    <a:pt x="87" y="145"/>
                  </a:lnTo>
                  <a:lnTo>
                    <a:pt x="87" y="144"/>
                  </a:lnTo>
                  <a:lnTo>
                    <a:pt x="86" y="143"/>
                  </a:lnTo>
                  <a:lnTo>
                    <a:pt x="86" y="142"/>
                  </a:lnTo>
                  <a:lnTo>
                    <a:pt x="85" y="140"/>
                  </a:lnTo>
                  <a:lnTo>
                    <a:pt x="85" y="139"/>
                  </a:lnTo>
                  <a:lnTo>
                    <a:pt x="85" y="138"/>
                  </a:lnTo>
                  <a:lnTo>
                    <a:pt x="85" y="137"/>
                  </a:lnTo>
                  <a:lnTo>
                    <a:pt x="84" y="136"/>
                  </a:lnTo>
                  <a:lnTo>
                    <a:pt x="84" y="135"/>
                  </a:lnTo>
                  <a:lnTo>
                    <a:pt x="83" y="135"/>
                  </a:lnTo>
                  <a:lnTo>
                    <a:pt x="83" y="134"/>
                  </a:lnTo>
                  <a:lnTo>
                    <a:pt x="83" y="132"/>
                  </a:lnTo>
                  <a:lnTo>
                    <a:pt x="81" y="132"/>
                  </a:lnTo>
                  <a:lnTo>
                    <a:pt x="80" y="132"/>
                  </a:lnTo>
                  <a:lnTo>
                    <a:pt x="80" y="131"/>
                  </a:lnTo>
                  <a:lnTo>
                    <a:pt x="80" y="130"/>
                  </a:lnTo>
                  <a:lnTo>
                    <a:pt x="80" y="129"/>
                  </a:lnTo>
                  <a:lnTo>
                    <a:pt x="80" y="128"/>
                  </a:lnTo>
                  <a:lnTo>
                    <a:pt x="79" y="128"/>
                  </a:lnTo>
                  <a:lnTo>
                    <a:pt x="79" y="127"/>
                  </a:lnTo>
                  <a:lnTo>
                    <a:pt x="79" y="126"/>
                  </a:lnTo>
                  <a:lnTo>
                    <a:pt x="78" y="126"/>
                  </a:lnTo>
                  <a:lnTo>
                    <a:pt x="78" y="124"/>
                  </a:lnTo>
                  <a:lnTo>
                    <a:pt x="77" y="124"/>
                  </a:lnTo>
                  <a:lnTo>
                    <a:pt x="77" y="123"/>
                  </a:lnTo>
                  <a:lnTo>
                    <a:pt x="77" y="122"/>
                  </a:lnTo>
                  <a:lnTo>
                    <a:pt x="78" y="122"/>
                  </a:lnTo>
                  <a:lnTo>
                    <a:pt x="78" y="121"/>
                  </a:lnTo>
                  <a:lnTo>
                    <a:pt x="78" y="121"/>
                  </a:lnTo>
                  <a:lnTo>
                    <a:pt x="77" y="120"/>
                  </a:lnTo>
                  <a:lnTo>
                    <a:pt x="76" y="119"/>
                  </a:lnTo>
                  <a:lnTo>
                    <a:pt x="77" y="118"/>
                  </a:lnTo>
                  <a:lnTo>
                    <a:pt x="76" y="117"/>
                  </a:lnTo>
                  <a:lnTo>
                    <a:pt x="77" y="115"/>
                  </a:lnTo>
                  <a:lnTo>
                    <a:pt x="76" y="114"/>
                  </a:lnTo>
                  <a:lnTo>
                    <a:pt x="76" y="113"/>
                  </a:lnTo>
                  <a:lnTo>
                    <a:pt x="75" y="113"/>
                  </a:lnTo>
                  <a:lnTo>
                    <a:pt x="73" y="112"/>
                  </a:lnTo>
                  <a:lnTo>
                    <a:pt x="72" y="111"/>
                  </a:lnTo>
                  <a:lnTo>
                    <a:pt x="72" y="110"/>
                  </a:lnTo>
                  <a:lnTo>
                    <a:pt x="73" y="109"/>
                  </a:lnTo>
                  <a:lnTo>
                    <a:pt x="73" y="107"/>
                  </a:lnTo>
                  <a:lnTo>
                    <a:pt x="73" y="106"/>
                  </a:lnTo>
                  <a:lnTo>
                    <a:pt x="73" y="105"/>
                  </a:lnTo>
                  <a:lnTo>
                    <a:pt x="72" y="105"/>
                  </a:lnTo>
                  <a:lnTo>
                    <a:pt x="72" y="104"/>
                  </a:lnTo>
                  <a:lnTo>
                    <a:pt x="72" y="103"/>
                  </a:lnTo>
                  <a:lnTo>
                    <a:pt x="71" y="104"/>
                  </a:lnTo>
                  <a:lnTo>
                    <a:pt x="70" y="104"/>
                  </a:lnTo>
                  <a:lnTo>
                    <a:pt x="69" y="104"/>
                  </a:lnTo>
                  <a:lnTo>
                    <a:pt x="68" y="104"/>
                  </a:lnTo>
                  <a:lnTo>
                    <a:pt x="68" y="103"/>
                  </a:lnTo>
                  <a:lnTo>
                    <a:pt x="67" y="102"/>
                  </a:lnTo>
                  <a:lnTo>
                    <a:pt x="66" y="102"/>
                  </a:lnTo>
                  <a:lnTo>
                    <a:pt x="64" y="102"/>
                  </a:lnTo>
                  <a:lnTo>
                    <a:pt x="64" y="101"/>
                  </a:lnTo>
                  <a:lnTo>
                    <a:pt x="63" y="101"/>
                  </a:lnTo>
                  <a:lnTo>
                    <a:pt x="63" y="100"/>
                  </a:lnTo>
                  <a:lnTo>
                    <a:pt x="62" y="100"/>
                  </a:lnTo>
                  <a:lnTo>
                    <a:pt x="62" y="98"/>
                  </a:lnTo>
                  <a:lnTo>
                    <a:pt x="61" y="97"/>
                  </a:lnTo>
                  <a:lnTo>
                    <a:pt x="60" y="96"/>
                  </a:lnTo>
                  <a:lnTo>
                    <a:pt x="59" y="96"/>
                  </a:lnTo>
                  <a:lnTo>
                    <a:pt x="58" y="96"/>
                  </a:lnTo>
                  <a:lnTo>
                    <a:pt x="56" y="95"/>
                  </a:lnTo>
                  <a:lnTo>
                    <a:pt x="55" y="95"/>
                  </a:lnTo>
                  <a:lnTo>
                    <a:pt x="55" y="94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4" y="93"/>
                  </a:lnTo>
                  <a:lnTo>
                    <a:pt x="53" y="93"/>
                  </a:lnTo>
                  <a:lnTo>
                    <a:pt x="52" y="93"/>
                  </a:lnTo>
                  <a:lnTo>
                    <a:pt x="51" y="93"/>
                  </a:lnTo>
                  <a:lnTo>
                    <a:pt x="51" y="92"/>
                  </a:lnTo>
                  <a:lnTo>
                    <a:pt x="50" y="92"/>
                  </a:lnTo>
                  <a:lnTo>
                    <a:pt x="49" y="92"/>
                  </a:lnTo>
                  <a:lnTo>
                    <a:pt x="47" y="92"/>
                  </a:lnTo>
                  <a:lnTo>
                    <a:pt x="47" y="93"/>
                  </a:lnTo>
                  <a:lnTo>
                    <a:pt x="46" y="92"/>
                  </a:lnTo>
                  <a:lnTo>
                    <a:pt x="46" y="90"/>
                  </a:lnTo>
                  <a:lnTo>
                    <a:pt x="46" y="89"/>
                  </a:lnTo>
                  <a:lnTo>
                    <a:pt x="45" y="89"/>
                  </a:lnTo>
                  <a:lnTo>
                    <a:pt x="45" y="89"/>
                  </a:lnTo>
                  <a:lnTo>
                    <a:pt x="44" y="89"/>
                  </a:lnTo>
                  <a:lnTo>
                    <a:pt x="43" y="89"/>
                  </a:lnTo>
                  <a:lnTo>
                    <a:pt x="43" y="88"/>
                  </a:lnTo>
                  <a:lnTo>
                    <a:pt x="43" y="87"/>
                  </a:lnTo>
                  <a:lnTo>
                    <a:pt x="42" y="86"/>
                  </a:lnTo>
                  <a:lnTo>
                    <a:pt x="41" y="86"/>
                  </a:lnTo>
                  <a:lnTo>
                    <a:pt x="39" y="86"/>
                  </a:lnTo>
                  <a:lnTo>
                    <a:pt x="38" y="85"/>
                  </a:lnTo>
                  <a:lnTo>
                    <a:pt x="37" y="85"/>
                  </a:lnTo>
                  <a:lnTo>
                    <a:pt x="36" y="85"/>
                  </a:lnTo>
                  <a:lnTo>
                    <a:pt x="35" y="85"/>
                  </a:lnTo>
                  <a:lnTo>
                    <a:pt x="34" y="86"/>
                  </a:lnTo>
                  <a:lnTo>
                    <a:pt x="33" y="86"/>
                  </a:lnTo>
                  <a:lnTo>
                    <a:pt x="32" y="86"/>
                  </a:lnTo>
                  <a:lnTo>
                    <a:pt x="30" y="85"/>
                  </a:lnTo>
                  <a:lnTo>
                    <a:pt x="29" y="85"/>
                  </a:lnTo>
                  <a:lnTo>
                    <a:pt x="28" y="85"/>
                  </a:lnTo>
                  <a:lnTo>
                    <a:pt x="28" y="84"/>
                  </a:lnTo>
                  <a:lnTo>
                    <a:pt x="28" y="83"/>
                  </a:lnTo>
                  <a:lnTo>
                    <a:pt x="27" y="83"/>
                  </a:lnTo>
                  <a:lnTo>
                    <a:pt x="26" y="81"/>
                  </a:lnTo>
                  <a:lnTo>
                    <a:pt x="26" y="80"/>
                  </a:lnTo>
                  <a:lnTo>
                    <a:pt x="26" y="79"/>
                  </a:lnTo>
                  <a:lnTo>
                    <a:pt x="25" y="79"/>
                  </a:lnTo>
                  <a:lnTo>
                    <a:pt x="25" y="78"/>
                  </a:lnTo>
                  <a:lnTo>
                    <a:pt x="25" y="77"/>
                  </a:lnTo>
                  <a:lnTo>
                    <a:pt x="26" y="76"/>
                  </a:lnTo>
                  <a:lnTo>
                    <a:pt x="26" y="75"/>
                  </a:lnTo>
                  <a:lnTo>
                    <a:pt x="26" y="73"/>
                  </a:lnTo>
                  <a:lnTo>
                    <a:pt x="26" y="72"/>
                  </a:lnTo>
                  <a:lnTo>
                    <a:pt x="25" y="71"/>
                  </a:lnTo>
                  <a:lnTo>
                    <a:pt x="25" y="70"/>
                  </a:lnTo>
                  <a:lnTo>
                    <a:pt x="24" y="69"/>
                  </a:lnTo>
                  <a:lnTo>
                    <a:pt x="23" y="68"/>
                  </a:lnTo>
                  <a:lnTo>
                    <a:pt x="23" y="67"/>
                  </a:lnTo>
                  <a:lnTo>
                    <a:pt x="24" y="67"/>
                  </a:lnTo>
                  <a:lnTo>
                    <a:pt x="24" y="66"/>
                  </a:lnTo>
                  <a:lnTo>
                    <a:pt x="24" y="64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21" y="62"/>
                  </a:lnTo>
                  <a:lnTo>
                    <a:pt x="23" y="61"/>
                  </a:lnTo>
                  <a:lnTo>
                    <a:pt x="23" y="60"/>
                  </a:lnTo>
                  <a:lnTo>
                    <a:pt x="21" y="59"/>
                  </a:lnTo>
                  <a:lnTo>
                    <a:pt x="21" y="58"/>
                  </a:lnTo>
                  <a:lnTo>
                    <a:pt x="23" y="58"/>
                  </a:lnTo>
                  <a:lnTo>
                    <a:pt x="23" y="56"/>
                  </a:lnTo>
                  <a:lnTo>
                    <a:pt x="24" y="56"/>
                  </a:lnTo>
                  <a:lnTo>
                    <a:pt x="25" y="55"/>
                  </a:lnTo>
                  <a:lnTo>
                    <a:pt x="25" y="54"/>
                  </a:lnTo>
                  <a:lnTo>
                    <a:pt x="26" y="54"/>
                  </a:lnTo>
                  <a:lnTo>
                    <a:pt x="26" y="53"/>
                  </a:lnTo>
                  <a:lnTo>
                    <a:pt x="26" y="52"/>
                  </a:lnTo>
                  <a:lnTo>
                    <a:pt x="25" y="52"/>
                  </a:lnTo>
                  <a:lnTo>
                    <a:pt x="25" y="51"/>
                  </a:lnTo>
                  <a:lnTo>
                    <a:pt x="24" y="51"/>
                  </a:lnTo>
                  <a:lnTo>
                    <a:pt x="24" y="50"/>
                  </a:lnTo>
                  <a:lnTo>
                    <a:pt x="24" y="49"/>
                  </a:lnTo>
                  <a:lnTo>
                    <a:pt x="23" y="49"/>
                  </a:lnTo>
                  <a:lnTo>
                    <a:pt x="23" y="47"/>
                  </a:lnTo>
                  <a:lnTo>
                    <a:pt x="21" y="46"/>
                  </a:lnTo>
                  <a:lnTo>
                    <a:pt x="21" y="45"/>
                  </a:lnTo>
                  <a:lnTo>
                    <a:pt x="20" y="44"/>
                  </a:lnTo>
                  <a:lnTo>
                    <a:pt x="20" y="43"/>
                  </a:lnTo>
                  <a:lnTo>
                    <a:pt x="19" y="42"/>
                  </a:lnTo>
                  <a:lnTo>
                    <a:pt x="19" y="41"/>
                  </a:lnTo>
                  <a:lnTo>
                    <a:pt x="18" y="41"/>
                  </a:lnTo>
                  <a:lnTo>
                    <a:pt x="18" y="39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7" y="37"/>
                  </a:lnTo>
                  <a:lnTo>
                    <a:pt x="17" y="36"/>
                  </a:lnTo>
                  <a:lnTo>
                    <a:pt x="15" y="37"/>
                  </a:lnTo>
                  <a:lnTo>
                    <a:pt x="13" y="37"/>
                  </a:lnTo>
                  <a:lnTo>
                    <a:pt x="12" y="38"/>
                  </a:lnTo>
                  <a:lnTo>
                    <a:pt x="12" y="39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10" y="38"/>
                  </a:lnTo>
                  <a:lnTo>
                    <a:pt x="9" y="37"/>
                  </a:lnTo>
                  <a:lnTo>
                    <a:pt x="8" y="37"/>
                  </a:lnTo>
                  <a:lnTo>
                    <a:pt x="8" y="36"/>
                  </a:lnTo>
                  <a:lnTo>
                    <a:pt x="7" y="36"/>
                  </a:lnTo>
                  <a:lnTo>
                    <a:pt x="6" y="35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2" y="34"/>
                  </a:lnTo>
                  <a:lnTo>
                    <a:pt x="1" y="33"/>
                  </a:lnTo>
                  <a:lnTo>
                    <a:pt x="1" y="32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6" y="10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81" y="0"/>
                  </a:lnTo>
                  <a:lnTo>
                    <a:pt x="93" y="0"/>
                  </a:lnTo>
                  <a:lnTo>
                    <a:pt x="99" y="0"/>
                  </a:lnTo>
                  <a:lnTo>
                    <a:pt x="150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172" y="0"/>
                  </a:lnTo>
                  <a:lnTo>
                    <a:pt x="173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7" y="0"/>
                  </a:lnTo>
                  <a:lnTo>
                    <a:pt x="199" y="0"/>
                  </a:lnTo>
                  <a:lnTo>
                    <a:pt x="200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0" name="Freeform 90">
              <a:extLst>
                <a:ext uri="{FF2B5EF4-FFF2-40B4-BE49-F238E27FC236}">
                  <a16:creationId xmlns:a16="http://schemas.microsoft.com/office/drawing/2014/main" id="{ED7B2721-EA25-5BCC-A568-7D9B05EF9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0900" y="3617913"/>
              <a:ext cx="850900" cy="411163"/>
            </a:xfrm>
            <a:custGeom>
              <a:avLst/>
              <a:gdLst>
                <a:gd name="T0" fmla="*/ 536 w 536"/>
                <a:gd name="T1" fmla="*/ 39 h 259"/>
                <a:gd name="T2" fmla="*/ 533 w 536"/>
                <a:gd name="T3" fmla="*/ 87 h 259"/>
                <a:gd name="T4" fmla="*/ 533 w 536"/>
                <a:gd name="T5" fmla="*/ 204 h 259"/>
                <a:gd name="T6" fmla="*/ 463 w 536"/>
                <a:gd name="T7" fmla="*/ 251 h 259"/>
                <a:gd name="T8" fmla="*/ 421 w 536"/>
                <a:gd name="T9" fmla="*/ 251 h 259"/>
                <a:gd name="T10" fmla="*/ 405 w 536"/>
                <a:gd name="T11" fmla="*/ 251 h 259"/>
                <a:gd name="T12" fmla="*/ 394 w 536"/>
                <a:gd name="T13" fmla="*/ 251 h 259"/>
                <a:gd name="T14" fmla="*/ 362 w 536"/>
                <a:gd name="T15" fmla="*/ 251 h 259"/>
                <a:gd name="T16" fmla="*/ 352 w 536"/>
                <a:gd name="T17" fmla="*/ 251 h 259"/>
                <a:gd name="T18" fmla="*/ 339 w 536"/>
                <a:gd name="T19" fmla="*/ 251 h 259"/>
                <a:gd name="T20" fmla="*/ 330 w 536"/>
                <a:gd name="T21" fmla="*/ 251 h 259"/>
                <a:gd name="T22" fmla="*/ 312 w 536"/>
                <a:gd name="T23" fmla="*/ 251 h 259"/>
                <a:gd name="T24" fmla="*/ 292 w 536"/>
                <a:gd name="T25" fmla="*/ 251 h 259"/>
                <a:gd name="T26" fmla="*/ 274 w 536"/>
                <a:gd name="T27" fmla="*/ 251 h 259"/>
                <a:gd name="T28" fmla="*/ 248 w 536"/>
                <a:gd name="T29" fmla="*/ 253 h 259"/>
                <a:gd name="T30" fmla="*/ 217 w 536"/>
                <a:gd name="T31" fmla="*/ 252 h 259"/>
                <a:gd name="T32" fmla="*/ 171 w 536"/>
                <a:gd name="T33" fmla="*/ 235 h 259"/>
                <a:gd name="T34" fmla="*/ 149 w 536"/>
                <a:gd name="T35" fmla="*/ 230 h 259"/>
                <a:gd name="T36" fmla="*/ 110 w 536"/>
                <a:gd name="T37" fmla="*/ 160 h 259"/>
                <a:gd name="T38" fmla="*/ 64 w 536"/>
                <a:gd name="T39" fmla="*/ 116 h 259"/>
                <a:gd name="T40" fmla="*/ 37 w 536"/>
                <a:gd name="T41" fmla="*/ 80 h 259"/>
                <a:gd name="T42" fmla="*/ 21 w 536"/>
                <a:gd name="T43" fmla="*/ 69 h 259"/>
                <a:gd name="T44" fmla="*/ 2 w 536"/>
                <a:gd name="T45" fmla="*/ 2 h 259"/>
                <a:gd name="T46" fmla="*/ 10 w 536"/>
                <a:gd name="T47" fmla="*/ 2 h 259"/>
                <a:gd name="T48" fmla="*/ 18 w 536"/>
                <a:gd name="T49" fmla="*/ 2 h 259"/>
                <a:gd name="T50" fmla="*/ 27 w 536"/>
                <a:gd name="T51" fmla="*/ 2 h 259"/>
                <a:gd name="T52" fmla="*/ 35 w 536"/>
                <a:gd name="T53" fmla="*/ 2 h 259"/>
                <a:gd name="T54" fmla="*/ 42 w 536"/>
                <a:gd name="T55" fmla="*/ 2 h 259"/>
                <a:gd name="T56" fmla="*/ 51 w 536"/>
                <a:gd name="T57" fmla="*/ 2 h 259"/>
                <a:gd name="T58" fmla="*/ 64 w 536"/>
                <a:gd name="T59" fmla="*/ 2 h 259"/>
                <a:gd name="T60" fmla="*/ 71 w 536"/>
                <a:gd name="T61" fmla="*/ 2 h 259"/>
                <a:gd name="T62" fmla="*/ 113 w 536"/>
                <a:gd name="T63" fmla="*/ 2 h 259"/>
                <a:gd name="T64" fmla="*/ 121 w 536"/>
                <a:gd name="T65" fmla="*/ 2 h 259"/>
                <a:gd name="T66" fmla="*/ 131 w 536"/>
                <a:gd name="T67" fmla="*/ 2 h 259"/>
                <a:gd name="T68" fmla="*/ 141 w 536"/>
                <a:gd name="T69" fmla="*/ 2 h 259"/>
                <a:gd name="T70" fmla="*/ 157 w 536"/>
                <a:gd name="T71" fmla="*/ 2 h 259"/>
                <a:gd name="T72" fmla="*/ 174 w 536"/>
                <a:gd name="T73" fmla="*/ 2 h 259"/>
                <a:gd name="T74" fmla="*/ 187 w 536"/>
                <a:gd name="T75" fmla="*/ 2 h 259"/>
                <a:gd name="T76" fmla="*/ 197 w 536"/>
                <a:gd name="T77" fmla="*/ 2 h 259"/>
                <a:gd name="T78" fmla="*/ 206 w 536"/>
                <a:gd name="T79" fmla="*/ 2 h 259"/>
                <a:gd name="T80" fmla="*/ 215 w 536"/>
                <a:gd name="T81" fmla="*/ 2 h 259"/>
                <a:gd name="T82" fmla="*/ 228 w 536"/>
                <a:gd name="T83" fmla="*/ 2 h 259"/>
                <a:gd name="T84" fmla="*/ 238 w 536"/>
                <a:gd name="T85" fmla="*/ 2 h 259"/>
                <a:gd name="T86" fmla="*/ 249 w 536"/>
                <a:gd name="T87" fmla="*/ 2 h 259"/>
                <a:gd name="T88" fmla="*/ 262 w 536"/>
                <a:gd name="T89" fmla="*/ 2 h 259"/>
                <a:gd name="T90" fmla="*/ 282 w 536"/>
                <a:gd name="T91" fmla="*/ 2 h 259"/>
                <a:gd name="T92" fmla="*/ 299 w 536"/>
                <a:gd name="T93" fmla="*/ 2 h 259"/>
                <a:gd name="T94" fmla="*/ 316 w 536"/>
                <a:gd name="T95" fmla="*/ 2 h 259"/>
                <a:gd name="T96" fmla="*/ 337 w 536"/>
                <a:gd name="T97" fmla="*/ 2 h 259"/>
                <a:gd name="T98" fmla="*/ 352 w 536"/>
                <a:gd name="T99" fmla="*/ 2 h 259"/>
                <a:gd name="T100" fmla="*/ 363 w 536"/>
                <a:gd name="T101" fmla="*/ 1 h 259"/>
                <a:gd name="T102" fmla="*/ 372 w 536"/>
                <a:gd name="T103" fmla="*/ 2 h 259"/>
                <a:gd name="T104" fmla="*/ 387 w 536"/>
                <a:gd name="T105" fmla="*/ 2 h 259"/>
                <a:gd name="T106" fmla="*/ 416 w 536"/>
                <a:gd name="T107" fmla="*/ 2 h 259"/>
                <a:gd name="T108" fmla="*/ 532 w 536"/>
                <a:gd name="T109" fmla="*/ 1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6" h="259">
                  <a:moveTo>
                    <a:pt x="532" y="1"/>
                  </a:moveTo>
                  <a:lnTo>
                    <a:pt x="532" y="16"/>
                  </a:lnTo>
                  <a:lnTo>
                    <a:pt x="533" y="23"/>
                  </a:lnTo>
                  <a:lnTo>
                    <a:pt x="528" y="23"/>
                  </a:lnTo>
                  <a:lnTo>
                    <a:pt x="528" y="32"/>
                  </a:lnTo>
                  <a:lnTo>
                    <a:pt x="536" y="32"/>
                  </a:lnTo>
                  <a:lnTo>
                    <a:pt x="536" y="39"/>
                  </a:lnTo>
                  <a:lnTo>
                    <a:pt x="533" y="39"/>
                  </a:lnTo>
                  <a:lnTo>
                    <a:pt x="533" y="45"/>
                  </a:lnTo>
                  <a:lnTo>
                    <a:pt x="533" y="60"/>
                  </a:lnTo>
                  <a:lnTo>
                    <a:pt x="533" y="75"/>
                  </a:lnTo>
                  <a:lnTo>
                    <a:pt x="533" y="76"/>
                  </a:lnTo>
                  <a:lnTo>
                    <a:pt x="533" y="80"/>
                  </a:lnTo>
                  <a:lnTo>
                    <a:pt x="533" y="87"/>
                  </a:lnTo>
                  <a:lnTo>
                    <a:pt x="533" y="90"/>
                  </a:lnTo>
                  <a:lnTo>
                    <a:pt x="533" y="93"/>
                  </a:lnTo>
                  <a:lnTo>
                    <a:pt x="533" y="94"/>
                  </a:lnTo>
                  <a:lnTo>
                    <a:pt x="533" y="109"/>
                  </a:lnTo>
                  <a:lnTo>
                    <a:pt x="533" y="186"/>
                  </a:lnTo>
                  <a:lnTo>
                    <a:pt x="533" y="202"/>
                  </a:lnTo>
                  <a:lnTo>
                    <a:pt x="533" y="204"/>
                  </a:lnTo>
                  <a:lnTo>
                    <a:pt x="533" y="249"/>
                  </a:lnTo>
                  <a:lnTo>
                    <a:pt x="526" y="249"/>
                  </a:lnTo>
                  <a:lnTo>
                    <a:pt x="504" y="249"/>
                  </a:lnTo>
                  <a:lnTo>
                    <a:pt x="491" y="251"/>
                  </a:lnTo>
                  <a:lnTo>
                    <a:pt x="488" y="251"/>
                  </a:lnTo>
                  <a:lnTo>
                    <a:pt x="464" y="251"/>
                  </a:lnTo>
                  <a:lnTo>
                    <a:pt x="463" y="251"/>
                  </a:lnTo>
                  <a:lnTo>
                    <a:pt x="451" y="251"/>
                  </a:lnTo>
                  <a:lnTo>
                    <a:pt x="432" y="251"/>
                  </a:lnTo>
                  <a:lnTo>
                    <a:pt x="425" y="251"/>
                  </a:lnTo>
                  <a:lnTo>
                    <a:pt x="424" y="251"/>
                  </a:lnTo>
                  <a:lnTo>
                    <a:pt x="423" y="251"/>
                  </a:lnTo>
                  <a:lnTo>
                    <a:pt x="422" y="251"/>
                  </a:lnTo>
                  <a:lnTo>
                    <a:pt x="421" y="251"/>
                  </a:lnTo>
                  <a:lnTo>
                    <a:pt x="420" y="251"/>
                  </a:lnTo>
                  <a:lnTo>
                    <a:pt x="419" y="251"/>
                  </a:lnTo>
                  <a:lnTo>
                    <a:pt x="418" y="251"/>
                  </a:lnTo>
                  <a:lnTo>
                    <a:pt x="415" y="251"/>
                  </a:lnTo>
                  <a:lnTo>
                    <a:pt x="407" y="251"/>
                  </a:lnTo>
                  <a:lnTo>
                    <a:pt x="406" y="251"/>
                  </a:lnTo>
                  <a:lnTo>
                    <a:pt x="405" y="251"/>
                  </a:lnTo>
                  <a:lnTo>
                    <a:pt x="404" y="251"/>
                  </a:lnTo>
                  <a:lnTo>
                    <a:pt x="403" y="251"/>
                  </a:lnTo>
                  <a:lnTo>
                    <a:pt x="402" y="251"/>
                  </a:lnTo>
                  <a:lnTo>
                    <a:pt x="401" y="251"/>
                  </a:lnTo>
                  <a:lnTo>
                    <a:pt x="399" y="251"/>
                  </a:lnTo>
                  <a:lnTo>
                    <a:pt x="395" y="251"/>
                  </a:lnTo>
                  <a:lnTo>
                    <a:pt x="394" y="251"/>
                  </a:lnTo>
                  <a:lnTo>
                    <a:pt x="393" y="251"/>
                  </a:lnTo>
                  <a:lnTo>
                    <a:pt x="391" y="251"/>
                  </a:lnTo>
                  <a:lnTo>
                    <a:pt x="391" y="251"/>
                  </a:lnTo>
                  <a:lnTo>
                    <a:pt x="390" y="251"/>
                  </a:lnTo>
                  <a:lnTo>
                    <a:pt x="389" y="251"/>
                  </a:lnTo>
                  <a:lnTo>
                    <a:pt x="363" y="251"/>
                  </a:lnTo>
                  <a:lnTo>
                    <a:pt x="362" y="251"/>
                  </a:lnTo>
                  <a:lnTo>
                    <a:pt x="361" y="251"/>
                  </a:lnTo>
                  <a:lnTo>
                    <a:pt x="360" y="251"/>
                  </a:lnTo>
                  <a:lnTo>
                    <a:pt x="359" y="251"/>
                  </a:lnTo>
                  <a:lnTo>
                    <a:pt x="356" y="251"/>
                  </a:lnTo>
                  <a:lnTo>
                    <a:pt x="355" y="251"/>
                  </a:lnTo>
                  <a:lnTo>
                    <a:pt x="354" y="251"/>
                  </a:lnTo>
                  <a:lnTo>
                    <a:pt x="352" y="251"/>
                  </a:lnTo>
                  <a:lnTo>
                    <a:pt x="351" y="251"/>
                  </a:lnTo>
                  <a:lnTo>
                    <a:pt x="348" y="251"/>
                  </a:lnTo>
                  <a:lnTo>
                    <a:pt x="346" y="251"/>
                  </a:lnTo>
                  <a:lnTo>
                    <a:pt x="344" y="251"/>
                  </a:lnTo>
                  <a:lnTo>
                    <a:pt x="343" y="251"/>
                  </a:lnTo>
                  <a:lnTo>
                    <a:pt x="341" y="251"/>
                  </a:lnTo>
                  <a:lnTo>
                    <a:pt x="339" y="251"/>
                  </a:lnTo>
                  <a:lnTo>
                    <a:pt x="337" y="251"/>
                  </a:lnTo>
                  <a:lnTo>
                    <a:pt x="336" y="251"/>
                  </a:lnTo>
                  <a:lnTo>
                    <a:pt x="335" y="251"/>
                  </a:lnTo>
                  <a:lnTo>
                    <a:pt x="334" y="251"/>
                  </a:lnTo>
                  <a:lnTo>
                    <a:pt x="333" y="251"/>
                  </a:lnTo>
                  <a:lnTo>
                    <a:pt x="331" y="251"/>
                  </a:lnTo>
                  <a:lnTo>
                    <a:pt x="330" y="251"/>
                  </a:lnTo>
                  <a:lnTo>
                    <a:pt x="328" y="251"/>
                  </a:lnTo>
                  <a:lnTo>
                    <a:pt x="327" y="251"/>
                  </a:lnTo>
                  <a:lnTo>
                    <a:pt x="322" y="251"/>
                  </a:lnTo>
                  <a:lnTo>
                    <a:pt x="319" y="251"/>
                  </a:lnTo>
                  <a:lnTo>
                    <a:pt x="316" y="251"/>
                  </a:lnTo>
                  <a:lnTo>
                    <a:pt x="315" y="251"/>
                  </a:lnTo>
                  <a:lnTo>
                    <a:pt x="312" y="251"/>
                  </a:lnTo>
                  <a:lnTo>
                    <a:pt x="311" y="251"/>
                  </a:lnTo>
                  <a:lnTo>
                    <a:pt x="310" y="251"/>
                  </a:lnTo>
                  <a:lnTo>
                    <a:pt x="309" y="251"/>
                  </a:lnTo>
                  <a:lnTo>
                    <a:pt x="303" y="251"/>
                  </a:lnTo>
                  <a:lnTo>
                    <a:pt x="302" y="251"/>
                  </a:lnTo>
                  <a:lnTo>
                    <a:pt x="301" y="251"/>
                  </a:lnTo>
                  <a:lnTo>
                    <a:pt x="292" y="251"/>
                  </a:lnTo>
                  <a:lnTo>
                    <a:pt x="291" y="251"/>
                  </a:lnTo>
                  <a:lnTo>
                    <a:pt x="285" y="251"/>
                  </a:lnTo>
                  <a:lnTo>
                    <a:pt x="283" y="251"/>
                  </a:lnTo>
                  <a:lnTo>
                    <a:pt x="283" y="251"/>
                  </a:lnTo>
                  <a:lnTo>
                    <a:pt x="279" y="251"/>
                  </a:lnTo>
                  <a:lnTo>
                    <a:pt x="277" y="251"/>
                  </a:lnTo>
                  <a:lnTo>
                    <a:pt x="274" y="251"/>
                  </a:lnTo>
                  <a:lnTo>
                    <a:pt x="270" y="251"/>
                  </a:lnTo>
                  <a:lnTo>
                    <a:pt x="273" y="255"/>
                  </a:lnTo>
                  <a:lnTo>
                    <a:pt x="274" y="259"/>
                  </a:lnTo>
                  <a:lnTo>
                    <a:pt x="269" y="259"/>
                  </a:lnTo>
                  <a:lnTo>
                    <a:pt x="253" y="259"/>
                  </a:lnTo>
                  <a:lnTo>
                    <a:pt x="253" y="253"/>
                  </a:lnTo>
                  <a:lnTo>
                    <a:pt x="248" y="253"/>
                  </a:lnTo>
                  <a:lnTo>
                    <a:pt x="247" y="253"/>
                  </a:lnTo>
                  <a:lnTo>
                    <a:pt x="244" y="253"/>
                  </a:lnTo>
                  <a:lnTo>
                    <a:pt x="243" y="253"/>
                  </a:lnTo>
                  <a:lnTo>
                    <a:pt x="242" y="253"/>
                  </a:lnTo>
                  <a:lnTo>
                    <a:pt x="228" y="252"/>
                  </a:lnTo>
                  <a:lnTo>
                    <a:pt x="219" y="252"/>
                  </a:lnTo>
                  <a:lnTo>
                    <a:pt x="217" y="252"/>
                  </a:lnTo>
                  <a:lnTo>
                    <a:pt x="198" y="252"/>
                  </a:lnTo>
                  <a:lnTo>
                    <a:pt x="198" y="240"/>
                  </a:lnTo>
                  <a:lnTo>
                    <a:pt x="196" y="240"/>
                  </a:lnTo>
                  <a:lnTo>
                    <a:pt x="190" y="240"/>
                  </a:lnTo>
                  <a:lnTo>
                    <a:pt x="191" y="235"/>
                  </a:lnTo>
                  <a:lnTo>
                    <a:pt x="184" y="235"/>
                  </a:lnTo>
                  <a:lnTo>
                    <a:pt x="171" y="235"/>
                  </a:lnTo>
                  <a:lnTo>
                    <a:pt x="168" y="235"/>
                  </a:lnTo>
                  <a:lnTo>
                    <a:pt x="168" y="232"/>
                  </a:lnTo>
                  <a:lnTo>
                    <a:pt x="168" y="231"/>
                  </a:lnTo>
                  <a:lnTo>
                    <a:pt x="168" y="231"/>
                  </a:lnTo>
                  <a:lnTo>
                    <a:pt x="156" y="230"/>
                  </a:lnTo>
                  <a:lnTo>
                    <a:pt x="154" y="230"/>
                  </a:lnTo>
                  <a:lnTo>
                    <a:pt x="149" y="230"/>
                  </a:lnTo>
                  <a:lnTo>
                    <a:pt x="149" y="220"/>
                  </a:lnTo>
                  <a:lnTo>
                    <a:pt x="149" y="185"/>
                  </a:lnTo>
                  <a:lnTo>
                    <a:pt x="147" y="185"/>
                  </a:lnTo>
                  <a:lnTo>
                    <a:pt x="147" y="180"/>
                  </a:lnTo>
                  <a:lnTo>
                    <a:pt x="131" y="181"/>
                  </a:lnTo>
                  <a:lnTo>
                    <a:pt x="133" y="159"/>
                  </a:lnTo>
                  <a:lnTo>
                    <a:pt x="110" y="160"/>
                  </a:lnTo>
                  <a:lnTo>
                    <a:pt x="110" y="138"/>
                  </a:lnTo>
                  <a:lnTo>
                    <a:pt x="79" y="137"/>
                  </a:lnTo>
                  <a:lnTo>
                    <a:pt x="79" y="117"/>
                  </a:lnTo>
                  <a:lnTo>
                    <a:pt x="79" y="116"/>
                  </a:lnTo>
                  <a:lnTo>
                    <a:pt x="78" y="116"/>
                  </a:lnTo>
                  <a:lnTo>
                    <a:pt x="75" y="116"/>
                  </a:lnTo>
                  <a:lnTo>
                    <a:pt x="64" y="116"/>
                  </a:lnTo>
                  <a:lnTo>
                    <a:pt x="64" y="93"/>
                  </a:lnTo>
                  <a:lnTo>
                    <a:pt x="59" y="93"/>
                  </a:lnTo>
                  <a:lnTo>
                    <a:pt x="39" y="93"/>
                  </a:lnTo>
                  <a:lnTo>
                    <a:pt x="39" y="92"/>
                  </a:lnTo>
                  <a:lnTo>
                    <a:pt x="39" y="85"/>
                  </a:lnTo>
                  <a:lnTo>
                    <a:pt x="37" y="85"/>
                  </a:lnTo>
                  <a:lnTo>
                    <a:pt x="37" y="80"/>
                  </a:lnTo>
                  <a:lnTo>
                    <a:pt x="33" y="80"/>
                  </a:lnTo>
                  <a:lnTo>
                    <a:pt x="33" y="77"/>
                  </a:lnTo>
                  <a:lnTo>
                    <a:pt x="29" y="77"/>
                  </a:lnTo>
                  <a:lnTo>
                    <a:pt x="29" y="74"/>
                  </a:lnTo>
                  <a:lnTo>
                    <a:pt x="26" y="73"/>
                  </a:lnTo>
                  <a:lnTo>
                    <a:pt x="26" y="69"/>
                  </a:lnTo>
                  <a:lnTo>
                    <a:pt x="21" y="69"/>
                  </a:lnTo>
                  <a:lnTo>
                    <a:pt x="21" y="48"/>
                  </a:lnTo>
                  <a:lnTo>
                    <a:pt x="0" y="46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29" y="2"/>
                  </a:lnTo>
                  <a:lnTo>
                    <a:pt x="30" y="2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4" y="2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8" y="2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2" y="2"/>
                  </a:lnTo>
                  <a:lnTo>
                    <a:pt x="43" y="2"/>
                  </a:lnTo>
                  <a:lnTo>
                    <a:pt x="44" y="2"/>
                  </a:lnTo>
                  <a:lnTo>
                    <a:pt x="45" y="2"/>
                  </a:lnTo>
                  <a:lnTo>
                    <a:pt x="46" y="2"/>
                  </a:lnTo>
                  <a:lnTo>
                    <a:pt x="47" y="2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4" y="2"/>
                  </a:lnTo>
                  <a:lnTo>
                    <a:pt x="56" y="2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61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5" y="2"/>
                  </a:lnTo>
                  <a:lnTo>
                    <a:pt x="67" y="2"/>
                  </a:lnTo>
                  <a:lnTo>
                    <a:pt x="68" y="2"/>
                  </a:lnTo>
                  <a:lnTo>
                    <a:pt x="69" y="2"/>
                  </a:lnTo>
                  <a:lnTo>
                    <a:pt x="70" y="2"/>
                  </a:lnTo>
                  <a:lnTo>
                    <a:pt x="71" y="2"/>
                  </a:lnTo>
                  <a:lnTo>
                    <a:pt x="77" y="2"/>
                  </a:lnTo>
                  <a:lnTo>
                    <a:pt x="80" y="2"/>
                  </a:lnTo>
                  <a:lnTo>
                    <a:pt x="82" y="2"/>
                  </a:lnTo>
                  <a:lnTo>
                    <a:pt x="86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3" y="2"/>
                  </a:lnTo>
                  <a:lnTo>
                    <a:pt x="114" y="2"/>
                  </a:lnTo>
                  <a:lnTo>
                    <a:pt x="115" y="2"/>
                  </a:lnTo>
                  <a:lnTo>
                    <a:pt x="118" y="2"/>
                  </a:lnTo>
                  <a:lnTo>
                    <a:pt x="119" y="2"/>
                  </a:lnTo>
                  <a:lnTo>
                    <a:pt x="119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2" y="2"/>
                  </a:lnTo>
                  <a:lnTo>
                    <a:pt x="124" y="2"/>
                  </a:lnTo>
                  <a:lnTo>
                    <a:pt x="125" y="2"/>
                  </a:lnTo>
                  <a:lnTo>
                    <a:pt x="127" y="2"/>
                  </a:lnTo>
                  <a:lnTo>
                    <a:pt x="128" y="2"/>
                  </a:lnTo>
                  <a:lnTo>
                    <a:pt x="129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3" y="2"/>
                  </a:lnTo>
                  <a:lnTo>
                    <a:pt x="135" y="2"/>
                  </a:lnTo>
                  <a:lnTo>
                    <a:pt x="137" y="2"/>
                  </a:lnTo>
                  <a:lnTo>
                    <a:pt x="138" y="2"/>
                  </a:lnTo>
                  <a:lnTo>
                    <a:pt x="139" y="2"/>
                  </a:lnTo>
                  <a:lnTo>
                    <a:pt x="141" y="2"/>
                  </a:lnTo>
                  <a:lnTo>
                    <a:pt x="145" y="2"/>
                  </a:lnTo>
                  <a:lnTo>
                    <a:pt x="147" y="2"/>
                  </a:lnTo>
                  <a:lnTo>
                    <a:pt x="149" y="2"/>
                  </a:lnTo>
                  <a:lnTo>
                    <a:pt x="151" y="2"/>
                  </a:lnTo>
                  <a:lnTo>
                    <a:pt x="154" y="2"/>
                  </a:lnTo>
                  <a:lnTo>
                    <a:pt x="155" y="2"/>
                  </a:lnTo>
                  <a:lnTo>
                    <a:pt x="157" y="2"/>
                  </a:lnTo>
                  <a:lnTo>
                    <a:pt x="159" y="2"/>
                  </a:lnTo>
                  <a:lnTo>
                    <a:pt x="161" y="2"/>
                  </a:lnTo>
                  <a:lnTo>
                    <a:pt x="162" y="2"/>
                  </a:lnTo>
                  <a:lnTo>
                    <a:pt x="165" y="2"/>
                  </a:lnTo>
                  <a:lnTo>
                    <a:pt x="167" y="2"/>
                  </a:lnTo>
                  <a:lnTo>
                    <a:pt x="171" y="2"/>
                  </a:lnTo>
                  <a:lnTo>
                    <a:pt x="174" y="2"/>
                  </a:lnTo>
                  <a:lnTo>
                    <a:pt x="174" y="2"/>
                  </a:lnTo>
                  <a:lnTo>
                    <a:pt x="178" y="2"/>
                  </a:lnTo>
                  <a:lnTo>
                    <a:pt x="180" y="2"/>
                  </a:lnTo>
                  <a:lnTo>
                    <a:pt x="181" y="2"/>
                  </a:lnTo>
                  <a:lnTo>
                    <a:pt x="182" y="2"/>
                  </a:lnTo>
                  <a:lnTo>
                    <a:pt x="185" y="2"/>
                  </a:lnTo>
                  <a:lnTo>
                    <a:pt x="187" y="2"/>
                  </a:lnTo>
                  <a:lnTo>
                    <a:pt x="188" y="2"/>
                  </a:lnTo>
                  <a:lnTo>
                    <a:pt x="189" y="2"/>
                  </a:lnTo>
                  <a:lnTo>
                    <a:pt x="191" y="2"/>
                  </a:lnTo>
                  <a:lnTo>
                    <a:pt x="193" y="2"/>
                  </a:lnTo>
                  <a:lnTo>
                    <a:pt x="195" y="2"/>
                  </a:lnTo>
                  <a:lnTo>
                    <a:pt x="196" y="2"/>
                  </a:lnTo>
                  <a:lnTo>
                    <a:pt x="197" y="2"/>
                  </a:lnTo>
                  <a:lnTo>
                    <a:pt x="198" y="2"/>
                  </a:lnTo>
                  <a:lnTo>
                    <a:pt x="199" y="2"/>
                  </a:lnTo>
                  <a:lnTo>
                    <a:pt x="200" y="2"/>
                  </a:lnTo>
                  <a:lnTo>
                    <a:pt x="201" y="2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6" y="2"/>
                  </a:lnTo>
                  <a:lnTo>
                    <a:pt x="207" y="2"/>
                  </a:lnTo>
                  <a:lnTo>
                    <a:pt x="208" y="2"/>
                  </a:lnTo>
                  <a:lnTo>
                    <a:pt x="209" y="2"/>
                  </a:lnTo>
                  <a:lnTo>
                    <a:pt x="210" y="2"/>
                  </a:lnTo>
                  <a:lnTo>
                    <a:pt x="211" y="2"/>
                  </a:lnTo>
                  <a:lnTo>
                    <a:pt x="213" y="2"/>
                  </a:lnTo>
                  <a:lnTo>
                    <a:pt x="215" y="2"/>
                  </a:lnTo>
                  <a:lnTo>
                    <a:pt x="217" y="2"/>
                  </a:lnTo>
                  <a:lnTo>
                    <a:pt x="218" y="2"/>
                  </a:lnTo>
                  <a:lnTo>
                    <a:pt x="221" y="2"/>
                  </a:lnTo>
                  <a:lnTo>
                    <a:pt x="223" y="2"/>
                  </a:lnTo>
                  <a:lnTo>
                    <a:pt x="225" y="2"/>
                  </a:lnTo>
                  <a:lnTo>
                    <a:pt x="227" y="2"/>
                  </a:lnTo>
                  <a:lnTo>
                    <a:pt x="228" y="2"/>
                  </a:lnTo>
                  <a:lnTo>
                    <a:pt x="230" y="2"/>
                  </a:lnTo>
                  <a:lnTo>
                    <a:pt x="232" y="2"/>
                  </a:lnTo>
                  <a:lnTo>
                    <a:pt x="233" y="2"/>
                  </a:lnTo>
                  <a:lnTo>
                    <a:pt x="234" y="2"/>
                  </a:lnTo>
                  <a:lnTo>
                    <a:pt x="235" y="2"/>
                  </a:lnTo>
                  <a:lnTo>
                    <a:pt x="236" y="2"/>
                  </a:lnTo>
                  <a:lnTo>
                    <a:pt x="238" y="2"/>
                  </a:lnTo>
                  <a:lnTo>
                    <a:pt x="239" y="2"/>
                  </a:lnTo>
                  <a:lnTo>
                    <a:pt x="242" y="2"/>
                  </a:lnTo>
                  <a:lnTo>
                    <a:pt x="243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48" y="2"/>
                  </a:lnTo>
                  <a:lnTo>
                    <a:pt x="249" y="2"/>
                  </a:lnTo>
                  <a:lnTo>
                    <a:pt x="250" y="2"/>
                  </a:lnTo>
                  <a:lnTo>
                    <a:pt x="252" y="2"/>
                  </a:lnTo>
                  <a:lnTo>
                    <a:pt x="253" y="2"/>
                  </a:lnTo>
                  <a:lnTo>
                    <a:pt x="256" y="2"/>
                  </a:lnTo>
                  <a:lnTo>
                    <a:pt x="259" y="2"/>
                  </a:lnTo>
                  <a:lnTo>
                    <a:pt x="261" y="2"/>
                  </a:lnTo>
                  <a:lnTo>
                    <a:pt x="262" y="2"/>
                  </a:lnTo>
                  <a:lnTo>
                    <a:pt x="266" y="2"/>
                  </a:lnTo>
                  <a:lnTo>
                    <a:pt x="268" y="2"/>
                  </a:lnTo>
                  <a:lnTo>
                    <a:pt x="270" y="2"/>
                  </a:lnTo>
                  <a:lnTo>
                    <a:pt x="275" y="2"/>
                  </a:lnTo>
                  <a:lnTo>
                    <a:pt x="277" y="2"/>
                  </a:lnTo>
                  <a:lnTo>
                    <a:pt x="278" y="2"/>
                  </a:lnTo>
                  <a:lnTo>
                    <a:pt x="282" y="2"/>
                  </a:lnTo>
                  <a:lnTo>
                    <a:pt x="283" y="2"/>
                  </a:lnTo>
                  <a:lnTo>
                    <a:pt x="284" y="2"/>
                  </a:lnTo>
                  <a:lnTo>
                    <a:pt x="288" y="2"/>
                  </a:lnTo>
                  <a:lnTo>
                    <a:pt x="290" y="2"/>
                  </a:lnTo>
                  <a:lnTo>
                    <a:pt x="291" y="2"/>
                  </a:lnTo>
                  <a:lnTo>
                    <a:pt x="298" y="2"/>
                  </a:lnTo>
                  <a:lnTo>
                    <a:pt x="299" y="2"/>
                  </a:lnTo>
                  <a:lnTo>
                    <a:pt x="300" y="2"/>
                  </a:lnTo>
                  <a:lnTo>
                    <a:pt x="301" y="2"/>
                  </a:lnTo>
                  <a:lnTo>
                    <a:pt x="302" y="2"/>
                  </a:lnTo>
                  <a:lnTo>
                    <a:pt x="303" y="2"/>
                  </a:lnTo>
                  <a:lnTo>
                    <a:pt x="310" y="2"/>
                  </a:lnTo>
                  <a:lnTo>
                    <a:pt x="310" y="2"/>
                  </a:lnTo>
                  <a:lnTo>
                    <a:pt x="316" y="2"/>
                  </a:lnTo>
                  <a:lnTo>
                    <a:pt x="321" y="2"/>
                  </a:lnTo>
                  <a:lnTo>
                    <a:pt x="322" y="2"/>
                  </a:lnTo>
                  <a:lnTo>
                    <a:pt x="324" y="2"/>
                  </a:lnTo>
                  <a:lnTo>
                    <a:pt x="326" y="2"/>
                  </a:lnTo>
                  <a:lnTo>
                    <a:pt x="327" y="2"/>
                  </a:lnTo>
                  <a:lnTo>
                    <a:pt x="335" y="2"/>
                  </a:lnTo>
                  <a:lnTo>
                    <a:pt x="337" y="2"/>
                  </a:lnTo>
                  <a:lnTo>
                    <a:pt x="337" y="2"/>
                  </a:lnTo>
                  <a:lnTo>
                    <a:pt x="338" y="2"/>
                  </a:lnTo>
                  <a:lnTo>
                    <a:pt x="341" y="2"/>
                  </a:lnTo>
                  <a:lnTo>
                    <a:pt x="343" y="2"/>
                  </a:lnTo>
                  <a:lnTo>
                    <a:pt x="347" y="2"/>
                  </a:lnTo>
                  <a:lnTo>
                    <a:pt x="351" y="2"/>
                  </a:lnTo>
                  <a:lnTo>
                    <a:pt x="352" y="2"/>
                  </a:lnTo>
                  <a:lnTo>
                    <a:pt x="353" y="2"/>
                  </a:lnTo>
                  <a:lnTo>
                    <a:pt x="354" y="2"/>
                  </a:lnTo>
                  <a:lnTo>
                    <a:pt x="356" y="2"/>
                  </a:lnTo>
                  <a:lnTo>
                    <a:pt x="359" y="2"/>
                  </a:lnTo>
                  <a:lnTo>
                    <a:pt x="360" y="1"/>
                  </a:lnTo>
                  <a:lnTo>
                    <a:pt x="361" y="1"/>
                  </a:lnTo>
                  <a:lnTo>
                    <a:pt x="363" y="1"/>
                  </a:lnTo>
                  <a:lnTo>
                    <a:pt x="364" y="1"/>
                  </a:lnTo>
                  <a:lnTo>
                    <a:pt x="364" y="2"/>
                  </a:lnTo>
                  <a:lnTo>
                    <a:pt x="365" y="2"/>
                  </a:lnTo>
                  <a:lnTo>
                    <a:pt x="367" y="2"/>
                  </a:lnTo>
                  <a:lnTo>
                    <a:pt x="368" y="2"/>
                  </a:lnTo>
                  <a:lnTo>
                    <a:pt x="370" y="2"/>
                  </a:lnTo>
                  <a:lnTo>
                    <a:pt x="372" y="2"/>
                  </a:lnTo>
                  <a:lnTo>
                    <a:pt x="375" y="2"/>
                  </a:lnTo>
                  <a:lnTo>
                    <a:pt x="377" y="2"/>
                  </a:lnTo>
                  <a:lnTo>
                    <a:pt x="379" y="2"/>
                  </a:lnTo>
                  <a:lnTo>
                    <a:pt x="380" y="2"/>
                  </a:lnTo>
                  <a:lnTo>
                    <a:pt x="382" y="2"/>
                  </a:lnTo>
                  <a:lnTo>
                    <a:pt x="386" y="2"/>
                  </a:lnTo>
                  <a:lnTo>
                    <a:pt x="387" y="2"/>
                  </a:lnTo>
                  <a:lnTo>
                    <a:pt x="391" y="2"/>
                  </a:lnTo>
                  <a:lnTo>
                    <a:pt x="396" y="2"/>
                  </a:lnTo>
                  <a:lnTo>
                    <a:pt x="401" y="2"/>
                  </a:lnTo>
                  <a:lnTo>
                    <a:pt x="405" y="2"/>
                  </a:lnTo>
                  <a:lnTo>
                    <a:pt x="407" y="2"/>
                  </a:lnTo>
                  <a:lnTo>
                    <a:pt x="414" y="2"/>
                  </a:lnTo>
                  <a:lnTo>
                    <a:pt x="416" y="2"/>
                  </a:lnTo>
                  <a:lnTo>
                    <a:pt x="422" y="2"/>
                  </a:lnTo>
                  <a:lnTo>
                    <a:pt x="455" y="3"/>
                  </a:lnTo>
                  <a:lnTo>
                    <a:pt x="465" y="3"/>
                  </a:lnTo>
                  <a:lnTo>
                    <a:pt x="473" y="3"/>
                  </a:lnTo>
                  <a:lnTo>
                    <a:pt x="473" y="0"/>
                  </a:lnTo>
                  <a:lnTo>
                    <a:pt x="483" y="0"/>
                  </a:lnTo>
                  <a:lnTo>
                    <a:pt x="532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1" name="Freeform 93">
              <a:extLst>
                <a:ext uri="{FF2B5EF4-FFF2-40B4-BE49-F238E27FC236}">
                  <a16:creationId xmlns:a16="http://schemas.microsoft.com/office/drawing/2014/main" id="{CD058329-AC71-A458-61C6-B5B003954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662" y="1336675"/>
              <a:ext cx="441325" cy="642938"/>
            </a:xfrm>
            <a:custGeom>
              <a:avLst/>
              <a:gdLst>
                <a:gd name="T0" fmla="*/ 278 w 278"/>
                <a:gd name="T1" fmla="*/ 326 h 405"/>
                <a:gd name="T2" fmla="*/ 274 w 278"/>
                <a:gd name="T3" fmla="*/ 405 h 405"/>
                <a:gd name="T4" fmla="*/ 259 w 278"/>
                <a:gd name="T5" fmla="*/ 405 h 405"/>
                <a:gd name="T6" fmla="*/ 250 w 278"/>
                <a:gd name="T7" fmla="*/ 397 h 405"/>
                <a:gd name="T8" fmla="*/ 254 w 278"/>
                <a:gd name="T9" fmla="*/ 387 h 405"/>
                <a:gd name="T10" fmla="*/ 254 w 278"/>
                <a:gd name="T11" fmla="*/ 372 h 405"/>
                <a:gd name="T12" fmla="*/ 256 w 278"/>
                <a:gd name="T13" fmla="*/ 349 h 405"/>
                <a:gd name="T14" fmla="*/ 247 w 278"/>
                <a:gd name="T15" fmla="*/ 337 h 405"/>
                <a:gd name="T16" fmla="*/ 241 w 278"/>
                <a:gd name="T17" fmla="*/ 326 h 405"/>
                <a:gd name="T18" fmla="*/ 233 w 278"/>
                <a:gd name="T19" fmla="*/ 313 h 405"/>
                <a:gd name="T20" fmla="*/ 225 w 278"/>
                <a:gd name="T21" fmla="*/ 301 h 405"/>
                <a:gd name="T22" fmla="*/ 214 w 278"/>
                <a:gd name="T23" fmla="*/ 294 h 405"/>
                <a:gd name="T24" fmla="*/ 202 w 278"/>
                <a:gd name="T25" fmla="*/ 292 h 405"/>
                <a:gd name="T26" fmla="*/ 194 w 278"/>
                <a:gd name="T27" fmla="*/ 286 h 405"/>
                <a:gd name="T28" fmla="*/ 187 w 278"/>
                <a:gd name="T29" fmla="*/ 278 h 405"/>
                <a:gd name="T30" fmla="*/ 177 w 278"/>
                <a:gd name="T31" fmla="*/ 266 h 405"/>
                <a:gd name="T32" fmla="*/ 170 w 278"/>
                <a:gd name="T33" fmla="*/ 256 h 405"/>
                <a:gd name="T34" fmla="*/ 160 w 278"/>
                <a:gd name="T35" fmla="*/ 254 h 405"/>
                <a:gd name="T36" fmla="*/ 145 w 278"/>
                <a:gd name="T37" fmla="*/ 245 h 405"/>
                <a:gd name="T38" fmla="*/ 136 w 278"/>
                <a:gd name="T39" fmla="*/ 241 h 405"/>
                <a:gd name="T40" fmla="*/ 124 w 278"/>
                <a:gd name="T41" fmla="*/ 239 h 405"/>
                <a:gd name="T42" fmla="*/ 111 w 278"/>
                <a:gd name="T43" fmla="*/ 243 h 405"/>
                <a:gd name="T44" fmla="*/ 103 w 278"/>
                <a:gd name="T45" fmla="*/ 255 h 405"/>
                <a:gd name="T46" fmla="*/ 95 w 278"/>
                <a:gd name="T47" fmla="*/ 262 h 405"/>
                <a:gd name="T48" fmla="*/ 84 w 278"/>
                <a:gd name="T49" fmla="*/ 273 h 405"/>
                <a:gd name="T50" fmla="*/ 81 w 278"/>
                <a:gd name="T51" fmla="*/ 264 h 405"/>
                <a:gd name="T52" fmla="*/ 64 w 278"/>
                <a:gd name="T53" fmla="*/ 261 h 405"/>
                <a:gd name="T54" fmla="*/ 56 w 278"/>
                <a:gd name="T55" fmla="*/ 248 h 405"/>
                <a:gd name="T56" fmla="*/ 56 w 278"/>
                <a:gd name="T57" fmla="*/ 233 h 405"/>
                <a:gd name="T58" fmla="*/ 56 w 278"/>
                <a:gd name="T59" fmla="*/ 208 h 405"/>
                <a:gd name="T60" fmla="*/ 42 w 278"/>
                <a:gd name="T61" fmla="*/ 203 h 405"/>
                <a:gd name="T62" fmla="*/ 28 w 278"/>
                <a:gd name="T63" fmla="*/ 203 h 405"/>
                <a:gd name="T64" fmla="*/ 4 w 278"/>
                <a:gd name="T65" fmla="*/ 203 h 405"/>
                <a:gd name="T66" fmla="*/ 1 w 278"/>
                <a:gd name="T67" fmla="*/ 196 h 405"/>
                <a:gd name="T68" fmla="*/ 1 w 278"/>
                <a:gd name="T69" fmla="*/ 185 h 405"/>
                <a:gd name="T70" fmla="*/ 1 w 278"/>
                <a:gd name="T71" fmla="*/ 153 h 405"/>
                <a:gd name="T72" fmla="*/ 1 w 278"/>
                <a:gd name="T73" fmla="*/ 118 h 405"/>
                <a:gd name="T74" fmla="*/ 1 w 278"/>
                <a:gd name="T75" fmla="*/ 101 h 405"/>
                <a:gd name="T76" fmla="*/ 1 w 278"/>
                <a:gd name="T77" fmla="*/ 84 h 405"/>
                <a:gd name="T78" fmla="*/ 0 w 278"/>
                <a:gd name="T79" fmla="*/ 72 h 405"/>
                <a:gd name="T80" fmla="*/ 0 w 278"/>
                <a:gd name="T81" fmla="*/ 59 h 405"/>
                <a:gd name="T82" fmla="*/ 0 w 278"/>
                <a:gd name="T83" fmla="*/ 47 h 405"/>
                <a:gd name="T84" fmla="*/ 0 w 278"/>
                <a:gd name="T85" fmla="*/ 31 h 405"/>
                <a:gd name="T86" fmla="*/ 0 w 278"/>
                <a:gd name="T87" fmla="*/ 17 h 405"/>
                <a:gd name="T88" fmla="*/ 0 w 278"/>
                <a:gd name="T89" fmla="*/ 5 h 405"/>
                <a:gd name="T90" fmla="*/ 11 w 278"/>
                <a:gd name="T91" fmla="*/ 0 h 405"/>
                <a:gd name="T92" fmla="*/ 34 w 278"/>
                <a:gd name="T93" fmla="*/ 0 h 405"/>
                <a:gd name="T94" fmla="*/ 49 w 278"/>
                <a:gd name="T95" fmla="*/ 0 h 405"/>
                <a:gd name="T96" fmla="*/ 61 w 278"/>
                <a:gd name="T97" fmla="*/ 0 h 405"/>
                <a:gd name="T98" fmla="*/ 82 w 278"/>
                <a:gd name="T99" fmla="*/ 0 h 405"/>
                <a:gd name="T100" fmla="*/ 144 w 278"/>
                <a:gd name="T101" fmla="*/ 0 h 405"/>
                <a:gd name="T102" fmla="*/ 162 w 278"/>
                <a:gd name="T103" fmla="*/ 0 h 405"/>
                <a:gd name="T104" fmla="*/ 178 w 278"/>
                <a:gd name="T105" fmla="*/ 0 h 405"/>
                <a:gd name="T106" fmla="*/ 207 w 278"/>
                <a:gd name="T107" fmla="*/ 0 h 405"/>
                <a:gd name="T108" fmla="*/ 230 w 278"/>
                <a:gd name="T109" fmla="*/ 0 h 405"/>
                <a:gd name="T110" fmla="*/ 247 w 278"/>
                <a:gd name="T111" fmla="*/ 0 h 405"/>
                <a:gd name="T112" fmla="*/ 265 w 278"/>
                <a:gd name="T113" fmla="*/ 0 h 405"/>
                <a:gd name="T114" fmla="*/ 276 w 278"/>
                <a:gd name="T115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" h="405">
                  <a:moveTo>
                    <a:pt x="276" y="0"/>
                  </a:moveTo>
                  <a:lnTo>
                    <a:pt x="276" y="6"/>
                  </a:lnTo>
                  <a:lnTo>
                    <a:pt x="278" y="158"/>
                  </a:lnTo>
                  <a:lnTo>
                    <a:pt x="278" y="174"/>
                  </a:lnTo>
                  <a:lnTo>
                    <a:pt x="278" y="174"/>
                  </a:lnTo>
                  <a:lnTo>
                    <a:pt x="278" y="266"/>
                  </a:lnTo>
                  <a:lnTo>
                    <a:pt x="278" y="283"/>
                  </a:lnTo>
                  <a:lnTo>
                    <a:pt x="278" y="298"/>
                  </a:lnTo>
                  <a:lnTo>
                    <a:pt x="278" y="326"/>
                  </a:lnTo>
                  <a:lnTo>
                    <a:pt x="276" y="337"/>
                  </a:lnTo>
                  <a:lnTo>
                    <a:pt x="276" y="352"/>
                  </a:lnTo>
                  <a:lnTo>
                    <a:pt x="276" y="371"/>
                  </a:lnTo>
                  <a:lnTo>
                    <a:pt x="276" y="400"/>
                  </a:lnTo>
                  <a:lnTo>
                    <a:pt x="274" y="400"/>
                  </a:lnTo>
                  <a:lnTo>
                    <a:pt x="274" y="400"/>
                  </a:lnTo>
                  <a:lnTo>
                    <a:pt x="274" y="402"/>
                  </a:lnTo>
                  <a:lnTo>
                    <a:pt x="274" y="403"/>
                  </a:lnTo>
                  <a:lnTo>
                    <a:pt x="274" y="405"/>
                  </a:lnTo>
                  <a:lnTo>
                    <a:pt x="273" y="405"/>
                  </a:lnTo>
                  <a:lnTo>
                    <a:pt x="271" y="405"/>
                  </a:lnTo>
                  <a:lnTo>
                    <a:pt x="270" y="405"/>
                  </a:lnTo>
                  <a:lnTo>
                    <a:pt x="267" y="405"/>
                  </a:lnTo>
                  <a:lnTo>
                    <a:pt x="266" y="405"/>
                  </a:lnTo>
                  <a:lnTo>
                    <a:pt x="265" y="405"/>
                  </a:lnTo>
                  <a:lnTo>
                    <a:pt x="264" y="405"/>
                  </a:lnTo>
                  <a:lnTo>
                    <a:pt x="262" y="405"/>
                  </a:lnTo>
                  <a:lnTo>
                    <a:pt x="259" y="405"/>
                  </a:lnTo>
                  <a:lnTo>
                    <a:pt x="254" y="405"/>
                  </a:lnTo>
                  <a:lnTo>
                    <a:pt x="254" y="404"/>
                  </a:lnTo>
                  <a:lnTo>
                    <a:pt x="253" y="404"/>
                  </a:lnTo>
                  <a:lnTo>
                    <a:pt x="250" y="404"/>
                  </a:lnTo>
                  <a:lnTo>
                    <a:pt x="248" y="405"/>
                  </a:lnTo>
                  <a:lnTo>
                    <a:pt x="247" y="405"/>
                  </a:lnTo>
                  <a:lnTo>
                    <a:pt x="247" y="402"/>
                  </a:lnTo>
                  <a:lnTo>
                    <a:pt x="247" y="397"/>
                  </a:lnTo>
                  <a:lnTo>
                    <a:pt x="250" y="397"/>
                  </a:lnTo>
                  <a:lnTo>
                    <a:pt x="250" y="393"/>
                  </a:lnTo>
                  <a:lnTo>
                    <a:pt x="252" y="393"/>
                  </a:lnTo>
                  <a:lnTo>
                    <a:pt x="252" y="391"/>
                  </a:lnTo>
                  <a:lnTo>
                    <a:pt x="252" y="390"/>
                  </a:lnTo>
                  <a:lnTo>
                    <a:pt x="252" y="389"/>
                  </a:lnTo>
                  <a:lnTo>
                    <a:pt x="253" y="389"/>
                  </a:lnTo>
                  <a:lnTo>
                    <a:pt x="254" y="389"/>
                  </a:lnTo>
                  <a:lnTo>
                    <a:pt x="254" y="388"/>
                  </a:lnTo>
                  <a:lnTo>
                    <a:pt x="254" y="387"/>
                  </a:lnTo>
                  <a:lnTo>
                    <a:pt x="254" y="386"/>
                  </a:lnTo>
                  <a:lnTo>
                    <a:pt x="254" y="385"/>
                  </a:lnTo>
                  <a:lnTo>
                    <a:pt x="254" y="382"/>
                  </a:lnTo>
                  <a:lnTo>
                    <a:pt x="255" y="381"/>
                  </a:lnTo>
                  <a:lnTo>
                    <a:pt x="255" y="379"/>
                  </a:lnTo>
                  <a:lnTo>
                    <a:pt x="255" y="378"/>
                  </a:lnTo>
                  <a:lnTo>
                    <a:pt x="254" y="376"/>
                  </a:lnTo>
                  <a:lnTo>
                    <a:pt x="254" y="373"/>
                  </a:lnTo>
                  <a:lnTo>
                    <a:pt x="254" y="372"/>
                  </a:lnTo>
                  <a:lnTo>
                    <a:pt x="254" y="368"/>
                  </a:lnTo>
                  <a:lnTo>
                    <a:pt x="254" y="366"/>
                  </a:lnTo>
                  <a:lnTo>
                    <a:pt x="254" y="364"/>
                  </a:lnTo>
                  <a:lnTo>
                    <a:pt x="254" y="364"/>
                  </a:lnTo>
                  <a:lnTo>
                    <a:pt x="254" y="363"/>
                  </a:lnTo>
                  <a:lnTo>
                    <a:pt x="255" y="357"/>
                  </a:lnTo>
                  <a:lnTo>
                    <a:pt x="256" y="357"/>
                  </a:lnTo>
                  <a:lnTo>
                    <a:pt x="256" y="356"/>
                  </a:lnTo>
                  <a:lnTo>
                    <a:pt x="256" y="349"/>
                  </a:lnTo>
                  <a:lnTo>
                    <a:pt x="254" y="349"/>
                  </a:lnTo>
                  <a:lnTo>
                    <a:pt x="254" y="347"/>
                  </a:lnTo>
                  <a:lnTo>
                    <a:pt x="254" y="345"/>
                  </a:lnTo>
                  <a:lnTo>
                    <a:pt x="254" y="341"/>
                  </a:lnTo>
                  <a:lnTo>
                    <a:pt x="250" y="341"/>
                  </a:lnTo>
                  <a:lnTo>
                    <a:pt x="250" y="339"/>
                  </a:lnTo>
                  <a:lnTo>
                    <a:pt x="248" y="339"/>
                  </a:lnTo>
                  <a:lnTo>
                    <a:pt x="248" y="337"/>
                  </a:lnTo>
                  <a:lnTo>
                    <a:pt x="247" y="337"/>
                  </a:lnTo>
                  <a:lnTo>
                    <a:pt x="247" y="336"/>
                  </a:lnTo>
                  <a:lnTo>
                    <a:pt x="246" y="336"/>
                  </a:lnTo>
                  <a:lnTo>
                    <a:pt x="246" y="335"/>
                  </a:lnTo>
                  <a:lnTo>
                    <a:pt x="244" y="335"/>
                  </a:lnTo>
                  <a:lnTo>
                    <a:pt x="244" y="334"/>
                  </a:lnTo>
                  <a:lnTo>
                    <a:pt x="244" y="331"/>
                  </a:lnTo>
                  <a:lnTo>
                    <a:pt x="244" y="330"/>
                  </a:lnTo>
                  <a:lnTo>
                    <a:pt x="241" y="330"/>
                  </a:lnTo>
                  <a:lnTo>
                    <a:pt x="241" y="326"/>
                  </a:lnTo>
                  <a:lnTo>
                    <a:pt x="240" y="326"/>
                  </a:lnTo>
                  <a:lnTo>
                    <a:pt x="239" y="326"/>
                  </a:lnTo>
                  <a:lnTo>
                    <a:pt x="239" y="321"/>
                  </a:lnTo>
                  <a:lnTo>
                    <a:pt x="236" y="321"/>
                  </a:lnTo>
                  <a:lnTo>
                    <a:pt x="236" y="320"/>
                  </a:lnTo>
                  <a:lnTo>
                    <a:pt x="236" y="318"/>
                  </a:lnTo>
                  <a:lnTo>
                    <a:pt x="236" y="314"/>
                  </a:lnTo>
                  <a:lnTo>
                    <a:pt x="236" y="313"/>
                  </a:lnTo>
                  <a:lnTo>
                    <a:pt x="233" y="313"/>
                  </a:lnTo>
                  <a:lnTo>
                    <a:pt x="233" y="310"/>
                  </a:lnTo>
                  <a:lnTo>
                    <a:pt x="233" y="309"/>
                  </a:lnTo>
                  <a:lnTo>
                    <a:pt x="233" y="306"/>
                  </a:lnTo>
                  <a:lnTo>
                    <a:pt x="233" y="302"/>
                  </a:lnTo>
                  <a:lnTo>
                    <a:pt x="231" y="302"/>
                  </a:lnTo>
                  <a:lnTo>
                    <a:pt x="229" y="302"/>
                  </a:lnTo>
                  <a:lnTo>
                    <a:pt x="227" y="302"/>
                  </a:lnTo>
                  <a:lnTo>
                    <a:pt x="225" y="302"/>
                  </a:lnTo>
                  <a:lnTo>
                    <a:pt x="225" y="301"/>
                  </a:lnTo>
                  <a:lnTo>
                    <a:pt x="225" y="296"/>
                  </a:lnTo>
                  <a:lnTo>
                    <a:pt x="224" y="296"/>
                  </a:lnTo>
                  <a:lnTo>
                    <a:pt x="223" y="296"/>
                  </a:lnTo>
                  <a:lnTo>
                    <a:pt x="221" y="296"/>
                  </a:lnTo>
                  <a:lnTo>
                    <a:pt x="221" y="294"/>
                  </a:lnTo>
                  <a:lnTo>
                    <a:pt x="220" y="294"/>
                  </a:lnTo>
                  <a:lnTo>
                    <a:pt x="219" y="294"/>
                  </a:lnTo>
                  <a:lnTo>
                    <a:pt x="216" y="294"/>
                  </a:lnTo>
                  <a:lnTo>
                    <a:pt x="214" y="294"/>
                  </a:lnTo>
                  <a:lnTo>
                    <a:pt x="210" y="294"/>
                  </a:lnTo>
                  <a:lnTo>
                    <a:pt x="208" y="294"/>
                  </a:lnTo>
                  <a:lnTo>
                    <a:pt x="207" y="294"/>
                  </a:lnTo>
                  <a:lnTo>
                    <a:pt x="206" y="294"/>
                  </a:lnTo>
                  <a:lnTo>
                    <a:pt x="206" y="293"/>
                  </a:lnTo>
                  <a:lnTo>
                    <a:pt x="206" y="292"/>
                  </a:lnTo>
                  <a:lnTo>
                    <a:pt x="205" y="292"/>
                  </a:lnTo>
                  <a:lnTo>
                    <a:pt x="204" y="292"/>
                  </a:lnTo>
                  <a:lnTo>
                    <a:pt x="202" y="292"/>
                  </a:lnTo>
                  <a:lnTo>
                    <a:pt x="202" y="290"/>
                  </a:lnTo>
                  <a:lnTo>
                    <a:pt x="202" y="289"/>
                  </a:lnTo>
                  <a:lnTo>
                    <a:pt x="201" y="289"/>
                  </a:lnTo>
                  <a:lnTo>
                    <a:pt x="198" y="289"/>
                  </a:lnTo>
                  <a:lnTo>
                    <a:pt x="198" y="288"/>
                  </a:lnTo>
                  <a:lnTo>
                    <a:pt x="198" y="287"/>
                  </a:lnTo>
                  <a:lnTo>
                    <a:pt x="196" y="287"/>
                  </a:lnTo>
                  <a:lnTo>
                    <a:pt x="194" y="287"/>
                  </a:lnTo>
                  <a:lnTo>
                    <a:pt x="194" y="286"/>
                  </a:lnTo>
                  <a:lnTo>
                    <a:pt x="194" y="285"/>
                  </a:lnTo>
                  <a:lnTo>
                    <a:pt x="193" y="285"/>
                  </a:lnTo>
                  <a:lnTo>
                    <a:pt x="193" y="283"/>
                  </a:lnTo>
                  <a:lnTo>
                    <a:pt x="193" y="281"/>
                  </a:lnTo>
                  <a:lnTo>
                    <a:pt x="191" y="281"/>
                  </a:lnTo>
                  <a:lnTo>
                    <a:pt x="190" y="281"/>
                  </a:lnTo>
                  <a:lnTo>
                    <a:pt x="190" y="279"/>
                  </a:lnTo>
                  <a:lnTo>
                    <a:pt x="187" y="279"/>
                  </a:lnTo>
                  <a:lnTo>
                    <a:pt x="187" y="278"/>
                  </a:lnTo>
                  <a:lnTo>
                    <a:pt x="185" y="277"/>
                  </a:lnTo>
                  <a:lnTo>
                    <a:pt x="185" y="273"/>
                  </a:lnTo>
                  <a:lnTo>
                    <a:pt x="182" y="273"/>
                  </a:lnTo>
                  <a:lnTo>
                    <a:pt x="182" y="272"/>
                  </a:lnTo>
                  <a:lnTo>
                    <a:pt x="182" y="269"/>
                  </a:lnTo>
                  <a:lnTo>
                    <a:pt x="181" y="269"/>
                  </a:lnTo>
                  <a:lnTo>
                    <a:pt x="177" y="269"/>
                  </a:lnTo>
                  <a:lnTo>
                    <a:pt x="177" y="267"/>
                  </a:lnTo>
                  <a:lnTo>
                    <a:pt x="177" y="266"/>
                  </a:lnTo>
                  <a:lnTo>
                    <a:pt x="175" y="266"/>
                  </a:lnTo>
                  <a:lnTo>
                    <a:pt x="175" y="264"/>
                  </a:lnTo>
                  <a:lnTo>
                    <a:pt x="175" y="261"/>
                  </a:lnTo>
                  <a:lnTo>
                    <a:pt x="172" y="261"/>
                  </a:lnTo>
                  <a:lnTo>
                    <a:pt x="171" y="261"/>
                  </a:lnTo>
                  <a:lnTo>
                    <a:pt x="170" y="261"/>
                  </a:lnTo>
                  <a:lnTo>
                    <a:pt x="170" y="260"/>
                  </a:lnTo>
                  <a:lnTo>
                    <a:pt x="170" y="259"/>
                  </a:lnTo>
                  <a:lnTo>
                    <a:pt x="170" y="256"/>
                  </a:lnTo>
                  <a:lnTo>
                    <a:pt x="169" y="256"/>
                  </a:lnTo>
                  <a:lnTo>
                    <a:pt x="168" y="256"/>
                  </a:lnTo>
                  <a:lnTo>
                    <a:pt x="167" y="256"/>
                  </a:lnTo>
                  <a:lnTo>
                    <a:pt x="167" y="255"/>
                  </a:lnTo>
                  <a:lnTo>
                    <a:pt x="165" y="255"/>
                  </a:lnTo>
                  <a:lnTo>
                    <a:pt x="163" y="255"/>
                  </a:lnTo>
                  <a:lnTo>
                    <a:pt x="163" y="254"/>
                  </a:lnTo>
                  <a:lnTo>
                    <a:pt x="162" y="254"/>
                  </a:lnTo>
                  <a:lnTo>
                    <a:pt x="160" y="254"/>
                  </a:lnTo>
                  <a:lnTo>
                    <a:pt x="158" y="254"/>
                  </a:lnTo>
                  <a:lnTo>
                    <a:pt x="158" y="247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50" y="247"/>
                  </a:lnTo>
                  <a:lnTo>
                    <a:pt x="147" y="247"/>
                  </a:lnTo>
                  <a:lnTo>
                    <a:pt x="147" y="245"/>
                  </a:lnTo>
                  <a:lnTo>
                    <a:pt x="146" y="245"/>
                  </a:lnTo>
                  <a:lnTo>
                    <a:pt x="145" y="245"/>
                  </a:lnTo>
                  <a:lnTo>
                    <a:pt x="144" y="245"/>
                  </a:lnTo>
                  <a:lnTo>
                    <a:pt x="143" y="245"/>
                  </a:lnTo>
                  <a:lnTo>
                    <a:pt x="143" y="244"/>
                  </a:lnTo>
                  <a:lnTo>
                    <a:pt x="143" y="243"/>
                  </a:lnTo>
                  <a:lnTo>
                    <a:pt x="142" y="243"/>
                  </a:lnTo>
                  <a:lnTo>
                    <a:pt x="141" y="243"/>
                  </a:lnTo>
                  <a:lnTo>
                    <a:pt x="141" y="242"/>
                  </a:lnTo>
                  <a:lnTo>
                    <a:pt x="139" y="242"/>
                  </a:lnTo>
                  <a:lnTo>
                    <a:pt x="136" y="241"/>
                  </a:lnTo>
                  <a:lnTo>
                    <a:pt x="133" y="241"/>
                  </a:lnTo>
                  <a:lnTo>
                    <a:pt x="131" y="241"/>
                  </a:lnTo>
                  <a:lnTo>
                    <a:pt x="129" y="241"/>
                  </a:lnTo>
                  <a:lnTo>
                    <a:pt x="128" y="241"/>
                  </a:lnTo>
                  <a:lnTo>
                    <a:pt x="127" y="241"/>
                  </a:lnTo>
                  <a:lnTo>
                    <a:pt x="126" y="241"/>
                  </a:lnTo>
                  <a:lnTo>
                    <a:pt x="126" y="239"/>
                  </a:lnTo>
                  <a:lnTo>
                    <a:pt x="125" y="239"/>
                  </a:lnTo>
                  <a:lnTo>
                    <a:pt x="124" y="239"/>
                  </a:lnTo>
                  <a:lnTo>
                    <a:pt x="122" y="239"/>
                  </a:lnTo>
                  <a:lnTo>
                    <a:pt x="120" y="239"/>
                  </a:lnTo>
                  <a:lnTo>
                    <a:pt x="118" y="239"/>
                  </a:lnTo>
                  <a:lnTo>
                    <a:pt x="118" y="241"/>
                  </a:lnTo>
                  <a:lnTo>
                    <a:pt x="116" y="241"/>
                  </a:lnTo>
                  <a:lnTo>
                    <a:pt x="116" y="242"/>
                  </a:lnTo>
                  <a:lnTo>
                    <a:pt x="116" y="243"/>
                  </a:lnTo>
                  <a:lnTo>
                    <a:pt x="113" y="243"/>
                  </a:lnTo>
                  <a:lnTo>
                    <a:pt x="111" y="243"/>
                  </a:lnTo>
                  <a:lnTo>
                    <a:pt x="111" y="243"/>
                  </a:lnTo>
                  <a:lnTo>
                    <a:pt x="111" y="246"/>
                  </a:lnTo>
                  <a:lnTo>
                    <a:pt x="111" y="248"/>
                  </a:lnTo>
                  <a:lnTo>
                    <a:pt x="111" y="250"/>
                  </a:lnTo>
                  <a:lnTo>
                    <a:pt x="108" y="250"/>
                  </a:lnTo>
                  <a:lnTo>
                    <a:pt x="108" y="252"/>
                  </a:lnTo>
                  <a:lnTo>
                    <a:pt x="107" y="252"/>
                  </a:lnTo>
                  <a:lnTo>
                    <a:pt x="103" y="252"/>
                  </a:lnTo>
                  <a:lnTo>
                    <a:pt x="103" y="255"/>
                  </a:lnTo>
                  <a:lnTo>
                    <a:pt x="102" y="255"/>
                  </a:lnTo>
                  <a:lnTo>
                    <a:pt x="102" y="256"/>
                  </a:lnTo>
                  <a:lnTo>
                    <a:pt x="101" y="256"/>
                  </a:lnTo>
                  <a:lnTo>
                    <a:pt x="100" y="256"/>
                  </a:lnTo>
                  <a:lnTo>
                    <a:pt x="100" y="259"/>
                  </a:lnTo>
                  <a:lnTo>
                    <a:pt x="98" y="259"/>
                  </a:lnTo>
                  <a:lnTo>
                    <a:pt x="95" y="259"/>
                  </a:lnTo>
                  <a:lnTo>
                    <a:pt x="95" y="260"/>
                  </a:lnTo>
                  <a:lnTo>
                    <a:pt x="95" y="262"/>
                  </a:lnTo>
                  <a:lnTo>
                    <a:pt x="95" y="264"/>
                  </a:lnTo>
                  <a:lnTo>
                    <a:pt x="95" y="268"/>
                  </a:lnTo>
                  <a:lnTo>
                    <a:pt x="95" y="271"/>
                  </a:lnTo>
                  <a:lnTo>
                    <a:pt x="94" y="271"/>
                  </a:lnTo>
                  <a:lnTo>
                    <a:pt x="93" y="271"/>
                  </a:lnTo>
                  <a:lnTo>
                    <a:pt x="91" y="271"/>
                  </a:lnTo>
                  <a:lnTo>
                    <a:pt x="91" y="273"/>
                  </a:lnTo>
                  <a:lnTo>
                    <a:pt x="90" y="273"/>
                  </a:lnTo>
                  <a:lnTo>
                    <a:pt x="84" y="273"/>
                  </a:lnTo>
                  <a:lnTo>
                    <a:pt x="84" y="273"/>
                  </a:lnTo>
                  <a:lnTo>
                    <a:pt x="84" y="271"/>
                  </a:lnTo>
                  <a:lnTo>
                    <a:pt x="84" y="269"/>
                  </a:lnTo>
                  <a:lnTo>
                    <a:pt x="83" y="269"/>
                  </a:lnTo>
                  <a:lnTo>
                    <a:pt x="82" y="269"/>
                  </a:lnTo>
                  <a:lnTo>
                    <a:pt x="81" y="269"/>
                  </a:lnTo>
                  <a:lnTo>
                    <a:pt x="81" y="268"/>
                  </a:lnTo>
                  <a:lnTo>
                    <a:pt x="81" y="266"/>
                  </a:lnTo>
                  <a:lnTo>
                    <a:pt x="81" y="264"/>
                  </a:lnTo>
                  <a:lnTo>
                    <a:pt x="76" y="264"/>
                  </a:lnTo>
                  <a:lnTo>
                    <a:pt x="74" y="264"/>
                  </a:lnTo>
                  <a:lnTo>
                    <a:pt x="71" y="264"/>
                  </a:lnTo>
                  <a:lnTo>
                    <a:pt x="68" y="264"/>
                  </a:lnTo>
                  <a:lnTo>
                    <a:pt x="68" y="263"/>
                  </a:lnTo>
                  <a:lnTo>
                    <a:pt x="68" y="261"/>
                  </a:lnTo>
                  <a:lnTo>
                    <a:pt x="67" y="261"/>
                  </a:lnTo>
                  <a:lnTo>
                    <a:pt x="65" y="261"/>
                  </a:lnTo>
                  <a:lnTo>
                    <a:pt x="64" y="261"/>
                  </a:lnTo>
                  <a:lnTo>
                    <a:pt x="62" y="261"/>
                  </a:lnTo>
                  <a:lnTo>
                    <a:pt x="60" y="261"/>
                  </a:lnTo>
                  <a:lnTo>
                    <a:pt x="60" y="256"/>
                  </a:lnTo>
                  <a:lnTo>
                    <a:pt x="60" y="255"/>
                  </a:lnTo>
                  <a:lnTo>
                    <a:pt x="58" y="255"/>
                  </a:lnTo>
                  <a:lnTo>
                    <a:pt x="56" y="255"/>
                  </a:lnTo>
                  <a:lnTo>
                    <a:pt x="56" y="254"/>
                  </a:lnTo>
                  <a:lnTo>
                    <a:pt x="56" y="250"/>
                  </a:lnTo>
                  <a:lnTo>
                    <a:pt x="56" y="248"/>
                  </a:lnTo>
                  <a:lnTo>
                    <a:pt x="56" y="246"/>
                  </a:lnTo>
                  <a:lnTo>
                    <a:pt x="56" y="245"/>
                  </a:lnTo>
                  <a:lnTo>
                    <a:pt x="56" y="244"/>
                  </a:lnTo>
                  <a:lnTo>
                    <a:pt x="56" y="243"/>
                  </a:lnTo>
                  <a:lnTo>
                    <a:pt x="56" y="239"/>
                  </a:lnTo>
                  <a:lnTo>
                    <a:pt x="56" y="237"/>
                  </a:lnTo>
                  <a:lnTo>
                    <a:pt x="56" y="236"/>
                  </a:lnTo>
                  <a:lnTo>
                    <a:pt x="56" y="235"/>
                  </a:lnTo>
                  <a:lnTo>
                    <a:pt x="56" y="233"/>
                  </a:lnTo>
                  <a:lnTo>
                    <a:pt x="56" y="231"/>
                  </a:lnTo>
                  <a:lnTo>
                    <a:pt x="56" y="230"/>
                  </a:lnTo>
                  <a:lnTo>
                    <a:pt x="56" y="228"/>
                  </a:lnTo>
                  <a:lnTo>
                    <a:pt x="56" y="228"/>
                  </a:lnTo>
                  <a:lnTo>
                    <a:pt x="56" y="226"/>
                  </a:lnTo>
                  <a:lnTo>
                    <a:pt x="56" y="224"/>
                  </a:lnTo>
                  <a:lnTo>
                    <a:pt x="56" y="221"/>
                  </a:lnTo>
                  <a:lnTo>
                    <a:pt x="56" y="210"/>
                  </a:lnTo>
                  <a:lnTo>
                    <a:pt x="56" y="208"/>
                  </a:lnTo>
                  <a:lnTo>
                    <a:pt x="56" y="205"/>
                  </a:lnTo>
                  <a:lnTo>
                    <a:pt x="56" y="203"/>
                  </a:lnTo>
                  <a:lnTo>
                    <a:pt x="55" y="203"/>
                  </a:lnTo>
                  <a:lnTo>
                    <a:pt x="53" y="203"/>
                  </a:lnTo>
                  <a:lnTo>
                    <a:pt x="52" y="203"/>
                  </a:lnTo>
                  <a:lnTo>
                    <a:pt x="50" y="203"/>
                  </a:lnTo>
                  <a:lnTo>
                    <a:pt x="48" y="203"/>
                  </a:lnTo>
                  <a:lnTo>
                    <a:pt x="44" y="203"/>
                  </a:lnTo>
                  <a:lnTo>
                    <a:pt x="42" y="203"/>
                  </a:lnTo>
                  <a:lnTo>
                    <a:pt x="41" y="203"/>
                  </a:lnTo>
                  <a:lnTo>
                    <a:pt x="40" y="203"/>
                  </a:lnTo>
                  <a:lnTo>
                    <a:pt x="39" y="203"/>
                  </a:lnTo>
                  <a:lnTo>
                    <a:pt x="38" y="203"/>
                  </a:lnTo>
                  <a:lnTo>
                    <a:pt x="36" y="203"/>
                  </a:lnTo>
                  <a:lnTo>
                    <a:pt x="34" y="203"/>
                  </a:lnTo>
                  <a:lnTo>
                    <a:pt x="32" y="203"/>
                  </a:lnTo>
                  <a:lnTo>
                    <a:pt x="30" y="203"/>
                  </a:lnTo>
                  <a:lnTo>
                    <a:pt x="28" y="203"/>
                  </a:lnTo>
                  <a:lnTo>
                    <a:pt x="27" y="203"/>
                  </a:lnTo>
                  <a:lnTo>
                    <a:pt x="26" y="203"/>
                  </a:lnTo>
                  <a:lnTo>
                    <a:pt x="25" y="203"/>
                  </a:lnTo>
                  <a:lnTo>
                    <a:pt x="16" y="203"/>
                  </a:lnTo>
                  <a:lnTo>
                    <a:pt x="9" y="203"/>
                  </a:lnTo>
                  <a:lnTo>
                    <a:pt x="8" y="203"/>
                  </a:lnTo>
                  <a:lnTo>
                    <a:pt x="7" y="203"/>
                  </a:lnTo>
                  <a:lnTo>
                    <a:pt x="6" y="203"/>
                  </a:lnTo>
                  <a:lnTo>
                    <a:pt x="4" y="203"/>
                  </a:lnTo>
                  <a:lnTo>
                    <a:pt x="2" y="203"/>
                  </a:lnTo>
                  <a:lnTo>
                    <a:pt x="1" y="203"/>
                  </a:lnTo>
                  <a:lnTo>
                    <a:pt x="1" y="203"/>
                  </a:lnTo>
                  <a:lnTo>
                    <a:pt x="1" y="201"/>
                  </a:lnTo>
                  <a:lnTo>
                    <a:pt x="1" y="201"/>
                  </a:lnTo>
                  <a:lnTo>
                    <a:pt x="1" y="200"/>
                  </a:lnTo>
                  <a:lnTo>
                    <a:pt x="1" y="199"/>
                  </a:lnTo>
                  <a:lnTo>
                    <a:pt x="1" y="197"/>
                  </a:lnTo>
                  <a:lnTo>
                    <a:pt x="1" y="196"/>
                  </a:lnTo>
                  <a:lnTo>
                    <a:pt x="1" y="195"/>
                  </a:lnTo>
                  <a:lnTo>
                    <a:pt x="1" y="194"/>
                  </a:lnTo>
                  <a:lnTo>
                    <a:pt x="1" y="193"/>
                  </a:lnTo>
                  <a:lnTo>
                    <a:pt x="1" y="192"/>
                  </a:lnTo>
                  <a:lnTo>
                    <a:pt x="1" y="190"/>
                  </a:lnTo>
                  <a:lnTo>
                    <a:pt x="1" y="190"/>
                  </a:lnTo>
                  <a:lnTo>
                    <a:pt x="1" y="187"/>
                  </a:lnTo>
                  <a:lnTo>
                    <a:pt x="1" y="186"/>
                  </a:lnTo>
                  <a:lnTo>
                    <a:pt x="1" y="185"/>
                  </a:lnTo>
                  <a:lnTo>
                    <a:pt x="1" y="183"/>
                  </a:lnTo>
                  <a:lnTo>
                    <a:pt x="1" y="179"/>
                  </a:lnTo>
                  <a:lnTo>
                    <a:pt x="1" y="177"/>
                  </a:lnTo>
                  <a:lnTo>
                    <a:pt x="1" y="176"/>
                  </a:lnTo>
                  <a:lnTo>
                    <a:pt x="1" y="174"/>
                  </a:lnTo>
                  <a:lnTo>
                    <a:pt x="1" y="171"/>
                  </a:lnTo>
                  <a:lnTo>
                    <a:pt x="1" y="166"/>
                  </a:lnTo>
                  <a:lnTo>
                    <a:pt x="1" y="154"/>
                  </a:lnTo>
                  <a:lnTo>
                    <a:pt x="1" y="153"/>
                  </a:lnTo>
                  <a:lnTo>
                    <a:pt x="1" y="146"/>
                  </a:lnTo>
                  <a:lnTo>
                    <a:pt x="1" y="143"/>
                  </a:lnTo>
                  <a:lnTo>
                    <a:pt x="1" y="137"/>
                  </a:lnTo>
                  <a:lnTo>
                    <a:pt x="1" y="136"/>
                  </a:lnTo>
                  <a:lnTo>
                    <a:pt x="1" y="132"/>
                  </a:lnTo>
                  <a:lnTo>
                    <a:pt x="1" y="131"/>
                  </a:lnTo>
                  <a:lnTo>
                    <a:pt x="1" y="123"/>
                  </a:lnTo>
                  <a:lnTo>
                    <a:pt x="1" y="119"/>
                  </a:lnTo>
                  <a:lnTo>
                    <a:pt x="1" y="118"/>
                  </a:lnTo>
                  <a:lnTo>
                    <a:pt x="1" y="117"/>
                  </a:lnTo>
                  <a:lnTo>
                    <a:pt x="1" y="116"/>
                  </a:lnTo>
                  <a:lnTo>
                    <a:pt x="1" y="115"/>
                  </a:lnTo>
                  <a:lnTo>
                    <a:pt x="1" y="114"/>
                  </a:lnTo>
                  <a:lnTo>
                    <a:pt x="1" y="112"/>
                  </a:lnTo>
                  <a:lnTo>
                    <a:pt x="1" y="111"/>
                  </a:lnTo>
                  <a:lnTo>
                    <a:pt x="1" y="110"/>
                  </a:lnTo>
                  <a:lnTo>
                    <a:pt x="1" y="106"/>
                  </a:lnTo>
                  <a:lnTo>
                    <a:pt x="1" y="101"/>
                  </a:lnTo>
                  <a:lnTo>
                    <a:pt x="1" y="99"/>
                  </a:lnTo>
                  <a:lnTo>
                    <a:pt x="1" y="97"/>
                  </a:lnTo>
                  <a:lnTo>
                    <a:pt x="1" y="94"/>
                  </a:lnTo>
                  <a:lnTo>
                    <a:pt x="1" y="93"/>
                  </a:lnTo>
                  <a:lnTo>
                    <a:pt x="1" y="91"/>
                  </a:lnTo>
                  <a:lnTo>
                    <a:pt x="1" y="90"/>
                  </a:lnTo>
                  <a:lnTo>
                    <a:pt x="1" y="89"/>
                  </a:lnTo>
                  <a:lnTo>
                    <a:pt x="1" y="85"/>
                  </a:lnTo>
                  <a:lnTo>
                    <a:pt x="1" y="84"/>
                  </a:lnTo>
                  <a:lnTo>
                    <a:pt x="1" y="83"/>
                  </a:lnTo>
                  <a:lnTo>
                    <a:pt x="1" y="82"/>
                  </a:lnTo>
                  <a:lnTo>
                    <a:pt x="1" y="80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0" y="77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4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7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3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2" y="0"/>
                  </a:lnTo>
                  <a:lnTo>
                    <a:pt x="91" y="0"/>
                  </a:lnTo>
                  <a:lnTo>
                    <a:pt x="100" y="0"/>
                  </a:lnTo>
                  <a:lnTo>
                    <a:pt x="128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42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46" y="0"/>
                  </a:lnTo>
                  <a:lnTo>
                    <a:pt x="148" y="0"/>
                  </a:lnTo>
                  <a:lnTo>
                    <a:pt x="150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1" y="0"/>
                  </a:lnTo>
                  <a:lnTo>
                    <a:pt x="162" y="0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67" y="0"/>
                  </a:lnTo>
                  <a:lnTo>
                    <a:pt x="169" y="0"/>
                  </a:lnTo>
                  <a:lnTo>
                    <a:pt x="170" y="0"/>
                  </a:lnTo>
                  <a:lnTo>
                    <a:pt x="171" y="0"/>
                  </a:lnTo>
                  <a:lnTo>
                    <a:pt x="172" y="0"/>
                  </a:lnTo>
                  <a:lnTo>
                    <a:pt x="175" y="0"/>
                  </a:lnTo>
                  <a:lnTo>
                    <a:pt x="178" y="0"/>
                  </a:lnTo>
                  <a:lnTo>
                    <a:pt x="179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91" y="0"/>
                  </a:lnTo>
                  <a:lnTo>
                    <a:pt x="194" y="0"/>
                  </a:lnTo>
                  <a:lnTo>
                    <a:pt x="195" y="0"/>
                  </a:lnTo>
                  <a:lnTo>
                    <a:pt x="196" y="0"/>
                  </a:lnTo>
                  <a:lnTo>
                    <a:pt x="198" y="0"/>
                  </a:lnTo>
                  <a:lnTo>
                    <a:pt x="207" y="0"/>
                  </a:lnTo>
                  <a:lnTo>
                    <a:pt x="211" y="0"/>
                  </a:lnTo>
                  <a:lnTo>
                    <a:pt x="213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4" y="0"/>
                  </a:lnTo>
                  <a:lnTo>
                    <a:pt x="227" y="0"/>
                  </a:lnTo>
                  <a:lnTo>
                    <a:pt x="228" y="0"/>
                  </a:lnTo>
                  <a:lnTo>
                    <a:pt x="229" y="0"/>
                  </a:lnTo>
                  <a:lnTo>
                    <a:pt x="230" y="0"/>
                  </a:lnTo>
                  <a:lnTo>
                    <a:pt x="231" y="0"/>
                  </a:lnTo>
                  <a:lnTo>
                    <a:pt x="233" y="0"/>
                  </a:lnTo>
                  <a:lnTo>
                    <a:pt x="236" y="0"/>
                  </a:lnTo>
                  <a:lnTo>
                    <a:pt x="238" y="0"/>
                  </a:lnTo>
                  <a:lnTo>
                    <a:pt x="240" y="0"/>
                  </a:lnTo>
                  <a:lnTo>
                    <a:pt x="244" y="0"/>
                  </a:lnTo>
                  <a:lnTo>
                    <a:pt x="245" y="0"/>
                  </a:lnTo>
                  <a:lnTo>
                    <a:pt x="246" y="0"/>
                  </a:lnTo>
                  <a:lnTo>
                    <a:pt x="247" y="0"/>
                  </a:lnTo>
                  <a:lnTo>
                    <a:pt x="248" y="0"/>
                  </a:lnTo>
                  <a:lnTo>
                    <a:pt x="249" y="0"/>
                  </a:lnTo>
                  <a:lnTo>
                    <a:pt x="250" y="0"/>
                  </a:lnTo>
                  <a:lnTo>
                    <a:pt x="253" y="0"/>
                  </a:lnTo>
                  <a:lnTo>
                    <a:pt x="254" y="0"/>
                  </a:lnTo>
                  <a:lnTo>
                    <a:pt x="255" y="0"/>
                  </a:lnTo>
                  <a:lnTo>
                    <a:pt x="256" y="0"/>
                  </a:lnTo>
                  <a:lnTo>
                    <a:pt x="257" y="0"/>
                  </a:lnTo>
                  <a:lnTo>
                    <a:pt x="265" y="0"/>
                  </a:lnTo>
                  <a:lnTo>
                    <a:pt x="267" y="0"/>
                  </a:lnTo>
                  <a:lnTo>
                    <a:pt x="268" y="0"/>
                  </a:lnTo>
                  <a:lnTo>
                    <a:pt x="270" y="0"/>
                  </a:lnTo>
                  <a:lnTo>
                    <a:pt x="271" y="0"/>
                  </a:lnTo>
                  <a:lnTo>
                    <a:pt x="272" y="0"/>
                  </a:lnTo>
                  <a:lnTo>
                    <a:pt x="273" y="0"/>
                  </a:lnTo>
                  <a:lnTo>
                    <a:pt x="274" y="0"/>
                  </a:lnTo>
                  <a:lnTo>
                    <a:pt x="275" y="0"/>
                  </a:lnTo>
                  <a:lnTo>
                    <a:pt x="27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2" name="Freeform 97">
              <a:extLst>
                <a:ext uri="{FF2B5EF4-FFF2-40B4-BE49-F238E27FC236}">
                  <a16:creationId xmlns:a16="http://schemas.microsoft.com/office/drawing/2014/main" id="{4A47A304-0ADE-2DC0-0802-6E408911D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4075" y="1851025"/>
              <a:ext cx="398463" cy="534988"/>
            </a:xfrm>
            <a:custGeom>
              <a:avLst/>
              <a:gdLst>
                <a:gd name="T0" fmla="*/ 82 w 251"/>
                <a:gd name="T1" fmla="*/ 0 h 337"/>
                <a:gd name="T2" fmla="*/ 128 w 251"/>
                <a:gd name="T3" fmla="*/ 7 h 337"/>
                <a:gd name="T4" fmla="*/ 154 w 251"/>
                <a:gd name="T5" fmla="*/ 7 h 337"/>
                <a:gd name="T6" fmla="*/ 183 w 251"/>
                <a:gd name="T7" fmla="*/ 7 h 337"/>
                <a:gd name="T8" fmla="*/ 208 w 251"/>
                <a:gd name="T9" fmla="*/ 7 h 337"/>
                <a:gd name="T10" fmla="*/ 227 w 251"/>
                <a:gd name="T11" fmla="*/ 7 h 337"/>
                <a:gd name="T12" fmla="*/ 232 w 251"/>
                <a:gd name="T13" fmla="*/ 19 h 337"/>
                <a:gd name="T14" fmla="*/ 225 w 251"/>
                <a:gd name="T15" fmla="*/ 25 h 337"/>
                <a:gd name="T16" fmla="*/ 223 w 251"/>
                <a:gd name="T17" fmla="*/ 38 h 337"/>
                <a:gd name="T18" fmla="*/ 224 w 251"/>
                <a:gd name="T19" fmla="*/ 49 h 337"/>
                <a:gd name="T20" fmla="*/ 226 w 251"/>
                <a:gd name="T21" fmla="*/ 62 h 337"/>
                <a:gd name="T22" fmla="*/ 235 w 251"/>
                <a:gd name="T23" fmla="*/ 118 h 337"/>
                <a:gd name="T24" fmla="*/ 205 w 251"/>
                <a:gd name="T25" fmla="*/ 134 h 337"/>
                <a:gd name="T26" fmla="*/ 201 w 251"/>
                <a:gd name="T27" fmla="*/ 169 h 337"/>
                <a:gd name="T28" fmla="*/ 214 w 251"/>
                <a:gd name="T29" fmla="*/ 203 h 337"/>
                <a:gd name="T30" fmla="*/ 205 w 251"/>
                <a:gd name="T31" fmla="*/ 220 h 337"/>
                <a:gd name="T32" fmla="*/ 196 w 251"/>
                <a:gd name="T33" fmla="*/ 242 h 337"/>
                <a:gd name="T34" fmla="*/ 203 w 251"/>
                <a:gd name="T35" fmla="*/ 268 h 337"/>
                <a:gd name="T36" fmla="*/ 217 w 251"/>
                <a:gd name="T37" fmla="*/ 276 h 337"/>
                <a:gd name="T38" fmla="*/ 235 w 251"/>
                <a:gd name="T39" fmla="*/ 300 h 337"/>
                <a:gd name="T40" fmla="*/ 249 w 251"/>
                <a:gd name="T41" fmla="*/ 312 h 337"/>
                <a:gd name="T42" fmla="*/ 235 w 251"/>
                <a:gd name="T43" fmla="*/ 312 h 337"/>
                <a:gd name="T44" fmla="*/ 223 w 251"/>
                <a:gd name="T45" fmla="*/ 312 h 337"/>
                <a:gd name="T46" fmla="*/ 209 w 251"/>
                <a:gd name="T47" fmla="*/ 312 h 337"/>
                <a:gd name="T48" fmla="*/ 184 w 251"/>
                <a:gd name="T49" fmla="*/ 323 h 337"/>
                <a:gd name="T50" fmla="*/ 162 w 251"/>
                <a:gd name="T51" fmla="*/ 323 h 337"/>
                <a:gd name="T52" fmla="*/ 132 w 251"/>
                <a:gd name="T53" fmla="*/ 332 h 337"/>
                <a:gd name="T54" fmla="*/ 107 w 251"/>
                <a:gd name="T55" fmla="*/ 333 h 337"/>
                <a:gd name="T56" fmla="*/ 100 w 251"/>
                <a:gd name="T57" fmla="*/ 333 h 337"/>
                <a:gd name="T58" fmla="*/ 92 w 251"/>
                <a:gd name="T59" fmla="*/ 325 h 337"/>
                <a:gd name="T60" fmla="*/ 82 w 251"/>
                <a:gd name="T61" fmla="*/ 317 h 337"/>
                <a:gd name="T62" fmla="*/ 75 w 251"/>
                <a:gd name="T63" fmla="*/ 307 h 337"/>
                <a:gd name="T64" fmla="*/ 68 w 251"/>
                <a:gd name="T65" fmla="*/ 299 h 337"/>
                <a:gd name="T66" fmla="*/ 62 w 251"/>
                <a:gd name="T67" fmla="*/ 290 h 337"/>
                <a:gd name="T68" fmla="*/ 64 w 251"/>
                <a:gd name="T69" fmla="*/ 279 h 337"/>
                <a:gd name="T70" fmla="*/ 69 w 251"/>
                <a:gd name="T71" fmla="*/ 268 h 337"/>
                <a:gd name="T72" fmla="*/ 69 w 251"/>
                <a:gd name="T73" fmla="*/ 257 h 337"/>
                <a:gd name="T74" fmla="*/ 65 w 251"/>
                <a:gd name="T75" fmla="*/ 244 h 337"/>
                <a:gd name="T76" fmla="*/ 61 w 251"/>
                <a:gd name="T77" fmla="*/ 233 h 337"/>
                <a:gd name="T78" fmla="*/ 57 w 251"/>
                <a:gd name="T79" fmla="*/ 226 h 337"/>
                <a:gd name="T80" fmla="*/ 52 w 251"/>
                <a:gd name="T81" fmla="*/ 215 h 337"/>
                <a:gd name="T82" fmla="*/ 52 w 251"/>
                <a:gd name="T83" fmla="*/ 207 h 337"/>
                <a:gd name="T84" fmla="*/ 46 w 251"/>
                <a:gd name="T85" fmla="*/ 199 h 337"/>
                <a:gd name="T86" fmla="*/ 45 w 251"/>
                <a:gd name="T87" fmla="*/ 191 h 337"/>
                <a:gd name="T88" fmla="*/ 44 w 251"/>
                <a:gd name="T89" fmla="*/ 181 h 337"/>
                <a:gd name="T90" fmla="*/ 43 w 251"/>
                <a:gd name="T91" fmla="*/ 172 h 337"/>
                <a:gd name="T92" fmla="*/ 44 w 251"/>
                <a:gd name="T93" fmla="*/ 159 h 337"/>
                <a:gd name="T94" fmla="*/ 44 w 251"/>
                <a:gd name="T95" fmla="*/ 149 h 337"/>
                <a:gd name="T96" fmla="*/ 46 w 251"/>
                <a:gd name="T97" fmla="*/ 140 h 337"/>
                <a:gd name="T98" fmla="*/ 52 w 251"/>
                <a:gd name="T99" fmla="*/ 125 h 337"/>
                <a:gd name="T100" fmla="*/ 49 w 251"/>
                <a:gd name="T101" fmla="*/ 114 h 337"/>
                <a:gd name="T102" fmla="*/ 49 w 251"/>
                <a:gd name="T103" fmla="*/ 98 h 337"/>
                <a:gd name="T104" fmla="*/ 47 w 251"/>
                <a:gd name="T105" fmla="*/ 87 h 337"/>
                <a:gd name="T106" fmla="*/ 42 w 251"/>
                <a:gd name="T107" fmla="*/ 78 h 337"/>
                <a:gd name="T108" fmla="*/ 38 w 251"/>
                <a:gd name="T109" fmla="*/ 66 h 337"/>
                <a:gd name="T110" fmla="*/ 36 w 251"/>
                <a:gd name="T111" fmla="*/ 48 h 337"/>
                <a:gd name="T112" fmla="*/ 25 w 251"/>
                <a:gd name="T113" fmla="*/ 40 h 337"/>
                <a:gd name="T114" fmla="*/ 19 w 251"/>
                <a:gd name="T115" fmla="*/ 28 h 337"/>
                <a:gd name="T116" fmla="*/ 13 w 251"/>
                <a:gd name="T117" fmla="*/ 19 h 337"/>
                <a:gd name="T118" fmla="*/ 5 w 251"/>
                <a:gd name="T119" fmla="*/ 8 h 337"/>
                <a:gd name="T120" fmla="*/ 13 w 251"/>
                <a:gd name="T121" fmla="*/ 0 h 337"/>
                <a:gd name="T122" fmla="*/ 57 w 251"/>
                <a:gd name="T12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1" h="337">
                  <a:moveTo>
                    <a:pt x="62" y="0"/>
                  </a:moveTo>
                  <a:lnTo>
                    <a:pt x="65" y="0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99" y="2"/>
                  </a:lnTo>
                  <a:lnTo>
                    <a:pt x="99" y="8"/>
                  </a:lnTo>
                  <a:lnTo>
                    <a:pt x="102" y="7"/>
                  </a:lnTo>
                  <a:lnTo>
                    <a:pt x="120" y="7"/>
                  </a:lnTo>
                  <a:lnTo>
                    <a:pt x="121" y="7"/>
                  </a:lnTo>
                  <a:lnTo>
                    <a:pt x="125" y="7"/>
                  </a:lnTo>
                  <a:lnTo>
                    <a:pt x="126" y="8"/>
                  </a:lnTo>
                  <a:lnTo>
                    <a:pt x="128" y="7"/>
                  </a:lnTo>
                  <a:lnTo>
                    <a:pt x="134" y="7"/>
                  </a:lnTo>
                  <a:lnTo>
                    <a:pt x="137" y="7"/>
                  </a:lnTo>
                  <a:lnTo>
                    <a:pt x="138" y="7"/>
                  </a:lnTo>
                  <a:lnTo>
                    <a:pt x="139" y="7"/>
                  </a:lnTo>
                  <a:lnTo>
                    <a:pt x="140" y="7"/>
                  </a:lnTo>
                  <a:lnTo>
                    <a:pt x="141" y="7"/>
                  </a:lnTo>
                  <a:lnTo>
                    <a:pt x="142" y="7"/>
                  </a:lnTo>
                  <a:lnTo>
                    <a:pt x="143" y="7"/>
                  </a:lnTo>
                  <a:lnTo>
                    <a:pt x="145" y="7"/>
                  </a:lnTo>
                  <a:lnTo>
                    <a:pt x="148" y="7"/>
                  </a:lnTo>
                  <a:lnTo>
                    <a:pt x="151" y="7"/>
                  </a:lnTo>
                  <a:lnTo>
                    <a:pt x="154" y="7"/>
                  </a:lnTo>
                  <a:lnTo>
                    <a:pt x="156" y="7"/>
                  </a:lnTo>
                  <a:lnTo>
                    <a:pt x="158" y="7"/>
                  </a:lnTo>
                  <a:lnTo>
                    <a:pt x="159" y="7"/>
                  </a:lnTo>
                  <a:lnTo>
                    <a:pt x="160" y="7"/>
                  </a:lnTo>
                  <a:lnTo>
                    <a:pt x="162" y="7"/>
                  </a:lnTo>
                  <a:lnTo>
                    <a:pt x="164" y="7"/>
                  </a:lnTo>
                  <a:lnTo>
                    <a:pt x="165" y="7"/>
                  </a:lnTo>
                  <a:lnTo>
                    <a:pt x="176" y="7"/>
                  </a:lnTo>
                  <a:lnTo>
                    <a:pt x="177" y="7"/>
                  </a:lnTo>
                  <a:lnTo>
                    <a:pt x="180" y="7"/>
                  </a:lnTo>
                  <a:lnTo>
                    <a:pt x="181" y="7"/>
                  </a:lnTo>
                  <a:lnTo>
                    <a:pt x="183" y="7"/>
                  </a:lnTo>
                  <a:lnTo>
                    <a:pt x="185" y="7"/>
                  </a:lnTo>
                  <a:lnTo>
                    <a:pt x="186" y="7"/>
                  </a:lnTo>
                  <a:lnTo>
                    <a:pt x="188" y="7"/>
                  </a:lnTo>
                  <a:lnTo>
                    <a:pt x="190" y="7"/>
                  </a:lnTo>
                  <a:lnTo>
                    <a:pt x="193" y="7"/>
                  </a:lnTo>
                  <a:lnTo>
                    <a:pt x="196" y="7"/>
                  </a:lnTo>
                  <a:lnTo>
                    <a:pt x="197" y="7"/>
                  </a:lnTo>
                  <a:lnTo>
                    <a:pt x="199" y="7"/>
                  </a:lnTo>
                  <a:lnTo>
                    <a:pt x="201" y="7"/>
                  </a:lnTo>
                  <a:lnTo>
                    <a:pt x="205" y="7"/>
                  </a:lnTo>
                  <a:lnTo>
                    <a:pt x="206" y="7"/>
                  </a:lnTo>
                  <a:lnTo>
                    <a:pt x="208" y="7"/>
                  </a:lnTo>
                  <a:lnTo>
                    <a:pt x="209" y="7"/>
                  </a:lnTo>
                  <a:lnTo>
                    <a:pt x="210" y="7"/>
                  </a:lnTo>
                  <a:lnTo>
                    <a:pt x="212" y="7"/>
                  </a:lnTo>
                  <a:lnTo>
                    <a:pt x="214" y="7"/>
                  </a:lnTo>
                  <a:lnTo>
                    <a:pt x="215" y="7"/>
                  </a:lnTo>
                  <a:lnTo>
                    <a:pt x="218" y="7"/>
                  </a:lnTo>
                  <a:lnTo>
                    <a:pt x="220" y="7"/>
                  </a:lnTo>
                  <a:lnTo>
                    <a:pt x="222" y="7"/>
                  </a:lnTo>
                  <a:lnTo>
                    <a:pt x="223" y="7"/>
                  </a:lnTo>
                  <a:lnTo>
                    <a:pt x="225" y="7"/>
                  </a:lnTo>
                  <a:lnTo>
                    <a:pt x="226" y="7"/>
                  </a:lnTo>
                  <a:lnTo>
                    <a:pt x="227" y="7"/>
                  </a:lnTo>
                  <a:lnTo>
                    <a:pt x="227" y="8"/>
                  </a:lnTo>
                  <a:lnTo>
                    <a:pt x="228" y="10"/>
                  </a:lnTo>
                  <a:lnTo>
                    <a:pt x="228" y="11"/>
                  </a:lnTo>
                  <a:lnTo>
                    <a:pt x="228" y="12"/>
                  </a:lnTo>
                  <a:lnTo>
                    <a:pt x="229" y="13"/>
                  </a:lnTo>
                  <a:lnTo>
                    <a:pt x="228" y="13"/>
                  </a:lnTo>
                  <a:lnTo>
                    <a:pt x="228" y="14"/>
                  </a:lnTo>
                  <a:lnTo>
                    <a:pt x="228" y="15"/>
                  </a:lnTo>
                  <a:lnTo>
                    <a:pt x="228" y="16"/>
                  </a:lnTo>
                  <a:lnTo>
                    <a:pt x="229" y="16"/>
                  </a:lnTo>
                  <a:lnTo>
                    <a:pt x="231" y="17"/>
                  </a:lnTo>
                  <a:lnTo>
                    <a:pt x="232" y="19"/>
                  </a:lnTo>
                  <a:lnTo>
                    <a:pt x="232" y="20"/>
                  </a:lnTo>
                  <a:lnTo>
                    <a:pt x="231" y="20"/>
                  </a:lnTo>
                  <a:lnTo>
                    <a:pt x="229" y="20"/>
                  </a:lnTo>
                  <a:lnTo>
                    <a:pt x="229" y="21"/>
                  </a:lnTo>
                  <a:lnTo>
                    <a:pt x="229" y="22"/>
                  </a:lnTo>
                  <a:lnTo>
                    <a:pt x="229" y="23"/>
                  </a:lnTo>
                  <a:lnTo>
                    <a:pt x="229" y="24"/>
                  </a:lnTo>
                  <a:lnTo>
                    <a:pt x="228" y="24"/>
                  </a:lnTo>
                  <a:lnTo>
                    <a:pt x="228" y="25"/>
                  </a:lnTo>
                  <a:lnTo>
                    <a:pt x="227" y="25"/>
                  </a:lnTo>
                  <a:lnTo>
                    <a:pt x="226" y="25"/>
                  </a:lnTo>
                  <a:lnTo>
                    <a:pt x="225" y="25"/>
                  </a:lnTo>
                  <a:lnTo>
                    <a:pt x="224" y="27"/>
                  </a:lnTo>
                  <a:lnTo>
                    <a:pt x="224" y="28"/>
                  </a:lnTo>
                  <a:lnTo>
                    <a:pt x="224" y="29"/>
                  </a:lnTo>
                  <a:lnTo>
                    <a:pt x="224" y="30"/>
                  </a:lnTo>
                  <a:lnTo>
                    <a:pt x="224" y="31"/>
                  </a:lnTo>
                  <a:lnTo>
                    <a:pt x="224" y="32"/>
                  </a:lnTo>
                  <a:lnTo>
                    <a:pt x="224" y="33"/>
                  </a:lnTo>
                  <a:lnTo>
                    <a:pt x="224" y="34"/>
                  </a:lnTo>
                  <a:lnTo>
                    <a:pt x="223" y="36"/>
                  </a:lnTo>
                  <a:lnTo>
                    <a:pt x="223" y="37"/>
                  </a:lnTo>
                  <a:lnTo>
                    <a:pt x="224" y="38"/>
                  </a:lnTo>
                  <a:lnTo>
                    <a:pt x="223" y="38"/>
                  </a:lnTo>
                  <a:lnTo>
                    <a:pt x="223" y="39"/>
                  </a:lnTo>
                  <a:lnTo>
                    <a:pt x="223" y="40"/>
                  </a:lnTo>
                  <a:lnTo>
                    <a:pt x="223" y="40"/>
                  </a:lnTo>
                  <a:lnTo>
                    <a:pt x="222" y="41"/>
                  </a:lnTo>
                  <a:lnTo>
                    <a:pt x="222" y="42"/>
                  </a:lnTo>
                  <a:lnTo>
                    <a:pt x="222" y="44"/>
                  </a:lnTo>
                  <a:lnTo>
                    <a:pt x="222" y="45"/>
                  </a:lnTo>
                  <a:lnTo>
                    <a:pt x="223" y="45"/>
                  </a:lnTo>
                  <a:lnTo>
                    <a:pt x="224" y="46"/>
                  </a:lnTo>
                  <a:lnTo>
                    <a:pt x="224" y="47"/>
                  </a:lnTo>
                  <a:lnTo>
                    <a:pt x="224" y="48"/>
                  </a:lnTo>
                  <a:lnTo>
                    <a:pt x="224" y="49"/>
                  </a:lnTo>
                  <a:lnTo>
                    <a:pt x="224" y="50"/>
                  </a:lnTo>
                  <a:lnTo>
                    <a:pt x="224" y="52"/>
                  </a:lnTo>
                  <a:lnTo>
                    <a:pt x="225" y="52"/>
                  </a:lnTo>
                  <a:lnTo>
                    <a:pt x="225" y="53"/>
                  </a:lnTo>
                  <a:lnTo>
                    <a:pt x="225" y="54"/>
                  </a:lnTo>
                  <a:lnTo>
                    <a:pt x="225" y="55"/>
                  </a:lnTo>
                  <a:lnTo>
                    <a:pt x="226" y="56"/>
                  </a:lnTo>
                  <a:lnTo>
                    <a:pt x="226" y="57"/>
                  </a:lnTo>
                  <a:lnTo>
                    <a:pt x="226" y="58"/>
                  </a:lnTo>
                  <a:lnTo>
                    <a:pt x="226" y="59"/>
                  </a:lnTo>
                  <a:lnTo>
                    <a:pt x="226" y="61"/>
                  </a:lnTo>
                  <a:lnTo>
                    <a:pt x="226" y="62"/>
                  </a:lnTo>
                  <a:lnTo>
                    <a:pt x="226" y="63"/>
                  </a:lnTo>
                  <a:lnTo>
                    <a:pt x="226" y="65"/>
                  </a:lnTo>
                  <a:lnTo>
                    <a:pt x="226" y="69"/>
                  </a:lnTo>
                  <a:lnTo>
                    <a:pt x="232" y="69"/>
                  </a:lnTo>
                  <a:lnTo>
                    <a:pt x="232" y="80"/>
                  </a:lnTo>
                  <a:lnTo>
                    <a:pt x="235" y="80"/>
                  </a:lnTo>
                  <a:lnTo>
                    <a:pt x="235" y="98"/>
                  </a:lnTo>
                  <a:lnTo>
                    <a:pt x="235" y="105"/>
                  </a:lnTo>
                  <a:lnTo>
                    <a:pt x="235" y="108"/>
                  </a:lnTo>
                  <a:lnTo>
                    <a:pt x="235" y="115"/>
                  </a:lnTo>
                  <a:lnTo>
                    <a:pt x="235" y="116"/>
                  </a:lnTo>
                  <a:lnTo>
                    <a:pt x="235" y="118"/>
                  </a:lnTo>
                  <a:lnTo>
                    <a:pt x="235" y="122"/>
                  </a:lnTo>
                  <a:lnTo>
                    <a:pt x="235" y="125"/>
                  </a:lnTo>
                  <a:lnTo>
                    <a:pt x="235" y="129"/>
                  </a:lnTo>
                  <a:lnTo>
                    <a:pt x="226" y="129"/>
                  </a:lnTo>
                  <a:lnTo>
                    <a:pt x="226" y="132"/>
                  </a:lnTo>
                  <a:lnTo>
                    <a:pt x="224" y="132"/>
                  </a:lnTo>
                  <a:lnTo>
                    <a:pt x="222" y="132"/>
                  </a:lnTo>
                  <a:lnTo>
                    <a:pt x="217" y="132"/>
                  </a:lnTo>
                  <a:lnTo>
                    <a:pt x="211" y="132"/>
                  </a:lnTo>
                  <a:lnTo>
                    <a:pt x="208" y="132"/>
                  </a:lnTo>
                  <a:lnTo>
                    <a:pt x="208" y="134"/>
                  </a:lnTo>
                  <a:lnTo>
                    <a:pt x="205" y="134"/>
                  </a:lnTo>
                  <a:lnTo>
                    <a:pt x="203" y="137"/>
                  </a:lnTo>
                  <a:lnTo>
                    <a:pt x="200" y="137"/>
                  </a:lnTo>
                  <a:lnTo>
                    <a:pt x="200" y="148"/>
                  </a:lnTo>
                  <a:lnTo>
                    <a:pt x="200" y="149"/>
                  </a:lnTo>
                  <a:lnTo>
                    <a:pt x="198" y="149"/>
                  </a:lnTo>
                  <a:lnTo>
                    <a:pt x="198" y="150"/>
                  </a:lnTo>
                  <a:lnTo>
                    <a:pt x="199" y="154"/>
                  </a:lnTo>
                  <a:lnTo>
                    <a:pt x="198" y="154"/>
                  </a:lnTo>
                  <a:lnTo>
                    <a:pt x="198" y="158"/>
                  </a:lnTo>
                  <a:lnTo>
                    <a:pt x="198" y="162"/>
                  </a:lnTo>
                  <a:lnTo>
                    <a:pt x="201" y="162"/>
                  </a:lnTo>
                  <a:lnTo>
                    <a:pt x="201" y="169"/>
                  </a:lnTo>
                  <a:lnTo>
                    <a:pt x="203" y="169"/>
                  </a:lnTo>
                  <a:lnTo>
                    <a:pt x="203" y="172"/>
                  </a:lnTo>
                  <a:lnTo>
                    <a:pt x="203" y="174"/>
                  </a:lnTo>
                  <a:lnTo>
                    <a:pt x="206" y="174"/>
                  </a:lnTo>
                  <a:lnTo>
                    <a:pt x="206" y="181"/>
                  </a:lnTo>
                  <a:lnTo>
                    <a:pt x="208" y="181"/>
                  </a:lnTo>
                  <a:lnTo>
                    <a:pt x="207" y="185"/>
                  </a:lnTo>
                  <a:lnTo>
                    <a:pt x="208" y="185"/>
                  </a:lnTo>
                  <a:lnTo>
                    <a:pt x="208" y="198"/>
                  </a:lnTo>
                  <a:lnTo>
                    <a:pt x="211" y="197"/>
                  </a:lnTo>
                  <a:lnTo>
                    <a:pt x="211" y="203"/>
                  </a:lnTo>
                  <a:lnTo>
                    <a:pt x="214" y="203"/>
                  </a:lnTo>
                  <a:lnTo>
                    <a:pt x="214" y="208"/>
                  </a:lnTo>
                  <a:lnTo>
                    <a:pt x="210" y="208"/>
                  </a:lnTo>
                  <a:lnTo>
                    <a:pt x="210" y="211"/>
                  </a:lnTo>
                  <a:lnTo>
                    <a:pt x="208" y="211"/>
                  </a:lnTo>
                  <a:lnTo>
                    <a:pt x="208" y="214"/>
                  </a:lnTo>
                  <a:lnTo>
                    <a:pt x="208" y="214"/>
                  </a:lnTo>
                  <a:lnTo>
                    <a:pt x="208" y="216"/>
                  </a:lnTo>
                  <a:lnTo>
                    <a:pt x="207" y="216"/>
                  </a:lnTo>
                  <a:lnTo>
                    <a:pt x="207" y="218"/>
                  </a:lnTo>
                  <a:lnTo>
                    <a:pt x="206" y="218"/>
                  </a:lnTo>
                  <a:lnTo>
                    <a:pt x="206" y="220"/>
                  </a:lnTo>
                  <a:lnTo>
                    <a:pt x="205" y="220"/>
                  </a:lnTo>
                  <a:lnTo>
                    <a:pt x="205" y="224"/>
                  </a:lnTo>
                  <a:lnTo>
                    <a:pt x="203" y="223"/>
                  </a:lnTo>
                  <a:lnTo>
                    <a:pt x="203" y="225"/>
                  </a:lnTo>
                  <a:lnTo>
                    <a:pt x="197" y="225"/>
                  </a:lnTo>
                  <a:lnTo>
                    <a:pt x="197" y="234"/>
                  </a:lnTo>
                  <a:lnTo>
                    <a:pt x="194" y="234"/>
                  </a:lnTo>
                  <a:lnTo>
                    <a:pt x="194" y="236"/>
                  </a:lnTo>
                  <a:lnTo>
                    <a:pt x="194" y="237"/>
                  </a:lnTo>
                  <a:lnTo>
                    <a:pt x="194" y="239"/>
                  </a:lnTo>
                  <a:lnTo>
                    <a:pt x="194" y="240"/>
                  </a:lnTo>
                  <a:lnTo>
                    <a:pt x="194" y="242"/>
                  </a:lnTo>
                  <a:lnTo>
                    <a:pt x="196" y="242"/>
                  </a:lnTo>
                  <a:lnTo>
                    <a:pt x="196" y="247"/>
                  </a:lnTo>
                  <a:lnTo>
                    <a:pt x="193" y="247"/>
                  </a:lnTo>
                  <a:lnTo>
                    <a:pt x="193" y="249"/>
                  </a:lnTo>
                  <a:lnTo>
                    <a:pt x="193" y="252"/>
                  </a:lnTo>
                  <a:lnTo>
                    <a:pt x="196" y="252"/>
                  </a:lnTo>
                  <a:lnTo>
                    <a:pt x="196" y="254"/>
                  </a:lnTo>
                  <a:lnTo>
                    <a:pt x="200" y="254"/>
                  </a:lnTo>
                  <a:lnTo>
                    <a:pt x="200" y="258"/>
                  </a:lnTo>
                  <a:lnTo>
                    <a:pt x="201" y="258"/>
                  </a:lnTo>
                  <a:lnTo>
                    <a:pt x="201" y="266"/>
                  </a:lnTo>
                  <a:lnTo>
                    <a:pt x="203" y="266"/>
                  </a:lnTo>
                  <a:lnTo>
                    <a:pt x="203" y="268"/>
                  </a:lnTo>
                  <a:lnTo>
                    <a:pt x="206" y="268"/>
                  </a:lnTo>
                  <a:lnTo>
                    <a:pt x="206" y="269"/>
                  </a:lnTo>
                  <a:lnTo>
                    <a:pt x="208" y="269"/>
                  </a:lnTo>
                  <a:lnTo>
                    <a:pt x="208" y="273"/>
                  </a:lnTo>
                  <a:lnTo>
                    <a:pt x="209" y="273"/>
                  </a:lnTo>
                  <a:lnTo>
                    <a:pt x="209" y="274"/>
                  </a:lnTo>
                  <a:lnTo>
                    <a:pt x="210" y="274"/>
                  </a:lnTo>
                  <a:lnTo>
                    <a:pt x="210" y="273"/>
                  </a:lnTo>
                  <a:lnTo>
                    <a:pt x="216" y="273"/>
                  </a:lnTo>
                  <a:lnTo>
                    <a:pt x="216" y="275"/>
                  </a:lnTo>
                  <a:lnTo>
                    <a:pt x="216" y="276"/>
                  </a:lnTo>
                  <a:lnTo>
                    <a:pt x="217" y="276"/>
                  </a:lnTo>
                  <a:lnTo>
                    <a:pt x="218" y="276"/>
                  </a:lnTo>
                  <a:lnTo>
                    <a:pt x="218" y="277"/>
                  </a:lnTo>
                  <a:lnTo>
                    <a:pt x="218" y="285"/>
                  </a:lnTo>
                  <a:lnTo>
                    <a:pt x="219" y="285"/>
                  </a:lnTo>
                  <a:lnTo>
                    <a:pt x="219" y="290"/>
                  </a:lnTo>
                  <a:lnTo>
                    <a:pt x="222" y="290"/>
                  </a:lnTo>
                  <a:lnTo>
                    <a:pt x="222" y="292"/>
                  </a:lnTo>
                  <a:lnTo>
                    <a:pt x="224" y="292"/>
                  </a:lnTo>
                  <a:lnTo>
                    <a:pt x="224" y="299"/>
                  </a:lnTo>
                  <a:lnTo>
                    <a:pt x="232" y="298"/>
                  </a:lnTo>
                  <a:lnTo>
                    <a:pt x="232" y="300"/>
                  </a:lnTo>
                  <a:lnTo>
                    <a:pt x="235" y="300"/>
                  </a:lnTo>
                  <a:lnTo>
                    <a:pt x="235" y="303"/>
                  </a:lnTo>
                  <a:lnTo>
                    <a:pt x="237" y="303"/>
                  </a:lnTo>
                  <a:lnTo>
                    <a:pt x="239" y="303"/>
                  </a:lnTo>
                  <a:lnTo>
                    <a:pt x="239" y="304"/>
                  </a:lnTo>
                  <a:lnTo>
                    <a:pt x="239" y="306"/>
                  </a:lnTo>
                  <a:lnTo>
                    <a:pt x="242" y="306"/>
                  </a:lnTo>
                  <a:lnTo>
                    <a:pt x="242" y="308"/>
                  </a:lnTo>
                  <a:lnTo>
                    <a:pt x="246" y="308"/>
                  </a:lnTo>
                  <a:lnTo>
                    <a:pt x="246" y="310"/>
                  </a:lnTo>
                  <a:lnTo>
                    <a:pt x="251" y="310"/>
                  </a:lnTo>
                  <a:lnTo>
                    <a:pt x="251" y="312"/>
                  </a:lnTo>
                  <a:lnTo>
                    <a:pt x="249" y="312"/>
                  </a:lnTo>
                  <a:lnTo>
                    <a:pt x="248" y="312"/>
                  </a:lnTo>
                  <a:lnTo>
                    <a:pt x="246" y="312"/>
                  </a:lnTo>
                  <a:lnTo>
                    <a:pt x="245" y="312"/>
                  </a:lnTo>
                  <a:lnTo>
                    <a:pt x="244" y="312"/>
                  </a:lnTo>
                  <a:lnTo>
                    <a:pt x="243" y="312"/>
                  </a:lnTo>
                  <a:lnTo>
                    <a:pt x="242" y="312"/>
                  </a:lnTo>
                  <a:lnTo>
                    <a:pt x="241" y="312"/>
                  </a:lnTo>
                  <a:lnTo>
                    <a:pt x="240" y="312"/>
                  </a:lnTo>
                  <a:lnTo>
                    <a:pt x="239" y="312"/>
                  </a:lnTo>
                  <a:lnTo>
                    <a:pt x="237" y="312"/>
                  </a:lnTo>
                  <a:lnTo>
                    <a:pt x="236" y="312"/>
                  </a:lnTo>
                  <a:lnTo>
                    <a:pt x="235" y="312"/>
                  </a:lnTo>
                  <a:lnTo>
                    <a:pt x="235" y="312"/>
                  </a:lnTo>
                  <a:lnTo>
                    <a:pt x="234" y="312"/>
                  </a:lnTo>
                  <a:lnTo>
                    <a:pt x="233" y="312"/>
                  </a:lnTo>
                  <a:lnTo>
                    <a:pt x="232" y="312"/>
                  </a:lnTo>
                  <a:lnTo>
                    <a:pt x="231" y="312"/>
                  </a:lnTo>
                  <a:lnTo>
                    <a:pt x="229" y="312"/>
                  </a:lnTo>
                  <a:lnTo>
                    <a:pt x="228" y="312"/>
                  </a:lnTo>
                  <a:lnTo>
                    <a:pt x="227" y="312"/>
                  </a:lnTo>
                  <a:lnTo>
                    <a:pt x="226" y="312"/>
                  </a:lnTo>
                  <a:lnTo>
                    <a:pt x="225" y="312"/>
                  </a:lnTo>
                  <a:lnTo>
                    <a:pt x="224" y="312"/>
                  </a:lnTo>
                  <a:lnTo>
                    <a:pt x="223" y="312"/>
                  </a:lnTo>
                  <a:lnTo>
                    <a:pt x="222" y="312"/>
                  </a:lnTo>
                  <a:lnTo>
                    <a:pt x="220" y="312"/>
                  </a:lnTo>
                  <a:lnTo>
                    <a:pt x="219" y="312"/>
                  </a:lnTo>
                  <a:lnTo>
                    <a:pt x="218" y="312"/>
                  </a:lnTo>
                  <a:lnTo>
                    <a:pt x="217" y="312"/>
                  </a:lnTo>
                  <a:lnTo>
                    <a:pt x="216" y="312"/>
                  </a:lnTo>
                  <a:lnTo>
                    <a:pt x="215" y="312"/>
                  </a:lnTo>
                  <a:lnTo>
                    <a:pt x="214" y="312"/>
                  </a:lnTo>
                  <a:lnTo>
                    <a:pt x="212" y="312"/>
                  </a:lnTo>
                  <a:lnTo>
                    <a:pt x="211" y="312"/>
                  </a:lnTo>
                  <a:lnTo>
                    <a:pt x="210" y="312"/>
                  </a:lnTo>
                  <a:lnTo>
                    <a:pt x="209" y="312"/>
                  </a:lnTo>
                  <a:lnTo>
                    <a:pt x="208" y="312"/>
                  </a:lnTo>
                  <a:lnTo>
                    <a:pt x="208" y="312"/>
                  </a:lnTo>
                  <a:lnTo>
                    <a:pt x="207" y="312"/>
                  </a:lnTo>
                  <a:lnTo>
                    <a:pt x="206" y="312"/>
                  </a:lnTo>
                  <a:lnTo>
                    <a:pt x="205" y="312"/>
                  </a:lnTo>
                  <a:lnTo>
                    <a:pt x="202" y="312"/>
                  </a:lnTo>
                  <a:lnTo>
                    <a:pt x="201" y="312"/>
                  </a:lnTo>
                  <a:lnTo>
                    <a:pt x="200" y="312"/>
                  </a:lnTo>
                  <a:lnTo>
                    <a:pt x="197" y="312"/>
                  </a:lnTo>
                  <a:lnTo>
                    <a:pt x="197" y="315"/>
                  </a:lnTo>
                  <a:lnTo>
                    <a:pt x="183" y="315"/>
                  </a:lnTo>
                  <a:lnTo>
                    <a:pt x="184" y="323"/>
                  </a:lnTo>
                  <a:lnTo>
                    <a:pt x="182" y="323"/>
                  </a:lnTo>
                  <a:lnTo>
                    <a:pt x="181" y="323"/>
                  </a:lnTo>
                  <a:lnTo>
                    <a:pt x="180" y="323"/>
                  </a:lnTo>
                  <a:lnTo>
                    <a:pt x="177" y="323"/>
                  </a:lnTo>
                  <a:lnTo>
                    <a:pt x="176" y="323"/>
                  </a:lnTo>
                  <a:lnTo>
                    <a:pt x="171" y="323"/>
                  </a:lnTo>
                  <a:lnTo>
                    <a:pt x="169" y="323"/>
                  </a:lnTo>
                  <a:lnTo>
                    <a:pt x="168" y="323"/>
                  </a:lnTo>
                  <a:lnTo>
                    <a:pt x="166" y="323"/>
                  </a:lnTo>
                  <a:lnTo>
                    <a:pt x="164" y="323"/>
                  </a:lnTo>
                  <a:lnTo>
                    <a:pt x="163" y="323"/>
                  </a:lnTo>
                  <a:lnTo>
                    <a:pt x="162" y="323"/>
                  </a:lnTo>
                  <a:lnTo>
                    <a:pt x="160" y="323"/>
                  </a:lnTo>
                  <a:lnTo>
                    <a:pt x="159" y="323"/>
                  </a:lnTo>
                  <a:lnTo>
                    <a:pt x="157" y="323"/>
                  </a:lnTo>
                  <a:lnTo>
                    <a:pt x="156" y="323"/>
                  </a:lnTo>
                  <a:lnTo>
                    <a:pt x="155" y="324"/>
                  </a:lnTo>
                  <a:lnTo>
                    <a:pt x="154" y="324"/>
                  </a:lnTo>
                  <a:lnTo>
                    <a:pt x="154" y="324"/>
                  </a:lnTo>
                  <a:lnTo>
                    <a:pt x="152" y="324"/>
                  </a:lnTo>
                  <a:lnTo>
                    <a:pt x="141" y="324"/>
                  </a:lnTo>
                  <a:lnTo>
                    <a:pt x="136" y="324"/>
                  </a:lnTo>
                  <a:lnTo>
                    <a:pt x="136" y="332"/>
                  </a:lnTo>
                  <a:lnTo>
                    <a:pt x="132" y="332"/>
                  </a:lnTo>
                  <a:lnTo>
                    <a:pt x="128" y="332"/>
                  </a:lnTo>
                  <a:lnTo>
                    <a:pt x="126" y="332"/>
                  </a:lnTo>
                  <a:lnTo>
                    <a:pt x="123" y="332"/>
                  </a:lnTo>
                  <a:lnTo>
                    <a:pt x="122" y="332"/>
                  </a:lnTo>
                  <a:lnTo>
                    <a:pt x="121" y="332"/>
                  </a:lnTo>
                  <a:lnTo>
                    <a:pt x="117" y="332"/>
                  </a:lnTo>
                  <a:lnTo>
                    <a:pt x="115" y="332"/>
                  </a:lnTo>
                  <a:lnTo>
                    <a:pt x="113" y="332"/>
                  </a:lnTo>
                  <a:lnTo>
                    <a:pt x="109" y="332"/>
                  </a:lnTo>
                  <a:lnTo>
                    <a:pt x="108" y="332"/>
                  </a:lnTo>
                  <a:lnTo>
                    <a:pt x="108" y="333"/>
                  </a:lnTo>
                  <a:lnTo>
                    <a:pt x="107" y="333"/>
                  </a:lnTo>
                  <a:lnTo>
                    <a:pt x="107" y="334"/>
                  </a:lnTo>
                  <a:lnTo>
                    <a:pt x="106" y="334"/>
                  </a:lnTo>
                  <a:lnTo>
                    <a:pt x="105" y="334"/>
                  </a:lnTo>
                  <a:lnTo>
                    <a:pt x="105" y="335"/>
                  </a:lnTo>
                  <a:lnTo>
                    <a:pt x="105" y="336"/>
                  </a:lnTo>
                  <a:lnTo>
                    <a:pt x="105" y="337"/>
                  </a:lnTo>
                  <a:lnTo>
                    <a:pt x="104" y="337"/>
                  </a:lnTo>
                  <a:lnTo>
                    <a:pt x="103" y="336"/>
                  </a:lnTo>
                  <a:lnTo>
                    <a:pt x="103" y="335"/>
                  </a:lnTo>
                  <a:lnTo>
                    <a:pt x="102" y="334"/>
                  </a:lnTo>
                  <a:lnTo>
                    <a:pt x="100" y="334"/>
                  </a:lnTo>
                  <a:lnTo>
                    <a:pt x="100" y="333"/>
                  </a:lnTo>
                  <a:lnTo>
                    <a:pt x="99" y="333"/>
                  </a:lnTo>
                  <a:lnTo>
                    <a:pt x="99" y="332"/>
                  </a:lnTo>
                  <a:lnTo>
                    <a:pt x="99" y="330"/>
                  </a:lnTo>
                  <a:lnTo>
                    <a:pt x="98" y="330"/>
                  </a:lnTo>
                  <a:lnTo>
                    <a:pt x="98" y="329"/>
                  </a:lnTo>
                  <a:lnTo>
                    <a:pt x="97" y="329"/>
                  </a:lnTo>
                  <a:lnTo>
                    <a:pt x="96" y="329"/>
                  </a:lnTo>
                  <a:lnTo>
                    <a:pt x="96" y="328"/>
                  </a:lnTo>
                  <a:lnTo>
                    <a:pt x="96" y="327"/>
                  </a:lnTo>
                  <a:lnTo>
                    <a:pt x="95" y="327"/>
                  </a:lnTo>
                  <a:lnTo>
                    <a:pt x="94" y="326"/>
                  </a:lnTo>
                  <a:lnTo>
                    <a:pt x="92" y="325"/>
                  </a:lnTo>
                  <a:lnTo>
                    <a:pt x="91" y="325"/>
                  </a:lnTo>
                  <a:lnTo>
                    <a:pt x="90" y="325"/>
                  </a:lnTo>
                  <a:lnTo>
                    <a:pt x="90" y="324"/>
                  </a:lnTo>
                  <a:lnTo>
                    <a:pt x="89" y="324"/>
                  </a:lnTo>
                  <a:lnTo>
                    <a:pt x="89" y="323"/>
                  </a:lnTo>
                  <a:lnTo>
                    <a:pt x="88" y="321"/>
                  </a:lnTo>
                  <a:lnTo>
                    <a:pt x="88" y="320"/>
                  </a:lnTo>
                  <a:lnTo>
                    <a:pt x="87" y="319"/>
                  </a:lnTo>
                  <a:lnTo>
                    <a:pt x="86" y="318"/>
                  </a:lnTo>
                  <a:lnTo>
                    <a:pt x="85" y="318"/>
                  </a:lnTo>
                  <a:lnTo>
                    <a:pt x="83" y="317"/>
                  </a:lnTo>
                  <a:lnTo>
                    <a:pt x="82" y="317"/>
                  </a:lnTo>
                  <a:lnTo>
                    <a:pt x="82" y="316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0" y="315"/>
                  </a:lnTo>
                  <a:lnTo>
                    <a:pt x="80" y="313"/>
                  </a:lnTo>
                  <a:lnTo>
                    <a:pt x="79" y="313"/>
                  </a:lnTo>
                  <a:lnTo>
                    <a:pt x="78" y="312"/>
                  </a:lnTo>
                  <a:lnTo>
                    <a:pt x="78" y="312"/>
                  </a:lnTo>
                  <a:lnTo>
                    <a:pt x="77" y="311"/>
                  </a:lnTo>
                  <a:lnTo>
                    <a:pt x="77" y="310"/>
                  </a:lnTo>
                  <a:lnTo>
                    <a:pt x="75" y="308"/>
                  </a:lnTo>
                  <a:lnTo>
                    <a:pt x="75" y="307"/>
                  </a:lnTo>
                  <a:lnTo>
                    <a:pt x="74" y="307"/>
                  </a:lnTo>
                  <a:lnTo>
                    <a:pt x="74" y="306"/>
                  </a:lnTo>
                  <a:lnTo>
                    <a:pt x="73" y="306"/>
                  </a:lnTo>
                  <a:lnTo>
                    <a:pt x="72" y="304"/>
                  </a:lnTo>
                  <a:lnTo>
                    <a:pt x="72" y="303"/>
                  </a:lnTo>
                  <a:lnTo>
                    <a:pt x="71" y="303"/>
                  </a:lnTo>
                  <a:lnTo>
                    <a:pt x="71" y="302"/>
                  </a:lnTo>
                  <a:lnTo>
                    <a:pt x="71" y="301"/>
                  </a:lnTo>
                  <a:lnTo>
                    <a:pt x="70" y="300"/>
                  </a:lnTo>
                  <a:lnTo>
                    <a:pt x="69" y="300"/>
                  </a:lnTo>
                  <a:lnTo>
                    <a:pt x="69" y="299"/>
                  </a:lnTo>
                  <a:lnTo>
                    <a:pt x="68" y="299"/>
                  </a:lnTo>
                  <a:lnTo>
                    <a:pt x="66" y="298"/>
                  </a:lnTo>
                  <a:lnTo>
                    <a:pt x="66" y="296"/>
                  </a:lnTo>
                  <a:lnTo>
                    <a:pt x="65" y="296"/>
                  </a:lnTo>
                  <a:lnTo>
                    <a:pt x="65" y="295"/>
                  </a:lnTo>
                  <a:lnTo>
                    <a:pt x="65" y="294"/>
                  </a:lnTo>
                  <a:lnTo>
                    <a:pt x="64" y="294"/>
                  </a:lnTo>
                  <a:lnTo>
                    <a:pt x="63" y="293"/>
                  </a:lnTo>
                  <a:lnTo>
                    <a:pt x="62" y="294"/>
                  </a:lnTo>
                  <a:lnTo>
                    <a:pt x="62" y="293"/>
                  </a:lnTo>
                  <a:lnTo>
                    <a:pt x="61" y="292"/>
                  </a:lnTo>
                  <a:lnTo>
                    <a:pt x="61" y="291"/>
                  </a:lnTo>
                  <a:lnTo>
                    <a:pt x="62" y="290"/>
                  </a:lnTo>
                  <a:lnTo>
                    <a:pt x="62" y="289"/>
                  </a:lnTo>
                  <a:lnTo>
                    <a:pt x="61" y="287"/>
                  </a:lnTo>
                  <a:lnTo>
                    <a:pt x="61" y="286"/>
                  </a:lnTo>
                  <a:lnTo>
                    <a:pt x="60" y="285"/>
                  </a:lnTo>
                  <a:lnTo>
                    <a:pt x="60" y="285"/>
                  </a:lnTo>
                  <a:lnTo>
                    <a:pt x="59" y="285"/>
                  </a:lnTo>
                  <a:lnTo>
                    <a:pt x="60" y="284"/>
                  </a:lnTo>
                  <a:lnTo>
                    <a:pt x="61" y="284"/>
                  </a:lnTo>
                  <a:lnTo>
                    <a:pt x="62" y="283"/>
                  </a:lnTo>
                  <a:lnTo>
                    <a:pt x="63" y="282"/>
                  </a:lnTo>
                  <a:lnTo>
                    <a:pt x="63" y="281"/>
                  </a:lnTo>
                  <a:lnTo>
                    <a:pt x="64" y="279"/>
                  </a:lnTo>
                  <a:lnTo>
                    <a:pt x="65" y="278"/>
                  </a:lnTo>
                  <a:lnTo>
                    <a:pt x="65" y="277"/>
                  </a:lnTo>
                  <a:lnTo>
                    <a:pt x="66" y="276"/>
                  </a:lnTo>
                  <a:lnTo>
                    <a:pt x="66" y="275"/>
                  </a:lnTo>
                  <a:lnTo>
                    <a:pt x="66" y="274"/>
                  </a:lnTo>
                  <a:lnTo>
                    <a:pt x="68" y="274"/>
                  </a:lnTo>
                  <a:lnTo>
                    <a:pt x="68" y="273"/>
                  </a:lnTo>
                  <a:lnTo>
                    <a:pt x="68" y="272"/>
                  </a:lnTo>
                  <a:lnTo>
                    <a:pt x="68" y="270"/>
                  </a:lnTo>
                  <a:lnTo>
                    <a:pt x="69" y="270"/>
                  </a:lnTo>
                  <a:lnTo>
                    <a:pt x="69" y="269"/>
                  </a:lnTo>
                  <a:lnTo>
                    <a:pt x="69" y="268"/>
                  </a:lnTo>
                  <a:lnTo>
                    <a:pt x="70" y="267"/>
                  </a:lnTo>
                  <a:lnTo>
                    <a:pt x="70" y="266"/>
                  </a:lnTo>
                  <a:lnTo>
                    <a:pt x="69" y="265"/>
                  </a:lnTo>
                  <a:lnTo>
                    <a:pt x="70" y="264"/>
                  </a:lnTo>
                  <a:lnTo>
                    <a:pt x="70" y="262"/>
                  </a:lnTo>
                  <a:lnTo>
                    <a:pt x="69" y="261"/>
                  </a:lnTo>
                  <a:lnTo>
                    <a:pt x="70" y="261"/>
                  </a:lnTo>
                  <a:lnTo>
                    <a:pt x="69" y="260"/>
                  </a:lnTo>
                  <a:lnTo>
                    <a:pt x="70" y="260"/>
                  </a:lnTo>
                  <a:lnTo>
                    <a:pt x="69" y="258"/>
                  </a:lnTo>
                  <a:lnTo>
                    <a:pt x="69" y="258"/>
                  </a:lnTo>
                  <a:lnTo>
                    <a:pt x="69" y="257"/>
                  </a:lnTo>
                  <a:lnTo>
                    <a:pt x="69" y="256"/>
                  </a:lnTo>
                  <a:lnTo>
                    <a:pt x="68" y="254"/>
                  </a:lnTo>
                  <a:lnTo>
                    <a:pt x="68" y="253"/>
                  </a:lnTo>
                  <a:lnTo>
                    <a:pt x="66" y="252"/>
                  </a:lnTo>
                  <a:lnTo>
                    <a:pt x="68" y="251"/>
                  </a:lnTo>
                  <a:lnTo>
                    <a:pt x="66" y="251"/>
                  </a:lnTo>
                  <a:lnTo>
                    <a:pt x="66" y="250"/>
                  </a:lnTo>
                  <a:lnTo>
                    <a:pt x="66" y="249"/>
                  </a:lnTo>
                  <a:lnTo>
                    <a:pt x="66" y="248"/>
                  </a:lnTo>
                  <a:lnTo>
                    <a:pt x="65" y="247"/>
                  </a:lnTo>
                  <a:lnTo>
                    <a:pt x="65" y="245"/>
                  </a:lnTo>
                  <a:lnTo>
                    <a:pt x="65" y="244"/>
                  </a:lnTo>
                  <a:lnTo>
                    <a:pt x="65" y="243"/>
                  </a:lnTo>
                  <a:lnTo>
                    <a:pt x="64" y="243"/>
                  </a:lnTo>
                  <a:lnTo>
                    <a:pt x="64" y="242"/>
                  </a:lnTo>
                  <a:lnTo>
                    <a:pt x="64" y="241"/>
                  </a:lnTo>
                  <a:lnTo>
                    <a:pt x="64" y="240"/>
                  </a:lnTo>
                  <a:lnTo>
                    <a:pt x="63" y="239"/>
                  </a:lnTo>
                  <a:lnTo>
                    <a:pt x="63" y="237"/>
                  </a:lnTo>
                  <a:lnTo>
                    <a:pt x="63" y="236"/>
                  </a:lnTo>
                  <a:lnTo>
                    <a:pt x="63" y="235"/>
                  </a:lnTo>
                  <a:lnTo>
                    <a:pt x="63" y="234"/>
                  </a:lnTo>
                  <a:lnTo>
                    <a:pt x="62" y="234"/>
                  </a:lnTo>
                  <a:lnTo>
                    <a:pt x="61" y="233"/>
                  </a:lnTo>
                  <a:lnTo>
                    <a:pt x="60" y="234"/>
                  </a:lnTo>
                  <a:lnTo>
                    <a:pt x="60" y="233"/>
                  </a:lnTo>
                  <a:lnTo>
                    <a:pt x="60" y="234"/>
                  </a:lnTo>
                  <a:lnTo>
                    <a:pt x="60" y="233"/>
                  </a:lnTo>
                  <a:lnTo>
                    <a:pt x="60" y="232"/>
                  </a:lnTo>
                  <a:lnTo>
                    <a:pt x="60" y="231"/>
                  </a:lnTo>
                  <a:lnTo>
                    <a:pt x="60" y="231"/>
                  </a:lnTo>
                  <a:lnTo>
                    <a:pt x="61" y="230"/>
                  </a:lnTo>
                  <a:lnTo>
                    <a:pt x="60" y="230"/>
                  </a:lnTo>
                  <a:lnTo>
                    <a:pt x="59" y="228"/>
                  </a:lnTo>
                  <a:lnTo>
                    <a:pt x="57" y="227"/>
                  </a:lnTo>
                  <a:lnTo>
                    <a:pt x="57" y="226"/>
                  </a:lnTo>
                  <a:lnTo>
                    <a:pt x="56" y="225"/>
                  </a:lnTo>
                  <a:lnTo>
                    <a:pt x="56" y="224"/>
                  </a:lnTo>
                  <a:lnTo>
                    <a:pt x="55" y="223"/>
                  </a:lnTo>
                  <a:lnTo>
                    <a:pt x="55" y="222"/>
                  </a:lnTo>
                  <a:lnTo>
                    <a:pt x="55" y="220"/>
                  </a:lnTo>
                  <a:lnTo>
                    <a:pt x="54" y="220"/>
                  </a:lnTo>
                  <a:lnTo>
                    <a:pt x="53" y="219"/>
                  </a:lnTo>
                  <a:lnTo>
                    <a:pt x="52" y="219"/>
                  </a:lnTo>
                  <a:lnTo>
                    <a:pt x="52" y="218"/>
                  </a:lnTo>
                  <a:lnTo>
                    <a:pt x="52" y="217"/>
                  </a:lnTo>
                  <a:lnTo>
                    <a:pt x="52" y="216"/>
                  </a:lnTo>
                  <a:lnTo>
                    <a:pt x="52" y="215"/>
                  </a:lnTo>
                  <a:lnTo>
                    <a:pt x="52" y="214"/>
                  </a:lnTo>
                  <a:lnTo>
                    <a:pt x="53" y="214"/>
                  </a:lnTo>
                  <a:lnTo>
                    <a:pt x="52" y="214"/>
                  </a:lnTo>
                  <a:lnTo>
                    <a:pt x="52" y="213"/>
                  </a:lnTo>
                  <a:lnTo>
                    <a:pt x="51" y="211"/>
                  </a:lnTo>
                  <a:lnTo>
                    <a:pt x="52" y="210"/>
                  </a:lnTo>
                  <a:lnTo>
                    <a:pt x="53" y="210"/>
                  </a:lnTo>
                  <a:lnTo>
                    <a:pt x="52" y="210"/>
                  </a:lnTo>
                  <a:lnTo>
                    <a:pt x="51" y="209"/>
                  </a:lnTo>
                  <a:lnTo>
                    <a:pt x="51" y="208"/>
                  </a:lnTo>
                  <a:lnTo>
                    <a:pt x="51" y="207"/>
                  </a:lnTo>
                  <a:lnTo>
                    <a:pt x="52" y="207"/>
                  </a:lnTo>
                  <a:lnTo>
                    <a:pt x="51" y="207"/>
                  </a:lnTo>
                  <a:lnTo>
                    <a:pt x="49" y="206"/>
                  </a:lnTo>
                  <a:lnTo>
                    <a:pt x="49" y="205"/>
                  </a:lnTo>
                  <a:lnTo>
                    <a:pt x="49" y="203"/>
                  </a:lnTo>
                  <a:lnTo>
                    <a:pt x="48" y="203"/>
                  </a:lnTo>
                  <a:lnTo>
                    <a:pt x="49" y="203"/>
                  </a:lnTo>
                  <a:lnTo>
                    <a:pt x="49" y="202"/>
                  </a:lnTo>
                  <a:lnTo>
                    <a:pt x="48" y="202"/>
                  </a:lnTo>
                  <a:lnTo>
                    <a:pt x="48" y="201"/>
                  </a:lnTo>
                  <a:lnTo>
                    <a:pt x="48" y="200"/>
                  </a:lnTo>
                  <a:lnTo>
                    <a:pt x="47" y="199"/>
                  </a:lnTo>
                  <a:lnTo>
                    <a:pt x="46" y="199"/>
                  </a:lnTo>
                  <a:lnTo>
                    <a:pt x="45" y="198"/>
                  </a:lnTo>
                  <a:lnTo>
                    <a:pt x="45" y="197"/>
                  </a:lnTo>
                  <a:lnTo>
                    <a:pt x="45" y="196"/>
                  </a:lnTo>
                  <a:lnTo>
                    <a:pt x="45" y="194"/>
                  </a:lnTo>
                  <a:lnTo>
                    <a:pt x="45" y="193"/>
                  </a:lnTo>
                  <a:lnTo>
                    <a:pt x="46" y="193"/>
                  </a:lnTo>
                  <a:lnTo>
                    <a:pt x="47" y="193"/>
                  </a:lnTo>
                  <a:lnTo>
                    <a:pt x="46" y="192"/>
                  </a:lnTo>
                  <a:lnTo>
                    <a:pt x="47" y="191"/>
                  </a:lnTo>
                  <a:lnTo>
                    <a:pt x="46" y="190"/>
                  </a:lnTo>
                  <a:lnTo>
                    <a:pt x="45" y="190"/>
                  </a:lnTo>
                  <a:lnTo>
                    <a:pt x="45" y="191"/>
                  </a:lnTo>
                  <a:lnTo>
                    <a:pt x="44" y="190"/>
                  </a:lnTo>
                  <a:lnTo>
                    <a:pt x="44" y="189"/>
                  </a:lnTo>
                  <a:lnTo>
                    <a:pt x="44" y="188"/>
                  </a:lnTo>
                  <a:lnTo>
                    <a:pt x="45" y="188"/>
                  </a:lnTo>
                  <a:lnTo>
                    <a:pt x="46" y="186"/>
                  </a:lnTo>
                  <a:lnTo>
                    <a:pt x="45" y="185"/>
                  </a:lnTo>
                  <a:lnTo>
                    <a:pt x="44" y="184"/>
                  </a:lnTo>
                  <a:lnTo>
                    <a:pt x="45" y="184"/>
                  </a:lnTo>
                  <a:lnTo>
                    <a:pt x="45" y="183"/>
                  </a:lnTo>
                  <a:lnTo>
                    <a:pt x="44" y="183"/>
                  </a:lnTo>
                  <a:lnTo>
                    <a:pt x="44" y="182"/>
                  </a:lnTo>
                  <a:lnTo>
                    <a:pt x="44" y="181"/>
                  </a:lnTo>
                  <a:lnTo>
                    <a:pt x="43" y="180"/>
                  </a:lnTo>
                  <a:lnTo>
                    <a:pt x="43" y="179"/>
                  </a:lnTo>
                  <a:lnTo>
                    <a:pt x="42" y="179"/>
                  </a:lnTo>
                  <a:lnTo>
                    <a:pt x="42" y="177"/>
                  </a:lnTo>
                  <a:lnTo>
                    <a:pt x="42" y="176"/>
                  </a:lnTo>
                  <a:lnTo>
                    <a:pt x="42" y="176"/>
                  </a:lnTo>
                  <a:lnTo>
                    <a:pt x="42" y="175"/>
                  </a:lnTo>
                  <a:lnTo>
                    <a:pt x="43" y="175"/>
                  </a:lnTo>
                  <a:lnTo>
                    <a:pt x="43" y="174"/>
                  </a:lnTo>
                  <a:lnTo>
                    <a:pt x="42" y="174"/>
                  </a:lnTo>
                  <a:lnTo>
                    <a:pt x="42" y="173"/>
                  </a:lnTo>
                  <a:lnTo>
                    <a:pt x="43" y="172"/>
                  </a:lnTo>
                  <a:lnTo>
                    <a:pt x="43" y="171"/>
                  </a:lnTo>
                  <a:lnTo>
                    <a:pt x="43" y="169"/>
                  </a:lnTo>
                  <a:lnTo>
                    <a:pt x="43" y="168"/>
                  </a:lnTo>
                  <a:lnTo>
                    <a:pt x="43" y="167"/>
                  </a:lnTo>
                  <a:lnTo>
                    <a:pt x="43" y="166"/>
                  </a:lnTo>
                  <a:lnTo>
                    <a:pt x="43" y="165"/>
                  </a:lnTo>
                  <a:lnTo>
                    <a:pt x="43" y="164"/>
                  </a:lnTo>
                  <a:lnTo>
                    <a:pt x="43" y="163"/>
                  </a:lnTo>
                  <a:lnTo>
                    <a:pt x="43" y="162"/>
                  </a:lnTo>
                  <a:lnTo>
                    <a:pt x="44" y="162"/>
                  </a:lnTo>
                  <a:lnTo>
                    <a:pt x="44" y="160"/>
                  </a:lnTo>
                  <a:lnTo>
                    <a:pt x="44" y="159"/>
                  </a:lnTo>
                  <a:lnTo>
                    <a:pt x="44" y="158"/>
                  </a:lnTo>
                  <a:lnTo>
                    <a:pt x="43" y="158"/>
                  </a:lnTo>
                  <a:lnTo>
                    <a:pt x="44" y="157"/>
                  </a:lnTo>
                  <a:lnTo>
                    <a:pt x="44" y="157"/>
                  </a:lnTo>
                  <a:lnTo>
                    <a:pt x="44" y="156"/>
                  </a:lnTo>
                  <a:lnTo>
                    <a:pt x="44" y="156"/>
                  </a:lnTo>
                  <a:lnTo>
                    <a:pt x="43" y="155"/>
                  </a:lnTo>
                  <a:lnTo>
                    <a:pt x="43" y="154"/>
                  </a:lnTo>
                  <a:lnTo>
                    <a:pt x="44" y="152"/>
                  </a:lnTo>
                  <a:lnTo>
                    <a:pt x="44" y="151"/>
                  </a:lnTo>
                  <a:lnTo>
                    <a:pt x="44" y="150"/>
                  </a:lnTo>
                  <a:lnTo>
                    <a:pt x="44" y="149"/>
                  </a:lnTo>
                  <a:lnTo>
                    <a:pt x="44" y="149"/>
                  </a:lnTo>
                  <a:lnTo>
                    <a:pt x="44" y="149"/>
                  </a:lnTo>
                  <a:lnTo>
                    <a:pt x="44" y="148"/>
                  </a:lnTo>
                  <a:lnTo>
                    <a:pt x="44" y="147"/>
                  </a:lnTo>
                  <a:lnTo>
                    <a:pt x="44" y="146"/>
                  </a:lnTo>
                  <a:lnTo>
                    <a:pt x="45" y="146"/>
                  </a:lnTo>
                  <a:lnTo>
                    <a:pt x="45" y="144"/>
                  </a:lnTo>
                  <a:lnTo>
                    <a:pt x="45" y="143"/>
                  </a:lnTo>
                  <a:lnTo>
                    <a:pt x="45" y="142"/>
                  </a:lnTo>
                  <a:lnTo>
                    <a:pt x="45" y="141"/>
                  </a:lnTo>
                  <a:lnTo>
                    <a:pt x="45" y="140"/>
                  </a:lnTo>
                  <a:lnTo>
                    <a:pt x="46" y="140"/>
                  </a:lnTo>
                  <a:lnTo>
                    <a:pt x="47" y="139"/>
                  </a:lnTo>
                  <a:lnTo>
                    <a:pt x="47" y="138"/>
                  </a:lnTo>
                  <a:lnTo>
                    <a:pt x="48" y="137"/>
                  </a:lnTo>
                  <a:lnTo>
                    <a:pt x="48" y="135"/>
                  </a:lnTo>
                  <a:lnTo>
                    <a:pt x="49" y="134"/>
                  </a:lnTo>
                  <a:lnTo>
                    <a:pt x="49" y="133"/>
                  </a:lnTo>
                  <a:lnTo>
                    <a:pt x="51" y="132"/>
                  </a:lnTo>
                  <a:lnTo>
                    <a:pt x="51" y="131"/>
                  </a:lnTo>
                  <a:lnTo>
                    <a:pt x="51" y="130"/>
                  </a:lnTo>
                  <a:lnTo>
                    <a:pt x="52" y="129"/>
                  </a:lnTo>
                  <a:lnTo>
                    <a:pt x="52" y="127"/>
                  </a:lnTo>
                  <a:lnTo>
                    <a:pt x="52" y="125"/>
                  </a:lnTo>
                  <a:lnTo>
                    <a:pt x="53" y="124"/>
                  </a:lnTo>
                  <a:lnTo>
                    <a:pt x="53" y="123"/>
                  </a:lnTo>
                  <a:lnTo>
                    <a:pt x="53" y="122"/>
                  </a:lnTo>
                  <a:lnTo>
                    <a:pt x="53" y="122"/>
                  </a:lnTo>
                  <a:lnTo>
                    <a:pt x="53" y="121"/>
                  </a:lnTo>
                  <a:lnTo>
                    <a:pt x="53" y="120"/>
                  </a:lnTo>
                  <a:lnTo>
                    <a:pt x="52" y="118"/>
                  </a:lnTo>
                  <a:lnTo>
                    <a:pt x="51" y="117"/>
                  </a:lnTo>
                  <a:lnTo>
                    <a:pt x="51" y="116"/>
                  </a:lnTo>
                  <a:lnTo>
                    <a:pt x="51" y="115"/>
                  </a:lnTo>
                  <a:lnTo>
                    <a:pt x="51" y="114"/>
                  </a:lnTo>
                  <a:lnTo>
                    <a:pt x="49" y="114"/>
                  </a:lnTo>
                  <a:lnTo>
                    <a:pt x="49" y="113"/>
                  </a:lnTo>
                  <a:lnTo>
                    <a:pt x="48" y="110"/>
                  </a:lnTo>
                  <a:lnTo>
                    <a:pt x="48" y="108"/>
                  </a:lnTo>
                  <a:lnTo>
                    <a:pt x="49" y="107"/>
                  </a:lnTo>
                  <a:lnTo>
                    <a:pt x="49" y="106"/>
                  </a:lnTo>
                  <a:lnTo>
                    <a:pt x="49" y="105"/>
                  </a:lnTo>
                  <a:lnTo>
                    <a:pt x="49" y="104"/>
                  </a:lnTo>
                  <a:lnTo>
                    <a:pt x="48" y="103"/>
                  </a:lnTo>
                  <a:lnTo>
                    <a:pt x="49" y="101"/>
                  </a:lnTo>
                  <a:lnTo>
                    <a:pt x="48" y="100"/>
                  </a:lnTo>
                  <a:lnTo>
                    <a:pt x="48" y="99"/>
                  </a:lnTo>
                  <a:lnTo>
                    <a:pt x="49" y="98"/>
                  </a:lnTo>
                  <a:lnTo>
                    <a:pt x="49" y="97"/>
                  </a:lnTo>
                  <a:lnTo>
                    <a:pt x="49" y="96"/>
                  </a:lnTo>
                  <a:lnTo>
                    <a:pt x="49" y="95"/>
                  </a:lnTo>
                  <a:lnTo>
                    <a:pt x="48" y="95"/>
                  </a:lnTo>
                  <a:lnTo>
                    <a:pt x="48" y="95"/>
                  </a:lnTo>
                  <a:lnTo>
                    <a:pt x="48" y="93"/>
                  </a:lnTo>
                  <a:lnTo>
                    <a:pt x="48" y="92"/>
                  </a:lnTo>
                  <a:lnTo>
                    <a:pt x="47" y="92"/>
                  </a:lnTo>
                  <a:lnTo>
                    <a:pt x="47" y="90"/>
                  </a:lnTo>
                  <a:lnTo>
                    <a:pt x="47" y="89"/>
                  </a:lnTo>
                  <a:lnTo>
                    <a:pt x="47" y="88"/>
                  </a:lnTo>
                  <a:lnTo>
                    <a:pt x="47" y="87"/>
                  </a:lnTo>
                  <a:lnTo>
                    <a:pt x="46" y="86"/>
                  </a:lnTo>
                  <a:lnTo>
                    <a:pt x="46" y="84"/>
                  </a:lnTo>
                  <a:lnTo>
                    <a:pt x="45" y="83"/>
                  </a:lnTo>
                  <a:lnTo>
                    <a:pt x="45" y="82"/>
                  </a:lnTo>
                  <a:lnTo>
                    <a:pt x="45" y="81"/>
                  </a:lnTo>
                  <a:lnTo>
                    <a:pt x="44" y="81"/>
                  </a:lnTo>
                  <a:lnTo>
                    <a:pt x="44" y="80"/>
                  </a:lnTo>
                  <a:lnTo>
                    <a:pt x="44" y="80"/>
                  </a:lnTo>
                  <a:lnTo>
                    <a:pt x="44" y="79"/>
                  </a:lnTo>
                  <a:lnTo>
                    <a:pt x="43" y="79"/>
                  </a:lnTo>
                  <a:lnTo>
                    <a:pt x="43" y="78"/>
                  </a:lnTo>
                  <a:lnTo>
                    <a:pt x="42" y="78"/>
                  </a:lnTo>
                  <a:lnTo>
                    <a:pt x="40" y="76"/>
                  </a:lnTo>
                  <a:lnTo>
                    <a:pt x="40" y="75"/>
                  </a:lnTo>
                  <a:lnTo>
                    <a:pt x="40" y="74"/>
                  </a:lnTo>
                  <a:lnTo>
                    <a:pt x="40" y="73"/>
                  </a:lnTo>
                  <a:lnTo>
                    <a:pt x="39" y="72"/>
                  </a:lnTo>
                  <a:lnTo>
                    <a:pt x="40" y="71"/>
                  </a:lnTo>
                  <a:lnTo>
                    <a:pt x="40" y="70"/>
                  </a:lnTo>
                  <a:lnTo>
                    <a:pt x="39" y="70"/>
                  </a:lnTo>
                  <a:lnTo>
                    <a:pt x="39" y="69"/>
                  </a:lnTo>
                  <a:lnTo>
                    <a:pt x="38" y="67"/>
                  </a:lnTo>
                  <a:lnTo>
                    <a:pt x="38" y="67"/>
                  </a:lnTo>
                  <a:lnTo>
                    <a:pt x="38" y="66"/>
                  </a:lnTo>
                  <a:lnTo>
                    <a:pt x="39" y="65"/>
                  </a:lnTo>
                  <a:lnTo>
                    <a:pt x="39" y="63"/>
                  </a:lnTo>
                  <a:lnTo>
                    <a:pt x="39" y="62"/>
                  </a:lnTo>
                  <a:lnTo>
                    <a:pt x="38" y="61"/>
                  </a:lnTo>
                  <a:lnTo>
                    <a:pt x="38" y="59"/>
                  </a:lnTo>
                  <a:lnTo>
                    <a:pt x="38" y="58"/>
                  </a:lnTo>
                  <a:lnTo>
                    <a:pt x="38" y="57"/>
                  </a:lnTo>
                  <a:lnTo>
                    <a:pt x="38" y="55"/>
                  </a:lnTo>
                  <a:lnTo>
                    <a:pt x="37" y="54"/>
                  </a:lnTo>
                  <a:lnTo>
                    <a:pt x="37" y="52"/>
                  </a:lnTo>
                  <a:lnTo>
                    <a:pt x="37" y="49"/>
                  </a:lnTo>
                  <a:lnTo>
                    <a:pt x="36" y="48"/>
                  </a:lnTo>
                  <a:lnTo>
                    <a:pt x="36" y="47"/>
                  </a:lnTo>
                  <a:lnTo>
                    <a:pt x="35" y="46"/>
                  </a:lnTo>
                  <a:lnTo>
                    <a:pt x="34" y="46"/>
                  </a:lnTo>
                  <a:lnTo>
                    <a:pt x="32" y="45"/>
                  </a:lnTo>
                  <a:lnTo>
                    <a:pt x="31" y="44"/>
                  </a:lnTo>
                  <a:lnTo>
                    <a:pt x="30" y="44"/>
                  </a:lnTo>
                  <a:lnTo>
                    <a:pt x="29" y="42"/>
                  </a:lnTo>
                  <a:lnTo>
                    <a:pt x="28" y="42"/>
                  </a:lnTo>
                  <a:lnTo>
                    <a:pt x="28" y="41"/>
                  </a:lnTo>
                  <a:lnTo>
                    <a:pt x="27" y="40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3" y="39"/>
                  </a:lnTo>
                  <a:lnTo>
                    <a:pt x="23" y="38"/>
                  </a:lnTo>
                  <a:lnTo>
                    <a:pt x="22" y="38"/>
                  </a:lnTo>
                  <a:lnTo>
                    <a:pt x="22" y="37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20" y="30"/>
                  </a:lnTo>
                  <a:lnTo>
                    <a:pt x="20" y="29"/>
                  </a:lnTo>
                  <a:lnTo>
                    <a:pt x="19" y="28"/>
                  </a:lnTo>
                  <a:lnTo>
                    <a:pt x="19" y="27"/>
                  </a:lnTo>
                  <a:lnTo>
                    <a:pt x="19" y="25"/>
                  </a:lnTo>
                  <a:lnTo>
                    <a:pt x="18" y="25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7" y="23"/>
                  </a:lnTo>
                  <a:lnTo>
                    <a:pt x="15" y="23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3" y="20"/>
                  </a:lnTo>
                  <a:lnTo>
                    <a:pt x="13" y="19"/>
                  </a:lnTo>
                  <a:lnTo>
                    <a:pt x="12" y="17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9" y="12"/>
                  </a:lnTo>
                  <a:lnTo>
                    <a:pt x="8" y="11"/>
                  </a:lnTo>
                  <a:lnTo>
                    <a:pt x="6" y="10"/>
                  </a:lnTo>
                  <a:lnTo>
                    <a:pt x="5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3" name="Freeform 99">
              <a:extLst>
                <a:ext uri="{FF2B5EF4-FFF2-40B4-BE49-F238E27FC236}">
                  <a16:creationId xmlns:a16="http://schemas.microsoft.com/office/drawing/2014/main" id="{24C069E6-27B3-AA6C-100B-3E0C064AF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387" y="974725"/>
              <a:ext cx="479425" cy="361950"/>
            </a:xfrm>
            <a:custGeom>
              <a:avLst/>
              <a:gdLst>
                <a:gd name="T0" fmla="*/ 42 w 302"/>
                <a:gd name="T1" fmla="*/ 0 h 228"/>
                <a:gd name="T2" fmla="*/ 57 w 302"/>
                <a:gd name="T3" fmla="*/ 1 h 228"/>
                <a:gd name="T4" fmla="*/ 75 w 302"/>
                <a:gd name="T5" fmla="*/ 1 h 228"/>
                <a:gd name="T6" fmla="*/ 91 w 302"/>
                <a:gd name="T7" fmla="*/ 1 h 228"/>
                <a:gd name="T8" fmla="*/ 103 w 302"/>
                <a:gd name="T9" fmla="*/ 1 h 228"/>
                <a:gd name="T10" fmla="*/ 117 w 302"/>
                <a:gd name="T11" fmla="*/ 1 h 228"/>
                <a:gd name="T12" fmla="*/ 133 w 302"/>
                <a:gd name="T13" fmla="*/ 1 h 228"/>
                <a:gd name="T14" fmla="*/ 157 w 302"/>
                <a:gd name="T15" fmla="*/ 1 h 228"/>
                <a:gd name="T16" fmla="*/ 171 w 302"/>
                <a:gd name="T17" fmla="*/ 1 h 228"/>
                <a:gd name="T18" fmla="*/ 180 w 302"/>
                <a:gd name="T19" fmla="*/ 1 h 228"/>
                <a:gd name="T20" fmla="*/ 194 w 302"/>
                <a:gd name="T21" fmla="*/ 1 h 228"/>
                <a:gd name="T22" fmla="*/ 219 w 302"/>
                <a:gd name="T23" fmla="*/ 1 h 228"/>
                <a:gd name="T24" fmla="*/ 237 w 302"/>
                <a:gd name="T25" fmla="*/ 1 h 228"/>
                <a:gd name="T26" fmla="*/ 242 w 302"/>
                <a:gd name="T27" fmla="*/ 1 h 228"/>
                <a:gd name="T28" fmla="*/ 253 w 302"/>
                <a:gd name="T29" fmla="*/ 1 h 228"/>
                <a:gd name="T30" fmla="*/ 265 w 302"/>
                <a:gd name="T31" fmla="*/ 1 h 228"/>
                <a:gd name="T32" fmla="*/ 278 w 302"/>
                <a:gd name="T33" fmla="*/ 1 h 228"/>
                <a:gd name="T34" fmla="*/ 292 w 302"/>
                <a:gd name="T35" fmla="*/ 1 h 228"/>
                <a:gd name="T36" fmla="*/ 302 w 302"/>
                <a:gd name="T37" fmla="*/ 1 h 228"/>
                <a:gd name="T38" fmla="*/ 302 w 302"/>
                <a:gd name="T39" fmla="*/ 221 h 228"/>
                <a:gd name="T40" fmla="*/ 296 w 302"/>
                <a:gd name="T41" fmla="*/ 228 h 228"/>
                <a:gd name="T42" fmla="*/ 280 w 302"/>
                <a:gd name="T43" fmla="*/ 228 h 228"/>
                <a:gd name="T44" fmla="*/ 271 w 302"/>
                <a:gd name="T45" fmla="*/ 228 h 228"/>
                <a:gd name="T46" fmla="*/ 256 w 302"/>
                <a:gd name="T47" fmla="*/ 228 h 228"/>
                <a:gd name="T48" fmla="*/ 239 w 302"/>
                <a:gd name="T49" fmla="*/ 228 h 228"/>
                <a:gd name="T50" fmla="*/ 217 w 302"/>
                <a:gd name="T51" fmla="*/ 228 h 228"/>
                <a:gd name="T52" fmla="*/ 197 w 302"/>
                <a:gd name="T53" fmla="*/ 228 h 228"/>
                <a:gd name="T54" fmla="*/ 187 w 302"/>
                <a:gd name="T55" fmla="*/ 228 h 228"/>
                <a:gd name="T56" fmla="*/ 171 w 302"/>
                <a:gd name="T57" fmla="*/ 228 h 228"/>
                <a:gd name="T58" fmla="*/ 154 w 302"/>
                <a:gd name="T59" fmla="*/ 228 h 228"/>
                <a:gd name="T60" fmla="*/ 99 w 302"/>
                <a:gd name="T61" fmla="*/ 228 h 228"/>
                <a:gd name="T62" fmla="*/ 84 w 302"/>
                <a:gd name="T63" fmla="*/ 228 h 228"/>
                <a:gd name="T64" fmla="*/ 75 w 302"/>
                <a:gd name="T65" fmla="*/ 228 h 228"/>
                <a:gd name="T66" fmla="*/ 62 w 302"/>
                <a:gd name="T67" fmla="*/ 228 h 228"/>
                <a:gd name="T68" fmla="*/ 48 w 302"/>
                <a:gd name="T69" fmla="*/ 228 h 228"/>
                <a:gd name="T70" fmla="*/ 30 w 302"/>
                <a:gd name="T71" fmla="*/ 228 h 228"/>
                <a:gd name="T72" fmla="*/ 17 w 302"/>
                <a:gd name="T73" fmla="*/ 228 h 228"/>
                <a:gd name="T74" fmla="*/ 1 w 302"/>
                <a:gd name="T75" fmla="*/ 222 h 228"/>
                <a:gd name="T76" fmla="*/ 1 w 302"/>
                <a:gd name="T77" fmla="*/ 210 h 228"/>
                <a:gd name="T78" fmla="*/ 1 w 302"/>
                <a:gd name="T79" fmla="*/ 194 h 228"/>
                <a:gd name="T80" fmla="*/ 1 w 302"/>
                <a:gd name="T81" fmla="*/ 181 h 228"/>
                <a:gd name="T82" fmla="*/ 1 w 302"/>
                <a:gd name="T83" fmla="*/ 161 h 228"/>
                <a:gd name="T84" fmla="*/ 0 w 302"/>
                <a:gd name="T85" fmla="*/ 142 h 228"/>
                <a:gd name="T86" fmla="*/ 1 w 302"/>
                <a:gd name="T87" fmla="*/ 129 h 228"/>
                <a:gd name="T88" fmla="*/ 0 w 302"/>
                <a:gd name="T89" fmla="*/ 118 h 228"/>
                <a:gd name="T90" fmla="*/ 0 w 302"/>
                <a:gd name="T91" fmla="*/ 105 h 228"/>
                <a:gd name="T92" fmla="*/ 0 w 302"/>
                <a:gd name="T93" fmla="*/ 76 h 228"/>
                <a:gd name="T94" fmla="*/ 0 w 302"/>
                <a:gd name="T95" fmla="*/ 47 h 228"/>
                <a:gd name="T96" fmla="*/ 0 w 302"/>
                <a:gd name="T97" fmla="*/ 32 h 228"/>
                <a:gd name="T98" fmla="*/ 0 w 302"/>
                <a:gd name="T99" fmla="*/ 19 h 228"/>
                <a:gd name="T100" fmla="*/ 1 w 302"/>
                <a:gd name="T101" fmla="*/ 9 h 228"/>
                <a:gd name="T102" fmla="*/ 4 w 302"/>
                <a:gd name="T103" fmla="*/ 0 h 228"/>
                <a:gd name="T104" fmla="*/ 11 w 302"/>
                <a:gd name="T105" fmla="*/ 0 h 228"/>
                <a:gd name="T106" fmla="*/ 22 w 302"/>
                <a:gd name="T107" fmla="*/ 1 h 228"/>
                <a:gd name="T108" fmla="*/ 33 w 302"/>
                <a:gd name="T109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2" h="228">
                  <a:moveTo>
                    <a:pt x="33" y="0"/>
                  </a:moveTo>
                  <a:lnTo>
                    <a:pt x="34" y="0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7" y="0"/>
                  </a:lnTo>
                  <a:lnTo>
                    <a:pt x="51" y="1"/>
                  </a:lnTo>
                  <a:lnTo>
                    <a:pt x="52" y="1"/>
                  </a:lnTo>
                  <a:lnTo>
                    <a:pt x="53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9" y="1"/>
                  </a:lnTo>
                  <a:lnTo>
                    <a:pt x="62" y="1"/>
                  </a:lnTo>
                  <a:lnTo>
                    <a:pt x="68" y="1"/>
                  </a:lnTo>
                  <a:lnTo>
                    <a:pt x="71" y="1"/>
                  </a:lnTo>
                  <a:lnTo>
                    <a:pt x="73" y="1"/>
                  </a:lnTo>
                  <a:lnTo>
                    <a:pt x="75" y="1"/>
                  </a:lnTo>
                  <a:lnTo>
                    <a:pt x="76" y="1"/>
                  </a:lnTo>
                  <a:lnTo>
                    <a:pt x="79" y="1"/>
                  </a:lnTo>
                  <a:lnTo>
                    <a:pt x="82" y="1"/>
                  </a:lnTo>
                  <a:lnTo>
                    <a:pt x="83" y="1"/>
                  </a:lnTo>
                  <a:lnTo>
                    <a:pt x="86" y="1"/>
                  </a:lnTo>
                  <a:lnTo>
                    <a:pt x="87" y="1"/>
                  </a:lnTo>
                  <a:lnTo>
                    <a:pt x="91" y="1"/>
                  </a:lnTo>
                  <a:lnTo>
                    <a:pt x="94" y="1"/>
                  </a:lnTo>
                  <a:lnTo>
                    <a:pt x="96" y="1"/>
                  </a:lnTo>
                  <a:lnTo>
                    <a:pt x="99" y="1"/>
                  </a:lnTo>
                  <a:lnTo>
                    <a:pt x="100" y="1"/>
                  </a:lnTo>
                  <a:lnTo>
                    <a:pt x="101" y="1"/>
                  </a:lnTo>
                  <a:lnTo>
                    <a:pt x="102" y="1"/>
                  </a:lnTo>
                  <a:lnTo>
                    <a:pt x="103" y="1"/>
                  </a:lnTo>
                  <a:lnTo>
                    <a:pt x="107" y="1"/>
                  </a:lnTo>
                  <a:lnTo>
                    <a:pt x="109" y="1"/>
                  </a:lnTo>
                  <a:lnTo>
                    <a:pt x="110" y="1"/>
                  </a:lnTo>
                  <a:lnTo>
                    <a:pt x="110" y="1"/>
                  </a:lnTo>
                  <a:lnTo>
                    <a:pt x="113" y="1"/>
                  </a:lnTo>
                  <a:lnTo>
                    <a:pt x="116" y="1"/>
                  </a:lnTo>
                  <a:lnTo>
                    <a:pt x="117" y="1"/>
                  </a:lnTo>
                  <a:lnTo>
                    <a:pt x="120" y="1"/>
                  </a:lnTo>
                  <a:lnTo>
                    <a:pt x="125" y="1"/>
                  </a:lnTo>
                  <a:lnTo>
                    <a:pt x="126" y="1"/>
                  </a:lnTo>
                  <a:lnTo>
                    <a:pt x="128" y="1"/>
                  </a:lnTo>
                  <a:lnTo>
                    <a:pt x="130" y="1"/>
                  </a:lnTo>
                  <a:lnTo>
                    <a:pt x="131" y="1"/>
                  </a:lnTo>
                  <a:lnTo>
                    <a:pt x="133" y="1"/>
                  </a:lnTo>
                  <a:lnTo>
                    <a:pt x="134" y="1"/>
                  </a:lnTo>
                  <a:lnTo>
                    <a:pt x="135" y="1"/>
                  </a:lnTo>
                  <a:lnTo>
                    <a:pt x="141" y="1"/>
                  </a:lnTo>
                  <a:lnTo>
                    <a:pt x="144" y="1"/>
                  </a:lnTo>
                  <a:lnTo>
                    <a:pt x="146" y="1"/>
                  </a:lnTo>
                  <a:lnTo>
                    <a:pt x="147" y="1"/>
                  </a:lnTo>
                  <a:lnTo>
                    <a:pt x="157" y="1"/>
                  </a:lnTo>
                  <a:lnTo>
                    <a:pt x="159" y="1"/>
                  </a:lnTo>
                  <a:lnTo>
                    <a:pt x="160" y="1"/>
                  </a:lnTo>
                  <a:lnTo>
                    <a:pt x="167" y="1"/>
                  </a:lnTo>
                  <a:lnTo>
                    <a:pt x="168" y="1"/>
                  </a:lnTo>
                  <a:lnTo>
                    <a:pt x="169" y="1"/>
                  </a:lnTo>
                  <a:lnTo>
                    <a:pt x="170" y="1"/>
                  </a:lnTo>
                  <a:lnTo>
                    <a:pt x="171" y="1"/>
                  </a:lnTo>
                  <a:lnTo>
                    <a:pt x="172" y="1"/>
                  </a:lnTo>
                  <a:lnTo>
                    <a:pt x="173" y="1"/>
                  </a:lnTo>
                  <a:lnTo>
                    <a:pt x="174" y="1"/>
                  </a:lnTo>
                  <a:lnTo>
                    <a:pt x="177" y="1"/>
                  </a:lnTo>
                  <a:lnTo>
                    <a:pt x="178" y="1"/>
                  </a:lnTo>
                  <a:lnTo>
                    <a:pt x="179" y="1"/>
                  </a:lnTo>
                  <a:lnTo>
                    <a:pt x="180" y="1"/>
                  </a:lnTo>
                  <a:lnTo>
                    <a:pt x="182" y="1"/>
                  </a:lnTo>
                  <a:lnTo>
                    <a:pt x="184" y="1"/>
                  </a:lnTo>
                  <a:lnTo>
                    <a:pt x="185" y="1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1" y="1"/>
                  </a:lnTo>
                  <a:lnTo>
                    <a:pt x="194" y="1"/>
                  </a:lnTo>
                  <a:lnTo>
                    <a:pt x="196" y="1"/>
                  </a:lnTo>
                  <a:lnTo>
                    <a:pt x="197" y="1"/>
                  </a:lnTo>
                  <a:lnTo>
                    <a:pt x="198" y="1"/>
                  </a:lnTo>
                  <a:lnTo>
                    <a:pt x="202" y="1"/>
                  </a:lnTo>
                  <a:lnTo>
                    <a:pt x="207" y="1"/>
                  </a:lnTo>
                  <a:lnTo>
                    <a:pt x="217" y="1"/>
                  </a:lnTo>
                  <a:lnTo>
                    <a:pt x="219" y="1"/>
                  </a:lnTo>
                  <a:lnTo>
                    <a:pt x="220" y="1"/>
                  </a:lnTo>
                  <a:lnTo>
                    <a:pt x="221" y="1"/>
                  </a:lnTo>
                  <a:lnTo>
                    <a:pt x="224" y="1"/>
                  </a:lnTo>
                  <a:lnTo>
                    <a:pt x="233" y="1"/>
                  </a:lnTo>
                  <a:lnTo>
                    <a:pt x="234" y="1"/>
                  </a:lnTo>
                  <a:lnTo>
                    <a:pt x="236" y="1"/>
                  </a:lnTo>
                  <a:lnTo>
                    <a:pt x="237" y="1"/>
                  </a:lnTo>
                  <a:lnTo>
                    <a:pt x="238" y="1"/>
                  </a:lnTo>
                  <a:lnTo>
                    <a:pt x="239" y="1"/>
                  </a:lnTo>
                  <a:lnTo>
                    <a:pt x="240" y="1"/>
                  </a:lnTo>
                  <a:lnTo>
                    <a:pt x="240" y="2"/>
                  </a:lnTo>
                  <a:lnTo>
                    <a:pt x="241" y="2"/>
                  </a:lnTo>
                  <a:lnTo>
                    <a:pt x="242" y="2"/>
                  </a:lnTo>
                  <a:lnTo>
                    <a:pt x="242" y="1"/>
                  </a:lnTo>
                  <a:lnTo>
                    <a:pt x="244" y="1"/>
                  </a:lnTo>
                  <a:lnTo>
                    <a:pt x="246" y="1"/>
                  </a:lnTo>
                  <a:lnTo>
                    <a:pt x="248" y="1"/>
                  </a:lnTo>
                  <a:lnTo>
                    <a:pt x="249" y="1"/>
                  </a:lnTo>
                  <a:lnTo>
                    <a:pt x="250" y="1"/>
                  </a:lnTo>
                  <a:lnTo>
                    <a:pt x="251" y="1"/>
                  </a:lnTo>
                  <a:lnTo>
                    <a:pt x="253" y="1"/>
                  </a:lnTo>
                  <a:lnTo>
                    <a:pt x="255" y="1"/>
                  </a:lnTo>
                  <a:lnTo>
                    <a:pt x="256" y="1"/>
                  </a:lnTo>
                  <a:lnTo>
                    <a:pt x="257" y="1"/>
                  </a:lnTo>
                  <a:lnTo>
                    <a:pt x="258" y="1"/>
                  </a:lnTo>
                  <a:lnTo>
                    <a:pt x="261" y="1"/>
                  </a:lnTo>
                  <a:lnTo>
                    <a:pt x="262" y="1"/>
                  </a:lnTo>
                  <a:lnTo>
                    <a:pt x="265" y="1"/>
                  </a:lnTo>
                  <a:lnTo>
                    <a:pt x="268" y="1"/>
                  </a:lnTo>
                  <a:lnTo>
                    <a:pt x="270" y="1"/>
                  </a:lnTo>
                  <a:lnTo>
                    <a:pt x="271" y="1"/>
                  </a:lnTo>
                  <a:lnTo>
                    <a:pt x="272" y="1"/>
                  </a:lnTo>
                  <a:lnTo>
                    <a:pt x="275" y="1"/>
                  </a:lnTo>
                  <a:lnTo>
                    <a:pt x="276" y="1"/>
                  </a:lnTo>
                  <a:lnTo>
                    <a:pt x="278" y="1"/>
                  </a:lnTo>
                  <a:lnTo>
                    <a:pt x="279" y="1"/>
                  </a:lnTo>
                  <a:lnTo>
                    <a:pt x="284" y="1"/>
                  </a:lnTo>
                  <a:lnTo>
                    <a:pt x="287" y="1"/>
                  </a:lnTo>
                  <a:lnTo>
                    <a:pt x="288" y="1"/>
                  </a:lnTo>
                  <a:lnTo>
                    <a:pt x="289" y="1"/>
                  </a:lnTo>
                  <a:lnTo>
                    <a:pt x="291" y="1"/>
                  </a:lnTo>
                  <a:lnTo>
                    <a:pt x="292" y="1"/>
                  </a:lnTo>
                  <a:lnTo>
                    <a:pt x="293" y="1"/>
                  </a:lnTo>
                  <a:lnTo>
                    <a:pt x="294" y="1"/>
                  </a:lnTo>
                  <a:lnTo>
                    <a:pt x="296" y="1"/>
                  </a:lnTo>
                  <a:lnTo>
                    <a:pt x="297" y="1"/>
                  </a:lnTo>
                  <a:lnTo>
                    <a:pt x="299" y="1"/>
                  </a:lnTo>
                  <a:lnTo>
                    <a:pt x="300" y="1"/>
                  </a:lnTo>
                  <a:lnTo>
                    <a:pt x="302" y="1"/>
                  </a:lnTo>
                  <a:lnTo>
                    <a:pt x="302" y="26"/>
                  </a:lnTo>
                  <a:lnTo>
                    <a:pt x="302" y="27"/>
                  </a:lnTo>
                  <a:lnTo>
                    <a:pt x="302" y="94"/>
                  </a:lnTo>
                  <a:lnTo>
                    <a:pt x="302" y="124"/>
                  </a:lnTo>
                  <a:lnTo>
                    <a:pt x="302" y="127"/>
                  </a:lnTo>
                  <a:lnTo>
                    <a:pt x="302" y="213"/>
                  </a:lnTo>
                  <a:lnTo>
                    <a:pt x="302" y="221"/>
                  </a:lnTo>
                  <a:lnTo>
                    <a:pt x="302" y="228"/>
                  </a:lnTo>
                  <a:lnTo>
                    <a:pt x="301" y="228"/>
                  </a:lnTo>
                  <a:lnTo>
                    <a:pt x="300" y="228"/>
                  </a:lnTo>
                  <a:lnTo>
                    <a:pt x="299" y="228"/>
                  </a:lnTo>
                  <a:lnTo>
                    <a:pt x="298" y="228"/>
                  </a:lnTo>
                  <a:lnTo>
                    <a:pt x="297" y="228"/>
                  </a:lnTo>
                  <a:lnTo>
                    <a:pt x="296" y="228"/>
                  </a:lnTo>
                  <a:lnTo>
                    <a:pt x="294" y="228"/>
                  </a:lnTo>
                  <a:lnTo>
                    <a:pt x="293" y="228"/>
                  </a:lnTo>
                  <a:lnTo>
                    <a:pt x="291" y="228"/>
                  </a:lnTo>
                  <a:lnTo>
                    <a:pt x="283" y="228"/>
                  </a:lnTo>
                  <a:lnTo>
                    <a:pt x="282" y="228"/>
                  </a:lnTo>
                  <a:lnTo>
                    <a:pt x="281" y="228"/>
                  </a:lnTo>
                  <a:lnTo>
                    <a:pt x="280" y="228"/>
                  </a:lnTo>
                  <a:lnTo>
                    <a:pt x="279" y="228"/>
                  </a:lnTo>
                  <a:lnTo>
                    <a:pt x="276" y="228"/>
                  </a:lnTo>
                  <a:lnTo>
                    <a:pt x="275" y="228"/>
                  </a:lnTo>
                  <a:lnTo>
                    <a:pt x="274" y="228"/>
                  </a:lnTo>
                  <a:lnTo>
                    <a:pt x="273" y="228"/>
                  </a:lnTo>
                  <a:lnTo>
                    <a:pt x="272" y="228"/>
                  </a:lnTo>
                  <a:lnTo>
                    <a:pt x="271" y="228"/>
                  </a:lnTo>
                  <a:lnTo>
                    <a:pt x="270" y="228"/>
                  </a:lnTo>
                  <a:lnTo>
                    <a:pt x="266" y="228"/>
                  </a:lnTo>
                  <a:lnTo>
                    <a:pt x="264" y="228"/>
                  </a:lnTo>
                  <a:lnTo>
                    <a:pt x="262" y="228"/>
                  </a:lnTo>
                  <a:lnTo>
                    <a:pt x="259" y="228"/>
                  </a:lnTo>
                  <a:lnTo>
                    <a:pt x="257" y="228"/>
                  </a:lnTo>
                  <a:lnTo>
                    <a:pt x="256" y="228"/>
                  </a:lnTo>
                  <a:lnTo>
                    <a:pt x="255" y="228"/>
                  </a:lnTo>
                  <a:lnTo>
                    <a:pt x="254" y="228"/>
                  </a:lnTo>
                  <a:lnTo>
                    <a:pt x="253" y="228"/>
                  </a:lnTo>
                  <a:lnTo>
                    <a:pt x="250" y="228"/>
                  </a:lnTo>
                  <a:lnTo>
                    <a:pt x="247" y="228"/>
                  </a:lnTo>
                  <a:lnTo>
                    <a:pt x="244" y="228"/>
                  </a:lnTo>
                  <a:lnTo>
                    <a:pt x="239" y="228"/>
                  </a:lnTo>
                  <a:lnTo>
                    <a:pt x="237" y="228"/>
                  </a:lnTo>
                  <a:lnTo>
                    <a:pt x="233" y="228"/>
                  </a:lnTo>
                  <a:lnTo>
                    <a:pt x="224" y="228"/>
                  </a:lnTo>
                  <a:lnTo>
                    <a:pt x="222" y="228"/>
                  </a:lnTo>
                  <a:lnTo>
                    <a:pt x="221" y="228"/>
                  </a:lnTo>
                  <a:lnTo>
                    <a:pt x="220" y="228"/>
                  </a:lnTo>
                  <a:lnTo>
                    <a:pt x="217" y="228"/>
                  </a:lnTo>
                  <a:lnTo>
                    <a:pt x="215" y="228"/>
                  </a:lnTo>
                  <a:lnTo>
                    <a:pt x="214" y="228"/>
                  </a:lnTo>
                  <a:lnTo>
                    <a:pt x="205" y="228"/>
                  </a:lnTo>
                  <a:lnTo>
                    <a:pt x="204" y="228"/>
                  </a:lnTo>
                  <a:lnTo>
                    <a:pt x="201" y="228"/>
                  </a:lnTo>
                  <a:lnTo>
                    <a:pt x="198" y="228"/>
                  </a:lnTo>
                  <a:lnTo>
                    <a:pt x="197" y="228"/>
                  </a:lnTo>
                  <a:lnTo>
                    <a:pt x="196" y="228"/>
                  </a:lnTo>
                  <a:lnTo>
                    <a:pt x="195" y="228"/>
                  </a:lnTo>
                  <a:lnTo>
                    <a:pt x="193" y="228"/>
                  </a:lnTo>
                  <a:lnTo>
                    <a:pt x="191" y="228"/>
                  </a:lnTo>
                  <a:lnTo>
                    <a:pt x="191" y="228"/>
                  </a:lnTo>
                  <a:lnTo>
                    <a:pt x="188" y="228"/>
                  </a:lnTo>
                  <a:lnTo>
                    <a:pt x="187" y="228"/>
                  </a:lnTo>
                  <a:lnTo>
                    <a:pt x="185" y="228"/>
                  </a:lnTo>
                  <a:lnTo>
                    <a:pt x="180" y="228"/>
                  </a:lnTo>
                  <a:lnTo>
                    <a:pt x="177" y="228"/>
                  </a:lnTo>
                  <a:lnTo>
                    <a:pt x="176" y="228"/>
                  </a:lnTo>
                  <a:lnTo>
                    <a:pt x="174" y="228"/>
                  </a:lnTo>
                  <a:lnTo>
                    <a:pt x="172" y="228"/>
                  </a:lnTo>
                  <a:lnTo>
                    <a:pt x="171" y="228"/>
                  </a:lnTo>
                  <a:lnTo>
                    <a:pt x="170" y="228"/>
                  </a:lnTo>
                  <a:lnTo>
                    <a:pt x="169" y="228"/>
                  </a:lnTo>
                  <a:lnTo>
                    <a:pt x="168" y="228"/>
                  </a:lnTo>
                  <a:lnTo>
                    <a:pt x="165" y="228"/>
                  </a:lnTo>
                  <a:lnTo>
                    <a:pt x="164" y="228"/>
                  </a:lnTo>
                  <a:lnTo>
                    <a:pt x="164" y="228"/>
                  </a:lnTo>
                  <a:lnTo>
                    <a:pt x="154" y="228"/>
                  </a:lnTo>
                  <a:lnTo>
                    <a:pt x="126" y="228"/>
                  </a:lnTo>
                  <a:lnTo>
                    <a:pt x="117" y="228"/>
                  </a:lnTo>
                  <a:lnTo>
                    <a:pt x="108" y="228"/>
                  </a:lnTo>
                  <a:lnTo>
                    <a:pt x="107" y="228"/>
                  </a:lnTo>
                  <a:lnTo>
                    <a:pt x="105" y="228"/>
                  </a:lnTo>
                  <a:lnTo>
                    <a:pt x="101" y="228"/>
                  </a:lnTo>
                  <a:lnTo>
                    <a:pt x="99" y="228"/>
                  </a:lnTo>
                  <a:lnTo>
                    <a:pt x="96" y="228"/>
                  </a:lnTo>
                  <a:lnTo>
                    <a:pt x="94" y="228"/>
                  </a:lnTo>
                  <a:lnTo>
                    <a:pt x="93" y="228"/>
                  </a:lnTo>
                  <a:lnTo>
                    <a:pt x="88" y="228"/>
                  </a:lnTo>
                  <a:lnTo>
                    <a:pt x="87" y="228"/>
                  </a:lnTo>
                  <a:lnTo>
                    <a:pt x="86" y="228"/>
                  </a:lnTo>
                  <a:lnTo>
                    <a:pt x="84" y="228"/>
                  </a:lnTo>
                  <a:lnTo>
                    <a:pt x="83" y="228"/>
                  </a:lnTo>
                  <a:lnTo>
                    <a:pt x="82" y="228"/>
                  </a:lnTo>
                  <a:lnTo>
                    <a:pt x="81" y="228"/>
                  </a:lnTo>
                  <a:lnTo>
                    <a:pt x="79" y="228"/>
                  </a:lnTo>
                  <a:lnTo>
                    <a:pt x="78" y="228"/>
                  </a:lnTo>
                  <a:lnTo>
                    <a:pt x="77" y="228"/>
                  </a:lnTo>
                  <a:lnTo>
                    <a:pt x="75" y="228"/>
                  </a:lnTo>
                  <a:lnTo>
                    <a:pt x="74" y="228"/>
                  </a:lnTo>
                  <a:lnTo>
                    <a:pt x="73" y="228"/>
                  </a:lnTo>
                  <a:lnTo>
                    <a:pt x="71" y="228"/>
                  </a:lnTo>
                  <a:lnTo>
                    <a:pt x="68" y="228"/>
                  </a:lnTo>
                  <a:lnTo>
                    <a:pt x="67" y="228"/>
                  </a:lnTo>
                  <a:lnTo>
                    <a:pt x="66" y="228"/>
                  </a:lnTo>
                  <a:lnTo>
                    <a:pt x="62" y="228"/>
                  </a:lnTo>
                  <a:lnTo>
                    <a:pt x="61" y="228"/>
                  </a:lnTo>
                  <a:lnTo>
                    <a:pt x="60" y="228"/>
                  </a:lnTo>
                  <a:lnTo>
                    <a:pt x="59" y="228"/>
                  </a:lnTo>
                  <a:lnTo>
                    <a:pt x="54" y="228"/>
                  </a:lnTo>
                  <a:lnTo>
                    <a:pt x="53" y="228"/>
                  </a:lnTo>
                  <a:lnTo>
                    <a:pt x="51" y="228"/>
                  </a:lnTo>
                  <a:lnTo>
                    <a:pt x="48" y="228"/>
                  </a:lnTo>
                  <a:lnTo>
                    <a:pt x="42" y="228"/>
                  </a:lnTo>
                  <a:lnTo>
                    <a:pt x="40" y="228"/>
                  </a:lnTo>
                  <a:lnTo>
                    <a:pt x="39" y="228"/>
                  </a:lnTo>
                  <a:lnTo>
                    <a:pt x="37" y="228"/>
                  </a:lnTo>
                  <a:lnTo>
                    <a:pt x="35" y="228"/>
                  </a:lnTo>
                  <a:lnTo>
                    <a:pt x="34" y="228"/>
                  </a:lnTo>
                  <a:lnTo>
                    <a:pt x="30" y="228"/>
                  </a:lnTo>
                  <a:lnTo>
                    <a:pt x="27" y="228"/>
                  </a:lnTo>
                  <a:lnTo>
                    <a:pt x="26" y="228"/>
                  </a:lnTo>
                  <a:lnTo>
                    <a:pt x="23" y="228"/>
                  </a:lnTo>
                  <a:lnTo>
                    <a:pt x="21" y="228"/>
                  </a:lnTo>
                  <a:lnTo>
                    <a:pt x="19" y="228"/>
                  </a:lnTo>
                  <a:lnTo>
                    <a:pt x="18" y="228"/>
                  </a:lnTo>
                  <a:lnTo>
                    <a:pt x="17" y="228"/>
                  </a:lnTo>
                  <a:lnTo>
                    <a:pt x="16" y="228"/>
                  </a:lnTo>
                  <a:lnTo>
                    <a:pt x="14" y="228"/>
                  </a:lnTo>
                  <a:lnTo>
                    <a:pt x="13" y="228"/>
                  </a:lnTo>
                  <a:lnTo>
                    <a:pt x="7" y="228"/>
                  </a:lnTo>
                  <a:lnTo>
                    <a:pt x="1" y="228"/>
                  </a:lnTo>
                  <a:lnTo>
                    <a:pt x="1" y="224"/>
                  </a:lnTo>
                  <a:lnTo>
                    <a:pt x="1" y="222"/>
                  </a:lnTo>
                  <a:lnTo>
                    <a:pt x="1" y="221"/>
                  </a:lnTo>
                  <a:lnTo>
                    <a:pt x="1" y="220"/>
                  </a:lnTo>
                  <a:lnTo>
                    <a:pt x="1" y="216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1" y="211"/>
                  </a:lnTo>
                  <a:lnTo>
                    <a:pt x="1" y="210"/>
                  </a:lnTo>
                  <a:lnTo>
                    <a:pt x="1" y="209"/>
                  </a:lnTo>
                  <a:lnTo>
                    <a:pt x="1" y="204"/>
                  </a:lnTo>
                  <a:lnTo>
                    <a:pt x="1" y="203"/>
                  </a:lnTo>
                  <a:lnTo>
                    <a:pt x="1" y="201"/>
                  </a:lnTo>
                  <a:lnTo>
                    <a:pt x="1" y="200"/>
                  </a:lnTo>
                  <a:lnTo>
                    <a:pt x="1" y="198"/>
                  </a:lnTo>
                  <a:lnTo>
                    <a:pt x="1" y="194"/>
                  </a:lnTo>
                  <a:lnTo>
                    <a:pt x="1" y="192"/>
                  </a:lnTo>
                  <a:lnTo>
                    <a:pt x="1" y="190"/>
                  </a:lnTo>
                  <a:lnTo>
                    <a:pt x="1" y="187"/>
                  </a:lnTo>
                  <a:lnTo>
                    <a:pt x="1" y="186"/>
                  </a:lnTo>
                  <a:lnTo>
                    <a:pt x="1" y="185"/>
                  </a:lnTo>
                  <a:lnTo>
                    <a:pt x="1" y="185"/>
                  </a:lnTo>
                  <a:lnTo>
                    <a:pt x="1" y="181"/>
                  </a:lnTo>
                  <a:lnTo>
                    <a:pt x="1" y="179"/>
                  </a:lnTo>
                  <a:lnTo>
                    <a:pt x="1" y="177"/>
                  </a:lnTo>
                  <a:lnTo>
                    <a:pt x="1" y="175"/>
                  </a:lnTo>
                  <a:lnTo>
                    <a:pt x="1" y="171"/>
                  </a:lnTo>
                  <a:lnTo>
                    <a:pt x="1" y="168"/>
                  </a:lnTo>
                  <a:lnTo>
                    <a:pt x="1" y="165"/>
                  </a:lnTo>
                  <a:lnTo>
                    <a:pt x="1" y="161"/>
                  </a:lnTo>
                  <a:lnTo>
                    <a:pt x="1" y="159"/>
                  </a:lnTo>
                  <a:lnTo>
                    <a:pt x="1" y="158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8"/>
                  </a:lnTo>
                  <a:lnTo>
                    <a:pt x="0" y="146"/>
                  </a:lnTo>
                  <a:lnTo>
                    <a:pt x="0" y="142"/>
                  </a:lnTo>
                  <a:lnTo>
                    <a:pt x="0" y="141"/>
                  </a:lnTo>
                  <a:lnTo>
                    <a:pt x="0" y="140"/>
                  </a:lnTo>
                  <a:lnTo>
                    <a:pt x="0" y="139"/>
                  </a:lnTo>
                  <a:lnTo>
                    <a:pt x="0" y="137"/>
                  </a:lnTo>
                  <a:lnTo>
                    <a:pt x="0" y="135"/>
                  </a:lnTo>
                  <a:lnTo>
                    <a:pt x="1" y="131"/>
                  </a:lnTo>
                  <a:lnTo>
                    <a:pt x="1" y="129"/>
                  </a:lnTo>
                  <a:lnTo>
                    <a:pt x="1" y="127"/>
                  </a:lnTo>
                  <a:lnTo>
                    <a:pt x="1" y="126"/>
                  </a:lnTo>
                  <a:lnTo>
                    <a:pt x="1" y="124"/>
                  </a:lnTo>
                  <a:lnTo>
                    <a:pt x="0" y="122"/>
                  </a:lnTo>
                  <a:lnTo>
                    <a:pt x="0" y="120"/>
                  </a:lnTo>
                  <a:lnTo>
                    <a:pt x="0" y="119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5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0" y="108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2"/>
                  </a:lnTo>
                  <a:lnTo>
                    <a:pt x="0" y="101"/>
                  </a:lnTo>
                  <a:lnTo>
                    <a:pt x="0" y="100"/>
                  </a:lnTo>
                  <a:lnTo>
                    <a:pt x="1" y="97"/>
                  </a:lnTo>
                  <a:lnTo>
                    <a:pt x="0" y="91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" y="12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4" name="Freeform 100">
              <a:extLst>
                <a:ext uri="{FF2B5EF4-FFF2-40B4-BE49-F238E27FC236}">
                  <a16:creationId xmlns:a16="http://schemas.microsoft.com/office/drawing/2014/main" id="{517E92A3-958E-35F5-FD59-2DA25687E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288" y="2406650"/>
              <a:ext cx="601663" cy="523875"/>
            </a:xfrm>
            <a:custGeom>
              <a:avLst/>
              <a:gdLst>
                <a:gd name="T0" fmla="*/ 145 w 379"/>
                <a:gd name="T1" fmla="*/ 118 h 330"/>
                <a:gd name="T2" fmla="*/ 283 w 379"/>
                <a:gd name="T3" fmla="*/ 241 h 330"/>
                <a:gd name="T4" fmla="*/ 379 w 379"/>
                <a:gd name="T5" fmla="*/ 330 h 330"/>
                <a:gd name="T6" fmla="*/ 341 w 379"/>
                <a:gd name="T7" fmla="*/ 330 h 330"/>
                <a:gd name="T8" fmla="*/ 202 w 379"/>
                <a:gd name="T9" fmla="*/ 330 h 330"/>
                <a:gd name="T10" fmla="*/ 185 w 379"/>
                <a:gd name="T11" fmla="*/ 330 h 330"/>
                <a:gd name="T12" fmla="*/ 178 w 379"/>
                <a:gd name="T13" fmla="*/ 323 h 330"/>
                <a:gd name="T14" fmla="*/ 170 w 379"/>
                <a:gd name="T15" fmla="*/ 325 h 330"/>
                <a:gd name="T16" fmla="*/ 165 w 379"/>
                <a:gd name="T17" fmla="*/ 320 h 330"/>
                <a:gd name="T18" fmla="*/ 158 w 379"/>
                <a:gd name="T19" fmla="*/ 314 h 330"/>
                <a:gd name="T20" fmla="*/ 152 w 379"/>
                <a:gd name="T21" fmla="*/ 307 h 330"/>
                <a:gd name="T22" fmla="*/ 143 w 379"/>
                <a:gd name="T23" fmla="*/ 305 h 330"/>
                <a:gd name="T24" fmla="*/ 136 w 379"/>
                <a:gd name="T25" fmla="*/ 301 h 330"/>
                <a:gd name="T26" fmla="*/ 130 w 379"/>
                <a:gd name="T27" fmla="*/ 295 h 330"/>
                <a:gd name="T28" fmla="*/ 129 w 379"/>
                <a:gd name="T29" fmla="*/ 287 h 330"/>
                <a:gd name="T30" fmla="*/ 123 w 379"/>
                <a:gd name="T31" fmla="*/ 280 h 330"/>
                <a:gd name="T32" fmla="*/ 121 w 379"/>
                <a:gd name="T33" fmla="*/ 271 h 330"/>
                <a:gd name="T34" fmla="*/ 115 w 379"/>
                <a:gd name="T35" fmla="*/ 264 h 330"/>
                <a:gd name="T36" fmla="*/ 108 w 379"/>
                <a:gd name="T37" fmla="*/ 259 h 330"/>
                <a:gd name="T38" fmla="*/ 98 w 379"/>
                <a:gd name="T39" fmla="*/ 259 h 330"/>
                <a:gd name="T40" fmla="*/ 91 w 379"/>
                <a:gd name="T41" fmla="*/ 262 h 330"/>
                <a:gd name="T42" fmla="*/ 86 w 379"/>
                <a:gd name="T43" fmla="*/ 261 h 330"/>
                <a:gd name="T44" fmla="*/ 79 w 379"/>
                <a:gd name="T45" fmla="*/ 258 h 330"/>
                <a:gd name="T46" fmla="*/ 85 w 379"/>
                <a:gd name="T47" fmla="*/ 250 h 330"/>
                <a:gd name="T48" fmla="*/ 91 w 379"/>
                <a:gd name="T49" fmla="*/ 244 h 330"/>
                <a:gd name="T50" fmla="*/ 89 w 379"/>
                <a:gd name="T51" fmla="*/ 236 h 330"/>
                <a:gd name="T52" fmla="*/ 93 w 379"/>
                <a:gd name="T53" fmla="*/ 229 h 330"/>
                <a:gd name="T54" fmla="*/ 91 w 379"/>
                <a:gd name="T55" fmla="*/ 222 h 330"/>
                <a:gd name="T56" fmla="*/ 91 w 379"/>
                <a:gd name="T57" fmla="*/ 215 h 330"/>
                <a:gd name="T58" fmla="*/ 82 w 379"/>
                <a:gd name="T59" fmla="*/ 212 h 330"/>
                <a:gd name="T60" fmla="*/ 75 w 379"/>
                <a:gd name="T61" fmla="*/ 205 h 330"/>
                <a:gd name="T62" fmla="*/ 68 w 379"/>
                <a:gd name="T63" fmla="*/ 196 h 330"/>
                <a:gd name="T64" fmla="*/ 71 w 379"/>
                <a:gd name="T65" fmla="*/ 188 h 330"/>
                <a:gd name="T66" fmla="*/ 70 w 379"/>
                <a:gd name="T67" fmla="*/ 178 h 330"/>
                <a:gd name="T68" fmla="*/ 65 w 379"/>
                <a:gd name="T69" fmla="*/ 169 h 330"/>
                <a:gd name="T70" fmla="*/ 58 w 379"/>
                <a:gd name="T71" fmla="*/ 164 h 330"/>
                <a:gd name="T72" fmla="*/ 52 w 379"/>
                <a:gd name="T73" fmla="*/ 161 h 330"/>
                <a:gd name="T74" fmla="*/ 44 w 379"/>
                <a:gd name="T75" fmla="*/ 161 h 330"/>
                <a:gd name="T76" fmla="*/ 38 w 379"/>
                <a:gd name="T77" fmla="*/ 163 h 330"/>
                <a:gd name="T78" fmla="*/ 37 w 379"/>
                <a:gd name="T79" fmla="*/ 156 h 330"/>
                <a:gd name="T80" fmla="*/ 33 w 379"/>
                <a:gd name="T81" fmla="*/ 151 h 330"/>
                <a:gd name="T82" fmla="*/ 31 w 379"/>
                <a:gd name="T83" fmla="*/ 152 h 330"/>
                <a:gd name="T84" fmla="*/ 22 w 379"/>
                <a:gd name="T85" fmla="*/ 151 h 330"/>
                <a:gd name="T86" fmla="*/ 15 w 379"/>
                <a:gd name="T87" fmla="*/ 145 h 330"/>
                <a:gd name="T88" fmla="*/ 8 w 379"/>
                <a:gd name="T89" fmla="*/ 138 h 330"/>
                <a:gd name="T90" fmla="*/ 6 w 379"/>
                <a:gd name="T91" fmla="*/ 131 h 330"/>
                <a:gd name="T92" fmla="*/ 7 w 379"/>
                <a:gd name="T93" fmla="*/ 124 h 330"/>
                <a:gd name="T94" fmla="*/ 5 w 379"/>
                <a:gd name="T95" fmla="*/ 117 h 330"/>
                <a:gd name="T96" fmla="*/ 2 w 379"/>
                <a:gd name="T97" fmla="*/ 111 h 330"/>
                <a:gd name="T98" fmla="*/ 3 w 379"/>
                <a:gd name="T99" fmla="*/ 101 h 330"/>
                <a:gd name="T100" fmla="*/ 5 w 379"/>
                <a:gd name="T101" fmla="*/ 94 h 330"/>
                <a:gd name="T102" fmla="*/ 7 w 379"/>
                <a:gd name="T103" fmla="*/ 88 h 330"/>
                <a:gd name="T104" fmla="*/ 9 w 379"/>
                <a:gd name="T105" fmla="*/ 80 h 330"/>
                <a:gd name="T106" fmla="*/ 18 w 379"/>
                <a:gd name="T107" fmla="*/ 79 h 330"/>
                <a:gd name="T108" fmla="*/ 19 w 379"/>
                <a:gd name="T109" fmla="*/ 70 h 330"/>
                <a:gd name="T110" fmla="*/ 23 w 379"/>
                <a:gd name="T111" fmla="*/ 60 h 330"/>
                <a:gd name="T112" fmla="*/ 19 w 379"/>
                <a:gd name="T113" fmla="*/ 52 h 330"/>
                <a:gd name="T114" fmla="*/ 15 w 379"/>
                <a:gd name="T115" fmla="*/ 43 h 330"/>
                <a:gd name="T116" fmla="*/ 11 w 379"/>
                <a:gd name="T117" fmla="*/ 35 h 330"/>
                <a:gd name="T118" fmla="*/ 6 w 379"/>
                <a:gd name="T119" fmla="*/ 28 h 330"/>
                <a:gd name="T120" fmla="*/ 7 w 379"/>
                <a:gd name="T121" fmla="*/ 17 h 330"/>
                <a:gd name="T122" fmla="*/ 10 w 379"/>
                <a:gd name="T123" fmla="*/ 9 h 330"/>
                <a:gd name="T124" fmla="*/ 15 w 379"/>
                <a:gd name="T12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79" h="330">
                  <a:moveTo>
                    <a:pt x="25" y="9"/>
                  </a:moveTo>
                  <a:lnTo>
                    <a:pt x="33" y="16"/>
                  </a:lnTo>
                  <a:lnTo>
                    <a:pt x="67" y="45"/>
                  </a:lnTo>
                  <a:lnTo>
                    <a:pt x="67" y="46"/>
                  </a:lnTo>
                  <a:lnTo>
                    <a:pt x="102" y="77"/>
                  </a:lnTo>
                  <a:lnTo>
                    <a:pt x="102" y="78"/>
                  </a:lnTo>
                  <a:lnTo>
                    <a:pt x="103" y="78"/>
                  </a:lnTo>
                  <a:lnTo>
                    <a:pt x="127" y="100"/>
                  </a:lnTo>
                  <a:lnTo>
                    <a:pt x="135" y="106"/>
                  </a:lnTo>
                  <a:lnTo>
                    <a:pt x="145" y="118"/>
                  </a:lnTo>
                  <a:lnTo>
                    <a:pt x="146" y="118"/>
                  </a:lnTo>
                  <a:lnTo>
                    <a:pt x="178" y="146"/>
                  </a:lnTo>
                  <a:lnTo>
                    <a:pt x="198" y="165"/>
                  </a:lnTo>
                  <a:lnTo>
                    <a:pt x="230" y="194"/>
                  </a:lnTo>
                  <a:lnTo>
                    <a:pt x="250" y="212"/>
                  </a:lnTo>
                  <a:lnTo>
                    <a:pt x="252" y="214"/>
                  </a:lnTo>
                  <a:lnTo>
                    <a:pt x="255" y="215"/>
                  </a:lnTo>
                  <a:lnTo>
                    <a:pt x="259" y="221"/>
                  </a:lnTo>
                  <a:lnTo>
                    <a:pt x="281" y="240"/>
                  </a:lnTo>
                  <a:lnTo>
                    <a:pt x="283" y="241"/>
                  </a:lnTo>
                  <a:lnTo>
                    <a:pt x="305" y="261"/>
                  </a:lnTo>
                  <a:lnTo>
                    <a:pt x="320" y="276"/>
                  </a:lnTo>
                  <a:lnTo>
                    <a:pt x="323" y="279"/>
                  </a:lnTo>
                  <a:lnTo>
                    <a:pt x="329" y="284"/>
                  </a:lnTo>
                  <a:lnTo>
                    <a:pt x="348" y="301"/>
                  </a:lnTo>
                  <a:lnTo>
                    <a:pt x="357" y="309"/>
                  </a:lnTo>
                  <a:lnTo>
                    <a:pt x="362" y="315"/>
                  </a:lnTo>
                  <a:lnTo>
                    <a:pt x="363" y="315"/>
                  </a:lnTo>
                  <a:lnTo>
                    <a:pt x="377" y="329"/>
                  </a:lnTo>
                  <a:lnTo>
                    <a:pt x="379" y="330"/>
                  </a:lnTo>
                  <a:lnTo>
                    <a:pt x="378" y="330"/>
                  </a:lnTo>
                  <a:lnTo>
                    <a:pt x="366" y="330"/>
                  </a:lnTo>
                  <a:lnTo>
                    <a:pt x="361" y="330"/>
                  </a:lnTo>
                  <a:lnTo>
                    <a:pt x="358" y="330"/>
                  </a:lnTo>
                  <a:lnTo>
                    <a:pt x="352" y="330"/>
                  </a:lnTo>
                  <a:lnTo>
                    <a:pt x="351" y="330"/>
                  </a:lnTo>
                  <a:lnTo>
                    <a:pt x="350" y="330"/>
                  </a:lnTo>
                  <a:lnTo>
                    <a:pt x="348" y="330"/>
                  </a:lnTo>
                  <a:lnTo>
                    <a:pt x="343" y="330"/>
                  </a:lnTo>
                  <a:lnTo>
                    <a:pt x="341" y="330"/>
                  </a:lnTo>
                  <a:lnTo>
                    <a:pt x="329" y="330"/>
                  </a:lnTo>
                  <a:lnTo>
                    <a:pt x="278" y="330"/>
                  </a:lnTo>
                  <a:lnTo>
                    <a:pt x="272" y="330"/>
                  </a:lnTo>
                  <a:lnTo>
                    <a:pt x="260" y="330"/>
                  </a:lnTo>
                  <a:lnTo>
                    <a:pt x="229" y="330"/>
                  </a:lnTo>
                  <a:lnTo>
                    <a:pt x="224" y="330"/>
                  </a:lnTo>
                  <a:lnTo>
                    <a:pt x="218" y="330"/>
                  </a:lnTo>
                  <a:lnTo>
                    <a:pt x="211" y="330"/>
                  </a:lnTo>
                  <a:lnTo>
                    <a:pt x="206" y="330"/>
                  </a:lnTo>
                  <a:lnTo>
                    <a:pt x="202" y="330"/>
                  </a:lnTo>
                  <a:lnTo>
                    <a:pt x="197" y="330"/>
                  </a:lnTo>
                  <a:lnTo>
                    <a:pt x="197" y="330"/>
                  </a:lnTo>
                  <a:lnTo>
                    <a:pt x="196" y="330"/>
                  </a:lnTo>
                  <a:lnTo>
                    <a:pt x="195" y="330"/>
                  </a:lnTo>
                  <a:lnTo>
                    <a:pt x="194" y="330"/>
                  </a:lnTo>
                  <a:lnTo>
                    <a:pt x="192" y="330"/>
                  </a:lnTo>
                  <a:lnTo>
                    <a:pt x="190" y="330"/>
                  </a:lnTo>
                  <a:lnTo>
                    <a:pt x="189" y="330"/>
                  </a:lnTo>
                  <a:lnTo>
                    <a:pt x="188" y="330"/>
                  </a:lnTo>
                  <a:lnTo>
                    <a:pt x="185" y="330"/>
                  </a:lnTo>
                  <a:lnTo>
                    <a:pt x="183" y="330"/>
                  </a:lnTo>
                  <a:lnTo>
                    <a:pt x="182" y="330"/>
                  </a:lnTo>
                  <a:lnTo>
                    <a:pt x="182" y="329"/>
                  </a:lnTo>
                  <a:lnTo>
                    <a:pt x="181" y="327"/>
                  </a:lnTo>
                  <a:lnTo>
                    <a:pt x="180" y="327"/>
                  </a:lnTo>
                  <a:lnTo>
                    <a:pt x="180" y="326"/>
                  </a:lnTo>
                  <a:lnTo>
                    <a:pt x="179" y="325"/>
                  </a:lnTo>
                  <a:lnTo>
                    <a:pt x="179" y="324"/>
                  </a:lnTo>
                  <a:lnTo>
                    <a:pt x="178" y="324"/>
                  </a:lnTo>
                  <a:lnTo>
                    <a:pt x="178" y="323"/>
                  </a:lnTo>
                  <a:lnTo>
                    <a:pt x="177" y="323"/>
                  </a:lnTo>
                  <a:lnTo>
                    <a:pt x="175" y="323"/>
                  </a:lnTo>
                  <a:lnTo>
                    <a:pt x="175" y="324"/>
                  </a:lnTo>
                  <a:lnTo>
                    <a:pt x="174" y="324"/>
                  </a:lnTo>
                  <a:lnTo>
                    <a:pt x="174" y="323"/>
                  </a:lnTo>
                  <a:lnTo>
                    <a:pt x="173" y="324"/>
                  </a:lnTo>
                  <a:lnTo>
                    <a:pt x="172" y="324"/>
                  </a:lnTo>
                  <a:lnTo>
                    <a:pt x="172" y="325"/>
                  </a:lnTo>
                  <a:lnTo>
                    <a:pt x="171" y="325"/>
                  </a:lnTo>
                  <a:lnTo>
                    <a:pt x="170" y="325"/>
                  </a:lnTo>
                  <a:lnTo>
                    <a:pt x="170" y="325"/>
                  </a:lnTo>
                  <a:lnTo>
                    <a:pt x="169" y="325"/>
                  </a:lnTo>
                  <a:lnTo>
                    <a:pt x="168" y="326"/>
                  </a:lnTo>
                  <a:lnTo>
                    <a:pt x="166" y="326"/>
                  </a:lnTo>
                  <a:lnTo>
                    <a:pt x="166" y="325"/>
                  </a:lnTo>
                  <a:lnTo>
                    <a:pt x="165" y="324"/>
                  </a:lnTo>
                  <a:lnTo>
                    <a:pt x="165" y="323"/>
                  </a:lnTo>
                  <a:lnTo>
                    <a:pt x="165" y="322"/>
                  </a:lnTo>
                  <a:lnTo>
                    <a:pt x="165" y="321"/>
                  </a:lnTo>
                  <a:lnTo>
                    <a:pt x="165" y="320"/>
                  </a:lnTo>
                  <a:lnTo>
                    <a:pt x="164" y="320"/>
                  </a:lnTo>
                  <a:lnTo>
                    <a:pt x="164" y="318"/>
                  </a:lnTo>
                  <a:lnTo>
                    <a:pt x="163" y="318"/>
                  </a:lnTo>
                  <a:lnTo>
                    <a:pt x="162" y="318"/>
                  </a:lnTo>
                  <a:lnTo>
                    <a:pt x="161" y="317"/>
                  </a:lnTo>
                  <a:lnTo>
                    <a:pt x="161" y="316"/>
                  </a:lnTo>
                  <a:lnTo>
                    <a:pt x="160" y="315"/>
                  </a:lnTo>
                  <a:lnTo>
                    <a:pt x="160" y="315"/>
                  </a:lnTo>
                  <a:lnTo>
                    <a:pt x="158" y="315"/>
                  </a:lnTo>
                  <a:lnTo>
                    <a:pt x="158" y="314"/>
                  </a:lnTo>
                  <a:lnTo>
                    <a:pt x="157" y="314"/>
                  </a:lnTo>
                  <a:lnTo>
                    <a:pt x="156" y="314"/>
                  </a:lnTo>
                  <a:lnTo>
                    <a:pt x="156" y="313"/>
                  </a:lnTo>
                  <a:lnTo>
                    <a:pt x="155" y="312"/>
                  </a:lnTo>
                  <a:lnTo>
                    <a:pt x="155" y="310"/>
                  </a:lnTo>
                  <a:lnTo>
                    <a:pt x="154" y="310"/>
                  </a:lnTo>
                  <a:lnTo>
                    <a:pt x="154" y="309"/>
                  </a:lnTo>
                  <a:lnTo>
                    <a:pt x="153" y="308"/>
                  </a:lnTo>
                  <a:lnTo>
                    <a:pt x="153" y="307"/>
                  </a:lnTo>
                  <a:lnTo>
                    <a:pt x="152" y="307"/>
                  </a:lnTo>
                  <a:lnTo>
                    <a:pt x="151" y="308"/>
                  </a:lnTo>
                  <a:lnTo>
                    <a:pt x="149" y="307"/>
                  </a:lnTo>
                  <a:lnTo>
                    <a:pt x="148" y="306"/>
                  </a:lnTo>
                  <a:lnTo>
                    <a:pt x="147" y="306"/>
                  </a:lnTo>
                  <a:lnTo>
                    <a:pt x="147" y="305"/>
                  </a:lnTo>
                  <a:lnTo>
                    <a:pt x="147" y="304"/>
                  </a:lnTo>
                  <a:lnTo>
                    <a:pt x="146" y="304"/>
                  </a:lnTo>
                  <a:lnTo>
                    <a:pt x="145" y="304"/>
                  </a:lnTo>
                  <a:lnTo>
                    <a:pt x="144" y="304"/>
                  </a:lnTo>
                  <a:lnTo>
                    <a:pt x="143" y="305"/>
                  </a:lnTo>
                  <a:lnTo>
                    <a:pt x="143" y="305"/>
                  </a:lnTo>
                  <a:lnTo>
                    <a:pt x="142" y="305"/>
                  </a:lnTo>
                  <a:lnTo>
                    <a:pt x="142" y="306"/>
                  </a:lnTo>
                  <a:lnTo>
                    <a:pt x="140" y="305"/>
                  </a:lnTo>
                  <a:lnTo>
                    <a:pt x="140" y="304"/>
                  </a:lnTo>
                  <a:lnTo>
                    <a:pt x="139" y="304"/>
                  </a:lnTo>
                  <a:lnTo>
                    <a:pt x="139" y="303"/>
                  </a:lnTo>
                  <a:lnTo>
                    <a:pt x="138" y="303"/>
                  </a:lnTo>
                  <a:lnTo>
                    <a:pt x="136" y="303"/>
                  </a:lnTo>
                  <a:lnTo>
                    <a:pt x="136" y="301"/>
                  </a:lnTo>
                  <a:lnTo>
                    <a:pt x="135" y="301"/>
                  </a:lnTo>
                  <a:lnTo>
                    <a:pt x="135" y="300"/>
                  </a:lnTo>
                  <a:lnTo>
                    <a:pt x="134" y="300"/>
                  </a:lnTo>
                  <a:lnTo>
                    <a:pt x="134" y="299"/>
                  </a:lnTo>
                  <a:lnTo>
                    <a:pt x="132" y="299"/>
                  </a:lnTo>
                  <a:lnTo>
                    <a:pt x="132" y="298"/>
                  </a:lnTo>
                  <a:lnTo>
                    <a:pt x="131" y="298"/>
                  </a:lnTo>
                  <a:lnTo>
                    <a:pt x="130" y="297"/>
                  </a:lnTo>
                  <a:lnTo>
                    <a:pt x="130" y="296"/>
                  </a:lnTo>
                  <a:lnTo>
                    <a:pt x="130" y="295"/>
                  </a:lnTo>
                  <a:lnTo>
                    <a:pt x="129" y="295"/>
                  </a:lnTo>
                  <a:lnTo>
                    <a:pt x="129" y="293"/>
                  </a:lnTo>
                  <a:lnTo>
                    <a:pt x="128" y="292"/>
                  </a:lnTo>
                  <a:lnTo>
                    <a:pt x="128" y="291"/>
                  </a:lnTo>
                  <a:lnTo>
                    <a:pt x="129" y="291"/>
                  </a:lnTo>
                  <a:lnTo>
                    <a:pt x="129" y="290"/>
                  </a:lnTo>
                  <a:lnTo>
                    <a:pt x="129" y="289"/>
                  </a:lnTo>
                  <a:lnTo>
                    <a:pt x="129" y="288"/>
                  </a:lnTo>
                  <a:lnTo>
                    <a:pt x="129" y="288"/>
                  </a:lnTo>
                  <a:lnTo>
                    <a:pt x="129" y="287"/>
                  </a:lnTo>
                  <a:lnTo>
                    <a:pt x="128" y="287"/>
                  </a:lnTo>
                  <a:lnTo>
                    <a:pt x="128" y="286"/>
                  </a:lnTo>
                  <a:lnTo>
                    <a:pt x="127" y="286"/>
                  </a:lnTo>
                  <a:lnTo>
                    <a:pt x="127" y="284"/>
                  </a:lnTo>
                  <a:lnTo>
                    <a:pt x="126" y="284"/>
                  </a:lnTo>
                  <a:lnTo>
                    <a:pt x="125" y="283"/>
                  </a:lnTo>
                  <a:lnTo>
                    <a:pt x="125" y="282"/>
                  </a:lnTo>
                  <a:lnTo>
                    <a:pt x="125" y="281"/>
                  </a:lnTo>
                  <a:lnTo>
                    <a:pt x="123" y="281"/>
                  </a:lnTo>
                  <a:lnTo>
                    <a:pt x="123" y="280"/>
                  </a:lnTo>
                  <a:lnTo>
                    <a:pt x="122" y="280"/>
                  </a:lnTo>
                  <a:lnTo>
                    <a:pt x="122" y="279"/>
                  </a:lnTo>
                  <a:lnTo>
                    <a:pt x="122" y="278"/>
                  </a:lnTo>
                  <a:lnTo>
                    <a:pt x="123" y="278"/>
                  </a:lnTo>
                  <a:lnTo>
                    <a:pt x="122" y="276"/>
                  </a:lnTo>
                  <a:lnTo>
                    <a:pt x="122" y="275"/>
                  </a:lnTo>
                  <a:lnTo>
                    <a:pt x="122" y="274"/>
                  </a:lnTo>
                  <a:lnTo>
                    <a:pt x="122" y="273"/>
                  </a:lnTo>
                  <a:lnTo>
                    <a:pt x="121" y="272"/>
                  </a:lnTo>
                  <a:lnTo>
                    <a:pt x="121" y="271"/>
                  </a:lnTo>
                  <a:lnTo>
                    <a:pt x="120" y="271"/>
                  </a:lnTo>
                  <a:lnTo>
                    <a:pt x="120" y="270"/>
                  </a:lnTo>
                  <a:lnTo>
                    <a:pt x="119" y="269"/>
                  </a:lnTo>
                  <a:lnTo>
                    <a:pt x="118" y="269"/>
                  </a:lnTo>
                  <a:lnTo>
                    <a:pt x="118" y="267"/>
                  </a:lnTo>
                  <a:lnTo>
                    <a:pt x="117" y="267"/>
                  </a:lnTo>
                  <a:lnTo>
                    <a:pt x="117" y="266"/>
                  </a:lnTo>
                  <a:lnTo>
                    <a:pt x="115" y="266"/>
                  </a:lnTo>
                  <a:lnTo>
                    <a:pt x="115" y="265"/>
                  </a:lnTo>
                  <a:lnTo>
                    <a:pt x="115" y="264"/>
                  </a:lnTo>
                  <a:lnTo>
                    <a:pt x="114" y="264"/>
                  </a:lnTo>
                  <a:lnTo>
                    <a:pt x="114" y="263"/>
                  </a:lnTo>
                  <a:lnTo>
                    <a:pt x="113" y="262"/>
                  </a:lnTo>
                  <a:lnTo>
                    <a:pt x="113" y="261"/>
                  </a:lnTo>
                  <a:lnTo>
                    <a:pt x="112" y="261"/>
                  </a:lnTo>
                  <a:lnTo>
                    <a:pt x="111" y="261"/>
                  </a:lnTo>
                  <a:lnTo>
                    <a:pt x="111" y="259"/>
                  </a:lnTo>
                  <a:lnTo>
                    <a:pt x="110" y="259"/>
                  </a:lnTo>
                  <a:lnTo>
                    <a:pt x="109" y="259"/>
                  </a:lnTo>
                  <a:lnTo>
                    <a:pt x="108" y="259"/>
                  </a:lnTo>
                  <a:lnTo>
                    <a:pt x="108" y="258"/>
                  </a:lnTo>
                  <a:lnTo>
                    <a:pt x="106" y="259"/>
                  </a:lnTo>
                  <a:lnTo>
                    <a:pt x="105" y="259"/>
                  </a:lnTo>
                  <a:lnTo>
                    <a:pt x="104" y="259"/>
                  </a:lnTo>
                  <a:lnTo>
                    <a:pt x="103" y="259"/>
                  </a:lnTo>
                  <a:lnTo>
                    <a:pt x="103" y="258"/>
                  </a:lnTo>
                  <a:lnTo>
                    <a:pt x="102" y="258"/>
                  </a:lnTo>
                  <a:lnTo>
                    <a:pt x="101" y="258"/>
                  </a:lnTo>
                  <a:lnTo>
                    <a:pt x="100" y="258"/>
                  </a:lnTo>
                  <a:lnTo>
                    <a:pt x="98" y="259"/>
                  </a:lnTo>
                  <a:lnTo>
                    <a:pt x="97" y="258"/>
                  </a:lnTo>
                  <a:lnTo>
                    <a:pt x="96" y="258"/>
                  </a:lnTo>
                  <a:lnTo>
                    <a:pt x="95" y="258"/>
                  </a:lnTo>
                  <a:lnTo>
                    <a:pt x="94" y="258"/>
                  </a:lnTo>
                  <a:lnTo>
                    <a:pt x="93" y="259"/>
                  </a:lnTo>
                  <a:lnTo>
                    <a:pt x="93" y="261"/>
                  </a:lnTo>
                  <a:lnTo>
                    <a:pt x="93" y="261"/>
                  </a:lnTo>
                  <a:lnTo>
                    <a:pt x="92" y="261"/>
                  </a:lnTo>
                  <a:lnTo>
                    <a:pt x="92" y="262"/>
                  </a:lnTo>
                  <a:lnTo>
                    <a:pt x="91" y="262"/>
                  </a:lnTo>
                  <a:lnTo>
                    <a:pt x="91" y="263"/>
                  </a:lnTo>
                  <a:lnTo>
                    <a:pt x="89" y="264"/>
                  </a:lnTo>
                  <a:lnTo>
                    <a:pt x="89" y="263"/>
                  </a:lnTo>
                  <a:lnTo>
                    <a:pt x="88" y="263"/>
                  </a:lnTo>
                  <a:lnTo>
                    <a:pt x="88" y="263"/>
                  </a:lnTo>
                  <a:lnTo>
                    <a:pt x="88" y="262"/>
                  </a:lnTo>
                  <a:lnTo>
                    <a:pt x="87" y="262"/>
                  </a:lnTo>
                  <a:lnTo>
                    <a:pt x="87" y="261"/>
                  </a:lnTo>
                  <a:lnTo>
                    <a:pt x="86" y="261"/>
                  </a:lnTo>
                  <a:lnTo>
                    <a:pt x="86" y="261"/>
                  </a:lnTo>
                  <a:lnTo>
                    <a:pt x="85" y="261"/>
                  </a:lnTo>
                  <a:lnTo>
                    <a:pt x="84" y="261"/>
                  </a:lnTo>
                  <a:lnTo>
                    <a:pt x="83" y="261"/>
                  </a:lnTo>
                  <a:lnTo>
                    <a:pt x="83" y="261"/>
                  </a:lnTo>
                  <a:lnTo>
                    <a:pt x="82" y="261"/>
                  </a:lnTo>
                  <a:lnTo>
                    <a:pt x="82" y="261"/>
                  </a:lnTo>
                  <a:lnTo>
                    <a:pt x="82" y="259"/>
                  </a:lnTo>
                  <a:lnTo>
                    <a:pt x="80" y="259"/>
                  </a:lnTo>
                  <a:lnTo>
                    <a:pt x="80" y="258"/>
                  </a:lnTo>
                  <a:lnTo>
                    <a:pt x="79" y="258"/>
                  </a:lnTo>
                  <a:lnTo>
                    <a:pt x="80" y="257"/>
                  </a:lnTo>
                  <a:lnTo>
                    <a:pt x="82" y="257"/>
                  </a:lnTo>
                  <a:lnTo>
                    <a:pt x="82" y="256"/>
                  </a:lnTo>
                  <a:lnTo>
                    <a:pt x="83" y="256"/>
                  </a:lnTo>
                  <a:lnTo>
                    <a:pt x="83" y="255"/>
                  </a:lnTo>
                  <a:lnTo>
                    <a:pt x="83" y="254"/>
                  </a:lnTo>
                  <a:lnTo>
                    <a:pt x="83" y="253"/>
                  </a:lnTo>
                  <a:lnTo>
                    <a:pt x="84" y="253"/>
                  </a:lnTo>
                  <a:lnTo>
                    <a:pt x="85" y="252"/>
                  </a:lnTo>
                  <a:lnTo>
                    <a:pt x="85" y="250"/>
                  </a:lnTo>
                  <a:lnTo>
                    <a:pt x="86" y="249"/>
                  </a:lnTo>
                  <a:lnTo>
                    <a:pt x="86" y="248"/>
                  </a:lnTo>
                  <a:lnTo>
                    <a:pt x="87" y="248"/>
                  </a:lnTo>
                  <a:lnTo>
                    <a:pt x="88" y="248"/>
                  </a:lnTo>
                  <a:lnTo>
                    <a:pt x="88" y="247"/>
                  </a:lnTo>
                  <a:lnTo>
                    <a:pt x="88" y="247"/>
                  </a:lnTo>
                  <a:lnTo>
                    <a:pt x="89" y="247"/>
                  </a:lnTo>
                  <a:lnTo>
                    <a:pt x="89" y="246"/>
                  </a:lnTo>
                  <a:lnTo>
                    <a:pt x="89" y="245"/>
                  </a:lnTo>
                  <a:lnTo>
                    <a:pt x="91" y="244"/>
                  </a:lnTo>
                  <a:lnTo>
                    <a:pt x="92" y="244"/>
                  </a:lnTo>
                  <a:lnTo>
                    <a:pt x="93" y="244"/>
                  </a:lnTo>
                  <a:lnTo>
                    <a:pt x="93" y="242"/>
                  </a:lnTo>
                  <a:lnTo>
                    <a:pt x="93" y="241"/>
                  </a:lnTo>
                  <a:lnTo>
                    <a:pt x="93" y="240"/>
                  </a:lnTo>
                  <a:lnTo>
                    <a:pt x="93" y="239"/>
                  </a:lnTo>
                  <a:lnTo>
                    <a:pt x="93" y="238"/>
                  </a:lnTo>
                  <a:lnTo>
                    <a:pt x="92" y="238"/>
                  </a:lnTo>
                  <a:lnTo>
                    <a:pt x="91" y="237"/>
                  </a:lnTo>
                  <a:lnTo>
                    <a:pt x="89" y="236"/>
                  </a:lnTo>
                  <a:lnTo>
                    <a:pt x="91" y="234"/>
                  </a:lnTo>
                  <a:lnTo>
                    <a:pt x="92" y="233"/>
                  </a:lnTo>
                  <a:lnTo>
                    <a:pt x="93" y="233"/>
                  </a:lnTo>
                  <a:lnTo>
                    <a:pt x="93" y="233"/>
                  </a:lnTo>
                  <a:lnTo>
                    <a:pt x="92" y="232"/>
                  </a:lnTo>
                  <a:lnTo>
                    <a:pt x="92" y="231"/>
                  </a:lnTo>
                  <a:lnTo>
                    <a:pt x="93" y="231"/>
                  </a:lnTo>
                  <a:lnTo>
                    <a:pt x="93" y="230"/>
                  </a:lnTo>
                  <a:lnTo>
                    <a:pt x="94" y="230"/>
                  </a:lnTo>
                  <a:lnTo>
                    <a:pt x="93" y="229"/>
                  </a:lnTo>
                  <a:lnTo>
                    <a:pt x="92" y="229"/>
                  </a:lnTo>
                  <a:lnTo>
                    <a:pt x="92" y="230"/>
                  </a:lnTo>
                  <a:lnTo>
                    <a:pt x="91" y="229"/>
                  </a:lnTo>
                  <a:lnTo>
                    <a:pt x="89" y="229"/>
                  </a:lnTo>
                  <a:lnTo>
                    <a:pt x="91" y="228"/>
                  </a:lnTo>
                  <a:lnTo>
                    <a:pt x="91" y="227"/>
                  </a:lnTo>
                  <a:lnTo>
                    <a:pt x="91" y="225"/>
                  </a:lnTo>
                  <a:lnTo>
                    <a:pt x="91" y="224"/>
                  </a:lnTo>
                  <a:lnTo>
                    <a:pt x="91" y="223"/>
                  </a:lnTo>
                  <a:lnTo>
                    <a:pt x="91" y="222"/>
                  </a:lnTo>
                  <a:lnTo>
                    <a:pt x="92" y="221"/>
                  </a:lnTo>
                  <a:lnTo>
                    <a:pt x="92" y="220"/>
                  </a:lnTo>
                  <a:lnTo>
                    <a:pt x="93" y="219"/>
                  </a:lnTo>
                  <a:lnTo>
                    <a:pt x="93" y="220"/>
                  </a:lnTo>
                  <a:lnTo>
                    <a:pt x="94" y="219"/>
                  </a:lnTo>
                  <a:lnTo>
                    <a:pt x="93" y="217"/>
                  </a:lnTo>
                  <a:lnTo>
                    <a:pt x="92" y="217"/>
                  </a:lnTo>
                  <a:lnTo>
                    <a:pt x="92" y="216"/>
                  </a:lnTo>
                  <a:lnTo>
                    <a:pt x="92" y="215"/>
                  </a:lnTo>
                  <a:lnTo>
                    <a:pt x="91" y="215"/>
                  </a:lnTo>
                  <a:lnTo>
                    <a:pt x="89" y="215"/>
                  </a:lnTo>
                  <a:lnTo>
                    <a:pt x="88" y="214"/>
                  </a:lnTo>
                  <a:lnTo>
                    <a:pt x="88" y="213"/>
                  </a:lnTo>
                  <a:lnTo>
                    <a:pt x="88" y="213"/>
                  </a:lnTo>
                  <a:lnTo>
                    <a:pt x="87" y="212"/>
                  </a:lnTo>
                  <a:lnTo>
                    <a:pt x="86" y="212"/>
                  </a:lnTo>
                  <a:lnTo>
                    <a:pt x="85" y="212"/>
                  </a:lnTo>
                  <a:lnTo>
                    <a:pt x="84" y="212"/>
                  </a:lnTo>
                  <a:lnTo>
                    <a:pt x="83" y="212"/>
                  </a:lnTo>
                  <a:lnTo>
                    <a:pt x="82" y="212"/>
                  </a:lnTo>
                  <a:lnTo>
                    <a:pt x="80" y="211"/>
                  </a:lnTo>
                  <a:lnTo>
                    <a:pt x="80" y="210"/>
                  </a:lnTo>
                  <a:lnTo>
                    <a:pt x="80" y="208"/>
                  </a:lnTo>
                  <a:lnTo>
                    <a:pt x="80" y="207"/>
                  </a:lnTo>
                  <a:lnTo>
                    <a:pt x="79" y="206"/>
                  </a:lnTo>
                  <a:lnTo>
                    <a:pt x="78" y="206"/>
                  </a:lnTo>
                  <a:lnTo>
                    <a:pt x="77" y="206"/>
                  </a:lnTo>
                  <a:lnTo>
                    <a:pt x="76" y="206"/>
                  </a:lnTo>
                  <a:lnTo>
                    <a:pt x="75" y="206"/>
                  </a:lnTo>
                  <a:lnTo>
                    <a:pt x="75" y="205"/>
                  </a:lnTo>
                  <a:lnTo>
                    <a:pt x="74" y="204"/>
                  </a:lnTo>
                  <a:lnTo>
                    <a:pt x="72" y="204"/>
                  </a:lnTo>
                  <a:lnTo>
                    <a:pt x="71" y="203"/>
                  </a:lnTo>
                  <a:lnTo>
                    <a:pt x="70" y="202"/>
                  </a:lnTo>
                  <a:lnTo>
                    <a:pt x="70" y="200"/>
                  </a:lnTo>
                  <a:lnTo>
                    <a:pt x="70" y="199"/>
                  </a:lnTo>
                  <a:lnTo>
                    <a:pt x="70" y="198"/>
                  </a:lnTo>
                  <a:lnTo>
                    <a:pt x="69" y="198"/>
                  </a:lnTo>
                  <a:lnTo>
                    <a:pt x="69" y="197"/>
                  </a:lnTo>
                  <a:lnTo>
                    <a:pt x="68" y="196"/>
                  </a:lnTo>
                  <a:lnTo>
                    <a:pt x="69" y="196"/>
                  </a:lnTo>
                  <a:lnTo>
                    <a:pt x="69" y="195"/>
                  </a:lnTo>
                  <a:lnTo>
                    <a:pt x="69" y="194"/>
                  </a:lnTo>
                  <a:lnTo>
                    <a:pt x="70" y="194"/>
                  </a:lnTo>
                  <a:lnTo>
                    <a:pt x="69" y="193"/>
                  </a:lnTo>
                  <a:lnTo>
                    <a:pt x="69" y="191"/>
                  </a:lnTo>
                  <a:lnTo>
                    <a:pt x="69" y="190"/>
                  </a:lnTo>
                  <a:lnTo>
                    <a:pt x="70" y="190"/>
                  </a:lnTo>
                  <a:lnTo>
                    <a:pt x="70" y="189"/>
                  </a:lnTo>
                  <a:lnTo>
                    <a:pt x="71" y="188"/>
                  </a:lnTo>
                  <a:lnTo>
                    <a:pt x="71" y="187"/>
                  </a:lnTo>
                  <a:lnTo>
                    <a:pt x="71" y="186"/>
                  </a:lnTo>
                  <a:lnTo>
                    <a:pt x="71" y="185"/>
                  </a:lnTo>
                  <a:lnTo>
                    <a:pt x="71" y="183"/>
                  </a:lnTo>
                  <a:lnTo>
                    <a:pt x="71" y="182"/>
                  </a:lnTo>
                  <a:lnTo>
                    <a:pt x="71" y="181"/>
                  </a:lnTo>
                  <a:lnTo>
                    <a:pt x="71" y="180"/>
                  </a:lnTo>
                  <a:lnTo>
                    <a:pt x="70" y="179"/>
                  </a:lnTo>
                  <a:lnTo>
                    <a:pt x="70" y="179"/>
                  </a:lnTo>
                  <a:lnTo>
                    <a:pt x="70" y="178"/>
                  </a:lnTo>
                  <a:lnTo>
                    <a:pt x="70" y="177"/>
                  </a:lnTo>
                  <a:lnTo>
                    <a:pt x="69" y="177"/>
                  </a:lnTo>
                  <a:lnTo>
                    <a:pt x="68" y="176"/>
                  </a:lnTo>
                  <a:lnTo>
                    <a:pt x="68" y="174"/>
                  </a:lnTo>
                  <a:lnTo>
                    <a:pt x="68" y="172"/>
                  </a:lnTo>
                  <a:lnTo>
                    <a:pt x="67" y="172"/>
                  </a:lnTo>
                  <a:lnTo>
                    <a:pt x="67" y="171"/>
                  </a:lnTo>
                  <a:lnTo>
                    <a:pt x="66" y="171"/>
                  </a:lnTo>
                  <a:lnTo>
                    <a:pt x="65" y="170"/>
                  </a:lnTo>
                  <a:lnTo>
                    <a:pt x="65" y="169"/>
                  </a:lnTo>
                  <a:lnTo>
                    <a:pt x="63" y="168"/>
                  </a:lnTo>
                  <a:lnTo>
                    <a:pt x="62" y="166"/>
                  </a:lnTo>
                  <a:lnTo>
                    <a:pt x="62" y="165"/>
                  </a:lnTo>
                  <a:lnTo>
                    <a:pt x="61" y="166"/>
                  </a:lnTo>
                  <a:lnTo>
                    <a:pt x="61" y="166"/>
                  </a:lnTo>
                  <a:lnTo>
                    <a:pt x="61" y="165"/>
                  </a:lnTo>
                  <a:lnTo>
                    <a:pt x="60" y="164"/>
                  </a:lnTo>
                  <a:lnTo>
                    <a:pt x="59" y="164"/>
                  </a:lnTo>
                  <a:lnTo>
                    <a:pt x="59" y="165"/>
                  </a:lnTo>
                  <a:lnTo>
                    <a:pt x="58" y="164"/>
                  </a:lnTo>
                  <a:lnTo>
                    <a:pt x="58" y="163"/>
                  </a:lnTo>
                  <a:lnTo>
                    <a:pt x="57" y="164"/>
                  </a:lnTo>
                  <a:lnTo>
                    <a:pt x="57" y="163"/>
                  </a:lnTo>
                  <a:lnTo>
                    <a:pt x="57" y="162"/>
                  </a:lnTo>
                  <a:lnTo>
                    <a:pt x="55" y="162"/>
                  </a:lnTo>
                  <a:lnTo>
                    <a:pt x="54" y="162"/>
                  </a:lnTo>
                  <a:lnTo>
                    <a:pt x="54" y="161"/>
                  </a:lnTo>
                  <a:lnTo>
                    <a:pt x="53" y="160"/>
                  </a:lnTo>
                  <a:lnTo>
                    <a:pt x="52" y="160"/>
                  </a:lnTo>
                  <a:lnTo>
                    <a:pt x="52" y="161"/>
                  </a:lnTo>
                  <a:lnTo>
                    <a:pt x="51" y="160"/>
                  </a:lnTo>
                  <a:lnTo>
                    <a:pt x="50" y="160"/>
                  </a:lnTo>
                  <a:lnTo>
                    <a:pt x="49" y="160"/>
                  </a:lnTo>
                  <a:lnTo>
                    <a:pt x="48" y="160"/>
                  </a:lnTo>
                  <a:lnTo>
                    <a:pt x="46" y="159"/>
                  </a:lnTo>
                  <a:lnTo>
                    <a:pt x="46" y="157"/>
                  </a:lnTo>
                  <a:lnTo>
                    <a:pt x="45" y="157"/>
                  </a:lnTo>
                  <a:lnTo>
                    <a:pt x="45" y="159"/>
                  </a:lnTo>
                  <a:lnTo>
                    <a:pt x="44" y="160"/>
                  </a:lnTo>
                  <a:lnTo>
                    <a:pt x="44" y="161"/>
                  </a:lnTo>
                  <a:lnTo>
                    <a:pt x="43" y="161"/>
                  </a:lnTo>
                  <a:lnTo>
                    <a:pt x="43" y="162"/>
                  </a:lnTo>
                  <a:lnTo>
                    <a:pt x="44" y="163"/>
                  </a:lnTo>
                  <a:lnTo>
                    <a:pt x="43" y="163"/>
                  </a:lnTo>
                  <a:lnTo>
                    <a:pt x="42" y="163"/>
                  </a:lnTo>
                  <a:lnTo>
                    <a:pt x="42" y="162"/>
                  </a:lnTo>
                  <a:lnTo>
                    <a:pt x="41" y="162"/>
                  </a:lnTo>
                  <a:lnTo>
                    <a:pt x="41" y="163"/>
                  </a:lnTo>
                  <a:lnTo>
                    <a:pt x="40" y="163"/>
                  </a:lnTo>
                  <a:lnTo>
                    <a:pt x="38" y="163"/>
                  </a:lnTo>
                  <a:lnTo>
                    <a:pt x="38" y="162"/>
                  </a:lnTo>
                  <a:lnTo>
                    <a:pt x="38" y="161"/>
                  </a:lnTo>
                  <a:lnTo>
                    <a:pt x="38" y="160"/>
                  </a:lnTo>
                  <a:lnTo>
                    <a:pt x="40" y="160"/>
                  </a:lnTo>
                  <a:lnTo>
                    <a:pt x="40" y="159"/>
                  </a:lnTo>
                  <a:lnTo>
                    <a:pt x="38" y="160"/>
                  </a:lnTo>
                  <a:lnTo>
                    <a:pt x="38" y="159"/>
                  </a:lnTo>
                  <a:lnTo>
                    <a:pt x="37" y="157"/>
                  </a:lnTo>
                  <a:lnTo>
                    <a:pt x="36" y="156"/>
                  </a:lnTo>
                  <a:lnTo>
                    <a:pt x="37" y="156"/>
                  </a:lnTo>
                  <a:lnTo>
                    <a:pt x="37" y="155"/>
                  </a:lnTo>
                  <a:lnTo>
                    <a:pt x="37" y="154"/>
                  </a:lnTo>
                  <a:lnTo>
                    <a:pt x="36" y="154"/>
                  </a:lnTo>
                  <a:lnTo>
                    <a:pt x="35" y="153"/>
                  </a:lnTo>
                  <a:lnTo>
                    <a:pt x="34" y="153"/>
                  </a:lnTo>
                  <a:lnTo>
                    <a:pt x="34" y="153"/>
                  </a:lnTo>
                  <a:lnTo>
                    <a:pt x="34" y="152"/>
                  </a:lnTo>
                  <a:lnTo>
                    <a:pt x="34" y="152"/>
                  </a:lnTo>
                  <a:lnTo>
                    <a:pt x="34" y="151"/>
                  </a:lnTo>
                  <a:lnTo>
                    <a:pt x="33" y="151"/>
                  </a:lnTo>
                  <a:lnTo>
                    <a:pt x="33" y="149"/>
                  </a:lnTo>
                  <a:lnTo>
                    <a:pt x="33" y="148"/>
                  </a:lnTo>
                  <a:lnTo>
                    <a:pt x="33" y="147"/>
                  </a:lnTo>
                  <a:lnTo>
                    <a:pt x="32" y="147"/>
                  </a:lnTo>
                  <a:lnTo>
                    <a:pt x="32" y="146"/>
                  </a:lnTo>
                  <a:lnTo>
                    <a:pt x="31" y="147"/>
                  </a:lnTo>
                  <a:lnTo>
                    <a:pt x="31" y="148"/>
                  </a:lnTo>
                  <a:lnTo>
                    <a:pt x="31" y="149"/>
                  </a:lnTo>
                  <a:lnTo>
                    <a:pt x="31" y="151"/>
                  </a:lnTo>
                  <a:lnTo>
                    <a:pt x="31" y="152"/>
                  </a:lnTo>
                  <a:lnTo>
                    <a:pt x="31" y="152"/>
                  </a:lnTo>
                  <a:lnTo>
                    <a:pt x="29" y="152"/>
                  </a:lnTo>
                  <a:lnTo>
                    <a:pt x="28" y="152"/>
                  </a:lnTo>
                  <a:lnTo>
                    <a:pt x="28" y="152"/>
                  </a:lnTo>
                  <a:lnTo>
                    <a:pt x="27" y="152"/>
                  </a:lnTo>
                  <a:lnTo>
                    <a:pt x="26" y="152"/>
                  </a:lnTo>
                  <a:lnTo>
                    <a:pt x="25" y="151"/>
                  </a:lnTo>
                  <a:lnTo>
                    <a:pt x="24" y="151"/>
                  </a:lnTo>
                  <a:lnTo>
                    <a:pt x="23" y="151"/>
                  </a:lnTo>
                  <a:lnTo>
                    <a:pt x="22" y="151"/>
                  </a:lnTo>
                  <a:lnTo>
                    <a:pt x="22" y="149"/>
                  </a:lnTo>
                  <a:lnTo>
                    <a:pt x="22" y="148"/>
                  </a:lnTo>
                  <a:lnTo>
                    <a:pt x="20" y="148"/>
                  </a:lnTo>
                  <a:lnTo>
                    <a:pt x="19" y="148"/>
                  </a:lnTo>
                  <a:lnTo>
                    <a:pt x="18" y="148"/>
                  </a:lnTo>
                  <a:lnTo>
                    <a:pt x="18" y="147"/>
                  </a:lnTo>
                  <a:lnTo>
                    <a:pt x="17" y="147"/>
                  </a:lnTo>
                  <a:lnTo>
                    <a:pt x="16" y="147"/>
                  </a:lnTo>
                  <a:lnTo>
                    <a:pt x="15" y="146"/>
                  </a:lnTo>
                  <a:lnTo>
                    <a:pt x="15" y="145"/>
                  </a:lnTo>
                  <a:lnTo>
                    <a:pt x="15" y="144"/>
                  </a:lnTo>
                  <a:lnTo>
                    <a:pt x="15" y="143"/>
                  </a:lnTo>
                  <a:lnTo>
                    <a:pt x="15" y="142"/>
                  </a:lnTo>
                  <a:lnTo>
                    <a:pt x="14" y="140"/>
                  </a:lnTo>
                  <a:lnTo>
                    <a:pt x="12" y="139"/>
                  </a:lnTo>
                  <a:lnTo>
                    <a:pt x="11" y="139"/>
                  </a:lnTo>
                  <a:lnTo>
                    <a:pt x="11" y="140"/>
                  </a:lnTo>
                  <a:lnTo>
                    <a:pt x="10" y="140"/>
                  </a:lnTo>
                  <a:lnTo>
                    <a:pt x="9" y="139"/>
                  </a:lnTo>
                  <a:lnTo>
                    <a:pt x="8" y="138"/>
                  </a:lnTo>
                  <a:lnTo>
                    <a:pt x="7" y="138"/>
                  </a:lnTo>
                  <a:lnTo>
                    <a:pt x="6" y="138"/>
                  </a:lnTo>
                  <a:lnTo>
                    <a:pt x="6" y="137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5" y="135"/>
                  </a:lnTo>
                  <a:lnTo>
                    <a:pt x="5" y="134"/>
                  </a:lnTo>
                  <a:lnTo>
                    <a:pt x="6" y="134"/>
                  </a:lnTo>
                  <a:lnTo>
                    <a:pt x="6" y="132"/>
                  </a:lnTo>
                  <a:lnTo>
                    <a:pt x="6" y="131"/>
                  </a:lnTo>
                  <a:lnTo>
                    <a:pt x="6" y="130"/>
                  </a:lnTo>
                  <a:lnTo>
                    <a:pt x="6" y="129"/>
                  </a:lnTo>
                  <a:lnTo>
                    <a:pt x="6" y="128"/>
                  </a:lnTo>
                  <a:lnTo>
                    <a:pt x="6" y="127"/>
                  </a:lnTo>
                  <a:lnTo>
                    <a:pt x="7" y="127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4"/>
                  </a:lnTo>
                  <a:lnTo>
                    <a:pt x="8" y="124"/>
                  </a:lnTo>
                  <a:lnTo>
                    <a:pt x="7" y="124"/>
                  </a:lnTo>
                  <a:lnTo>
                    <a:pt x="7" y="123"/>
                  </a:lnTo>
                  <a:lnTo>
                    <a:pt x="6" y="122"/>
                  </a:lnTo>
                  <a:lnTo>
                    <a:pt x="6" y="121"/>
                  </a:lnTo>
                  <a:lnTo>
                    <a:pt x="7" y="120"/>
                  </a:lnTo>
                  <a:lnTo>
                    <a:pt x="7" y="119"/>
                  </a:lnTo>
                  <a:lnTo>
                    <a:pt x="6" y="119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5" y="118"/>
                  </a:lnTo>
                  <a:lnTo>
                    <a:pt x="5" y="117"/>
                  </a:lnTo>
                  <a:lnTo>
                    <a:pt x="3" y="115"/>
                  </a:lnTo>
                  <a:lnTo>
                    <a:pt x="3" y="114"/>
                  </a:lnTo>
                  <a:lnTo>
                    <a:pt x="2" y="114"/>
                  </a:lnTo>
                  <a:lnTo>
                    <a:pt x="1" y="114"/>
                  </a:lnTo>
                  <a:lnTo>
                    <a:pt x="1" y="113"/>
                  </a:lnTo>
                  <a:lnTo>
                    <a:pt x="0" y="113"/>
                  </a:lnTo>
                  <a:lnTo>
                    <a:pt x="0" y="112"/>
                  </a:lnTo>
                  <a:lnTo>
                    <a:pt x="1" y="112"/>
                  </a:lnTo>
                  <a:lnTo>
                    <a:pt x="1" y="111"/>
                  </a:lnTo>
                  <a:lnTo>
                    <a:pt x="2" y="111"/>
                  </a:lnTo>
                  <a:lnTo>
                    <a:pt x="2" y="110"/>
                  </a:lnTo>
                  <a:lnTo>
                    <a:pt x="1" y="109"/>
                  </a:lnTo>
                  <a:lnTo>
                    <a:pt x="2" y="107"/>
                  </a:lnTo>
                  <a:lnTo>
                    <a:pt x="2" y="106"/>
                  </a:lnTo>
                  <a:lnTo>
                    <a:pt x="2" y="105"/>
                  </a:lnTo>
                  <a:lnTo>
                    <a:pt x="2" y="104"/>
                  </a:lnTo>
                  <a:lnTo>
                    <a:pt x="1" y="104"/>
                  </a:lnTo>
                  <a:lnTo>
                    <a:pt x="1" y="103"/>
                  </a:lnTo>
                  <a:lnTo>
                    <a:pt x="2" y="102"/>
                  </a:lnTo>
                  <a:lnTo>
                    <a:pt x="3" y="101"/>
                  </a:lnTo>
                  <a:lnTo>
                    <a:pt x="5" y="100"/>
                  </a:lnTo>
                  <a:lnTo>
                    <a:pt x="5" y="98"/>
                  </a:lnTo>
                  <a:lnTo>
                    <a:pt x="5" y="97"/>
                  </a:lnTo>
                  <a:lnTo>
                    <a:pt x="5" y="97"/>
                  </a:lnTo>
                  <a:lnTo>
                    <a:pt x="6" y="96"/>
                  </a:lnTo>
                  <a:lnTo>
                    <a:pt x="5" y="96"/>
                  </a:lnTo>
                  <a:lnTo>
                    <a:pt x="5" y="95"/>
                  </a:lnTo>
                  <a:lnTo>
                    <a:pt x="3" y="95"/>
                  </a:lnTo>
                  <a:lnTo>
                    <a:pt x="5" y="95"/>
                  </a:lnTo>
                  <a:lnTo>
                    <a:pt x="5" y="94"/>
                  </a:lnTo>
                  <a:lnTo>
                    <a:pt x="6" y="93"/>
                  </a:lnTo>
                  <a:lnTo>
                    <a:pt x="6" y="93"/>
                  </a:lnTo>
                  <a:lnTo>
                    <a:pt x="6" y="92"/>
                  </a:lnTo>
                  <a:lnTo>
                    <a:pt x="7" y="92"/>
                  </a:lnTo>
                  <a:lnTo>
                    <a:pt x="8" y="92"/>
                  </a:lnTo>
                  <a:lnTo>
                    <a:pt x="9" y="92"/>
                  </a:lnTo>
                  <a:lnTo>
                    <a:pt x="8" y="90"/>
                  </a:lnTo>
                  <a:lnTo>
                    <a:pt x="8" y="89"/>
                  </a:lnTo>
                  <a:lnTo>
                    <a:pt x="7" y="89"/>
                  </a:lnTo>
                  <a:lnTo>
                    <a:pt x="7" y="88"/>
                  </a:lnTo>
                  <a:lnTo>
                    <a:pt x="7" y="87"/>
                  </a:lnTo>
                  <a:lnTo>
                    <a:pt x="6" y="87"/>
                  </a:lnTo>
                  <a:lnTo>
                    <a:pt x="6" y="86"/>
                  </a:lnTo>
                  <a:lnTo>
                    <a:pt x="6" y="85"/>
                  </a:lnTo>
                  <a:lnTo>
                    <a:pt x="6" y="84"/>
                  </a:lnTo>
                  <a:lnTo>
                    <a:pt x="6" y="83"/>
                  </a:lnTo>
                  <a:lnTo>
                    <a:pt x="7" y="83"/>
                  </a:lnTo>
                  <a:lnTo>
                    <a:pt x="8" y="83"/>
                  </a:lnTo>
                  <a:lnTo>
                    <a:pt x="9" y="81"/>
                  </a:lnTo>
                  <a:lnTo>
                    <a:pt x="9" y="80"/>
                  </a:lnTo>
                  <a:lnTo>
                    <a:pt x="10" y="81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2" y="83"/>
                  </a:lnTo>
                  <a:lnTo>
                    <a:pt x="14" y="83"/>
                  </a:lnTo>
                  <a:lnTo>
                    <a:pt x="15" y="81"/>
                  </a:lnTo>
                  <a:lnTo>
                    <a:pt x="16" y="81"/>
                  </a:lnTo>
                  <a:lnTo>
                    <a:pt x="17" y="81"/>
                  </a:lnTo>
                  <a:lnTo>
                    <a:pt x="17" y="80"/>
                  </a:lnTo>
                  <a:lnTo>
                    <a:pt x="18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5"/>
                  </a:lnTo>
                  <a:lnTo>
                    <a:pt x="17" y="73"/>
                  </a:lnTo>
                  <a:lnTo>
                    <a:pt x="17" y="72"/>
                  </a:lnTo>
                  <a:lnTo>
                    <a:pt x="18" y="71"/>
                  </a:lnTo>
                  <a:lnTo>
                    <a:pt x="18" y="70"/>
                  </a:lnTo>
                  <a:lnTo>
                    <a:pt x="19" y="70"/>
                  </a:lnTo>
                  <a:lnTo>
                    <a:pt x="19" y="70"/>
                  </a:lnTo>
                  <a:lnTo>
                    <a:pt x="19" y="69"/>
                  </a:lnTo>
                  <a:lnTo>
                    <a:pt x="19" y="68"/>
                  </a:lnTo>
                  <a:lnTo>
                    <a:pt x="19" y="67"/>
                  </a:lnTo>
                  <a:lnTo>
                    <a:pt x="19" y="66"/>
                  </a:lnTo>
                  <a:lnTo>
                    <a:pt x="19" y="64"/>
                  </a:lnTo>
                  <a:lnTo>
                    <a:pt x="20" y="63"/>
                  </a:lnTo>
                  <a:lnTo>
                    <a:pt x="22" y="63"/>
                  </a:lnTo>
                  <a:lnTo>
                    <a:pt x="22" y="62"/>
                  </a:lnTo>
                  <a:lnTo>
                    <a:pt x="23" y="61"/>
                  </a:lnTo>
                  <a:lnTo>
                    <a:pt x="23" y="60"/>
                  </a:lnTo>
                  <a:lnTo>
                    <a:pt x="22" y="59"/>
                  </a:lnTo>
                  <a:lnTo>
                    <a:pt x="22" y="58"/>
                  </a:lnTo>
                  <a:lnTo>
                    <a:pt x="23" y="58"/>
                  </a:lnTo>
                  <a:lnTo>
                    <a:pt x="23" y="56"/>
                  </a:lnTo>
                  <a:lnTo>
                    <a:pt x="23" y="55"/>
                  </a:lnTo>
                  <a:lnTo>
                    <a:pt x="22" y="55"/>
                  </a:lnTo>
                  <a:lnTo>
                    <a:pt x="20" y="55"/>
                  </a:lnTo>
                  <a:lnTo>
                    <a:pt x="19" y="54"/>
                  </a:lnTo>
                  <a:lnTo>
                    <a:pt x="19" y="53"/>
                  </a:lnTo>
                  <a:lnTo>
                    <a:pt x="19" y="52"/>
                  </a:lnTo>
                  <a:lnTo>
                    <a:pt x="19" y="51"/>
                  </a:lnTo>
                  <a:lnTo>
                    <a:pt x="18" y="50"/>
                  </a:lnTo>
                  <a:lnTo>
                    <a:pt x="18" y="49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7" y="46"/>
                  </a:lnTo>
                  <a:lnTo>
                    <a:pt x="17" y="45"/>
                  </a:lnTo>
                  <a:lnTo>
                    <a:pt x="17" y="44"/>
                  </a:lnTo>
                  <a:lnTo>
                    <a:pt x="16" y="44"/>
                  </a:lnTo>
                  <a:lnTo>
                    <a:pt x="15" y="43"/>
                  </a:lnTo>
                  <a:lnTo>
                    <a:pt x="15" y="43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4" y="41"/>
                  </a:lnTo>
                  <a:lnTo>
                    <a:pt x="12" y="39"/>
                  </a:lnTo>
                  <a:lnTo>
                    <a:pt x="12" y="38"/>
                  </a:lnTo>
                  <a:lnTo>
                    <a:pt x="12" y="37"/>
                  </a:lnTo>
                  <a:lnTo>
                    <a:pt x="12" y="36"/>
                  </a:lnTo>
                  <a:lnTo>
                    <a:pt x="12" y="35"/>
                  </a:lnTo>
                  <a:lnTo>
                    <a:pt x="11" y="35"/>
                  </a:lnTo>
                  <a:lnTo>
                    <a:pt x="11" y="34"/>
                  </a:lnTo>
                  <a:lnTo>
                    <a:pt x="11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9" y="30"/>
                  </a:lnTo>
                  <a:lnTo>
                    <a:pt x="8" y="30"/>
                  </a:lnTo>
                  <a:lnTo>
                    <a:pt x="8" y="29"/>
                  </a:lnTo>
                  <a:lnTo>
                    <a:pt x="7" y="28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7" y="18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6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0" y="9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2" y="7"/>
                  </a:lnTo>
                  <a:lnTo>
                    <a:pt x="11" y="5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22" y="5"/>
                  </a:lnTo>
                  <a:lnTo>
                    <a:pt x="22" y="7"/>
                  </a:lnTo>
                  <a:lnTo>
                    <a:pt x="25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5" name="Freeform 107">
              <a:extLst>
                <a:ext uri="{FF2B5EF4-FFF2-40B4-BE49-F238E27FC236}">
                  <a16:creationId xmlns:a16="http://schemas.microsoft.com/office/drawing/2014/main" id="{60D243E7-A547-C48C-B61D-D0925D389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100" y="1657350"/>
              <a:ext cx="461963" cy="368300"/>
            </a:xfrm>
            <a:custGeom>
              <a:avLst/>
              <a:gdLst>
                <a:gd name="T0" fmla="*/ 51 w 291"/>
                <a:gd name="T1" fmla="*/ 1 h 232"/>
                <a:gd name="T2" fmla="*/ 75 w 291"/>
                <a:gd name="T3" fmla="*/ 1 h 232"/>
                <a:gd name="T4" fmla="*/ 91 w 291"/>
                <a:gd name="T5" fmla="*/ 6 h 232"/>
                <a:gd name="T6" fmla="*/ 91 w 291"/>
                <a:gd name="T7" fmla="*/ 34 h 232"/>
                <a:gd name="T8" fmla="*/ 93 w 291"/>
                <a:gd name="T9" fmla="*/ 53 h 232"/>
                <a:gd name="T10" fmla="*/ 106 w 291"/>
                <a:gd name="T11" fmla="*/ 62 h 232"/>
                <a:gd name="T12" fmla="*/ 119 w 291"/>
                <a:gd name="T13" fmla="*/ 71 h 232"/>
                <a:gd name="T14" fmla="*/ 130 w 291"/>
                <a:gd name="T15" fmla="*/ 58 h 232"/>
                <a:gd name="T16" fmla="*/ 143 w 291"/>
                <a:gd name="T17" fmla="*/ 50 h 232"/>
                <a:gd name="T18" fmla="*/ 153 w 291"/>
                <a:gd name="T19" fmla="*/ 39 h 232"/>
                <a:gd name="T20" fmla="*/ 166 w 291"/>
                <a:gd name="T21" fmla="*/ 39 h 232"/>
                <a:gd name="T22" fmla="*/ 180 w 291"/>
                <a:gd name="T23" fmla="*/ 43 h 232"/>
                <a:gd name="T24" fmla="*/ 198 w 291"/>
                <a:gd name="T25" fmla="*/ 52 h 232"/>
                <a:gd name="T26" fmla="*/ 206 w 291"/>
                <a:gd name="T27" fmla="*/ 59 h 232"/>
                <a:gd name="T28" fmla="*/ 217 w 291"/>
                <a:gd name="T29" fmla="*/ 71 h 232"/>
                <a:gd name="T30" fmla="*/ 229 w 291"/>
                <a:gd name="T31" fmla="*/ 83 h 232"/>
                <a:gd name="T32" fmla="*/ 239 w 291"/>
                <a:gd name="T33" fmla="*/ 90 h 232"/>
                <a:gd name="T34" fmla="*/ 255 w 291"/>
                <a:gd name="T35" fmla="*/ 92 h 232"/>
                <a:gd name="T36" fmla="*/ 268 w 291"/>
                <a:gd name="T37" fmla="*/ 100 h 232"/>
                <a:gd name="T38" fmla="*/ 274 w 291"/>
                <a:gd name="T39" fmla="*/ 124 h 232"/>
                <a:gd name="T40" fmla="*/ 282 w 291"/>
                <a:gd name="T41" fmla="*/ 135 h 232"/>
                <a:gd name="T42" fmla="*/ 291 w 291"/>
                <a:gd name="T43" fmla="*/ 155 h 232"/>
                <a:gd name="T44" fmla="*/ 290 w 291"/>
                <a:gd name="T45" fmla="*/ 177 h 232"/>
                <a:gd name="T46" fmla="*/ 287 w 291"/>
                <a:gd name="T47" fmla="*/ 189 h 232"/>
                <a:gd name="T48" fmla="*/ 266 w 291"/>
                <a:gd name="T49" fmla="*/ 203 h 232"/>
                <a:gd name="T50" fmla="*/ 211 w 291"/>
                <a:gd name="T51" fmla="*/ 204 h 232"/>
                <a:gd name="T52" fmla="*/ 172 w 291"/>
                <a:gd name="T53" fmla="*/ 211 h 232"/>
                <a:gd name="T54" fmla="*/ 165 w 291"/>
                <a:gd name="T55" fmla="*/ 205 h 232"/>
                <a:gd name="T56" fmla="*/ 157 w 291"/>
                <a:gd name="T57" fmla="*/ 201 h 232"/>
                <a:gd name="T58" fmla="*/ 146 w 291"/>
                <a:gd name="T59" fmla="*/ 202 h 232"/>
                <a:gd name="T60" fmla="*/ 143 w 291"/>
                <a:gd name="T61" fmla="*/ 193 h 232"/>
                <a:gd name="T62" fmla="*/ 135 w 291"/>
                <a:gd name="T63" fmla="*/ 189 h 232"/>
                <a:gd name="T64" fmla="*/ 126 w 291"/>
                <a:gd name="T65" fmla="*/ 188 h 232"/>
                <a:gd name="T66" fmla="*/ 119 w 291"/>
                <a:gd name="T67" fmla="*/ 194 h 232"/>
                <a:gd name="T68" fmla="*/ 117 w 291"/>
                <a:gd name="T69" fmla="*/ 206 h 232"/>
                <a:gd name="T70" fmla="*/ 112 w 291"/>
                <a:gd name="T71" fmla="*/ 214 h 232"/>
                <a:gd name="T72" fmla="*/ 103 w 291"/>
                <a:gd name="T73" fmla="*/ 221 h 232"/>
                <a:gd name="T74" fmla="*/ 90 w 291"/>
                <a:gd name="T75" fmla="*/ 231 h 232"/>
                <a:gd name="T76" fmla="*/ 75 w 291"/>
                <a:gd name="T77" fmla="*/ 223 h 232"/>
                <a:gd name="T78" fmla="*/ 66 w 291"/>
                <a:gd name="T79" fmla="*/ 206 h 232"/>
                <a:gd name="T80" fmla="*/ 52 w 291"/>
                <a:gd name="T81" fmla="*/ 194 h 232"/>
                <a:gd name="T82" fmla="*/ 40 w 291"/>
                <a:gd name="T83" fmla="*/ 180 h 232"/>
                <a:gd name="T84" fmla="*/ 24 w 291"/>
                <a:gd name="T85" fmla="*/ 161 h 232"/>
                <a:gd name="T86" fmla="*/ 14 w 291"/>
                <a:gd name="T87" fmla="*/ 146 h 232"/>
                <a:gd name="T88" fmla="*/ 18 w 291"/>
                <a:gd name="T89" fmla="*/ 115 h 232"/>
                <a:gd name="T90" fmla="*/ 19 w 291"/>
                <a:gd name="T91" fmla="*/ 92 h 232"/>
                <a:gd name="T92" fmla="*/ 11 w 291"/>
                <a:gd name="T93" fmla="*/ 75 h 232"/>
                <a:gd name="T94" fmla="*/ 19 w 291"/>
                <a:gd name="T95" fmla="*/ 71 h 232"/>
                <a:gd name="T96" fmla="*/ 26 w 291"/>
                <a:gd name="T97" fmla="*/ 66 h 232"/>
                <a:gd name="T98" fmla="*/ 28 w 291"/>
                <a:gd name="T99" fmla="*/ 56 h 232"/>
                <a:gd name="T100" fmla="*/ 28 w 291"/>
                <a:gd name="T101" fmla="*/ 46 h 232"/>
                <a:gd name="T102" fmla="*/ 31 w 291"/>
                <a:gd name="T103" fmla="*/ 40 h 232"/>
                <a:gd name="T104" fmla="*/ 27 w 291"/>
                <a:gd name="T105" fmla="*/ 34 h 232"/>
                <a:gd name="T106" fmla="*/ 17 w 291"/>
                <a:gd name="T107" fmla="*/ 29 h 232"/>
                <a:gd name="T108" fmla="*/ 6 w 291"/>
                <a:gd name="T109" fmla="*/ 27 h 232"/>
                <a:gd name="T110" fmla="*/ 3 w 291"/>
                <a:gd name="T111" fmla="*/ 19 h 232"/>
                <a:gd name="T112" fmla="*/ 5 w 291"/>
                <a:gd name="T113" fmla="*/ 8 h 232"/>
                <a:gd name="T114" fmla="*/ 0 w 291"/>
                <a:gd name="T115" fmla="*/ 1 h 232"/>
                <a:gd name="T116" fmla="*/ 32 w 291"/>
                <a:gd name="T11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1" h="232">
                  <a:moveTo>
                    <a:pt x="33" y="0"/>
                  </a:moveTo>
                  <a:lnTo>
                    <a:pt x="34" y="1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7" y="1"/>
                  </a:lnTo>
                  <a:lnTo>
                    <a:pt x="39" y="1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3" y="1"/>
                  </a:lnTo>
                  <a:lnTo>
                    <a:pt x="44" y="1"/>
                  </a:lnTo>
                  <a:lnTo>
                    <a:pt x="51" y="1"/>
                  </a:lnTo>
                  <a:lnTo>
                    <a:pt x="60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5" y="1"/>
                  </a:lnTo>
                  <a:lnTo>
                    <a:pt x="67" y="1"/>
                  </a:lnTo>
                  <a:lnTo>
                    <a:pt x="69" y="1"/>
                  </a:lnTo>
                  <a:lnTo>
                    <a:pt x="71" y="1"/>
                  </a:lnTo>
                  <a:lnTo>
                    <a:pt x="73" y="1"/>
                  </a:lnTo>
                  <a:lnTo>
                    <a:pt x="74" y="1"/>
                  </a:lnTo>
                  <a:lnTo>
                    <a:pt x="75" y="1"/>
                  </a:lnTo>
                  <a:lnTo>
                    <a:pt x="76" y="1"/>
                  </a:lnTo>
                  <a:lnTo>
                    <a:pt x="77" y="1"/>
                  </a:lnTo>
                  <a:lnTo>
                    <a:pt x="79" y="1"/>
                  </a:lnTo>
                  <a:lnTo>
                    <a:pt x="83" y="1"/>
                  </a:lnTo>
                  <a:lnTo>
                    <a:pt x="85" y="1"/>
                  </a:lnTo>
                  <a:lnTo>
                    <a:pt x="87" y="1"/>
                  </a:lnTo>
                  <a:lnTo>
                    <a:pt x="88" y="1"/>
                  </a:lnTo>
                  <a:lnTo>
                    <a:pt x="90" y="1"/>
                  </a:lnTo>
                  <a:lnTo>
                    <a:pt x="91" y="1"/>
                  </a:lnTo>
                  <a:lnTo>
                    <a:pt x="91" y="3"/>
                  </a:lnTo>
                  <a:lnTo>
                    <a:pt x="91" y="6"/>
                  </a:lnTo>
                  <a:lnTo>
                    <a:pt x="91" y="8"/>
                  </a:lnTo>
                  <a:lnTo>
                    <a:pt x="91" y="19"/>
                  </a:lnTo>
                  <a:lnTo>
                    <a:pt x="91" y="22"/>
                  </a:lnTo>
                  <a:lnTo>
                    <a:pt x="91" y="24"/>
                  </a:lnTo>
                  <a:lnTo>
                    <a:pt x="91" y="26"/>
                  </a:lnTo>
                  <a:lnTo>
                    <a:pt x="91" y="26"/>
                  </a:lnTo>
                  <a:lnTo>
                    <a:pt x="91" y="28"/>
                  </a:lnTo>
                  <a:lnTo>
                    <a:pt x="91" y="29"/>
                  </a:lnTo>
                  <a:lnTo>
                    <a:pt x="91" y="31"/>
                  </a:lnTo>
                  <a:lnTo>
                    <a:pt x="91" y="33"/>
                  </a:lnTo>
                  <a:lnTo>
                    <a:pt x="91" y="34"/>
                  </a:lnTo>
                  <a:lnTo>
                    <a:pt x="91" y="35"/>
                  </a:lnTo>
                  <a:lnTo>
                    <a:pt x="91" y="37"/>
                  </a:lnTo>
                  <a:lnTo>
                    <a:pt x="91" y="41"/>
                  </a:lnTo>
                  <a:lnTo>
                    <a:pt x="91" y="42"/>
                  </a:lnTo>
                  <a:lnTo>
                    <a:pt x="91" y="43"/>
                  </a:lnTo>
                  <a:lnTo>
                    <a:pt x="91" y="44"/>
                  </a:lnTo>
                  <a:lnTo>
                    <a:pt x="91" y="46"/>
                  </a:lnTo>
                  <a:lnTo>
                    <a:pt x="91" y="48"/>
                  </a:lnTo>
                  <a:lnTo>
                    <a:pt x="91" y="52"/>
                  </a:lnTo>
                  <a:lnTo>
                    <a:pt x="91" y="53"/>
                  </a:lnTo>
                  <a:lnTo>
                    <a:pt x="93" y="53"/>
                  </a:lnTo>
                  <a:lnTo>
                    <a:pt x="95" y="53"/>
                  </a:lnTo>
                  <a:lnTo>
                    <a:pt x="95" y="54"/>
                  </a:lnTo>
                  <a:lnTo>
                    <a:pt x="95" y="59"/>
                  </a:lnTo>
                  <a:lnTo>
                    <a:pt x="97" y="59"/>
                  </a:lnTo>
                  <a:lnTo>
                    <a:pt x="99" y="59"/>
                  </a:lnTo>
                  <a:lnTo>
                    <a:pt x="100" y="59"/>
                  </a:lnTo>
                  <a:lnTo>
                    <a:pt x="102" y="59"/>
                  </a:lnTo>
                  <a:lnTo>
                    <a:pt x="103" y="59"/>
                  </a:lnTo>
                  <a:lnTo>
                    <a:pt x="103" y="61"/>
                  </a:lnTo>
                  <a:lnTo>
                    <a:pt x="103" y="62"/>
                  </a:lnTo>
                  <a:lnTo>
                    <a:pt x="106" y="62"/>
                  </a:lnTo>
                  <a:lnTo>
                    <a:pt x="109" y="62"/>
                  </a:lnTo>
                  <a:lnTo>
                    <a:pt x="111" y="62"/>
                  </a:lnTo>
                  <a:lnTo>
                    <a:pt x="116" y="62"/>
                  </a:lnTo>
                  <a:lnTo>
                    <a:pt x="116" y="64"/>
                  </a:lnTo>
                  <a:lnTo>
                    <a:pt x="116" y="66"/>
                  </a:lnTo>
                  <a:lnTo>
                    <a:pt x="116" y="67"/>
                  </a:lnTo>
                  <a:lnTo>
                    <a:pt x="117" y="67"/>
                  </a:lnTo>
                  <a:lnTo>
                    <a:pt x="118" y="67"/>
                  </a:lnTo>
                  <a:lnTo>
                    <a:pt x="119" y="67"/>
                  </a:lnTo>
                  <a:lnTo>
                    <a:pt x="119" y="69"/>
                  </a:lnTo>
                  <a:lnTo>
                    <a:pt x="119" y="71"/>
                  </a:lnTo>
                  <a:lnTo>
                    <a:pt x="119" y="71"/>
                  </a:lnTo>
                  <a:lnTo>
                    <a:pt x="125" y="71"/>
                  </a:lnTo>
                  <a:lnTo>
                    <a:pt x="126" y="71"/>
                  </a:lnTo>
                  <a:lnTo>
                    <a:pt x="126" y="69"/>
                  </a:lnTo>
                  <a:lnTo>
                    <a:pt x="128" y="69"/>
                  </a:lnTo>
                  <a:lnTo>
                    <a:pt x="129" y="69"/>
                  </a:lnTo>
                  <a:lnTo>
                    <a:pt x="130" y="69"/>
                  </a:lnTo>
                  <a:lnTo>
                    <a:pt x="130" y="66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30" y="58"/>
                  </a:lnTo>
                  <a:lnTo>
                    <a:pt x="130" y="57"/>
                  </a:lnTo>
                  <a:lnTo>
                    <a:pt x="133" y="57"/>
                  </a:lnTo>
                  <a:lnTo>
                    <a:pt x="135" y="57"/>
                  </a:lnTo>
                  <a:lnTo>
                    <a:pt x="135" y="54"/>
                  </a:lnTo>
                  <a:lnTo>
                    <a:pt x="136" y="54"/>
                  </a:lnTo>
                  <a:lnTo>
                    <a:pt x="137" y="54"/>
                  </a:lnTo>
                  <a:lnTo>
                    <a:pt x="137" y="53"/>
                  </a:lnTo>
                  <a:lnTo>
                    <a:pt x="138" y="53"/>
                  </a:lnTo>
                  <a:lnTo>
                    <a:pt x="138" y="50"/>
                  </a:lnTo>
                  <a:lnTo>
                    <a:pt x="142" y="50"/>
                  </a:lnTo>
                  <a:lnTo>
                    <a:pt x="143" y="50"/>
                  </a:lnTo>
                  <a:lnTo>
                    <a:pt x="143" y="48"/>
                  </a:lnTo>
                  <a:lnTo>
                    <a:pt x="146" y="48"/>
                  </a:lnTo>
                  <a:lnTo>
                    <a:pt x="146" y="46"/>
                  </a:lnTo>
                  <a:lnTo>
                    <a:pt x="146" y="44"/>
                  </a:lnTo>
                  <a:lnTo>
                    <a:pt x="146" y="41"/>
                  </a:lnTo>
                  <a:lnTo>
                    <a:pt x="146" y="41"/>
                  </a:lnTo>
                  <a:lnTo>
                    <a:pt x="148" y="41"/>
                  </a:lnTo>
                  <a:lnTo>
                    <a:pt x="151" y="41"/>
                  </a:lnTo>
                  <a:lnTo>
                    <a:pt x="151" y="40"/>
                  </a:lnTo>
                  <a:lnTo>
                    <a:pt x="151" y="39"/>
                  </a:lnTo>
                  <a:lnTo>
                    <a:pt x="153" y="39"/>
                  </a:lnTo>
                  <a:lnTo>
                    <a:pt x="153" y="37"/>
                  </a:lnTo>
                  <a:lnTo>
                    <a:pt x="155" y="37"/>
                  </a:lnTo>
                  <a:lnTo>
                    <a:pt x="157" y="37"/>
                  </a:lnTo>
                  <a:lnTo>
                    <a:pt x="159" y="37"/>
                  </a:lnTo>
                  <a:lnTo>
                    <a:pt x="160" y="37"/>
                  </a:lnTo>
                  <a:lnTo>
                    <a:pt x="161" y="37"/>
                  </a:lnTo>
                  <a:lnTo>
                    <a:pt x="161" y="39"/>
                  </a:lnTo>
                  <a:lnTo>
                    <a:pt x="162" y="39"/>
                  </a:lnTo>
                  <a:lnTo>
                    <a:pt x="163" y="39"/>
                  </a:lnTo>
                  <a:lnTo>
                    <a:pt x="164" y="39"/>
                  </a:lnTo>
                  <a:lnTo>
                    <a:pt x="166" y="39"/>
                  </a:lnTo>
                  <a:lnTo>
                    <a:pt x="168" y="39"/>
                  </a:lnTo>
                  <a:lnTo>
                    <a:pt x="171" y="39"/>
                  </a:lnTo>
                  <a:lnTo>
                    <a:pt x="174" y="40"/>
                  </a:lnTo>
                  <a:lnTo>
                    <a:pt x="176" y="40"/>
                  </a:lnTo>
                  <a:lnTo>
                    <a:pt x="176" y="41"/>
                  </a:lnTo>
                  <a:lnTo>
                    <a:pt x="177" y="41"/>
                  </a:lnTo>
                  <a:lnTo>
                    <a:pt x="178" y="41"/>
                  </a:lnTo>
                  <a:lnTo>
                    <a:pt x="178" y="42"/>
                  </a:lnTo>
                  <a:lnTo>
                    <a:pt x="178" y="43"/>
                  </a:lnTo>
                  <a:lnTo>
                    <a:pt x="179" y="43"/>
                  </a:lnTo>
                  <a:lnTo>
                    <a:pt x="180" y="43"/>
                  </a:lnTo>
                  <a:lnTo>
                    <a:pt x="181" y="43"/>
                  </a:lnTo>
                  <a:lnTo>
                    <a:pt x="182" y="43"/>
                  </a:lnTo>
                  <a:lnTo>
                    <a:pt x="182" y="45"/>
                  </a:lnTo>
                  <a:lnTo>
                    <a:pt x="185" y="45"/>
                  </a:lnTo>
                  <a:lnTo>
                    <a:pt x="187" y="45"/>
                  </a:lnTo>
                  <a:lnTo>
                    <a:pt x="190" y="45"/>
                  </a:lnTo>
                  <a:lnTo>
                    <a:pt x="193" y="45"/>
                  </a:lnTo>
                  <a:lnTo>
                    <a:pt x="193" y="52"/>
                  </a:lnTo>
                  <a:lnTo>
                    <a:pt x="195" y="52"/>
                  </a:lnTo>
                  <a:lnTo>
                    <a:pt x="197" y="52"/>
                  </a:lnTo>
                  <a:lnTo>
                    <a:pt x="198" y="52"/>
                  </a:lnTo>
                  <a:lnTo>
                    <a:pt x="198" y="53"/>
                  </a:lnTo>
                  <a:lnTo>
                    <a:pt x="200" y="53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203" y="54"/>
                  </a:lnTo>
                  <a:lnTo>
                    <a:pt x="204" y="54"/>
                  </a:lnTo>
                  <a:lnTo>
                    <a:pt x="205" y="54"/>
                  </a:lnTo>
                  <a:lnTo>
                    <a:pt x="205" y="57"/>
                  </a:lnTo>
                  <a:lnTo>
                    <a:pt x="205" y="58"/>
                  </a:lnTo>
                  <a:lnTo>
                    <a:pt x="205" y="59"/>
                  </a:lnTo>
                  <a:lnTo>
                    <a:pt x="206" y="59"/>
                  </a:lnTo>
                  <a:lnTo>
                    <a:pt x="207" y="59"/>
                  </a:lnTo>
                  <a:lnTo>
                    <a:pt x="210" y="59"/>
                  </a:lnTo>
                  <a:lnTo>
                    <a:pt x="210" y="62"/>
                  </a:lnTo>
                  <a:lnTo>
                    <a:pt x="210" y="64"/>
                  </a:lnTo>
                  <a:lnTo>
                    <a:pt x="212" y="64"/>
                  </a:lnTo>
                  <a:lnTo>
                    <a:pt x="212" y="65"/>
                  </a:lnTo>
                  <a:lnTo>
                    <a:pt x="212" y="67"/>
                  </a:lnTo>
                  <a:lnTo>
                    <a:pt x="216" y="67"/>
                  </a:lnTo>
                  <a:lnTo>
                    <a:pt x="217" y="67"/>
                  </a:lnTo>
                  <a:lnTo>
                    <a:pt x="217" y="70"/>
                  </a:lnTo>
                  <a:lnTo>
                    <a:pt x="217" y="71"/>
                  </a:lnTo>
                  <a:lnTo>
                    <a:pt x="220" y="71"/>
                  </a:lnTo>
                  <a:lnTo>
                    <a:pt x="220" y="75"/>
                  </a:lnTo>
                  <a:lnTo>
                    <a:pt x="222" y="76"/>
                  </a:lnTo>
                  <a:lnTo>
                    <a:pt x="222" y="77"/>
                  </a:lnTo>
                  <a:lnTo>
                    <a:pt x="225" y="77"/>
                  </a:lnTo>
                  <a:lnTo>
                    <a:pt x="225" y="79"/>
                  </a:lnTo>
                  <a:lnTo>
                    <a:pt x="226" y="79"/>
                  </a:lnTo>
                  <a:lnTo>
                    <a:pt x="228" y="79"/>
                  </a:lnTo>
                  <a:lnTo>
                    <a:pt x="228" y="81"/>
                  </a:lnTo>
                  <a:lnTo>
                    <a:pt x="228" y="83"/>
                  </a:lnTo>
                  <a:lnTo>
                    <a:pt x="229" y="83"/>
                  </a:lnTo>
                  <a:lnTo>
                    <a:pt x="229" y="84"/>
                  </a:lnTo>
                  <a:lnTo>
                    <a:pt x="229" y="85"/>
                  </a:lnTo>
                  <a:lnTo>
                    <a:pt x="231" y="85"/>
                  </a:lnTo>
                  <a:lnTo>
                    <a:pt x="233" y="85"/>
                  </a:lnTo>
                  <a:lnTo>
                    <a:pt x="233" y="86"/>
                  </a:lnTo>
                  <a:lnTo>
                    <a:pt x="233" y="87"/>
                  </a:lnTo>
                  <a:lnTo>
                    <a:pt x="236" y="87"/>
                  </a:lnTo>
                  <a:lnTo>
                    <a:pt x="237" y="87"/>
                  </a:lnTo>
                  <a:lnTo>
                    <a:pt x="237" y="88"/>
                  </a:lnTo>
                  <a:lnTo>
                    <a:pt x="237" y="90"/>
                  </a:lnTo>
                  <a:lnTo>
                    <a:pt x="239" y="90"/>
                  </a:lnTo>
                  <a:lnTo>
                    <a:pt x="240" y="90"/>
                  </a:lnTo>
                  <a:lnTo>
                    <a:pt x="241" y="90"/>
                  </a:lnTo>
                  <a:lnTo>
                    <a:pt x="241" y="91"/>
                  </a:lnTo>
                  <a:lnTo>
                    <a:pt x="241" y="92"/>
                  </a:lnTo>
                  <a:lnTo>
                    <a:pt x="242" y="92"/>
                  </a:lnTo>
                  <a:lnTo>
                    <a:pt x="243" y="92"/>
                  </a:lnTo>
                  <a:lnTo>
                    <a:pt x="245" y="92"/>
                  </a:lnTo>
                  <a:lnTo>
                    <a:pt x="249" y="92"/>
                  </a:lnTo>
                  <a:lnTo>
                    <a:pt x="251" y="92"/>
                  </a:lnTo>
                  <a:lnTo>
                    <a:pt x="254" y="92"/>
                  </a:lnTo>
                  <a:lnTo>
                    <a:pt x="255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8" y="94"/>
                  </a:lnTo>
                  <a:lnTo>
                    <a:pt x="259" y="94"/>
                  </a:lnTo>
                  <a:lnTo>
                    <a:pt x="260" y="94"/>
                  </a:lnTo>
                  <a:lnTo>
                    <a:pt x="260" y="99"/>
                  </a:lnTo>
                  <a:lnTo>
                    <a:pt x="260" y="100"/>
                  </a:lnTo>
                  <a:lnTo>
                    <a:pt x="262" y="100"/>
                  </a:lnTo>
                  <a:lnTo>
                    <a:pt x="264" y="100"/>
                  </a:lnTo>
                  <a:lnTo>
                    <a:pt x="266" y="100"/>
                  </a:lnTo>
                  <a:lnTo>
                    <a:pt x="268" y="100"/>
                  </a:lnTo>
                  <a:lnTo>
                    <a:pt x="268" y="104"/>
                  </a:lnTo>
                  <a:lnTo>
                    <a:pt x="268" y="107"/>
                  </a:lnTo>
                  <a:lnTo>
                    <a:pt x="268" y="108"/>
                  </a:lnTo>
                  <a:lnTo>
                    <a:pt x="268" y="111"/>
                  </a:lnTo>
                  <a:lnTo>
                    <a:pt x="271" y="111"/>
                  </a:lnTo>
                  <a:lnTo>
                    <a:pt x="271" y="112"/>
                  </a:lnTo>
                  <a:lnTo>
                    <a:pt x="271" y="116"/>
                  </a:lnTo>
                  <a:lnTo>
                    <a:pt x="271" y="118"/>
                  </a:lnTo>
                  <a:lnTo>
                    <a:pt x="271" y="119"/>
                  </a:lnTo>
                  <a:lnTo>
                    <a:pt x="274" y="119"/>
                  </a:lnTo>
                  <a:lnTo>
                    <a:pt x="274" y="124"/>
                  </a:lnTo>
                  <a:lnTo>
                    <a:pt x="275" y="124"/>
                  </a:lnTo>
                  <a:lnTo>
                    <a:pt x="276" y="124"/>
                  </a:lnTo>
                  <a:lnTo>
                    <a:pt x="276" y="128"/>
                  </a:lnTo>
                  <a:lnTo>
                    <a:pt x="279" y="128"/>
                  </a:lnTo>
                  <a:lnTo>
                    <a:pt x="279" y="129"/>
                  </a:lnTo>
                  <a:lnTo>
                    <a:pt x="279" y="132"/>
                  </a:lnTo>
                  <a:lnTo>
                    <a:pt x="279" y="133"/>
                  </a:lnTo>
                  <a:lnTo>
                    <a:pt x="281" y="133"/>
                  </a:lnTo>
                  <a:lnTo>
                    <a:pt x="281" y="134"/>
                  </a:lnTo>
                  <a:lnTo>
                    <a:pt x="282" y="134"/>
                  </a:lnTo>
                  <a:lnTo>
                    <a:pt x="282" y="135"/>
                  </a:lnTo>
                  <a:lnTo>
                    <a:pt x="283" y="135"/>
                  </a:lnTo>
                  <a:lnTo>
                    <a:pt x="283" y="137"/>
                  </a:lnTo>
                  <a:lnTo>
                    <a:pt x="285" y="137"/>
                  </a:lnTo>
                  <a:lnTo>
                    <a:pt x="285" y="139"/>
                  </a:lnTo>
                  <a:lnTo>
                    <a:pt x="289" y="139"/>
                  </a:lnTo>
                  <a:lnTo>
                    <a:pt x="289" y="143"/>
                  </a:lnTo>
                  <a:lnTo>
                    <a:pt x="289" y="145"/>
                  </a:lnTo>
                  <a:lnTo>
                    <a:pt x="289" y="147"/>
                  </a:lnTo>
                  <a:lnTo>
                    <a:pt x="291" y="147"/>
                  </a:lnTo>
                  <a:lnTo>
                    <a:pt x="291" y="154"/>
                  </a:lnTo>
                  <a:lnTo>
                    <a:pt x="291" y="155"/>
                  </a:lnTo>
                  <a:lnTo>
                    <a:pt x="290" y="155"/>
                  </a:lnTo>
                  <a:lnTo>
                    <a:pt x="289" y="161"/>
                  </a:lnTo>
                  <a:lnTo>
                    <a:pt x="289" y="162"/>
                  </a:lnTo>
                  <a:lnTo>
                    <a:pt x="289" y="162"/>
                  </a:lnTo>
                  <a:lnTo>
                    <a:pt x="289" y="164"/>
                  </a:lnTo>
                  <a:lnTo>
                    <a:pt x="289" y="166"/>
                  </a:lnTo>
                  <a:lnTo>
                    <a:pt x="289" y="170"/>
                  </a:lnTo>
                  <a:lnTo>
                    <a:pt x="289" y="171"/>
                  </a:lnTo>
                  <a:lnTo>
                    <a:pt x="289" y="174"/>
                  </a:lnTo>
                  <a:lnTo>
                    <a:pt x="290" y="176"/>
                  </a:lnTo>
                  <a:lnTo>
                    <a:pt x="290" y="177"/>
                  </a:lnTo>
                  <a:lnTo>
                    <a:pt x="290" y="179"/>
                  </a:lnTo>
                  <a:lnTo>
                    <a:pt x="289" y="180"/>
                  </a:lnTo>
                  <a:lnTo>
                    <a:pt x="289" y="183"/>
                  </a:lnTo>
                  <a:lnTo>
                    <a:pt x="289" y="184"/>
                  </a:lnTo>
                  <a:lnTo>
                    <a:pt x="289" y="185"/>
                  </a:lnTo>
                  <a:lnTo>
                    <a:pt x="289" y="186"/>
                  </a:lnTo>
                  <a:lnTo>
                    <a:pt x="289" y="187"/>
                  </a:lnTo>
                  <a:lnTo>
                    <a:pt x="288" y="187"/>
                  </a:lnTo>
                  <a:lnTo>
                    <a:pt x="287" y="187"/>
                  </a:lnTo>
                  <a:lnTo>
                    <a:pt x="287" y="188"/>
                  </a:lnTo>
                  <a:lnTo>
                    <a:pt x="287" y="189"/>
                  </a:lnTo>
                  <a:lnTo>
                    <a:pt x="287" y="191"/>
                  </a:lnTo>
                  <a:lnTo>
                    <a:pt x="285" y="191"/>
                  </a:lnTo>
                  <a:lnTo>
                    <a:pt x="285" y="195"/>
                  </a:lnTo>
                  <a:lnTo>
                    <a:pt x="282" y="195"/>
                  </a:lnTo>
                  <a:lnTo>
                    <a:pt x="282" y="200"/>
                  </a:lnTo>
                  <a:lnTo>
                    <a:pt x="282" y="203"/>
                  </a:lnTo>
                  <a:lnTo>
                    <a:pt x="277" y="203"/>
                  </a:lnTo>
                  <a:lnTo>
                    <a:pt x="274" y="203"/>
                  </a:lnTo>
                  <a:lnTo>
                    <a:pt x="271" y="203"/>
                  </a:lnTo>
                  <a:lnTo>
                    <a:pt x="270" y="203"/>
                  </a:lnTo>
                  <a:lnTo>
                    <a:pt x="266" y="203"/>
                  </a:lnTo>
                  <a:lnTo>
                    <a:pt x="263" y="203"/>
                  </a:lnTo>
                  <a:lnTo>
                    <a:pt x="262" y="203"/>
                  </a:lnTo>
                  <a:lnTo>
                    <a:pt x="260" y="203"/>
                  </a:lnTo>
                  <a:lnTo>
                    <a:pt x="253" y="203"/>
                  </a:lnTo>
                  <a:lnTo>
                    <a:pt x="241" y="203"/>
                  </a:lnTo>
                  <a:lnTo>
                    <a:pt x="233" y="203"/>
                  </a:lnTo>
                  <a:lnTo>
                    <a:pt x="223" y="203"/>
                  </a:lnTo>
                  <a:lnTo>
                    <a:pt x="219" y="203"/>
                  </a:lnTo>
                  <a:lnTo>
                    <a:pt x="215" y="203"/>
                  </a:lnTo>
                  <a:lnTo>
                    <a:pt x="215" y="204"/>
                  </a:lnTo>
                  <a:lnTo>
                    <a:pt x="211" y="204"/>
                  </a:lnTo>
                  <a:lnTo>
                    <a:pt x="207" y="204"/>
                  </a:lnTo>
                  <a:lnTo>
                    <a:pt x="202" y="204"/>
                  </a:lnTo>
                  <a:lnTo>
                    <a:pt x="200" y="203"/>
                  </a:lnTo>
                  <a:lnTo>
                    <a:pt x="198" y="203"/>
                  </a:lnTo>
                  <a:lnTo>
                    <a:pt x="176" y="203"/>
                  </a:lnTo>
                  <a:lnTo>
                    <a:pt x="176" y="206"/>
                  </a:lnTo>
                  <a:lnTo>
                    <a:pt x="174" y="208"/>
                  </a:lnTo>
                  <a:lnTo>
                    <a:pt x="174" y="209"/>
                  </a:lnTo>
                  <a:lnTo>
                    <a:pt x="173" y="210"/>
                  </a:lnTo>
                  <a:lnTo>
                    <a:pt x="173" y="210"/>
                  </a:lnTo>
                  <a:lnTo>
                    <a:pt x="172" y="211"/>
                  </a:lnTo>
                  <a:lnTo>
                    <a:pt x="171" y="211"/>
                  </a:lnTo>
                  <a:lnTo>
                    <a:pt x="171" y="212"/>
                  </a:lnTo>
                  <a:lnTo>
                    <a:pt x="170" y="211"/>
                  </a:lnTo>
                  <a:lnTo>
                    <a:pt x="170" y="210"/>
                  </a:lnTo>
                  <a:lnTo>
                    <a:pt x="169" y="210"/>
                  </a:lnTo>
                  <a:lnTo>
                    <a:pt x="169" y="209"/>
                  </a:lnTo>
                  <a:lnTo>
                    <a:pt x="168" y="208"/>
                  </a:lnTo>
                  <a:lnTo>
                    <a:pt x="166" y="208"/>
                  </a:lnTo>
                  <a:lnTo>
                    <a:pt x="165" y="208"/>
                  </a:lnTo>
                  <a:lnTo>
                    <a:pt x="165" y="206"/>
                  </a:lnTo>
                  <a:lnTo>
                    <a:pt x="165" y="205"/>
                  </a:lnTo>
                  <a:lnTo>
                    <a:pt x="164" y="205"/>
                  </a:lnTo>
                  <a:lnTo>
                    <a:pt x="164" y="204"/>
                  </a:lnTo>
                  <a:lnTo>
                    <a:pt x="163" y="204"/>
                  </a:lnTo>
                  <a:lnTo>
                    <a:pt x="163" y="203"/>
                  </a:lnTo>
                  <a:lnTo>
                    <a:pt x="162" y="203"/>
                  </a:lnTo>
                  <a:lnTo>
                    <a:pt x="161" y="203"/>
                  </a:lnTo>
                  <a:lnTo>
                    <a:pt x="160" y="203"/>
                  </a:lnTo>
                  <a:lnTo>
                    <a:pt x="159" y="203"/>
                  </a:lnTo>
                  <a:lnTo>
                    <a:pt x="159" y="202"/>
                  </a:lnTo>
                  <a:lnTo>
                    <a:pt x="157" y="202"/>
                  </a:lnTo>
                  <a:lnTo>
                    <a:pt x="157" y="201"/>
                  </a:lnTo>
                  <a:lnTo>
                    <a:pt x="156" y="201"/>
                  </a:lnTo>
                  <a:lnTo>
                    <a:pt x="156" y="200"/>
                  </a:lnTo>
                  <a:lnTo>
                    <a:pt x="155" y="200"/>
                  </a:lnTo>
                  <a:lnTo>
                    <a:pt x="154" y="200"/>
                  </a:lnTo>
                  <a:lnTo>
                    <a:pt x="152" y="200"/>
                  </a:lnTo>
                  <a:lnTo>
                    <a:pt x="151" y="201"/>
                  </a:lnTo>
                  <a:lnTo>
                    <a:pt x="151" y="202"/>
                  </a:lnTo>
                  <a:lnTo>
                    <a:pt x="150" y="202"/>
                  </a:lnTo>
                  <a:lnTo>
                    <a:pt x="148" y="202"/>
                  </a:lnTo>
                  <a:lnTo>
                    <a:pt x="147" y="202"/>
                  </a:lnTo>
                  <a:lnTo>
                    <a:pt x="146" y="202"/>
                  </a:lnTo>
                  <a:lnTo>
                    <a:pt x="146" y="201"/>
                  </a:lnTo>
                  <a:lnTo>
                    <a:pt x="146" y="200"/>
                  </a:lnTo>
                  <a:lnTo>
                    <a:pt x="146" y="200"/>
                  </a:lnTo>
                  <a:lnTo>
                    <a:pt x="145" y="198"/>
                  </a:lnTo>
                  <a:lnTo>
                    <a:pt x="145" y="200"/>
                  </a:lnTo>
                  <a:lnTo>
                    <a:pt x="144" y="198"/>
                  </a:lnTo>
                  <a:lnTo>
                    <a:pt x="144" y="197"/>
                  </a:lnTo>
                  <a:lnTo>
                    <a:pt x="143" y="196"/>
                  </a:lnTo>
                  <a:lnTo>
                    <a:pt x="143" y="195"/>
                  </a:lnTo>
                  <a:lnTo>
                    <a:pt x="143" y="194"/>
                  </a:lnTo>
                  <a:lnTo>
                    <a:pt x="143" y="193"/>
                  </a:lnTo>
                  <a:lnTo>
                    <a:pt x="143" y="192"/>
                  </a:lnTo>
                  <a:lnTo>
                    <a:pt x="142" y="193"/>
                  </a:lnTo>
                  <a:lnTo>
                    <a:pt x="140" y="193"/>
                  </a:lnTo>
                  <a:lnTo>
                    <a:pt x="139" y="192"/>
                  </a:lnTo>
                  <a:lnTo>
                    <a:pt x="138" y="192"/>
                  </a:lnTo>
                  <a:lnTo>
                    <a:pt x="137" y="192"/>
                  </a:lnTo>
                  <a:lnTo>
                    <a:pt x="137" y="191"/>
                  </a:lnTo>
                  <a:lnTo>
                    <a:pt x="136" y="191"/>
                  </a:lnTo>
                  <a:lnTo>
                    <a:pt x="136" y="189"/>
                  </a:lnTo>
                  <a:lnTo>
                    <a:pt x="136" y="189"/>
                  </a:lnTo>
                  <a:lnTo>
                    <a:pt x="135" y="189"/>
                  </a:lnTo>
                  <a:lnTo>
                    <a:pt x="134" y="188"/>
                  </a:lnTo>
                  <a:lnTo>
                    <a:pt x="134" y="187"/>
                  </a:lnTo>
                  <a:lnTo>
                    <a:pt x="133" y="186"/>
                  </a:lnTo>
                  <a:lnTo>
                    <a:pt x="131" y="186"/>
                  </a:lnTo>
                  <a:lnTo>
                    <a:pt x="131" y="185"/>
                  </a:lnTo>
                  <a:lnTo>
                    <a:pt x="130" y="185"/>
                  </a:lnTo>
                  <a:lnTo>
                    <a:pt x="129" y="186"/>
                  </a:lnTo>
                  <a:lnTo>
                    <a:pt x="128" y="186"/>
                  </a:lnTo>
                  <a:lnTo>
                    <a:pt x="127" y="187"/>
                  </a:lnTo>
                  <a:lnTo>
                    <a:pt x="127" y="188"/>
                  </a:lnTo>
                  <a:lnTo>
                    <a:pt x="126" y="188"/>
                  </a:lnTo>
                  <a:lnTo>
                    <a:pt x="125" y="189"/>
                  </a:lnTo>
                  <a:lnTo>
                    <a:pt x="123" y="189"/>
                  </a:lnTo>
                  <a:lnTo>
                    <a:pt x="122" y="189"/>
                  </a:lnTo>
                  <a:lnTo>
                    <a:pt x="121" y="189"/>
                  </a:lnTo>
                  <a:lnTo>
                    <a:pt x="121" y="189"/>
                  </a:lnTo>
                  <a:lnTo>
                    <a:pt x="120" y="189"/>
                  </a:lnTo>
                  <a:lnTo>
                    <a:pt x="120" y="191"/>
                  </a:lnTo>
                  <a:lnTo>
                    <a:pt x="119" y="191"/>
                  </a:lnTo>
                  <a:lnTo>
                    <a:pt x="119" y="192"/>
                  </a:lnTo>
                  <a:lnTo>
                    <a:pt x="119" y="193"/>
                  </a:lnTo>
                  <a:lnTo>
                    <a:pt x="119" y="194"/>
                  </a:lnTo>
                  <a:lnTo>
                    <a:pt x="118" y="194"/>
                  </a:lnTo>
                  <a:lnTo>
                    <a:pt x="118" y="198"/>
                  </a:lnTo>
                  <a:lnTo>
                    <a:pt x="118" y="202"/>
                  </a:lnTo>
                  <a:lnTo>
                    <a:pt x="118" y="203"/>
                  </a:lnTo>
                  <a:lnTo>
                    <a:pt x="118" y="204"/>
                  </a:lnTo>
                  <a:lnTo>
                    <a:pt x="118" y="205"/>
                  </a:lnTo>
                  <a:lnTo>
                    <a:pt x="117" y="205"/>
                  </a:lnTo>
                  <a:lnTo>
                    <a:pt x="118" y="205"/>
                  </a:lnTo>
                  <a:lnTo>
                    <a:pt x="118" y="206"/>
                  </a:lnTo>
                  <a:lnTo>
                    <a:pt x="118" y="208"/>
                  </a:lnTo>
                  <a:lnTo>
                    <a:pt x="117" y="206"/>
                  </a:lnTo>
                  <a:lnTo>
                    <a:pt x="117" y="208"/>
                  </a:lnTo>
                  <a:lnTo>
                    <a:pt x="117" y="209"/>
                  </a:lnTo>
                  <a:lnTo>
                    <a:pt x="117" y="210"/>
                  </a:lnTo>
                  <a:lnTo>
                    <a:pt x="116" y="210"/>
                  </a:lnTo>
                  <a:lnTo>
                    <a:pt x="116" y="211"/>
                  </a:lnTo>
                  <a:lnTo>
                    <a:pt x="114" y="211"/>
                  </a:lnTo>
                  <a:lnTo>
                    <a:pt x="114" y="212"/>
                  </a:lnTo>
                  <a:lnTo>
                    <a:pt x="114" y="213"/>
                  </a:lnTo>
                  <a:lnTo>
                    <a:pt x="113" y="213"/>
                  </a:lnTo>
                  <a:lnTo>
                    <a:pt x="113" y="214"/>
                  </a:lnTo>
                  <a:lnTo>
                    <a:pt x="112" y="214"/>
                  </a:lnTo>
                  <a:lnTo>
                    <a:pt x="111" y="214"/>
                  </a:lnTo>
                  <a:lnTo>
                    <a:pt x="111" y="215"/>
                  </a:lnTo>
                  <a:lnTo>
                    <a:pt x="111" y="217"/>
                  </a:lnTo>
                  <a:lnTo>
                    <a:pt x="110" y="217"/>
                  </a:lnTo>
                  <a:lnTo>
                    <a:pt x="109" y="217"/>
                  </a:lnTo>
                  <a:lnTo>
                    <a:pt x="109" y="218"/>
                  </a:lnTo>
                  <a:lnTo>
                    <a:pt x="108" y="218"/>
                  </a:lnTo>
                  <a:lnTo>
                    <a:pt x="108" y="219"/>
                  </a:lnTo>
                  <a:lnTo>
                    <a:pt x="106" y="219"/>
                  </a:lnTo>
                  <a:lnTo>
                    <a:pt x="104" y="221"/>
                  </a:lnTo>
                  <a:lnTo>
                    <a:pt x="103" y="221"/>
                  </a:lnTo>
                  <a:lnTo>
                    <a:pt x="102" y="221"/>
                  </a:lnTo>
                  <a:lnTo>
                    <a:pt x="100" y="222"/>
                  </a:lnTo>
                  <a:lnTo>
                    <a:pt x="100" y="223"/>
                  </a:lnTo>
                  <a:lnTo>
                    <a:pt x="97" y="225"/>
                  </a:lnTo>
                  <a:lnTo>
                    <a:pt x="96" y="225"/>
                  </a:lnTo>
                  <a:lnTo>
                    <a:pt x="94" y="227"/>
                  </a:lnTo>
                  <a:lnTo>
                    <a:pt x="93" y="228"/>
                  </a:lnTo>
                  <a:lnTo>
                    <a:pt x="92" y="229"/>
                  </a:lnTo>
                  <a:lnTo>
                    <a:pt x="91" y="230"/>
                  </a:lnTo>
                  <a:lnTo>
                    <a:pt x="91" y="230"/>
                  </a:lnTo>
                  <a:lnTo>
                    <a:pt x="90" y="231"/>
                  </a:lnTo>
                  <a:lnTo>
                    <a:pt x="88" y="232"/>
                  </a:lnTo>
                  <a:lnTo>
                    <a:pt x="87" y="231"/>
                  </a:lnTo>
                  <a:lnTo>
                    <a:pt x="86" y="231"/>
                  </a:lnTo>
                  <a:lnTo>
                    <a:pt x="86" y="228"/>
                  </a:lnTo>
                  <a:lnTo>
                    <a:pt x="84" y="228"/>
                  </a:lnTo>
                  <a:lnTo>
                    <a:pt x="84" y="227"/>
                  </a:lnTo>
                  <a:lnTo>
                    <a:pt x="84" y="226"/>
                  </a:lnTo>
                  <a:lnTo>
                    <a:pt x="79" y="226"/>
                  </a:lnTo>
                  <a:lnTo>
                    <a:pt x="79" y="225"/>
                  </a:lnTo>
                  <a:lnTo>
                    <a:pt x="76" y="223"/>
                  </a:lnTo>
                  <a:lnTo>
                    <a:pt x="75" y="223"/>
                  </a:lnTo>
                  <a:lnTo>
                    <a:pt x="75" y="217"/>
                  </a:lnTo>
                  <a:lnTo>
                    <a:pt x="71" y="217"/>
                  </a:lnTo>
                  <a:lnTo>
                    <a:pt x="71" y="214"/>
                  </a:lnTo>
                  <a:lnTo>
                    <a:pt x="70" y="214"/>
                  </a:lnTo>
                  <a:lnTo>
                    <a:pt x="70" y="213"/>
                  </a:lnTo>
                  <a:lnTo>
                    <a:pt x="68" y="213"/>
                  </a:lnTo>
                  <a:lnTo>
                    <a:pt x="68" y="212"/>
                  </a:lnTo>
                  <a:lnTo>
                    <a:pt x="68" y="209"/>
                  </a:lnTo>
                  <a:lnTo>
                    <a:pt x="68" y="208"/>
                  </a:lnTo>
                  <a:lnTo>
                    <a:pt x="66" y="208"/>
                  </a:lnTo>
                  <a:lnTo>
                    <a:pt x="66" y="206"/>
                  </a:lnTo>
                  <a:lnTo>
                    <a:pt x="63" y="206"/>
                  </a:lnTo>
                  <a:lnTo>
                    <a:pt x="63" y="204"/>
                  </a:lnTo>
                  <a:lnTo>
                    <a:pt x="62" y="204"/>
                  </a:lnTo>
                  <a:lnTo>
                    <a:pt x="61" y="204"/>
                  </a:lnTo>
                  <a:lnTo>
                    <a:pt x="61" y="202"/>
                  </a:lnTo>
                  <a:lnTo>
                    <a:pt x="60" y="202"/>
                  </a:lnTo>
                  <a:lnTo>
                    <a:pt x="60" y="197"/>
                  </a:lnTo>
                  <a:lnTo>
                    <a:pt x="59" y="197"/>
                  </a:lnTo>
                  <a:lnTo>
                    <a:pt x="57" y="197"/>
                  </a:lnTo>
                  <a:lnTo>
                    <a:pt x="57" y="194"/>
                  </a:lnTo>
                  <a:lnTo>
                    <a:pt x="52" y="194"/>
                  </a:lnTo>
                  <a:lnTo>
                    <a:pt x="51" y="189"/>
                  </a:lnTo>
                  <a:lnTo>
                    <a:pt x="50" y="189"/>
                  </a:lnTo>
                  <a:lnTo>
                    <a:pt x="48" y="189"/>
                  </a:lnTo>
                  <a:lnTo>
                    <a:pt x="48" y="186"/>
                  </a:lnTo>
                  <a:lnTo>
                    <a:pt x="44" y="186"/>
                  </a:lnTo>
                  <a:lnTo>
                    <a:pt x="44" y="183"/>
                  </a:lnTo>
                  <a:lnTo>
                    <a:pt x="43" y="183"/>
                  </a:lnTo>
                  <a:lnTo>
                    <a:pt x="43" y="181"/>
                  </a:lnTo>
                  <a:lnTo>
                    <a:pt x="42" y="181"/>
                  </a:lnTo>
                  <a:lnTo>
                    <a:pt x="42" y="180"/>
                  </a:lnTo>
                  <a:lnTo>
                    <a:pt x="40" y="180"/>
                  </a:lnTo>
                  <a:lnTo>
                    <a:pt x="40" y="178"/>
                  </a:lnTo>
                  <a:lnTo>
                    <a:pt x="37" y="178"/>
                  </a:lnTo>
                  <a:lnTo>
                    <a:pt x="37" y="175"/>
                  </a:lnTo>
                  <a:lnTo>
                    <a:pt x="35" y="175"/>
                  </a:lnTo>
                  <a:lnTo>
                    <a:pt x="35" y="170"/>
                  </a:lnTo>
                  <a:lnTo>
                    <a:pt x="32" y="170"/>
                  </a:lnTo>
                  <a:lnTo>
                    <a:pt x="32" y="166"/>
                  </a:lnTo>
                  <a:lnTo>
                    <a:pt x="30" y="166"/>
                  </a:lnTo>
                  <a:lnTo>
                    <a:pt x="30" y="162"/>
                  </a:lnTo>
                  <a:lnTo>
                    <a:pt x="24" y="162"/>
                  </a:lnTo>
                  <a:lnTo>
                    <a:pt x="24" y="161"/>
                  </a:lnTo>
                  <a:lnTo>
                    <a:pt x="23" y="161"/>
                  </a:lnTo>
                  <a:lnTo>
                    <a:pt x="22" y="161"/>
                  </a:lnTo>
                  <a:lnTo>
                    <a:pt x="20" y="161"/>
                  </a:lnTo>
                  <a:lnTo>
                    <a:pt x="20" y="159"/>
                  </a:lnTo>
                  <a:lnTo>
                    <a:pt x="19" y="159"/>
                  </a:lnTo>
                  <a:lnTo>
                    <a:pt x="18" y="159"/>
                  </a:lnTo>
                  <a:lnTo>
                    <a:pt x="18" y="153"/>
                  </a:lnTo>
                  <a:lnTo>
                    <a:pt x="18" y="152"/>
                  </a:lnTo>
                  <a:lnTo>
                    <a:pt x="18" y="151"/>
                  </a:lnTo>
                  <a:lnTo>
                    <a:pt x="14" y="151"/>
                  </a:lnTo>
                  <a:lnTo>
                    <a:pt x="14" y="146"/>
                  </a:lnTo>
                  <a:lnTo>
                    <a:pt x="18" y="146"/>
                  </a:lnTo>
                  <a:lnTo>
                    <a:pt x="18" y="142"/>
                  </a:lnTo>
                  <a:lnTo>
                    <a:pt x="16" y="142"/>
                  </a:lnTo>
                  <a:lnTo>
                    <a:pt x="16" y="135"/>
                  </a:lnTo>
                  <a:lnTo>
                    <a:pt x="18" y="135"/>
                  </a:lnTo>
                  <a:lnTo>
                    <a:pt x="18" y="127"/>
                  </a:lnTo>
                  <a:lnTo>
                    <a:pt x="16" y="127"/>
                  </a:lnTo>
                  <a:lnTo>
                    <a:pt x="16" y="124"/>
                  </a:lnTo>
                  <a:lnTo>
                    <a:pt x="16" y="119"/>
                  </a:lnTo>
                  <a:lnTo>
                    <a:pt x="18" y="119"/>
                  </a:lnTo>
                  <a:lnTo>
                    <a:pt x="18" y="115"/>
                  </a:lnTo>
                  <a:lnTo>
                    <a:pt x="20" y="115"/>
                  </a:lnTo>
                  <a:lnTo>
                    <a:pt x="20" y="109"/>
                  </a:lnTo>
                  <a:lnTo>
                    <a:pt x="25" y="109"/>
                  </a:lnTo>
                  <a:lnTo>
                    <a:pt x="25" y="104"/>
                  </a:lnTo>
                  <a:lnTo>
                    <a:pt x="28" y="104"/>
                  </a:lnTo>
                  <a:lnTo>
                    <a:pt x="27" y="100"/>
                  </a:lnTo>
                  <a:lnTo>
                    <a:pt x="25" y="100"/>
                  </a:lnTo>
                  <a:lnTo>
                    <a:pt x="25" y="94"/>
                  </a:lnTo>
                  <a:lnTo>
                    <a:pt x="23" y="94"/>
                  </a:lnTo>
                  <a:lnTo>
                    <a:pt x="23" y="92"/>
                  </a:lnTo>
                  <a:lnTo>
                    <a:pt x="19" y="92"/>
                  </a:lnTo>
                  <a:lnTo>
                    <a:pt x="19" y="82"/>
                  </a:lnTo>
                  <a:lnTo>
                    <a:pt x="13" y="82"/>
                  </a:lnTo>
                  <a:lnTo>
                    <a:pt x="10" y="82"/>
                  </a:lnTo>
                  <a:lnTo>
                    <a:pt x="10" y="81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1" y="78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10" y="76"/>
                  </a:lnTo>
                  <a:lnTo>
                    <a:pt x="11" y="75"/>
                  </a:lnTo>
                  <a:lnTo>
                    <a:pt x="13" y="74"/>
                  </a:lnTo>
                  <a:lnTo>
                    <a:pt x="11" y="73"/>
                  </a:lnTo>
                  <a:lnTo>
                    <a:pt x="10" y="71"/>
                  </a:lnTo>
                  <a:lnTo>
                    <a:pt x="11" y="70"/>
                  </a:lnTo>
                  <a:lnTo>
                    <a:pt x="13" y="70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16" y="70"/>
                  </a:lnTo>
                  <a:lnTo>
                    <a:pt x="17" y="70"/>
                  </a:lnTo>
                  <a:lnTo>
                    <a:pt x="18" y="71"/>
                  </a:lnTo>
                  <a:lnTo>
                    <a:pt x="19" y="71"/>
                  </a:lnTo>
                  <a:lnTo>
                    <a:pt x="19" y="70"/>
                  </a:lnTo>
                  <a:lnTo>
                    <a:pt x="19" y="69"/>
                  </a:lnTo>
                  <a:lnTo>
                    <a:pt x="20" y="69"/>
                  </a:lnTo>
                  <a:lnTo>
                    <a:pt x="22" y="69"/>
                  </a:lnTo>
                  <a:lnTo>
                    <a:pt x="22" y="68"/>
                  </a:lnTo>
                  <a:lnTo>
                    <a:pt x="23" y="68"/>
                  </a:lnTo>
                  <a:lnTo>
                    <a:pt x="23" y="67"/>
                  </a:lnTo>
                  <a:lnTo>
                    <a:pt x="23" y="66"/>
                  </a:lnTo>
                  <a:lnTo>
                    <a:pt x="24" y="66"/>
                  </a:lnTo>
                  <a:lnTo>
                    <a:pt x="25" y="66"/>
                  </a:lnTo>
                  <a:lnTo>
                    <a:pt x="26" y="66"/>
                  </a:lnTo>
                  <a:lnTo>
                    <a:pt x="27" y="65"/>
                  </a:lnTo>
                  <a:lnTo>
                    <a:pt x="27" y="64"/>
                  </a:lnTo>
                  <a:lnTo>
                    <a:pt x="28" y="62"/>
                  </a:lnTo>
                  <a:lnTo>
                    <a:pt x="28" y="61"/>
                  </a:lnTo>
                  <a:lnTo>
                    <a:pt x="28" y="60"/>
                  </a:lnTo>
                  <a:lnTo>
                    <a:pt x="27" y="60"/>
                  </a:lnTo>
                  <a:lnTo>
                    <a:pt x="27" y="59"/>
                  </a:lnTo>
                  <a:lnTo>
                    <a:pt x="28" y="58"/>
                  </a:lnTo>
                  <a:lnTo>
                    <a:pt x="27" y="57"/>
                  </a:lnTo>
                  <a:lnTo>
                    <a:pt x="27" y="56"/>
                  </a:lnTo>
                  <a:lnTo>
                    <a:pt x="28" y="56"/>
                  </a:lnTo>
                  <a:lnTo>
                    <a:pt x="28" y="54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31" y="51"/>
                  </a:lnTo>
                  <a:lnTo>
                    <a:pt x="31" y="50"/>
                  </a:lnTo>
                  <a:lnTo>
                    <a:pt x="31" y="49"/>
                  </a:lnTo>
                  <a:lnTo>
                    <a:pt x="30" y="48"/>
                  </a:lnTo>
                  <a:lnTo>
                    <a:pt x="28" y="46"/>
                  </a:lnTo>
                  <a:lnTo>
                    <a:pt x="28" y="45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26" y="43"/>
                  </a:lnTo>
                  <a:lnTo>
                    <a:pt x="25" y="42"/>
                  </a:lnTo>
                  <a:lnTo>
                    <a:pt x="26" y="42"/>
                  </a:lnTo>
                  <a:lnTo>
                    <a:pt x="27" y="41"/>
                  </a:lnTo>
                  <a:lnTo>
                    <a:pt x="28" y="42"/>
                  </a:lnTo>
                  <a:lnTo>
                    <a:pt x="30" y="42"/>
                  </a:lnTo>
                  <a:lnTo>
                    <a:pt x="31" y="41"/>
                  </a:lnTo>
                  <a:lnTo>
                    <a:pt x="31" y="40"/>
                  </a:lnTo>
                  <a:lnTo>
                    <a:pt x="32" y="40"/>
                  </a:lnTo>
                  <a:lnTo>
                    <a:pt x="33" y="40"/>
                  </a:lnTo>
                  <a:lnTo>
                    <a:pt x="33" y="39"/>
                  </a:lnTo>
                  <a:lnTo>
                    <a:pt x="32" y="39"/>
                  </a:lnTo>
                  <a:lnTo>
                    <a:pt x="32" y="37"/>
                  </a:lnTo>
                  <a:lnTo>
                    <a:pt x="31" y="37"/>
                  </a:lnTo>
                  <a:lnTo>
                    <a:pt x="30" y="36"/>
                  </a:lnTo>
                  <a:lnTo>
                    <a:pt x="30" y="35"/>
                  </a:lnTo>
                  <a:lnTo>
                    <a:pt x="28" y="35"/>
                  </a:lnTo>
                  <a:lnTo>
                    <a:pt x="27" y="35"/>
                  </a:lnTo>
                  <a:lnTo>
                    <a:pt x="27" y="34"/>
                  </a:lnTo>
                  <a:lnTo>
                    <a:pt x="27" y="33"/>
                  </a:lnTo>
                  <a:lnTo>
                    <a:pt x="26" y="32"/>
                  </a:lnTo>
                  <a:lnTo>
                    <a:pt x="25" y="31"/>
                  </a:lnTo>
                  <a:lnTo>
                    <a:pt x="24" y="29"/>
                  </a:lnTo>
                  <a:lnTo>
                    <a:pt x="24" y="31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0" y="29"/>
                  </a:lnTo>
                  <a:lnTo>
                    <a:pt x="19" y="29"/>
                  </a:lnTo>
                  <a:lnTo>
                    <a:pt x="18" y="29"/>
                  </a:lnTo>
                  <a:lnTo>
                    <a:pt x="17" y="29"/>
                  </a:lnTo>
                  <a:lnTo>
                    <a:pt x="16" y="28"/>
                  </a:lnTo>
                  <a:lnTo>
                    <a:pt x="15" y="28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11" y="27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3" y="24"/>
                  </a:lnTo>
                  <a:lnTo>
                    <a:pt x="5" y="23"/>
                  </a:lnTo>
                  <a:lnTo>
                    <a:pt x="5" y="22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3" y="19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5" y="9"/>
                  </a:lnTo>
                  <a:lnTo>
                    <a:pt x="5" y="8"/>
                  </a:lnTo>
                  <a:lnTo>
                    <a:pt x="5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5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5" y="1"/>
                  </a:lnTo>
                  <a:lnTo>
                    <a:pt x="28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6" name="Freeform 108">
              <a:extLst>
                <a:ext uri="{FF2B5EF4-FFF2-40B4-BE49-F238E27FC236}">
                  <a16:creationId xmlns:a16="http://schemas.microsoft.com/office/drawing/2014/main" id="{387BA2B8-31FE-E9AB-6E9A-5D2945D21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338" y="4308475"/>
              <a:ext cx="1073150" cy="265113"/>
            </a:xfrm>
            <a:custGeom>
              <a:avLst/>
              <a:gdLst>
                <a:gd name="T0" fmla="*/ 669 w 676"/>
                <a:gd name="T1" fmla="*/ 22 h 167"/>
                <a:gd name="T2" fmla="*/ 665 w 676"/>
                <a:gd name="T3" fmla="*/ 29 h 167"/>
                <a:gd name="T4" fmla="*/ 659 w 676"/>
                <a:gd name="T5" fmla="*/ 33 h 167"/>
                <a:gd name="T6" fmla="*/ 654 w 676"/>
                <a:gd name="T7" fmla="*/ 40 h 167"/>
                <a:gd name="T8" fmla="*/ 658 w 676"/>
                <a:gd name="T9" fmla="*/ 45 h 167"/>
                <a:gd name="T10" fmla="*/ 657 w 676"/>
                <a:gd name="T11" fmla="*/ 47 h 167"/>
                <a:gd name="T12" fmla="*/ 660 w 676"/>
                <a:gd name="T13" fmla="*/ 54 h 167"/>
                <a:gd name="T14" fmla="*/ 658 w 676"/>
                <a:gd name="T15" fmla="*/ 58 h 167"/>
                <a:gd name="T16" fmla="*/ 657 w 676"/>
                <a:gd name="T17" fmla="*/ 64 h 167"/>
                <a:gd name="T18" fmla="*/ 656 w 676"/>
                <a:gd name="T19" fmla="*/ 68 h 167"/>
                <a:gd name="T20" fmla="*/ 658 w 676"/>
                <a:gd name="T21" fmla="*/ 75 h 167"/>
                <a:gd name="T22" fmla="*/ 659 w 676"/>
                <a:gd name="T23" fmla="*/ 81 h 167"/>
                <a:gd name="T24" fmla="*/ 658 w 676"/>
                <a:gd name="T25" fmla="*/ 90 h 167"/>
                <a:gd name="T26" fmla="*/ 661 w 676"/>
                <a:gd name="T27" fmla="*/ 95 h 167"/>
                <a:gd name="T28" fmla="*/ 661 w 676"/>
                <a:gd name="T29" fmla="*/ 99 h 167"/>
                <a:gd name="T30" fmla="*/ 656 w 676"/>
                <a:gd name="T31" fmla="*/ 104 h 167"/>
                <a:gd name="T32" fmla="*/ 658 w 676"/>
                <a:gd name="T33" fmla="*/ 109 h 167"/>
                <a:gd name="T34" fmla="*/ 657 w 676"/>
                <a:gd name="T35" fmla="*/ 114 h 167"/>
                <a:gd name="T36" fmla="*/ 657 w 676"/>
                <a:gd name="T37" fmla="*/ 121 h 167"/>
                <a:gd name="T38" fmla="*/ 653 w 676"/>
                <a:gd name="T39" fmla="*/ 127 h 167"/>
                <a:gd name="T40" fmla="*/ 657 w 676"/>
                <a:gd name="T41" fmla="*/ 134 h 167"/>
                <a:gd name="T42" fmla="*/ 651 w 676"/>
                <a:gd name="T43" fmla="*/ 140 h 167"/>
                <a:gd name="T44" fmla="*/ 648 w 676"/>
                <a:gd name="T45" fmla="*/ 146 h 167"/>
                <a:gd name="T46" fmla="*/ 642 w 676"/>
                <a:gd name="T47" fmla="*/ 149 h 167"/>
                <a:gd name="T48" fmla="*/ 639 w 676"/>
                <a:gd name="T49" fmla="*/ 154 h 167"/>
                <a:gd name="T50" fmla="*/ 635 w 676"/>
                <a:gd name="T51" fmla="*/ 160 h 167"/>
                <a:gd name="T52" fmla="*/ 592 w 676"/>
                <a:gd name="T53" fmla="*/ 165 h 167"/>
                <a:gd name="T54" fmla="*/ 384 w 676"/>
                <a:gd name="T55" fmla="*/ 166 h 167"/>
                <a:gd name="T56" fmla="*/ 328 w 676"/>
                <a:gd name="T57" fmla="*/ 167 h 167"/>
                <a:gd name="T58" fmla="*/ 311 w 676"/>
                <a:gd name="T59" fmla="*/ 166 h 167"/>
                <a:gd name="T60" fmla="*/ 293 w 676"/>
                <a:gd name="T61" fmla="*/ 166 h 167"/>
                <a:gd name="T62" fmla="*/ 265 w 676"/>
                <a:gd name="T63" fmla="*/ 166 h 167"/>
                <a:gd name="T64" fmla="*/ 246 w 676"/>
                <a:gd name="T65" fmla="*/ 167 h 167"/>
                <a:gd name="T66" fmla="*/ 229 w 676"/>
                <a:gd name="T67" fmla="*/ 166 h 167"/>
                <a:gd name="T68" fmla="*/ 215 w 676"/>
                <a:gd name="T69" fmla="*/ 166 h 167"/>
                <a:gd name="T70" fmla="*/ 195 w 676"/>
                <a:gd name="T71" fmla="*/ 167 h 167"/>
                <a:gd name="T72" fmla="*/ 179 w 676"/>
                <a:gd name="T73" fmla="*/ 167 h 167"/>
                <a:gd name="T74" fmla="*/ 171 w 676"/>
                <a:gd name="T75" fmla="*/ 167 h 167"/>
                <a:gd name="T76" fmla="*/ 160 w 676"/>
                <a:gd name="T77" fmla="*/ 166 h 167"/>
                <a:gd name="T78" fmla="*/ 100 w 676"/>
                <a:gd name="T79" fmla="*/ 165 h 167"/>
                <a:gd name="T80" fmla="*/ 65 w 676"/>
                <a:gd name="T81" fmla="*/ 150 h 167"/>
                <a:gd name="T82" fmla="*/ 43 w 676"/>
                <a:gd name="T83" fmla="*/ 148 h 167"/>
                <a:gd name="T84" fmla="*/ 34 w 676"/>
                <a:gd name="T85" fmla="*/ 147 h 167"/>
                <a:gd name="T86" fmla="*/ 41 w 676"/>
                <a:gd name="T87" fmla="*/ 129 h 167"/>
                <a:gd name="T88" fmla="*/ 30 w 676"/>
                <a:gd name="T89" fmla="*/ 84 h 167"/>
                <a:gd name="T90" fmla="*/ 9 w 676"/>
                <a:gd name="T91" fmla="*/ 68 h 167"/>
                <a:gd name="T92" fmla="*/ 0 w 676"/>
                <a:gd name="T93" fmla="*/ 55 h 167"/>
                <a:gd name="T94" fmla="*/ 3 w 676"/>
                <a:gd name="T95" fmla="*/ 41 h 167"/>
                <a:gd name="T96" fmla="*/ 24 w 676"/>
                <a:gd name="T97" fmla="*/ 16 h 167"/>
                <a:gd name="T98" fmla="*/ 62 w 676"/>
                <a:gd name="T99" fmla="*/ 17 h 167"/>
                <a:gd name="T100" fmla="*/ 93 w 676"/>
                <a:gd name="T101" fmla="*/ 17 h 167"/>
                <a:gd name="T102" fmla="*/ 125 w 676"/>
                <a:gd name="T103" fmla="*/ 22 h 167"/>
                <a:gd name="T104" fmla="*/ 131 w 676"/>
                <a:gd name="T105" fmla="*/ 21 h 167"/>
                <a:gd name="T106" fmla="*/ 139 w 676"/>
                <a:gd name="T107" fmla="*/ 21 h 167"/>
                <a:gd name="T108" fmla="*/ 147 w 676"/>
                <a:gd name="T109" fmla="*/ 21 h 167"/>
                <a:gd name="T110" fmla="*/ 155 w 676"/>
                <a:gd name="T111" fmla="*/ 21 h 167"/>
                <a:gd name="T112" fmla="*/ 199 w 676"/>
                <a:gd name="T113" fmla="*/ 13 h 167"/>
                <a:gd name="T114" fmla="*/ 448 w 676"/>
                <a:gd name="T115" fmla="*/ 13 h 167"/>
                <a:gd name="T116" fmla="*/ 591 w 676"/>
                <a:gd name="T117" fmla="*/ 2 h 167"/>
                <a:gd name="T118" fmla="*/ 675 w 676"/>
                <a:gd name="T119" fmla="*/ 3 h 167"/>
                <a:gd name="T120" fmla="*/ 674 w 676"/>
                <a:gd name="T121" fmla="*/ 11 h 167"/>
                <a:gd name="T122" fmla="*/ 674 w 676"/>
                <a:gd name="T123" fmla="*/ 1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6" h="167">
                  <a:moveTo>
                    <a:pt x="671" y="20"/>
                  </a:moveTo>
                  <a:lnTo>
                    <a:pt x="670" y="20"/>
                  </a:lnTo>
                  <a:lnTo>
                    <a:pt x="669" y="20"/>
                  </a:lnTo>
                  <a:lnTo>
                    <a:pt x="668" y="20"/>
                  </a:lnTo>
                  <a:lnTo>
                    <a:pt x="668" y="21"/>
                  </a:lnTo>
                  <a:lnTo>
                    <a:pt x="668" y="22"/>
                  </a:lnTo>
                  <a:lnTo>
                    <a:pt x="669" y="22"/>
                  </a:lnTo>
                  <a:lnTo>
                    <a:pt x="670" y="23"/>
                  </a:lnTo>
                  <a:lnTo>
                    <a:pt x="669" y="24"/>
                  </a:lnTo>
                  <a:lnTo>
                    <a:pt x="668" y="24"/>
                  </a:lnTo>
                  <a:lnTo>
                    <a:pt x="667" y="25"/>
                  </a:lnTo>
                  <a:lnTo>
                    <a:pt x="666" y="27"/>
                  </a:lnTo>
                  <a:lnTo>
                    <a:pt x="665" y="28"/>
                  </a:lnTo>
                  <a:lnTo>
                    <a:pt x="665" y="29"/>
                  </a:lnTo>
                  <a:lnTo>
                    <a:pt x="663" y="30"/>
                  </a:lnTo>
                  <a:lnTo>
                    <a:pt x="662" y="30"/>
                  </a:lnTo>
                  <a:lnTo>
                    <a:pt x="662" y="31"/>
                  </a:lnTo>
                  <a:lnTo>
                    <a:pt x="661" y="31"/>
                  </a:lnTo>
                  <a:lnTo>
                    <a:pt x="661" y="32"/>
                  </a:lnTo>
                  <a:lnTo>
                    <a:pt x="660" y="33"/>
                  </a:lnTo>
                  <a:lnTo>
                    <a:pt x="659" y="33"/>
                  </a:lnTo>
                  <a:lnTo>
                    <a:pt x="658" y="33"/>
                  </a:lnTo>
                  <a:lnTo>
                    <a:pt x="657" y="34"/>
                  </a:lnTo>
                  <a:lnTo>
                    <a:pt x="656" y="36"/>
                  </a:lnTo>
                  <a:lnTo>
                    <a:pt x="656" y="37"/>
                  </a:lnTo>
                  <a:lnTo>
                    <a:pt x="656" y="38"/>
                  </a:lnTo>
                  <a:lnTo>
                    <a:pt x="654" y="39"/>
                  </a:lnTo>
                  <a:lnTo>
                    <a:pt x="654" y="40"/>
                  </a:lnTo>
                  <a:lnTo>
                    <a:pt x="654" y="40"/>
                  </a:lnTo>
                  <a:lnTo>
                    <a:pt x="654" y="41"/>
                  </a:lnTo>
                  <a:lnTo>
                    <a:pt x="656" y="41"/>
                  </a:lnTo>
                  <a:lnTo>
                    <a:pt x="657" y="41"/>
                  </a:lnTo>
                  <a:lnTo>
                    <a:pt x="658" y="42"/>
                  </a:lnTo>
                  <a:lnTo>
                    <a:pt x="658" y="44"/>
                  </a:lnTo>
                  <a:lnTo>
                    <a:pt x="658" y="45"/>
                  </a:lnTo>
                  <a:lnTo>
                    <a:pt x="659" y="45"/>
                  </a:lnTo>
                  <a:lnTo>
                    <a:pt x="659" y="46"/>
                  </a:lnTo>
                  <a:lnTo>
                    <a:pt x="659" y="47"/>
                  </a:lnTo>
                  <a:lnTo>
                    <a:pt x="659" y="48"/>
                  </a:lnTo>
                  <a:lnTo>
                    <a:pt x="658" y="48"/>
                  </a:lnTo>
                  <a:lnTo>
                    <a:pt x="658" y="48"/>
                  </a:lnTo>
                  <a:lnTo>
                    <a:pt x="657" y="47"/>
                  </a:lnTo>
                  <a:lnTo>
                    <a:pt x="657" y="48"/>
                  </a:lnTo>
                  <a:lnTo>
                    <a:pt x="657" y="49"/>
                  </a:lnTo>
                  <a:lnTo>
                    <a:pt x="658" y="50"/>
                  </a:lnTo>
                  <a:lnTo>
                    <a:pt x="658" y="51"/>
                  </a:lnTo>
                  <a:lnTo>
                    <a:pt x="658" y="53"/>
                  </a:lnTo>
                  <a:lnTo>
                    <a:pt x="659" y="53"/>
                  </a:lnTo>
                  <a:lnTo>
                    <a:pt x="660" y="54"/>
                  </a:lnTo>
                  <a:lnTo>
                    <a:pt x="660" y="55"/>
                  </a:lnTo>
                  <a:lnTo>
                    <a:pt x="660" y="56"/>
                  </a:lnTo>
                  <a:lnTo>
                    <a:pt x="660" y="57"/>
                  </a:lnTo>
                  <a:lnTo>
                    <a:pt x="659" y="57"/>
                  </a:lnTo>
                  <a:lnTo>
                    <a:pt x="658" y="57"/>
                  </a:lnTo>
                  <a:lnTo>
                    <a:pt x="658" y="58"/>
                  </a:lnTo>
                  <a:lnTo>
                    <a:pt x="658" y="58"/>
                  </a:lnTo>
                  <a:lnTo>
                    <a:pt x="657" y="58"/>
                  </a:lnTo>
                  <a:lnTo>
                    <a:pt x="656" y="58"/>
                  </a:lnTo>
                  <a:lnTo>
                    <a:pt x="656" y="59"/>
                  </a:lnTo>
                  <a:lnTo>
                    <a:pt x="656" y="61"/>
                  </a:lnTo>
                  <a:lnTo>
                    <a:pt x="656" y="62"/>
                  </a:lnTo>
                  <a:lnTo>
                    <a:pt x="656" y="63"/>
                  </a:lnTo>
                  <a:lnTo>
                    <a:pt x="657" y="64"/>
                  </a:lnTo>
                  <a:lnTo>
                    <a:pt x="657" y="65"/>
                  </a:lnTo>
                  <a:lnTo>
                    <a:pt x="658" y="66"/>
                  </a:lnTo>
                  <a:lnTo>
                    <a:pt x="658" y="67"/>
                  </a:lnTo>
                  <a:lnTo>
                    <a:pt x="658" y="67"/>
                  </a:lnTo>
                  <a:lnTo>
                    <a:pt x="657" y="67"/>
                  </a:lnTo>
                  <a:lnTo>
                    <a:pt x="657" y="68"/>
                  </a:lnTo>
                  <a:lnTo>
                    <a:pt x="656" y="68"/>
                  </a:lnTo>
                  <a:lnTo>
                    <a:pt x="656" y="70"/>
                  </a:lnTo>
                  <a:lnTo>
                    <a:pt x="657" y="70"/>
                  </a:lnTo>
                  <a:lnTo>
                    <a:pt x="657" y="71"/>
                  </a:lnTo>
                  <a:lnTo>
                    <a:pt x="657" y="72"/>
                  </a:lnTo>
                  <a:lnTo>
                    <a:pt x="658" y="73"/>
                  </a:lnTo>
                  <a:lnTo>
                    <a:pt x="658" y="74"/>
                  </a:lnTo>
                  <a:lnTo>
                    <a:pt x="658" y="75"/>
                  </a:lnTo>
                  <a:lnTo>
                    <a:pt x="658" y="76"/>
                  </a:lnTo>
                  <a:lnTo>
                    <a:pt x="658" y="76"/>
                  </a:lnTo>
                  <a:lnTo>
                    <a:pt x="658" y="78"/>
                  </a:lnTo>
                  <a:lnTo>
                    <a:pt x="658" y="79"/>
                  </a:lnTo>
                  <a:lnTo>
                    <a:pt x="659" y="79"/>
                  </a:lnTo>
                  <a:lnTo>
                    <a:pt x="659" y="80"/>
                  </a:lnTo>
                  <a:lnTo>
                    <a:pt x="659" y="81"/>
                  </a:lnTo>
                  <a:lnTo>
                    <a:pt x="660" y="83"/>
                  </a:lnTo>
                  <a:lnTo>
                    <a:pt x="660" y="84"/>
                  </a:lnTo>
                  <a:lnTo>
                    <a:pt x="660" y="85"/>
                  </a:lnTo>
                  <a:lnTo>
                    <a:pt x="659" y="87"/>
                  </a:lnTo>
                  <a:lnTo>
                    <a:pt x="659" y="88"/>
                  </a:lnTo>
                  <a:lnTo>
                    <a:pt x="659" y="89"/>
                  </a:lnTo>
                  <a:lnTo>
                    <a:pt x="658" y="90"/>
                  </a:lnTo>
                  <a:lnTo>
                    <a:pt x="659" y="90"/>
                  </a:lnTo>
                  <a:lnTo>
                    <a:pt x="659" y="91"/>
                  </a:lnTo>
                  <a:lnTo>
                    <a:pt x="660" y="91"/>
                  </a:lnTo>
                  <a:lnTo>
                    <a:pt x="660" y="92"/>
                  </a:lnTo>
                  <a:lnTo>
                    <a:pt x="660" y="93"/>
                  </a:lnTo>
                  <a:lnTo>
                    <a:pt x="661" y="93"/>
                  </a:lnTo>
                  <a:lnTo>
                    <a:pt x="661" y="95"/>
                  </a:lnTo>
                  <a:lnTo>
                    <a:pt x="662" y="95"/>
                  </a:lnTo>
                  <a:lnTo>
                    <a:pt x="662" y="95"/>
                  </a:lnTo>
                  <a:lnTo>
                    <a:pt x="662" y="96"/>
                  </a:lnTo>
                  <a:lnTo>
                    <a:pt x="662" y="97"/>
                  </a:lnTo>
                  <a:lnTo>
                    <a:pt x="661" y="97"/>
                  </a:lnTo>
                  <a:lnTo>
                    <a:pt x="661" y="98"/>
                  </a:lnTo>
                  <a:lnTo>
                    <a:pt x="661" y="99"/>
                  </a:lnTo>
                  <a:lnTo>
                    <a:pt x="660" y="99"/>
                  </a:lnTo>
                  <a:lnTo>
                    <a:pt x="659" y="100"/>
                  </a:lnTo>
                  <a:lnTo>
                    <a:pt x="658" y="100"/>
                  </a:lnTo>
                  <a:lnTo>
                    <a:pt x="658" y="100"/>
                  </a:lnTo>
                  <a:lnTo>
                    <a:pt x="657" y="101"/>
                  </a:lnTo>
                  <a:lnTo>
                    <a:pt x="656" y="102"/>
                  </a:lnTo>
                  <a:lnTo>
                    <a:pt x="656" y="104"/>
                  </a:lnTo>
                  <a:lnTo>
                    <a:pt x="654" y="106"/>
                  </a:lnTo>
                  <a:lnTo>
                    <a:pt x="656" y="106"/>
                  </a:lnTo>
                  <a:lnTo>
                    <a:pt x="657" y="107"/>
                  </a:lnTo>
                  <a:lnTo>
                    <a:pt x="658" y="107"/>
                  </a:lnTo>
                  <a:lnTo>
                    <a:pt x="658" y="107"/>
                  </a:lnTo>
                  <a:lnTo>
                    <a:pt x="658" y="108"/>
                  </a:lnTo>
                  <a:lnTo>
                    <a:pt x="658" y="109"/>
                  </a:lnTo>
                  <a:lnTo>
                    <a:pt x="657" y="109"/>
                  </a:lnTo>
                  <a:lnTo>
                    <a:pt x="656" y="109"/>
                  </a:lnTo>
                  <a:lnTo>
                    <a:pt x="654" y="110"/>
                  </a:lnTo>
                  <a:lnTo>
                    <a:pt x="654" y="112"/>
                  </a:lnTo>
                  <a:lnTo>
                    <a:pt x="656" y="113"/>
                  </a:lnTo>
                  <a:lnTo>
                    <a:pt x="657" y="113"/>
                  </a:lnTo>
                  <a:lnTo>
                    <a:pt x="657" y="114"/>
                  </a:lnTo>
                  <a:lnTo>
                    <a:pt x="657" y="115"/>
                  </a:lnTo>
                  <a:lnTo>
                    <a:pt x="657" y="116"/>
                  </a:lnTo>
                  <a:lnTo>
                    <a:pt x="656" y="116"/>
                  </a:lnTo>
                  <a:lnTo>
                    <a:pt x="656" y="117"/>
                  </a:lnTo>
                  <a:lnTo>
                    <a:pt x="656" y="118"/>
                  </a:lnTo>
                  <a:lnTo>
                    <a:pt x="657" y="119"/>
                  </a:lnTo>
                  <a:lnTo>
                    <a:pt x="657" y="121"/>
                  </a:lnTo>
                  <a:lnTo>
                    <a:pt x="656" y="122"/>
                  </a:lnTo>
                  <a:lnTo>
                    <a:pt x="656" y="122"/>
                  </a:lnTo>
                  <a:lnTo>
                    <a:pt x="654" y="122"/>
                  </a:lnTo>
                  <a:lnTo>
                    <a:pt x="654" y="123"/>
                  </a:lnTo>
                  <a:lnTo>
                    <a:pt x="653" y="124"/>
                  </a:lnTo>
                  <a:lnTo>
                    <a:pt x="653" y="125"/>
                  </a:lnTo>
                  <a:lnTo>
                    <a:pt x="653" y="127"/>
                  </a:lnTo>
                  <a:lnTo>
                    <a:pt x="653" y="129"/>
                  </a:lnTo>
                  <a:lnTo>
                    <a:pt x="653" y="130"/>
                  </a:lnTo>
                  <a:lnTo>
                    <a:pt x="654" y="130"/>
                  </a:lnTo>
                  <a:lnTo>
                    <a:pt x="654" y="131"/>
                  </a:lnTo>
                  <a:lnTo>
                    <a:pt x="654" y="132"/>
                  </a:lnTo>
                  <a:lnTo>
                    <a:pt x="656" y="133"/>
                  </a:lnTo>
                  <a:lnTo>
                    <a:pt x="657" y="134"/>
                  </a:lnTo>
                  <a:lnTo>
                    <a:pt x="657" y="135"/>
                  </a:lnTo>
                  <a:lnTo>
                    <a:pt x="656" y="135"/>
                  </a:lnTo>
                  <a:lnTo>
                    <a:pt x="656" y="137"/>
                  </a:lnTo>
                  <a:lnTo>
                    <a:pt x="653" y="138"/>
                  </a:lnTo>
                  <a:lnTo>
                    <a:pt x="652" y="138"/>
                  </a:lnTo>
                  <a:lnTo>
                    <a:pt x="651" y="139"/>
                  </a:lnTo>
                  <a:lnTo>
                    <a:pt x="651" y="140"/>
                  </a:lnTo>
                  <a:lnTo>
                    <a:pt x="650" y="140"/>
                  </a:lnTo>
                  <a:lnTo>
                    <a:pt x="649" y="140"/>
                  </a:lnTo>
                  <a:lnTo>
                    <a:pt x="649" y="141"/>
                  </a:lnTo>
                  <a:lnTo>
                    <a:pt x="649" y="142"/>
                  </a:lnTo>
                  <a:lnTo>
                    <a:pt x="649" y="143"/>
                  </a:lnTo>
                  <a:lnTo>
                    <a:pt x="649" y="144"/>
                  </a:lnTo>
                  <a:lnTo>
                    <a:pt x="648" y="146"/>
                  </a:lnTo>
                  <a:lnTo>
                    <a:pt x="647" y="147"/>
                  </a:lnTo>
                  <a:lnTo>
                    <a:pt x="645" y="147"/>
                  </a:lnTo>
                  <a:lnTo>
                    <a:pt x="644" y="147"/>
                  </a:lnTo>
                  <a:lnTo>
                    <a:pt x="644" y="148"/>
                  </a:lnTo>
                  <a:lnTo>
                    <a:pt x="643" y="148"/>
                  </a:lnTo>
                  <a:lnTo>
                    <a:pt x="642" y="149"/>
                  </a:lnTo>
                  <a:lnTo>
                    <a:pt x="642" y="149"/>
                  </a:lnTo>
                  <a:lnTo>
                    <a:pt x="641" y="149"/>
                  </a:lnTo>
                  <a:lnTo>
                    <a:pt x="641" y="150"/>
                  </a:lnTo>
                  <a:lnTo>
                    <a:pt x="641" y="151"/>
                  </a:lnTo>
                  <a:lnTo>
                    <a:pt x="640" y="151"/>
                  </a:lnTo>
                  <a:lnTo>
                    <a:pt x="640" y="152"/>
                  </a:lnTo>
                  <a:lnTo>
                    <a:pt x="640" y="154"/>
                  </a:lnTo>
                  <a:lnTo>
                    <a:pt x="639" y="154"/>
                  </a:lnTo>
                  <a:lnTo>
                    <a:pt x="639" y="155"/>
                  </a:lnTo>
                  <a:lnTo>
                    <a:pt x="637" y="155"/>
                  </a:lnTo>
                  <a:lnTo>
                    <a:pt x="637" y="156"/>
                  </a:lnTo>
                  <a:lnTo>
                    <a:pt x="636" y="156"/>
                  </a:lnTo>
                  <a:lnTo>
                    <a:pt x="636" y="157"/>
                  </a:lnTo>
                  <a:lnTo>
                    <a:pt x="635" y="159"/>
                  </a:lnTo>
                  <a:lnTo>
                    <a:pt x="635" y="160"/>
                  </a:lnTo>
                  <a:lnTo>
                    <a:pt x="635" y="161"/>
                  </a:lnTo>
                  <a:lnTo>
                    <a:pt x="635" y="164"/>
                  </a:lnTo>
                  <a:lnTo>
                    <a:pt x="634" y="164"/>
                  </a:lnTo>
                  <a:lnTo>
                    <a:pt x="616" y="164"/>
                  </a:lnTo>
                  <a:lnTo>
                    <a:pt x="613" y="164"/>
                  </a:lnTo>
                  <a:lnTo>
                    <a:pt x="609" y="164"/>
                  </a:lnTo>
                  <a:lnTo>
                    <a:pt x="592" y="165"/>
                  </a:lnTo>
                  <a:lnTo>
                    <a:pt x="531" y="165"/>
                  </a:lnTo>
                  <a:lnTo>
                    <a:pt x="497" y="165"/>
                  </a:lnTo>
                  <a:lnTo>
                    <a:pt x="444" y="166"/>
                  </a:lnTo>
                  <a:lnTo>
                    <a:pt x="439" y="166"/>
                  </a:lnTo>
                  <a:lnTo>
                    <a:pt x="414" y="166"/>
                  </a:lnTo>
                  <a:lnTo>
                    <a:pt x="385" y="166"/>
                  </a:lnTo>
                  <a:lnTo>
                    <a:pt x="384" y="166"/>
                  </a:lnTo>
                  <a:lnTo>
                    <a:pt x="383" y="166"/>
                  </a:lnTo>
                  <a:lnTo>
                    <a:pt x="374" y="166"/>
                  </a:lnTo>
                  <a:lnTo>
                    <a:pt x="340" y="166"/>
                  </a:lnTo>
                  <a:lnTo>
                    <a:pt x="336" y="166"/>
                  </a:lnTo>
                  <a:lnTo>
                    <a:pt x="331" y="166"/>
                  </a:lnTo>
                  <a:lnTo>
                    <a:pt x="331" y="167"/>
                  </a:lnTo>
                  <a:lnTo>
                    <a:pt x="328" y="167"/>
                  </a:lnTo>
                  <a:lnTo>
                    <a:pt x="326" y="167"/>
                  </a:lnTo>
                  <a:lnTo>
                    <a:pt x="325" y="167"/>
                  </a:lnTo>
                  <a:lnTo>
                    <a:pt x="323" y="167"/>
                  </a:lnTo>
                  <a:lnTo>
                    <a:pt x="322" y="167"/>
                  </a:lnTo>
                  <a:lnTo>
                    <a:pt x="319" y="167"/>
                  </a:lnTo>
                  <a:lnTo>
                    <a:pt x="316" y="166"/>
                  </a:lnTo>
                  <a:lnTo>
                    <a:pt x="311" y="166"/>
                  </a:lnTo>
                  <a:lnTo>
                    <a:pt x="308" y="166"/>
                  </a:lnTo>
                  <a:lnTo>
                    <a:pt x="307" y="166"/>
                  </a:lnTo>
                  <a:lnTo>
                    <a:pt x="305" y="166"/>
                  </a:lnTo>
                  <a:lnTo>
                    <a:pt x="303" y="166"/>
                  </a:lnTo>
                  <a:lnTo>
                    <a:pt x="298" y="166"/>
                  </a:lnTo>
                  <a:lnTo>
                    <a:pt x="297" y="166"/>
                  </a:lnTo>
                  <a:lnTo>
                    <a:pt x="293" y="166"/>
                  </a:lnTo>
                  <a:lnTo>
                    <a:pt x="285" y="166"/>
                  </a:lnTo>
                  <a:lnTo>
                    <a:pt x="281" y="166"/>
                  </a:lnTo>
                  <a:lnTo>
                    <a:pt x="276" y="166"/>
                  </a:lnTo>
                  <a:lnTo>
                    <a:pt x="271" y="166"/>
                  </a:lnTo>
                  <a:lnTo>
                    <a:pt x="270" y="166"/>
                  </a:lnTo>
                  <a:lnTo>
                    <a:pt x="266" y="166"/>
                  </a:lnTo>
                  <a:lnTo>
                    <a:pt x="265" y="166"/>
                  </a:lnTo>
                  <a:lnTo>
                    <a:pt x="263" y="166"/>
                  </a:lnTo>
                  <a:lnTo>
                    <a:pt x="262" y="166"/>
                  </a:lnTo>
                  <a:lnTo>
                    <a:pt x="257" y="166"/>
                  </a:lnTo>
                  <a:lnTo>
                    <a:pt x="250" y="167"/>
                  </a:lnTo>
                  <a:lnTo>
                    <a:pt x="248" y="167"/>
                  </a:lnTo>
                  <a:lnTo>
                    <a:pt x="247" y="167"/>
                  </a:lnTo>
                  <a:lnTo>
                    <a:pt x="246" y="167"/>
                  </a:lnTo>
                  <a:lnTo>
                    <a:pt x="245" y="167"/>
                  </a:lnTo>
                  <a:lnTo>
                    <a:pt x="241" y="167"/>
                  </a:lnTo>
                  <a:lnTo>
                    <a:pt x="238" y="167"/>
                  </a:lnTo>
                  <a:lnTo>
                    <a:pt x="237" y="167"/>
                  </a:lnTo>
                  <a:lnTo>
                    <a:pt x="234" y="167"/>
                  </a:lnTo>
                  <a:lnTo>
                    <a:pt x="232" y="167"/>
                  </a:lnTo>
                  <a:lnTo>
                    <a:pt x="229" y="166"/>
                  </a:lnTo>
                  <a:lnTo>
                    <a:pt x="228" y="166"/>
                  </a:lnTo>
                  <a:lnTo>
                    <a:pt x="224" y="166"/>
                  </a:lnTo>
                  <a:lnTo>
                    <a:pt x="223" y="166"/>
                  </a:lnTo>
                  <a:lnTo>
                    <a:pt x="221" y="166"/>
                  </a:lnTo>
                  <a:lnTo>
                    <a:pt x="220" y="166"/>
                  </a:lnTo>
                  <a:lnTo>
                    <a:pt x="219" y="166"/>
                  </a:lnTo>
                  <a:lnTo>
                    <a:pt x="215" y="166"/>
                  </a:lnTo>
                  <a:lnTo>
                    <a:pt x="211" y="166"/>
                  </a:lnTo>
                  <a:lnTo>
                    <a:pt x="206" y="166"/>
                  </a:lnTo>
                  <a:lnTo>
                    <a:pt x="204" y="166"/>
                  </a:lnTo>
                  <a:lnTo>
                    <a:pt x="202" y="166"/>
                  </a:lnTo>
                  <a:lnTo>
                    <a:pt x="200" y="166"/>
                  </a:lnTo>
                  <a:lnTo>
                    <a:pt x="198" y="166"/>
                  </a:lnTo>
                  <a:lnTo>
                    <a:pt x="195" y="167"/>
                  </a:lnTo>
                  <a:lnTo>
                    <a:pt x="195" y="167"/>
                  </a:lnTo>
                  <a:lnTo>
                    <a:pt x="193" y="167"/>
                  </a:lnTo>
                  <a:lnTo>
                    <a:pt x="190" y="166"/>
                  </a:lnTo>
                  <a:lnTo>
                    <a:pt x="182" y="167"/>
                  </a:lnTo>
                  <a:lnTo>
                    <a:pt x="181" y="167"/>
                  </a:lnTo>
                  <a:lnTo>
                    <a:pt x="180" y="167"/>
                  </a:lnTo>
                  <a:lnTo>
                    <a:pt x="179" y="167"/>
                  </a:lnTo>
                  <a:lnTo>
                    <a:pt x="178" y="167"/>
                  </a:lnTo>
                  <a:lnTo>
                    <a:pt x="177" y="167"/>
                  </a:lnTo>
                  <a:lnTo>
                    <a:pt x="176" y="167"/>
                  </a:lnTo>
                  <a:lnTo>
                    <a:pt x="174" y="167"/>
                  </a:lnTo>
                  <a:lnTo>
                    <a:pt x="173" y="167"/>
                  </a:lnTo>
                  <a:lnTo>
                    <a:pt x="172" y="167"/>
                  </a:lnTo>
                  <a:lnTo>
                    <a:pt x="171" y="167"/>
                  </a:lnTo>
                  <a:lnTo>
                    <a:pt x="170" y="167"/>
                  </a:lnTo>
                  <a:lnTo>
                    <a:pt x="169" y="167"/>
                  </a:lnTo>
                  <a:lnTo>
                    <a:pt x="168" y="167"/>
                  </a:lnTo>
                  <a:lnTo>
                    <a:pt x="167" y="167"/>
                  </a:lnTo>
                  <a:lnTo>
                    <a:pt x="165" y="167"/>
                  </a:lnTo>
                  <a:lnTo>
                    <a:pt x="162" y="167"/>
                  </a:lnTo>
                  <a:lnTo>
                    <a:pt x="160" y="166"/>
                  </a:lnTo>
                  <a:lnTo>
                    <a:pt x="150" y="167"/>
                  </a:lnTo>
                  <a:lnTo>
                    <a:pt x="134" y="167"/>
                  </a:lnTo>
                  <a:lnTo>
                    <a:pt x="135" y="166"/>
                  </a:lnTo>
                  <a:lnTo>
                    <a:pt x="129" y="166"/>
                  </a:lnTo>
                  <a:lnTo>
                    <a:pt x="121" y="166"/>
                  </a:lnTo>
                  <a:lnTo>
                    <a:pt x="111" y="165"/>
                  </a:lnTo>
                  <a:lnTo>
                    <a:pt x="100" y="165"/>
                  </a:lnTo>
                  <a:lnTo>
                    <a:pt x="90" y="165"/>
                  </a:lnTo>
                  <a:lnTo>
                    <a:pt x="90" y="161"/>
                  </a:lnTo>
                  <a:lnTo>
                    <a:pt x="87" y="160"/>
                  </a:lnTo>
                  <a:lnTo>
                    <a:pt x="86" y="159"/>
                  </a:lnTo>
                  <a:lnTo>
                    <a:pt x="83" y="158"/>
                  </a:lnTo>
                  <a:lnTo>
                    <a:pt x="75" y="155"/>
                  </a:lnTo>
                  <a:lnTo>
                    <a:pt x="65" y="150"/>
                  </a:lnTo>
                  <a:lnTo>
                    <a:pt x="62" y="150"/>
                  </a:lnTo>
                  <a:lnTo>
                    <a:pt x="63" y="148"/>
                  </a:lnTo>
                  <a:lnTo>
                    <a:pt x="61" y="148"/>
                  </a:lnTo>
                  <a:lnTo>
                    <a:pt x="60" y="148"/>
                  </a:lnTo>
                  <a:lnTo>
                    <a:pt x="48" y="148"/>
                  </a:lnTo>
                  <a:lnTo>
                    <a:pt x="46" y="148"/>
                  </a:lnTo>
                  <a:lnTo>
                    <a:pt x="43" y="148"/>
                  </a:lnTo>
                  <a:lnTo>
                    <a:pt x="41" y="148"/>
                  </a:lnTo>
                  <a:lnTo>
                    <a:pt x="40" y="148"/>
                  </a:lnTo>
                  <a:lnTo>
                    <a:pt x="39" y="148"/>
                  </a:lnTo>
                  <a:lnTo>
                    <a:pt x="36" y="148"/>
                  </a:lnTo>
                  <a:lnTo>
                    <a:pt x="35" y="148"/>
                  </a:lnTo>
                  <a:lnTo>
                    <a:pt x="34" y="148"/>
                  </a:lnTo>
                  <a:lnTo>
                    <a:pt x="34" y="147"/>
                  </a:lnTo>
                  <a:lnTo>
                    <a:pt x="35" y="147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4" y="143"/>
                  </a:lnTo>
                  <a:lnTo>
                    <a:pt x="34" y="140"/>
                  </a:lnTo>
                  <a:lnTo>
                    <a:pt x="36" y="135"/>
                  </a:lnTo>
                  <a:lnTo>
                    <a:pt x="41" y="129"/>
                  </a:lnTo>
                  <a:lnTo>
                    <a:pt x="43" y="124"/>
                  </a:lnTo>
                  <a:lnTo>
                    <a:pt x="45" y="122"/>
                  </a:lnTo>
                  <a:lnTo>
                    <a:pt x="54" y="109"/>
                  </a:lnTo>
                  <a:lnTo>
                    <a:pt x="54" y="108"/>
                  </a:lnTo>
                  <a:lnTo>
                    <a:pt x="42" y="97"/>
                  </a:lnTo>
                  <a:lnTo>
                    <a:pt x="30" y="95"/>
                  </a:lnTo>
                  <a:lnTo>
                    <a:pt x="30" y="84"/>
                  </a:lnTo>
                  <a:lnTo>
                    <a:pt x="19" y="81"/>
                  </a:lnTo>
                  <a:lnTo>
                    <a:pt x="18" y="80"/>
                  </a:lnTo>
                  <a:lnTo>
                    <a:pt x="18" y="79"/>
                  </a:lnTo>
                  <a:lnTo>
                    <a:pt x="16" y="76"/>
                  </a:lnTo>
                  <a:lnTo>
                    <a:pt x="14" y="74"/>
                  </a:lnTo>
                  <a:lnTo>
                    <a:pt x="14" y="73"/>
                  </a:lnTo>
                  <a:lnTo>
                    <a:pt x="9" y="68"/>
                  </a:lnTo>
                  <a:lnTo>
                    <a:pt x="7" y="66"/>
                  </a:lnTo>
                  <a:lnTo>
                    <a:pt x="6" y="64"/>
                  </a:lnTo>
                  <a:lnTo>
                    <a:pt x="3" y="62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55"/>
                  </a:lnTo>
                  <a:lnTo>
                    <a:pt x="1" y="54"/>
                  </a:lnTo>
                  <a:lnTo>
                    <a:pt x="1" y="53"/>
                  </a:lnTo>
                  <a:lnTo>
                    <a:pt x="0" y="50"/>
                  </a:lnTo>
                  <a:lnTo>
                    <a:pt x="1" y="50"/>
                  </a:lnTo>
                  <a:lnTo>
                    <a:pt x="3" y="50"/>
                  </a:lnTo>
                  <a:lnTo>
                    <a:pt x="3" y="41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13" y="41"/>
                  </a:lnTo>
                  <a:lnTo>
                    <a:pt x="13" y="33"/>
                  </a:lnTo>
                  <a:lnTo>
                    <a:pt x="13" y="31"/>
                  </a:lnTo>
                  <a:lnTo>
                    <a:pt x="13" y="30"/>
                  </a:lnTo>
                  <a:lnTo>
                    <a:pt x="24" y="25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5" y="14"/>
                  </a:lnTo>
                  <a:lnTo>
                    <a:pt x="26" y="14"/>
                  </a:lnTo>
                  <a:lnTo>
                    <a:pt x="31" y="14"/>
                  </a:lnTo>
                  <a:lnTo>
                    <a:pt x="61" y="14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3" y="17"/>
                  </a:lnTo>
                  <a:lnTo>
                    <a:pt x="69" y="17"/>
                  </a:lnTo>
                  <a:lnTo>
                    <a:pt x="71" y="17"/>
                  </a:lnTo>
                  <a:lnTo>
                    <a:pt x="76" y="17"/>
                  </a:lnTo>
                  <a:lnTo>
                    <a:pt x="83" y="17"/>
                  </a:lnTo>
                  <a:lnTo>
                    <a:pt x="84" y="17"/>
                  </a:lnTo>
                  <a:lnTo>
                    <a:pt x="93" y="17"/>
                  </a:lnTo>
                  <a:lnTo>
                    <a:pt x="93" y="21"/>
                  </a:lnTo>
                  <a:lnTo>
                    <a:pt x="102" y="21"/>
                  </a:lnTo>
                  <a:lnTo>
                    <a:pt x="104" y="21"/>
                  </a:lnTo>
                  <a:lnTo>
                    <a:pt x="105" y="21"/>
                  </a:lnTo>
                  <a:lnTo>
                    <a:pt x="114" y="21"/>
                  </a:lnTo>
                  <a:lnTo>
                    <a:pt x="118" y="22"/>
                  </a:lnTo>
                  <a:lnTo>
                    <a:pt x="125" y="22"/>
                  </a:lnTo>
                  <a:lnTo>
                    <a:pt x="126" y="22"/>
                  </a:lnTo>
                  <a:lnTo>
                    <a:pt x="127" y="22"/>
                  </a:lnTo>
                  <a:lnTo>
                    <a:pt x="127" y="21"/>
                  </a:lnTo>
                  <a:lnTo>
                    <a:pt x="128" y="21"/>
                  </a:lnTo>
                  <a:lnTo>
                    <a:pt x="129" y="21"/>
                  </a:lnTo>
                  <a:lnTo>
                    <a:pt x="130" y="21"/>
                  </a:lnTo>
                  <a:lnTo>
                    <a:pt x="131" y="21"/>
                  </a:lnTo>
                  <a:lnTo>
                    <a:pt x="133" y="21"/>
                  </a:lnTo>
                  <a:lnTo>
                    <a:pt x="134" y="21"/>
                  </a:lnTo>
                  <a:lnTo>
                    <a:pt x="135" y="21"/>
                  </a:lnTo>
                  <a:lnTo>
                    <a:pt x="136" y="21"/>
                  </a:lnTo>
                  <a:lnTo>
                    <a:pt x="137" y="21"/>
                  </a:lnTo>
                  <a:lnTo>
                    <a:pt x="138" y="21"/>
                  </a:lnTo>
                  <a:lnTo>
                    <a:pt x="139" y="21"/>
                  </a:lnTo>
                  <a:lnTo>
                    <a:pt x="139" y="21"/>
                  </a:lnTo>
                  <a:lnTo>
                    <a:pt x="142" y="21"/>
                  </a:lnTo>
                  <a:lnTo>
                    <a:pt x="143" y="21"/>
                  </a:lnTo>
                  <a:lnTo>
                    <a:pt x="144" y="21"/>
                  </a:lnTo>
                  <a:lnTo>
                    <a:pt x="145" y="21"/>
                  </a:lnTo>
                  <a:lnTo>
                    <a:pt x="146" y="21"/>
                  </a:lnTo>
                  <a:lnTo>
                    <a:pt x="147" y="21"/>
                  </a:lnTo>
                  <a:lnTo>
                    <a:pt x="148" y="21"/>
                  </a:lnTo>
                  <a:lnTo>
                    <a:pt x="150" y="21"/>
                  </a:lnTo>
                  <a:lnTo>
                    <a:pt x="151" y="21"/>
                  </a:lnTo>
                  <a:lnTo>
                    <a:pt x="152" y="21"/>
                  </a:lnTo>
                  <a:lnTo>
                    <a:pt x="153" y="21"/>
                  </a:lnTo>
                  <a:lnTo>
                    <a:pt x="154" y="21"/>
                  </a:lnTo>
                  <a:lnTo>
                    <a:pt x="155" y="21"/>
                  </a:lnTo>
                  <a:lnTo>
                    <a:pt x="155" y="17"/>
                  </a:lnTo>
                  <a:lnTo>
                    <a:pt x="155" y="15"/>
                  </a:lnTo>
                  <a:lnTo>
                    <a:pt x="155" y="13"/>
                  </a:lnTo>
                  <a:lnTo>
                    <a:pt x="169" y="13"/>
                  </a:lnTo>
                  <a:lnTo>
                    <a:pt x="174" y="13"/>
                  </a:lnTo>
                  <a:lnTo>
                    <a:pt x="198" y="13"/>
                  </a:lnTo>
                  <a:lnTo>
                    <a:pt x="199" y="13"/>
                  </a:lnTo>
                  <a:lnTo>
                    <a:pt x="215" y="13"/>
                  </a:lnTo>
                  <a:lnTo>
                    <a:pt x="225" y="13"/>
                  </a:lnTo>
                  <a:lnTo>
                    <a:pt x="255" y="13"/>
                  </a:lnTo>
                  <a:lnTo>
                    <a:pt x="302" y="13"/>
                  </a:lnTo>
                  <a:lnTo>
                    <a:pt x="306" y="13"/>
                  </a:lnTo>
                  <a:lnTo>
                    <a:pt x="308" y="13"/>
                  </a:lnTo>
                  <a:lnTo>
                    <a:pt x="448" y="13"/>
                  </a:lnTo>
                  <a:lnTo>
                    <a:pt x="491" y="13"/>
                  </a:lnTo>
                  <a:lnTo>
                    <a:pt x="491" y="5"/>
                  </a:lnTo>
                  <a:lnTo>
                    <a:pt x="491" y="3"/>
                  </a:lnTo>
                  <a:lnTo>
                    <a:pt x="530" y="2"/>
                  </a:lnTo>
                  <a:lnTo>
                    <a:pt x="585" y="2"/>
                  </a:lnTo>
                  <a:lnTo>
                    <a:pt x="588" y="2"/>
                  </a:lnTo>
                  <a:lnTo>
                    <a:pt x="591" y="2"/>
                  </a:lnTo>
                  <a:lnTo>
                    <a:pt x="603" y="2"/>
                  </a:lnTo>
                  <a:lnTo>
                    <a:pt x="607" y="2"/>
                  </a:lnTo>
                  <a:lnTo>
                    <a:pt x="665" y="0"/>
                  </a:lnTo>
                  <a:lnTo>
                    <a:pt x="668" y="0"/>
                  </a:lnTo>
                  <a:lnTo>
                    <a:pt x="676" y="0"/>
                  </a:lnTo>
                  <a:lnTo>
                    <a:pt x="675" y="2"/>
                  </a:lnTo>
                  <a:lnTo>
                    <a:pt x="675" y="3"/>
                  </a:lnTo>
                  <a:lnTo>
                    <a:pt x="675" y="4"/>
                  </a:lnTo>
                  <a:lnTo>
                    <a:pt x="675" y="5"/>
                  </a:lnTo>
                  <a:lnTo>
                    <a:pt x="674" y="6"/>
                  </a:lnTo>
                  <a:lnTo>
                    <a:pt x="674" y="7"/>
                  </a:lnTo>
                  <a:lnTo>
                    <a:pt x="674" y="8"/>
                  </a:lnTo>
                  <a:lnTo>
                    <a:pt x="674" y="9"/>
                  </a:lnTo>
                  <a:lnTo>
                    <a:pt x="674" y="11"/>
                  </a:lnTo>
                  <a:lnTo>
                    <a:pt x="675" y="12"/>
                  </a:lnTo>
                  <a:lnTo>
                    <a:pt x="675" y="13"/>
                  </a:lnTo>
                  <a:lnTo>
                    <a:pt x="675" y="13"/>
                  </a:lnTo>
                  <a:lnTo>
                    <a:pt x="675" y="14"/>
                  </a:lnTo>
                  <a:lnTo>
                    <a:pt x="675" y="15"/>
                  </a:lnTo>
                  <a:lnTo>
                    <a:pt x="674" y="16"/>
                  </a:lnTo>
                  <a:lnTo>
                    <a:pt x="674" y="17"/>
                  </a:lnTo>
                  <a:lnTo>
                    <a:pt x="673" y="19"/>
                  </a:lnTo>
                  <a:lnTo>
                    <a:pt x="671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7" name="Freeform 111">
              <a:extLst>
                <a:ext uri="{FF2B5EF4-FFF2-40B4-BE49-F238E27FC236}">
                  <a16:creationId xmlns:a16="http://schemas.microsoft.com/office/drawing/2014/main" id="{B11C8D7D-8236-AB53-1D5E-4199FC3EE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3613150"/>
              <a:ext cx="1214438" cy="782638"/>
            </a:xfrm>
            <a:custGeom>
              <a:avLst/>
              <a:gdLst>
                <a:gd name="T0" fmla="*/ 600 w 765"/>
                <a:gd name="T1" fmla="*/ 147 h 493"/>
                <a:gd name="T2" fmla="*/ 661 w 765"/>
                <a:gd name="T3" fmla="*/ 210 h 493"/>
                <a:gd name="T4" fmla="*/ 660 w 765"/>
                <a:gd name="T5" fmla="*/ 221 h 493"/>
                <a:gd name="T6" fmla="*/ 660 w 765"/>
                <a:gd name="T7" fmla="*/ 234 h 493"/>
                <a:gd name="T8" fmla="*/ 661 w 765"/>
                <a:gd name="T9" fmla="*/ 242 h 493"/>
                <a:gd name="T10" fmla="*/ 668 w 765"/>
                <a:gd name="T11" fmla="*/ 247 h 493"/>
                <a:gd name="T12" fmla="*/ 672 w 765"/>
                <a:gd name="T13" fmla="*/ 256 h 493"/>
                <a:gd name="T14" fmla="*/ 676 w 765"/>
                <a:gd name="T15" fmla="*/ 263 h 493"/>
                <a:gd name="T16" fmla="*/ 683 w 765"/>
                <a:gd name="T17" fmla="*/ 272 h 493"/>
                <a:gd name="T18" fmla="*/ 690 w 765"/>
                <a:gd name="T19" fmla="*/ 279 h 493"/>
                <a:gd name="T20" fmla="*/ 695 w 765"/>
                <a:gd name="T21" fmla="*/ 284 h 493"/>
                <a:gd name="T22" fmla="*/ 698 w 765"/>
                <a:gd name="T23" fmla="*/ 291 h 493"/>
                <a:gd name="T24" fmla="*/ 701 w 765"/>
                <a:gd name="T25" fmla="*/ 300 h 493"/>
                <a:gd name="T26" fmla="*/ 704 w 765"/>
                <a:gd name="T27" fmla="*/ 309 h 493"/>
                <a:gd name="T28" fmla="*/ 707 w 765"/>
                <a:gd name="T29" fmla="*/ 316 h 493"/>
                <a:gd name="T30" fmla="*/ 712 w 765"/>
                <a:gd name="T31" fmla="*/ 327 h 493"/>
                <a:gd name="T32" fmla="*/ 712 w 765"/>
                <a:gd name="T33" fmla="*/ 337 h 493"/>
                <a:gd name="T34" fmla="*/ 712 w 765"/>
                <a:gd name="T35" fmla="*/ 347 h 493"/>
                <a:gd name="T36" fmla="*/ 722 w 765"/>
                <a:gd name="T37" fmla="*/ 347 h 493"/>
                <a:gd name="T38" fmla="*/ 729 w 765"/>
                <a:gd name="T39" fmla="*/ 352 h 493"/>
                <a:gd name="T40" fmla="*/ 734 w 765"/>
                <a:gd name="T41" fmla="*/ 359 h 493"/>
                <a:gd name="T42" fmla="*/ 739 w 765"/>
                <a:gd name="T43" fmla="*/ 362 h 493"/>
                <a:gd name="T44" fmla="*/ 745 w 765"/>
                <a:gd name="T45" fmla="*/ 369 h 493"/>
                <a:gd name="T46" fmla="*/ 755 w 765"/>
                <a:gd name="T47" fmla="*/ 372 h 493"/>
                <a:gd name="T48" fmla="*/ 760 w 765"/>
                <a:gd name="T49" fmla="*/ 378 h 493"/>
                <a:gd name="T50" fmla="*/ 764 w 765"/>
                <a:gd name="T51" fmla="*/ 389 h 493"/>
                <a:gd name="T52" fmla="*/ 764 w 765"/>
                <a:gd name="T53" fmla="*/ 396 h 493"/>
                <a:gd name="T54" fmla="*/ 758 w 765"/>
                <a:gd name="T55" fmla="*/ 398 h 493"/>
                <a:gd name="T56" fmla="*/ 752 w 765"/>
                <a:gd name="T57" fmla="*/ 403 h 493"/>
                <a:gd name="T58" fmla="*/ 745 w 765"/>
                <a:gd name="T59" fmla="*/ 410 h 493"/>
                <a:gd name="T60" fmla="*/ 740 w 765"/>
                <a:gd name="T61" fmla="*/ 416 h 493"/>
                <a:gd name="T62" fmla="*/ 731 w 765"/>
                <a:gd name="T63" fmla="*/ 420 h 493"/>
                <a:gd name="T64" fmla="*/ 724 w 765"/>
                <a:gd name="T65" fmla="*/ 426 h 493"/>
                <a:gd name="T66" fmla="*/ 718 w 765"/>
                <a:gd name="T67" fmla="*/ 429 h 493"/>
                <a:gd name="T68" fmla="*/ 710 w 765"/>
                <a:gd name="T69" fmla="*/ 433 h 493"/>
                <a:gd name="T70" fmla="*/ 703 w 765"/>
                <a:gd name="T71" fmla="*/ 438 h 493"/>
                <a:gd name="T72" fmla="*/ 557 w 765"/>
                <a:gd name="T73" fmla="*/ 440 h 493"/>
                <a:gd name="T74" fmla="*/ 282 w 765"/>
                <a:gd name="T75" fmla="*/ 451 h 493"/>
                <a:gd name="T76" fmla="*/ 182 w 765"/>
                <a:gd name="T77" fmla="*/ 453 h 493"/>
                <a:gd name="T78" fmla="*/ 175 w 765"/>
                <a:gd name="T79" fmla="*/ 459 h 493"/>
                <a:gd name="T80" fmla="*/ 166 w 765"/>
                <a:gd name="T81" fmla="*/ 459 h 493"/>
                <a:gd name="T82" fmla="*/ 157 w 765"/>
                <a:gd name="T83" fmla="*/ 459 h 493"/>
                <a:gd name="T84" fmla="*/ 141 w 765"/>
                <a:gd name="T85" fmla="*/ 459 h 493"/>
                <a:gd name="T86" fmla="*/ 103 w 765"/>
                <a:gd name="T87" fmla="*/ 455 h 493"/>
                <a:gd name="T88" fmla="*/ 53 w 765"/>
                <a:gd name="T89" fmla="*/ 452 h 493"/>
                <a:gd name="T90" fmla="*/ 40 w 765"/>
                <a:gd name="T91" fmla="*/ 479 h 493"/>
                <a:gd name="T92" fmla="*/ 28 w 765"/>
                <a:gd name="T93" fmla="*/ 492 h 493"/>
                <a:gd name="T94" fmla="*/ 2 w 765"/>
                <a:gd name="T95" fmla="*/ 472 h 493"/>
                <a:gd name="T96" fmla="*/ 7 w 765"/>
                <a:gd name="T97" fmla="*/ 454 h 493"/>
                <a:gd name="T98" fmla="*/ 17 w 765"/>
                <a:gd name="T99" fmla="*/ 446 h 493"/>
                <a:gd name="T100" fmla="*/ 24 w 765"/>
                <a:gd name="T101" fmla="*/ 423 h 493"/>
                <a:gd name="T102" fmla="*/ 30 w 765"/>
                <a:gd name="T103" fmla="*/ 369 h 493"/>
                <a:gd name="T104" fmla="*/ 28 w 765"/>
                <a:gd name="T105" fmla="*/ 319 h 493"/>
                <a:gd name="T106" fmla="*/ 35 w 765"/>
                <a:gd name="T107" fmla="*/ 96 h 493"/>
                <a:gd name="T108" fmla="*/ 35 w 765"/>
                <a:gd name="T109" fmla="*/ 42 h 493"/>
                <a:gd name="T110" fmla="*/ 36 w 765"/>
                <a:gd name="T111" fmla="*/ 4 h 493"/>
                <a:gd name="T112" fmla="*/ 93 w 765"/>
                <a:gd name="T113" fmla="*/ 4 h 493"/>
                <a:gd name="T114" fmla="*/ 257 w 765"/>
                <a:gd name="T115" fmla="*/ 4 h 493"/>
                <a:gd name="T116" fmla="*/ 284 w 765"/>
                <a:gd name="T117" fmla="*/ 4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5" h="493">
                  <a:moveTo>
                    <a:pt x="452" y="3"/>
                  </a:moveTo>
                  <a:lnTo>
                    <a:pt x="501" y="52"/>
                  </a:lnTo>
                  <a:lnTo>
                    <a:pt x="503" y="53"/>
                  </a:lnTo>
                  <a:lnTo>
                    <a:pt x="507" y="57"/>
                  </a:lnTo>
                  <a:lnTo>
                    <a:pt x="537" y="86"/>
                  </a:lnTo>
                  <a:lnTo>
                    <a:pt x="566" y="114"/>
                  </a:lnTo>
                  <a:lnTo>
                    <a:pt x="570" y="119"/>
                  </a:lnTo>
                  <a:lnTo>
                    <a:pt x="600" y="147"/>
                  </a:lnTo>
                  <a:lnTo>
                    <a:pt x="600" y="148"/>
                  </a:lnTo>
                  <a:lnTo>
                    <a:pt x="603" y="152"/>
                  </a:lnTo>
                  <a:lnTo>
                    <a:pt x="616" y="163"/>
                  </a:lnTo>
                  <a:lnTo>
                    <a:pt x="626" y="173"/>
                  </a:lnTo>
                  <a:lnTo>
                    <a:pt x="660" y="207"/>
                  </a:lnTo>
                  <a:lnTo>
                    <a:pt x="661" y="208"/>
                  </a:lnTo>
                  <a:lnTo>
                    <a:pt x="661" y="209"/>
                  </a:lnTo>
                  <a:lnTo>
                    <a:pt x="661" y="210"/>
                  </a:lnTo>
                  <a:lnTo>
                    <a:pt x="661" y="212"/>
                  </a:lnTo>
                  <a:lnTo>
                    <a:pt x="661" y="213"/>
                  </a:lnTo>
                  <a:lnTo>
                    <a:pt x="660" y="214"/>
                  </a:lnTo>
                  <a:lnTo>
                    <a:pt x="660" y="215"/>
                  </a:lnTo>
                  <a:lnTo>
                    <a:pt x="660" y="216"/>
                  </a:lnTo>
                  <a:lnTo>
                    <a:pt x="660" y="217"/>
                  </a:lnTo>
                  <a:lnTo>
                    <a:pt x="660" y="218"/>
                  </a:lnTo>
                  <a:lnTo>
                    <a:pt x="660" y="221"/>
                  </a:lnTo>
                  <a:lnTo>
                    <a:pt x="661" y="222"/>
                  </a:lnTo>
                  <a:lnTo>
                    <a:pt x="661" y="223"/>
                  </a:lnTo>
                  <a:lnTo>
                    <a:pt x="660" y="225"/>
                  </a:lnTo>
                  <a:lnTo>
                    <a:pt x="660" y="227"/>
                  </a:lnTo>
                  <a:lnTo>
                    <a:pt x="661" y="230"/>
                  </a:lnTo>
                  <a:lnTo>
                    <a:pt x="661" y="231"/>
                  </a:lnTo>
                  <a:lnTo>
                    <a:pt x="660" y="232"/>
                  </a:lnTo>
                  <a:lnTo>
                    <a:pt x="660" y="234"/>
                  </a:lnTo>
                  <a:lnTo>
                    <a:pt x="660" y="234"/>
                  </a:lnTo>
                  <a:lnTo>
                    <a:pt x="659" y="235"/>
                  </a:lnTo>
                  <a:lnTo>
                    <a:pt x="659" y="237"/>
                  </a:lnTo>
                  <a:lnTo>
                    <a:pt x="660" y="238"/>
                  </a:lnTo>
                  <a:lnTo>
                    <a:pt x="660" y="239"/>
                  </a:lnTo>
                  <a:lnTo>
                    <a:pt x="660" y="240"/>
                  </a:lnTo>
                  <a:lnTo>
                    <a:pt x="661" y="241"/>
                  </a:lnTo>
                  <a:lnTo>
                    <a:pt x="661" y="242"/>
                  </a:lnTo>
                  <a:lnTo>
                    <a:pt x="662" y="242"/>
                  </a:lnTo>
                  <a:lnTo>
                    <a:pt x="662" y="243"/>
                  </a:lnTo>
                  <a:lnTo>
                    <a:pt x="663" y="243"/>
                  </a:lnTo>
                  <a:lnTo>
                    <a:pt x="663" y="245"/>
                  </a:lnTo>
                  <a:lnTo>
                    <a:pt x="664" y="245"/>
                  </a:lnTo>
                  <a:lnTo>
                    <a:pt x="666" y="246"/>
                  </a:lnTo>
                  <a:lnTo>
                    <a:pt x="667" y="246"/>
                  </a:lnTo>
                  <a:lnTo>
                    <a:pt x="668" y="247"/>
                  </a:lnTo>
                  <a:lnTo>
                    <a:pt x="669" y="248"/>
                  </a:lnTo>
                  <a:lnTo>
                    <a:pt x="670" y="249"/>
                  </a:lnTo>
                  <a:lnTo>
                    <a:pt x="671" y="250"/>
                  </a:lnTo>
                  <a:lnTo>
                    <a:pt x="671" y="251"/>
                  </a:lnTo>
                  <a:lnTo>
                    <a:pt x="671" y="252"/>
                  </a:lnTo>
                  <a:lnTo>
                    <a:pt x="672" y="254"/>
                  </a:lnTo>
                  <a:lnTo>
                    <a:pt x="672" y="255"/>
                  </a:lnTo>
                  <a:lnTo>
                    <a:pt x="672" y="256"/>
                  </a:lnTo>
                  <a:lnTo>
                    <a:pt x="672" y="257"/>
                  </a:lnTo>
                  <a:lnTo>
                    <a:pt x="672" y="258"/>
                  </a:lnTo>
                  <a:lnTo>
                    <a:pt x="674" y="259"/>
                  </a:lnTo>
                  <a:lnTo>
                    <a:pt x="674" y="260"/>
                  </a:lnTo>
                  <a:lnTo>
                    <a:pt x="674" y="262"/>
                  </a:lnTo>
                  <a:lnTo>
                    <a:pt x="675" y="262"/>
                  </a:lnTo>
                  <a:lnTo>
                    <a:pt x="675" y="263"/>
                  </a:lnTo>
                  <a:lnTo>
                    <a:pt x="676" y="263"/>
                  </a:lnTo>
                  <a:lnTo>
                    <a:pt x="676" y="264"/>
                  </a:lnTo>
                  <a:lnTo>
                    <a:pt x="676" y="265"/>
                  </a:lnTo>
                  <a:lnTo>
                    <a:pt x="678" y="266"/>
                  </a:lnTo>
                  <a:lnTo>
                    <a:pt x="679" y="267"/>
                  </a:lnTo>
                  <a:lnTo>
                    <a:pt x="680" y="269"/>
                  </a:lnTo>
                  <a:lnTo>
                    <a:pt x="681" y="271"/>
                  </a:lnTo>
                  <a:lnTo>
                    <a:pt x="683" y="271"/>
                  </a:lnTo>
                  <a:lnTo>
                    <a:pt x="683" y="272"/>
                  </a:lnTo>
                  <a:lnTo>
                    <a:pt x="684" y="272"/>
                  </a:lnTo>
                  <a:lnTo>
                    <a:pt x="685" y="274"/>
                  </a:lnTo>
                  <a:lnTo>
                    <a:pt x="685" y="275"/>
                  </a:lnTo>
                  <a:lnTo>
                    <a:pt x="686" y="275"/>
                  </a:lnTo>
                  <a:lnTo>
                    <a:pt x="687" y="276"/>
                  </a:lnTo>
                  <a:lnTo>
                    <a:pt x="688" y="276"/>
                  </a:lnTo>
                  <a:lnTo>
                    <a:pt x="689" y="277"/>
                  </a:lnTo>
                  <a:lnTo>
                    <a:pt x="690" y="279"/>
                  </a:lnTo>
                  <a:lnTo>
                    <a:pt x="690" y="280"/>
                  </a:lnTo>
                  <a:lnTo>
                    <a:pt x="692" y="280"/>
                  </a:lnTo>
                  <a:lnTo>
                    <a:pt x="692" y="281"/>
                  </a:lnTo>
                  <a:lnTo>
                    <a:pt x="693" y="281"/>
                  </a:lnTo>
                  <a:lnTo>
                    <a:pt x="694" y="281"/>
                  </a:lnTo>
                  <a:lnTo>
                    <a:pt x="695" y="282"/>
                  </a:lnTo>
                  <a:lnTo>
                    <a:pt x="695" y="283"/>
                  </a:lnTo>
                  <a:lnTo>
                    <a:pt x="695" y="284"/>
                  </a:lnTo>
                  <a:lnTo>
                    <a:pt x="695" y="285"/>
                  </a:lnTo>
                  <a:lnTo>
                    <a:pt x="695" y="286"/>
                  </a:lnTo>
                  <a:lnTo>
                    <a:pt x="696" y="288"/>
                  </a:lnTo>
                  <a:lnTo>
                    <a:pt x="696" y="289"/>
                  </a:lnTo>
                  <a:lnTo>
                    <a:pt x="697" y="289"/>
                  </a:lnTo>
                  <a:lnTo>
                    <a:pt x="697" y="290"/>
                  </a:lnTo>
                  <a:lnTo>
                    <a:pt x="697" y="291"/>
                  </a:lnTo>
                  <a:lnTo>
                    <a:pt x="698" y="291"/>
                  </a:lnTo>
                  <a:lnTo>
                    <a:pt x="698" y="292"/>
                  </a:lnTo>
                  <a:lnTo>
                    <a:pt x="697" y="293"/>
                  </a:lnTo>
                  <a:lnTo>
                    <a:pt x="697" y="294"/>
                  </a:lnTo>
                  <a:lnTo>
                    <a:pt x="698" y="296"/>
                  </a:lnTo>
                  <a:lnTo>
                    <a:pt x="700" y="297"/>
                  </a:lnTo>
                  <a:lnTo>
                    <a:pt x="701" y="298"/>
                  </a:lnTo>
                  <a:lnTo>
                    <a:pt x="701" y="299"/>
                  </a:lnTo>
                  <a:lnTo>
                    <a:pt x="701" y="300"/>
                  </a:lnTo>
                  <a:lnTo>
                    <a:pt x="701" y="301"/>
                  </a:lnTo>
                  <a:lnTo>
                    <a:pt x="701" y="302"/>
                  </a:lnTo>
                  <a:lnTo>
                    <a:pt x="701" y="303"/>
                  </a:lnTo>
                  <a:lnTo>
                    <a:pt x="702" y="305"/>
                  </a:lnTo>
                  <a:lnTo>
                    <a:pt x="703" y="305"/>
                  </a:lnTo>
                  <a:lnTo>
                    <a:pt x="703" y="306"/>
                  </a:lnTo>
                  <a:lnTo>
                    <a:pt x="704" y="307"/>
                  </a:lnTo>
                  <a:lnTo>
                    <a:pt x="704" y="309"/>
                  </a:lnTo>
                  <a:lnTo>
                    <a:pt x="703" y="310"/>
                  </a:lnTo>
                  <a:lnTo>
                    <a:pt x="702" y="310"/>
                  </a:lnTo>
                  <a:lnTo>
                    <a:pt x="702" y="311"/>
                  </a:lnTo>
                  <a:lnTo>
                    <a:pt x="704" y="314"/>
                  </a:lnTo>
                  <a:lnTo>
                    <a:pt x="704" y="315"/>
                  </a:lnTo>
                  <a:lnTo>
                    <a:pt x="705" y="315"/>
                  </a:lnTo>
                  <a:lnTo>
                    <a:pt x="706" y="316"/>
                  </a:lnTo>
                  <a:lnTo>
                    <a:pt x="707" y="316"/>
                  </a:lnTo>
                  <a:lnTo>
                    <a:pt x="709" y="316"/>
                  </a:lnTo>
                  <a:lnTo>
                    <a:pt x="710" y="318"/>
                  </a:lnTo>
                  <a:lnTo>
                    <a:pt x="710" y="319"/>
                  </a:lnTo>
                  <a:lnTo>
                    <a:pt x="711" y="322"/>
                  </a:lnTo>
                  <a:lnTo>
                    <a:pt x="712" y="323"/>
                  </a:lnTo>
                  <a:lnTo>
                    <a:pt x="712" y="324"/>
                  </a:lnTo>
                  <a:lnTo>
                    <a:pt x="712" y="325"/>
                  </a:lnTo>
                  <a:lnTo>
                    <a:pt x="712" y="327"/>
                  </a:lnTo>
                  <a:lnTo>
                    <a:pt x="713" y="330"/>
                  </a:lnTo>
                  <a:lnTo>
                    <a:pt x="713" y="331"/>
                  </a:lnTo>
                  <a:lnTo>
                    <a:pt x="713" y="332"/>
                  </a:lnTo>
                  <a:lnTo>
                    <a:pt x="713" y="333"/>
                  </a:lnTo>
                  <a:lnTo>
                    <a:pt x="712" y="334"/>
                  </a:lnTo>
                  <a:lnTo>
                    <a:pt x="712" y="335"/>
                  </a:lnTo>
                  <a:lnTo>
                    <a:pt x="712" y="336"/>
                  </a:lnTo>
                  <a:lnTo>
                    <a:pt x="712" y="337"/>
                  </a:lnTo>
                  <a:lnTo>
                    <a:pt x="712" y="340"/>
                  </a:lnTo>
                  <a:lnTo>
                    <a:pt x="712" y="341"/>
                  </a:lnTo>
                  <a:lnTo>
                    <a:pt x="712" y="342"/>
                  </a:lnTo>
                  <a:lnTo>
                    <a:pt x="712" y="343"/>
                  </a:lnTo>
                  <a:lnTo>
                    <a:pt x="712" y="343"/>
                  </a:lnTo>
                  <a:lnTo>
                    <a:pt x="712" y="344"/>
                  </a:lnTo>
                  <a:lnTo>
                    <a:pt x="712" y="345"/>
                  </a:lnTo>
                  <a:lnTo>
                    <a:pt x="712" y="347"/>
                  </a:lnTo>
                  <a:lnTo>
                    <a:pt x="714" y="348"/>
                  </a:lnTo>
                  <a:lnTo>
                    <a:pt x="715" y="348"/>
                  </a:lnTo>
                  <a:lnTo>
                    <a:pt x="717" y="348"/>
                  </a:lnTo>
                  <a:lnTo>
                    <a:pt x="718" y="347"/>
                  </a:lnTo>
                  <a:lnTo>
                    <a:pt x="719" y="347"/>
                  </a:lnTo>
                  <a:lnTo>
                    <a:pt x="720" y="347"/>
                  </a:lnTo>
                  <a:lnTo>
                    <a:pt x="721" y="347"/>
                  </a:lnTo>
                  <a:lnTo>
                    <a:pt x="722" y="347"/>
                  </a:lnTo>
                  <a:lnTo>
                    <a:pt x="723" y="348"/>
                  </a:lnTo>
                  <a:lnTo>
                    <a:pt x="723" y="349"/>
                  </a:lnTo>
                  <a:lnTo>
                    <a:pt x="724" y="349"/>
                  </a:lnTo>
                  <a:lnTo>
                    <a:pt x="724" y="350"/>
                  </a:lnTo>
                  <a:lnTo>
                    <a:pt x="726" y="350"/>
                  </a:lnTo>
                  <a:lnTo>
                    <a:pt x="727" y="351"/>
                  </a:lnTo>
                  <a:lnTo>
                    <a:pt x="728" y="352"/>
                  </a:lnTo>
                  <a:lnTo>
                    <a:pt x="729" y="352"/>
                  </a:lnTo>
                  <a:lnTo>
                    <a:pt x="730" y="353"/>
                  </a:lnTo>
                  <a:lnTo>
                    <a:pt x="731" y="355"/>
                  </a:lnTo>
                  <a:lnTo>
                    <a:pt x="731" y="356"/>
                  </a:lnTo>
                  <a:lnTo>
                    <a:pt x="732" y="356"/>
                  </a:lnTo>
                  <a:lnTo>
                    <a:pt x="732" y="357"/>
                  </a:lnTo>
                  <a:lnTo>
                    <a:pt x="732" y="358"/>
                  </a:lnTo>
                  <a:lnTo>
                    <a:pt x="732" y="359"/>
                  </a:lnTo>
                  <a:lnTo>
                    <a:pt x="734" y="359"/>
                  </a:lnTo>
                  <a:lnTo>
                    <a:pt x="735" y="359"/>
                  </a:lnTo>
                  <a:lnTo>
                    <a:pt x="736" y="359"/>
                  </a:lnTo>
                  <a:lnTo>
                    <a:pt x="737" y="359"/>
                  </a:lnTo>
                  <a:lnTo>
                    <a:pt x="738" y="359"/>
                  </a:lnTo>
                  <a:lnTo>
                    <a:pt x="738" y="360"/>
                  </a:lnTo>
                  <a:lnTo>
                    <a:pt x="739" y="360"/>
                  </a:lnTo>
                  <a:lnTo>
                    <a:pt x="739" y="361"/>
                  </a:lnTo>
                  <a:lnTo>
                    <a:pt x="739" y="362"/>
                  </a:lnTo>
                  <a:lnTo>
                    <a:pt x="740" y="362"/>
                  </a:lnTo>
                  <a:lnTo>
                    <a:pt x="740" y="364"/>
                  </a:lnTo>
                  <a:lnTo>
                    <a:pt x="741" y="364"/>
                  </a:lnTo>
                  <a:lnTo>
                    <a:pt x="743" y="365"/>
                  </a:lnTo>
                  <a:lnTo>
                    <a:pt x="744" y="366"/>
                  </a:lnTo>
                  <a:lnTo>
                    <a:pt x="744" y="367"/>
                  </a:lnTo>
                  <a:lnTo>
                    <a:pt x="744" y="368"/>
                  </a:lnTo>
                  <a:lnTo>
                    <a:pt x="745" y="369"/>
                  </a:lnTo>
                  <a:lnTo>
                    <a:pt x="746" y="369"/>
                  </a:lnTo>
                  <a:lnTo>
                    <a:pt x="747" y="369"/>
                  </a:lnTo>
                  <a:lnTo>
                    <a:pt x="749" y="370"/>
                  </a:lnTo>
                  <a:lnTo>
                    <a:pt x="750" y="370"/>
                  </a:lnTo>
                  <a:lnTo>
                    <a:pt x="752" y="370"/>
                  </a:lnTo>
                  <a:lnTo>
                    <a:pt x="753" y="370"/>
                  </a:lnTo>
                  <a:lnTo>
                    <a:pt x="754" y="370"/>
                  </a:lnTo>
                  <a:lnTo>
                    <a:pt x="755" y="372"/>
                  </a:lnTo>
                  <a:lnTo>
                    <a:pt x="756" y="373"/>
                  </a:lnTo>
                  <a:lnTo>
                    <a:pt x="756" y="374"/>
                  </a:lnTo>
                  <a:lnTo>
                    <a:pt x="757" y="374"/>
                  </a:lnTo>
                  <a:lnTo>
                    <a:pt x="757" y="375"/>
                  </a:lnTo>
                  <a:lnTo>
                    <a:pt x="757" y="376"/>
                  </a:lnTo>
                  <a:lnTo>
                    <a:pt x="758" y="377"/>
                  </a:lnTo>
                  <a:lnTo>
                    <a:pt x="758" y="378"/>
                  </a:lnTo>
                  <a:lnTo>
                    <a:pt x="760" y="378"/>
                  </a:lnTo>
                  <a:lnTo>
                    <a:pt x="760" y="379"/>
                  </a:lnTo>
                  <a:lnTo>
                    <a:pt x="760" y="381"/>
                  </a:lnTo>
                  <a:lnTo>
                    <a:pt x="761" y="382"/>
                  </a:lnTo>
                  <a:lnTo>
                    <a:pt x="762" y="382"/>
                  </a:lnTo>
                  <a:lnTo>
                    <a:pt x="764" y="384"/>
                  </a:lnTo>
                  <a:lnTo>
                    <a:pt x="764" y="385"/>
                  </a:lnTo>
                  <a:lnTo>
                    <a:pt x="764" y="386"/>
                  </a:lnTo>
                  <a:lnTo>
                    <a:pt x="764" y="389"/>
                  </a:lnTo>
                  <a:lnTo>
                    <a:pt x="764" y="390"/>
                  </a:lnTo>
                  <a:lnTo>
                    <a:pt x="764" y="391"/>
                  </a:lnTo>
                  <a:lnTo>
                    <a:pt x="764" y="392"/>
                  </a:lnTo>
                  <a:lnTo>
                    <a:pt x="765" y="393"/>
                  </a:lnTo>
                  <a:lnTo>
                    <a:pt x="765" y="394"/>
                  </a:lnTo>
                  <a:lnTo>
                    <a:pt x="765" y="395"/>
                  </a:lnTo>
                  <a:lnTo>
                    <a:pt x="765" y="396"/>
                  </a:lnTo>
                  <a:lnTo>
                    <a:pt x="764" y="396"/>
                  </a:lnTo>
                  <a:lnTo>
                    <a:pt x="763" y="395"/>
                  </a:lnTo>
                  <a:lnTo>
                    <a:pt x="762" y="395"/>
                  </a:lnTo>
                  <a:lnTo>
                    <a:pt x="761" y="396"/>
                  </a:lnTo>
                  <a:lnTo>
                    <a:pt x="760" y="396"/>
                  </a:lnTo>
                  <a:lnTo>
                    <a:pt x="758" y="395"/>
                  </a:lnTo>
                  <a:lnTo>
                    <a:pt x="758" y="396"/>
                  </a:lnTo>
                  <a:lnTo>
                    <a:pt x="758" y="396"/>
                  </a:lnTo>
                  <a:lnTo>
                    <a:pt x="758" y="398"/>
                  </a:lnTo>
                  <a:lnTo>
                    <a:pt x="757" y="398"/>
                  </a:lnTo>
                  <a:lnTo>
                    <a:pt x="756" y="398"/>
                  </a:lnTo>
                  <a:lnTo>
                    <a:pt x="756" y="399"/>
                  </a:lnTo>
                  <a:lnTo>
                    <a:pt x="756" y="400"/>
                  </a:lnTo>
                  <a:lnTo>
                    <a:pt x="755" y="400"/>
                  </a:lnTo>
                  <a:lnTo>
                    <a:pt x="754" y="401"/>
                  </a:lnTo>
                  <a:lnTo>
                    <a:pt x="753" y="402"/>
                  </a:lnTo>
                  <a:lnTo>
                    <a:pt x="752" y="403"/>
                  </a:lnTo>
                  <a:lnTo>
                    <a:pt x="750" y="404"/>
                  </a:lnTo>
                  <a:lnTo>
                    <a:pt x="749" y="406"/>
                  </a:lnTo>
                  <a:lnTo>
                    <a:pt x="749" y="407"/>
                  </a:lnTo>
                  <a:lnTo>
                    <a:pt x="748" y="407"/>
                  </a:lnTo>
                  <a:lnTo>
                    <a:pt x="747" y="408"/>
                  </a:lnTo>
                  <a:lnTo>
                    <a:pt x="746" y="409"/>
                  </a:lnTo>
                  <a:lnTo>
                    <a:pt x="745" y="409"/>
                  </a:lnTo>
                  <a:lnTo>
                    <a:pt x="745" y="410"/>
                  </a:lnTo>
                  <a:lnTo>
                    <a:pt x="745" y="411"/>
                  </a:lnTo>
                  <a:lnTo>
                    <a:pt x="745" y="412"/>
                  </a:lnTo>
                  <a:lnTo>
                    <a:pt x="745" y="413"/>
                  </a:lnTo>
                  <a:lnTo>
                    <a:pt x="744" y="413"/>
                  </a:lnTo>
                  <a:lnTo>
                    <a:pt x="743" y="415"/>
                  </a:lnTo>
                  <a:lnTo>
                    <a:pt x="741" y="415"/>
                  </a:lnTo>
                  <a:lnTo>
                    <a:pt x="741" y="416"/>
                  </a:lnTo>
                  <a:lnTo>
                    <a:pt x="740" y="416"/>
                  </a:lnTo>
                  <a:lnTo>
                    <a:pt x="739" y="417"/>
                  </a:lnTo>
                  <a:lnTo>
                    <a:pt x="738" y="418"/>
                  </a:lnTo>
                  <a:lnTo>
                    <a:pt x="737" y="418"/>
                  </a:lnTo>
                  <a:lnTo>
                    <a:pt x="736" y="418"/>
                  </a:lnTo>
                  <a:lnTo>
                    <a:pt x="734" y="418"/>
                  </a:lnTo>
                  <a:lnTo>
                    <a:pt x="732" y="418"/>
                  </a:lnTo>
                  <a:lnTo>
                    <a:pt x="731" y="419"/>
                  </a:lnTo>
                  <a:lnTo>
                    <a:pt x="731" y="420"/>
                  </a:lnTo>
                  <a:lnTo>
                    <a:pt x="730" y="420"/>
                  </a:lnTo>
                  <a:lnTo>
                    <a:pt x="730" y="421"/>
                  </a:lnTo>
                  <a:lnTo>
                    <a:pt x="729" y="423"/>
                  </a:lnTo>
                  <a:lnTo>
                    <a:pt x="728" y="424"/>
                  </a:lnTo>
                  <a:lnTo>
                    <a:pt x="728" y="424"/>
                  </a:lnTo>
                  <a:lnTo>
                    <a:pt x="727" y="425"/>
                  </a:lnTo>
                  <a:lnTo>
                    <a:pt x="726" y="425"/>
                  </a:lnTo>
                  <a:lnTo>
                    <a:pt x="724" y="426"/>
                  </a:lnTo>
                  <a:lnTo>
                    <a:pt x="723" y="426"/>
                  </a:lnTo>
                  <a:lnTo>
                    <a:pt x="722" y="426"/>
                  </a:lnTo>
                  <a:lnTo>
                    <a:pt x="721" y="426"/>
                  </a:lnTo>
                  <a:lnTo>
                    <a:pt x="720" y="426"/>
                  </a:lnTo>
                  <a:lnTo>
                    <a:pt x="719" y="427"/>
                  </a:lnTo>
                  <a:lnTo>
                    <a:pt x="718" y="427"/>
                  </a:lnTo>
                  <a:lnTo>
                    <a:pt x="718" y="428"/>
                  </a:lnTo>
                  <a:lnTo>
                    <a:pt x="718" y="429"/>
                  </a:lnTo>
                  <a:lnTo>
                    <a:pt x="717" y="429"/>
                  </a:lnTo>
                  <a:lnTo>
                    <a:pt x="717" y="430"/>
                  </a:lnTo>
                  <a:lnTo>
                    <a:pt x="715" y="430"/>
                  </a:lnTo>
                  <a:lnTo>
                    <a:pt x="714" y="430"/>
                  </a:lnTo>
                  <a:lnTo>
                    <a:pt x="713" y="432"/>
                  </a:lnTo>
                  <a:lnTo>
                    <a:pt x="712" y="432"/>
                  </a:lnTo>
                  <a:lnTo>
                    <a:pt x="712" y="433"/>
                  </a:lnTo>
                  <a:lnTo>
                    <a:pt x="710" y="433"/>
                  </a:lnTo>
                  <a:lnTo>
                    <a:pt x="709" y="433"/>
                  </a:lnTo>
                  <a:lnTo>
                    <a:pt x="707" y="433"/>
                  </a:lnTo>
                  <a:lnTo>
                    <a:pt x="706" y="433"/>
                  </a:lnTo>
                  <a:lnTo>
                    <a:pt x="705" y="434"/>
                  </a:lnTo>
                  <a:lnTo>
                    <a:pt x="705" y="435"/>
                  </a:lnTo>
                  <a:lnTo>
                    <a:pt x="704" y="436"/>
                  </a:lnTo>
                  <a:lnTo>
                    <a:pt x="703" y="437"/>
                  </a:lnTo>
                  <a:lnTo>
                    <a:pt x="703" y="438"/>
                  </a:lnTo>
                  <a:lnTo>
                    <a:pt x="695" y="438"/>
                  </a:lnTo>
                  <a:lnTo>
                    <a:pt x="692" y="438"/>
                  </a:lnTo>
                  <a:lnTo>
                    <a:pt x="634" y="440"/>
                  </a:lnTo>
                  <a:lnTo>
                    <a:pt x="630" y="440"/>
                  </a:lnTo>
                  <a:lnTo>
                    <a:pt x="618" y="440"/>
                  </a:lnTo>
                  <a:lnTo>
                    <a:pt x="615" y="440"/>
                  </a:lnTo>
                  <a:lnTo>
                    <a:pt x="612" y="440"/>
                  </a:lnTo>
                  <a:lnTo>
                    <a:pt x="557" y="440"/>
                  </a:lnTo>
                  <a:lnTo>
                    <a:pt x="518" y="441"/>
                  </a:lnTo>
                  <a:lnTo>
                    <a:pt x="518" y="443"/>
                  </a:lnTo>
                  <a:lnTo>
                    <a:pt x="518" y="451"/>
                  </a:lnTo>
                  <a:lnTo>
                    <a:pt x="475" y="451"/>
                  </a:lnTo>
                  <a:lnTo>
                    <a:pt x="335" y="451"/>
                  </a:lnTo>
                  <a:lnTo>
                    <a:pt x="333" y="451"/>
                  </a:lnTo>
                  <a:lnTo>
                    <a:pt x="329" y="451"/>
                  </a:lnTo>
                  <a:lnTo>
                    <a:pt x="282" y="451"/>
                  </a:lnTo>
                  <a:lnTo>
                    <a:pt x="252" y="451"/>
                  </a:lnTo>
                  <a:lnTo>
                    <a:pt x="242" y="451"/>
                  </a:lnTo>
                  <a:lnTo>
                    <a:pt x="226" y="451"/>
                  </a:lnTo>
                  <a:lnTo>
                    <a:pt x="225" y="451"/>
                  </a:lnTo>
                  <a:lnTo>
                    <a:pt x="201" y="451"/>
                  </a:lnTo>
                  <a:lnTo>
                    <a:pt x="196" y="451"/>
                  </a:lnTo>
                  <a:lnTo>
                    <a:pt x="182" y="451"/>
                  </a:lnTo>
                  <a:lnTo>
                    <a:pt x="182" y="453"/>
                  </a:lnTo>
                  <a:lnTo>
                    <a:pt x="182" y="455"/>
                  </a:lnTo>
                  <a:lnTo>
                    <a:pt x="182" y="459"/>
                  </a:lnTo>
                  <a:lnTo>
                    <a:pt x="181" y="459"/>
                  </a:lnTo>
                  <a:lnTo>
                    <a:pt x="180" y="459"/>
                  </a:lnTo>
                  <a:lnTo>
                    <a:pt x="179" y="459"/>
                  </a:lnTo>
                  <a:lnTo>
                    <a:pt x="178" y="459"/>
                  </a:lnTo>
                  <a:lnTo>
                    <a:pt x="177" y="459"/>
                  </a:lnTo>
                  <a:lnTo>
                    <a:pt x="175" y="459"/>
                  </a:lnTo>
                  <a:lnTo>
                    <a:pt x="174" y="459"/>
                  </a:lnTo>
                  <a:lnTo>
                    <a:pt x="173" y="459"/>
                  </a:lnTo>
                  <a:lnTo>
                    <a:pt x="172" y="459"/>
                  </a:lnTo>
                  <a:lnTo>
                    <a:pt x="171" y="459"/>
                  </a:lnTo>
                  <a:lnTo>
                    <a:pt x="170" y="459"/>
                  </a:lnTo>
                  <a:lnTo>
                    <a:pt x="169" y="459"/>
                  </a:lnTo>
                  <a:lnTo>
                    <a:pt x="166" y="459"/>
                  </a:lnTo>
                  <a:lnTo>
                    <a:pt x="166" y="459"/>
                  </a:lnTo>
                  <a:lnTo>
                    <a:pt x="165" y="459"/>
                  </a:lnTo>
                  <a:lnTo>
                    <a:pt x="164" y="459"/>
                  </a:lnTo>
                  <a:lnTo>
                    <a:pt x="163" y="459"/>
                  </a:lnTo>
                  <a:lnTo>
                    <a:pt x="162" y="459"/>
                  </a:lnTo>
                  <a:lnTo>
                    <a:pt x="161" y="459"/>
                  </a:lnTo>
                  <a:lnTo>
                    <a:pt x="160" y="459"/>
                  </a:lnTo>
                  <a:lnTo>
                    <a:pt x="158" y="459"/>
                  </a:lnTo>
                  <a:lnTo>
                    <a:pt x="157" y="459"/>
                  </a:lnTo>
                  <a:lnTo>
                    <a:pt x="156" y="459"/>
                  </a:lnTo>
                  <a:lnTo>
                    <a:pt x="155" y="459"/>
                  </a:lnTo>
                  <a:lnTo>
                    <a:pt x="154" y="459"/>
                  </a:lnTo>
                  <a:lnTo>
                    <a:pt x="154" y="460"/>
                  </a:lnTo>
                  <a:lnTo>
                    <a:pt x="153" y="460"/>
                  </a:lnTo>
                  <a:lnTo>
                    <a:pt x="152" y="460"/>
                  </a:lnTo>
                  <a:lnTo>
                    <a:pt x="145" y="460"/>
                  </a:lnTo>
                  <a:lnTo>
                    <a:pt x="141" y="459"/>
                  </a:lnTo>
                  <a:lnTo>
                    <a:pt x="132" y="459"/>
                  </a:lnTo>
                  <a:lnTo>
                    <a:pt x="131" y="459"/>
                  </a:lnTo>
                  <a:lnTo>
                    <a:pt x="129" y="459"/>
                  </a:lnTo>
                  <a:lnTo>
                    <a:pt x="120" y="459"/>
                  </a:lnTo>
                  <a:lnTo>
                    <a:pt x="120" y="455"/>
                  </a:lnTo>
                  <a:lnTo>
                    <a:pt x="111" y="455"/>
                  </a:lnTo>
                  <a:lnTo>
                    <a:pt x="110" y="455"/>
                  </a:lnTo>
                  <a:lnTo>
                    <a:pt x="103" y="455"/>
                  </a:lnTo>
                  <a:lnTo>
                    <a:pt x="98" y="455"/>
                  </a:lnTo>
                  <a:lnTo>
                    <a:pt x="96" y="455"/>
                  </a:lnTo>
                  <a:lnTo>
                    <a:pt x="90" y="455"/>
                  </a:lnTo>
                  <a:lnTo>
                    <a:pt x="89" y="455"/>
                  </a:lnTo>
                  <a:lnTo>
                    <a:pt x="88" y="455"/>
                  </a:lnTo>
                  <a:lnTo>
                    <a:pt x="88" y="452"/>
                  </a:lnTo>
                  <a:lnTo>
                    <a:pt x="58" y="452"/>
                  </a:lnTo>
                  <a:lnTo>
                    <a:pt x="53" y="452"/>
                  </a:lnTo>
                  <a:lnTo>
                    <a:pt x="52" y="452"/>
                  </a:lnTo>
                  <a:lnTo>
                    <a:pt x="51" y="452"/>
                  </a:lnTo>
                  <a:lnTo>
                    <a:pt x="51" y="454"/>
                  </a:lnTo>
                  <a:lnTo>
                    <a:pt x="51" y="463"/>
                  </a:lnTo>
                  <a:lnTo>
                    <a:pt x="40" y="468"/>
                  </a:lnTo>
                  <a:lnTo>
                    <a:pt x="40" y="469"/>
                  </a:lnTo>
                  <a:lnTo>
                    <a:pt x="40" y="471"/>
                  </a:lnTo>
                  <a:lnTo>
                    <a:pt x="40" y="479"/>
                  </a:lnTo>
                  <a:lnTo>
                    <a:pt x="33" y="479"/>
                  </a:lnTo>
                  <a:lnTo>
                    <a:pt x="30" y="479"/>
                  </a:lnTo>
                  <a:lnTo>
                    <a:pt x="30" y="479"/>
                  </a:lnTo>
                  <a:lnTo>
                    <a:pt x="30" y="488"/>
                  </a:lnTo>
                  <a:lnTo>
                    <a:pt x="28" y="488"/>
                  </a:lnTo>
                  <a:lnTo>
                    <a:pt x="27" y="488"/>
                  </a:lnTo>
                  <a:lnTo>
                    <a:pt x="28" y="491"/>
                  </a:lnTo>
                  <a:lnTo>
                    <a:pt x="28" y="492"/>
                  </a:lnTo>
                  <a:lnTo>
                    <a:pt x="27" y="493"/>
                  </a:lnTo>
                  <a:lnTo>
                    <a:pt x="26" y="492"/>
                  </a:lnTo>
                  <a:lnTo>
                    <a:pt x="23" y="489"/>
                  </a:lnTo>
                  <a:lnTo>
                    <a:pt x="21" y="488"/>
                  </a:lnTo>
                  <a:lnTo>
                    <a:pt x="16" y="484"/>
                  </a:lnTo>
                  <a:lnTo>
                    <a:pt x="15" y="484"/>
                  </a:lnTo>
                  <a:lnTo>
                    <a:pt x="3" y="475"/>
                  </a:lnTo>
                  <a:lnTo>
                    <a:pt x="2" y="472"/>
                  </a:lnTo>
                  <a:lnTo>
                    <a:pt x="2" y="469"/>
                  </a:lnTo>
                  <a:lnTo>
                    <a:pt x="0" y="469"/>
                  </a:lnTo>
                  <a:lnTo>
                    <a:pt x="0" y="467"/>
                  </a:lnTo>
                  <a:lnTo>
                    <a:pt x="3" y="460"/>
                  </a:lnTo>
                  <a:lnTo>
                    <a:pt x="4" y="460"/>
                  </a:lnTo>
                  <a:lnTo>
                    <a:pt x="7" y="459"/>
                  </a:lnTo>
                  <a:lnTo>
                    <a:pt x="7" y="455"/>
                  </a:lnTo>
                  <a:lnTo>
                    <a:pt x="7" y="454"/>
                  </a:lnTo>
                  <a:lnTo>
                    <a:pt x="12" y="455"/>
                  </a:lnTo>
                  <a:lnTo>
                    <a:pt x="15" y="455"/>
                  </a:lnTo>
                  <a:lnTo>
                    <a:pt x="15" y="454"/>
                  </a:lnTo>
                  <a:lnTo>
                    <a:pt x="16" y="452"/>
                  </a:lnTo>
                  <a:lnTo>
                    <a:pt x="16" y="451"/>
                  </a:lnTo>
                  <a:lnTo>
                    <a:pt x="17" y="449"/>
                  </a:lnTo>
                  <a:lnTo>
                    <a:pt x="17" y="447"/>
                  </a:lnTo>
                  <a:lnTo>
                    <a:pt x="17" y="446"/>
                  </a:lnTo>
                  <a:lnTo>
                    <a:pt x="18" y="441"/>
                  </a:lnTo>
                  <a:lnTo>
                    <a:pt x="19" y="441"/>
                  </a:lnTo>
                  <a:lnTo>
                    <a:pt x="19" y="437"/>
                  </a:lnTo>
                  <a:lnTo>
                    <a:pt x="19" y="436"/>
                  </a:lnTo>
                  <a:lnTo>
                    <a:pt x="20" y="436"/>
                  </a:lnTo>
                  <a:lnTo>
                    <a:pt x="20" y="434"/>
                  </a:lnTo>
                  <a:lnTo>
                    <a:pt x="21" y="429"/>
                  </a:lnTo>
                  <a:lnTo>
                    <a:pt x="24" y="423"/>
                  </a:lnTo>
                  <a:lnTo>
                    <a:pt x="25" y="419"/>
                  </a:lnTo>
                  <a:lnTo>
                    <a:pt x="27" y="410"/>
                  </a:lnTo>
                  <a:lnTo>
                    <a:pt x="28" y="407"/>
                  </a:lnTo>
                  <a:lnTo>
                    <a:pt x="29" y="402"/>
                  </a:lnTo>
                  <a:lnTo>
                    <a:pt x="32" y="390"/>
                  </a:lnTo>
                  <a:lnTo>
                    <a:pt x="32" y="389"/>
                  </a:lnTo>
                  <a:lnTo>
                    <a:pt x="32" y="377"/>
                  </a:lnTo>
                  <a:lnTo>
                    <a:pt x="30" y="369"/>
                  </a:lnTo>
                  <a:lnTo>
                    <a:pt x="30" y="364"/>
                  </a:lnTo>
                  <a:lnTo>
                    <a:pt x="30" y="360"/>
                  </a:lnTo>
                  <a:lnTo>
                    <a:pt x="30" y="347"/>
                  </a:lnTo>
                  <a:lnTo>
                    <a:pt x="30" y="339"/>
                  </a:lnTo>
                  <a:lnTo>
                    <a:pt x="29" y="335"/>
                  </a:lnTo>
                  <a:lnTo>
                    <a:pt x="29" y="332"/>
                  </a:lnTo>
                  <a:lnTo>
                    <a:pt x="29" y="319"/>
                  </a:lnTo>
                  <a:lnTo>
                    <a:pt x="28" y="319"/>
                  </a:lnTo>
                  <a:lnTo>
                    <a:pt x="28" y="252"/>
                  </a:lnTo>
                  <a:lnTo>
                    <a:pt x="35" y="252"/>
                  </a:lnTo>
                  <a:lnTo>
                    <a:pt x="35" y="207"/>
                  </a:lnTo>
                  <a:lnTo>
                    <a:pt x="35" y="205"/>
                  </a:lnTo>
                  <a:lnTo>
                    <a:pt x="35" y="189"/>
                  </a:lnTo>
                  <a:lnTo>
                    <a:pt x="35" y="112"/>
                  </a:lnTo>
                  <a:lnTo>
                    <a:pt x="35" y="97"/>
                  </a:lnTo>
                  <a:lnTo>
                    <a:pt x="35" y="96"/>
                  </a:lnTo>
                  <a:lnTo>
                    <a:pt x="35" y="93"/>
                  </a:lnTo>
                  <a:lnTo>
                    <a:pt x="35" y="90"/>
                  </a:lnTo>
                  <a:lnTo>
                    <a:pt x="35" y="83"/>
                  </a:lnTo>
                  <a:lnTo>
                    <a:pt x="35" y="79"/>
                  </a:lnTo>
                  <a:lnTo>
                    <a:pt x="35" y="78"/>
                  </a:lnTo>
                  <a:lnTo>
                    <a:pt x="35" y="63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8" y="42"/>
                  </a:lnTo>
                  <a:lnTo>
                    <a:pt x="38" y="35"/>
                  </a:lnTo>
                  <a:lnTo>
                    <a:pt x="30" y="35"/>
                  </a:lnTo>
                  <a:lnTo>
                    <a:pt x="30" y="26"/>
                  </a:lnTo>
                  <a:lnTo>
                    <a:pt x="35" y="26"/>
                  </a:lnTo>
                  <a:lnTo>
                    <a:pt x="34" y="19"/>
                  </a:lnTo>
                  <a:lnTo>
                    <a:pt x="34" y="4"/>
                  </a:lnTo>
                  <a:lnTo>
                    <a:pt x="36" y="4"/>
                  </a:lnTo>
                  <a:lnTo>
                    <a:pt x="38" y="4"/>
                  </a:lnTo>
                  <a:lnTo>
                    <a:pt x="43" y="3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2" y="4"/>
                  </a:lnTo>
                  <a:lnTo>
                    <a:pt x="54" y="4"/>
                  </a:lnTo>
                  <a:lnTo>
                    <a:pt x="62" y="4"/>
                  </a:lnTo>
                  <a:lnTo>
                    <a:pt x="93" y="4"/>
                  </a:lnTo>
                  <a:lnTo>
                    <a:pt x="102" y="4"/>
                  </a:lnTo>
                  <a:lnTo>
                    <a:pt x="138" y="4"/>
                  </a:lnTo>
                  <a:lnTo>
                    <a:pt x="229" y="4"/>
                  </a:lnTo>
                  <a:lnTo>
                    <a:pt x="240" y="4"/>
                  </a:lnTo>
                  <a:lnTo>
                    <a:pt x="246" y="4"/>
                  </a:lnTo>
                  <a:lnTo>
                    <a:pt x="250" y="4"/>
                  </a:lnTo>
                  <a:lnTo>
                    <a:pt x="251" y="4"/>
                  </a:lnTo>
                  <a:lnTo>
                    <a:pt x="257" y="4"/>
                  </a:lnTo>
                  <a:lnTo>
                    <a:pt x="258" y="4"/>
                  </a:lnTo>
                  <a:lnTo>
                    <a:pt x="259" y="4"/>
                  </a:lnTo>
                  <a:lnTo>
                    <a:pt x="264" y="4"/>
                  </a:lnTo>
                  <a:lnTo>
                    <a:pt x="265" y="4"/>
                  </a:lnTo>
                  <a:lnTo>
                    <a:pt x="272" y="4"/>
                  </a:lnTo>
                  <a:lnTo>
                    <a:pt x="275" y="4"/>
                  </a:lnTo>
                  <a:lnTo>
                    <a:pt x="278" y="4"/>
                  </a:lnTo>
                  <a:lnTo>
                    <a:pt x="284" y="4"/>
                  </a:lnTo>
                  <a:lnTo>
                    <a:pt x="286" y="4"/>
                  </a:lnTo>
                  <a:lnTo>
                    <a:pt x="304" y="4"/>
                  </a:lnTo>
                  <a:lnTo>
                    <a:pt x="330" y="4"/>
                  </a:lnTo>
                  <a:lnTo>
                    <a:pt x="431" y="4"/>
                  </a:lnTo>
                  <a:lnTo>
                    <a:pt x="431" y="0"/>
                  </a:lnTo>
                  <a:lnTo>
                    <a:pt x="448" y="0"/>
                  </a:lnTo>
                  <a:lnTo>
                    <a:pt x="452" y="3"/>
                  </a:lnTo>
                  <a:close/>
                </a:path>
              </a:pathLst>
            </a:custGeom>
            <a:solidFill>
              <a:srgbClr val="FFC000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8" name="Freeform 117">
              <a:extLst>
                <a:ext uri="{FF2B5EF4-FFF2-40B4-BE49-F238E27FC236}">
                  <a16:creationId xmlns:a16="http://schemas.microsoft.com/office/drawing/2014/main" id="{BF57CB93-9B54-F31C-9DF1-7E764EB18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987" y="1336675"/>
              <a:ext cx="576263" cy="392113"/>
            </a:xfrm>
            <a:custGeom>
              <a:avLst/>
              <a:gdLst>
                <a:gd name="T0" fmla="*/ 189 w 363"/>
                <a:gd name="T1" fmla="*/ 0 h 247"/>
                <a:gd name="T2" fmla="*/ 214 w 363"/>
                <a:gd name="T3" fmla="*/ 0 h 247"/>
                <a:gd name="T4" fmla="*/ 247 w 363"/>
                <a:gd name="T5" fmla="*/ 0 h 247"/>
                <a:gd name="T6" fmla="*/ 276 w 363"/>
                <a:gd name="T7" fmla="*/ 0 h 247"/>
                <a:gd name="T8" fmla="*/ 298 w 363"/>
                <a:gd name="T9" fmla="*/ 0 h 247"/>
                <a:gd name="T10" fmla="*/ 328 w 363"/>
                <a:gd name="T11" fmla="*/ 0 h 247"/>
                <a:gd name="T12" fmla="*/ 362 w 363"/>
                <a:gd name="T13" fmla="*/ 2 h 247"/>
                <a:gd name="T14" fmla="*/ 362 w 363"/>
                <a:gd name="T15" fmla="*/ 26 h 247"/>
                <a:gd name="T16" fmla="*/ 362 w 363"/>
                <a:gd name="T17" fmla="*/ 53 h 247"/>
                <a:gd name="T18" fmla="*/ 363 w 363"/>
                <a:gd name="T19" fmla="*/ 77 h 247"/>
                <a:gd name="T20" fmla="*/ 363 w 363"/>
                <a:gd name="T21" fmla="*/ 111 h 247"/>
                <a:gd name="T22" fmla="*/ 363 w 363"/>
                <a:gd name="T23" fmla="*/ 166 h 247"/>
                <a:gd name="T24" fmla="*/ 363 w 363"/>
                <a:gd name="T25" fmla="*/ 197 h 247"/>
                <a:gd name="T26" fmla="*/ 329 w 363"/>
                <a:gd name="T27" fmla="*/ 203 h 247"/>
                <a:gd name="T28" fmla="*/ 306 w 363"/>
                <a:gd name="T29" fmla="*/ 207 h 247"/>
                <a:gd name="T30" fmla="*/ 290 w 363"/>
                <a:gd name="T31" fmla="*/ 202 h 247"/>
                <a:gd name="T32" fmla="*/ 274 w 363"/>
                <a:gd name="T33" fmla="*/ 205 h 247"/>
                <a:gd name="T34" fmla="*/ 255 w 363"/>
                <a:gd name="T35" fmla="*/ 204 h 247"/>
                <a:gd name="T36" fmla="*/ 238 w 363"/>
                <a:gd name="T37" fmla="*/ 211 h 247"/>
                <a:gd name="T38" fmla="*/ 223 w 363"/>
                <a:gd name="T39" fmla="*/ 209 h 247"/>
                <a:gd name="T40" fmla="*/ 210 w 363"/>
                <a:gd name="T41" fmla="*/ 211 h 247"/>
                <a:gd name="T42" fmla="*/ 198 w 363"/>
                <a:gd name="T43" fmla="*/ 214 h 247"/>
                <a:gd name="T44" fmla="*/ 184 w 363"/>
                <a:gd name="T45" fmla="*/ 218 h 247"/>
                <a:gd name="T46" fmla="*/ 179 w 363"/>
                <a:gd name="T47" fmla="*/ 221 h 247"/>
                <a:gd name="T48" fmla="*/ 165 w 363"/>
                <a:gd name="T49" fmla="*/ 222 h 247"/>
                <a:gd name="T50" fmla="*/ 150 w 363"/>
                <a:gd name="T51" fmla="*/ 225 h 247"/>
                <a:gd name="T52" fmla="*/ 135 w 363"/>
                <a:gd name="T53" fmla="*/ 222 h 247"/>
                <a:gd name="T54" fmla="*/ 122 w 363"/>
                <a:gd name="T55" fmla="*/ 221 h 247"/>
                <a:gd name="T56" fmla="*/ 112 w 363"/>
                <a:gd name="T57" fmla="*/ 220 h 247"/>
                <a:gd name="T58" fmla="*/ 101 w 363"/>
                <a:gd name="T59" fmla="*/ 227 h 247"/>
                <a:gd name="T60" fmla="*/ 88 w 363"/>
                <a:gd name="T61" fmla="*/ 234 h 247"/>
                <a:gd name="T62" fmla="*/ 76 w 363"/>
                <a:gd name="T63" fmla="*/ 230 h 247"/>
                <a:gd name="T64" fmla="*/ 63 w 363"/>
                <a:gd name="T65" fmla="*/ 227 h 247"/>
                <a:gd name="T66" fmla="*/ 50 w 363"/>
                <a:gd name="T67" fmla="*/ 229 h 247"/>
                <a:gd name="T68" fmla="*/ 37 w 363"/>
                <a:gd name="T69" fmla="*/ 231 h 247"/>
                <a:gd name="T70" fmla="*/ 28 w 363"/>
                <a:gd name="T71" fmla="*/ 241 h 247"/>
                <a:gd name="T72" fmla="*/ 15 w 363"/>
                <a:gd name="T73" fmla="*/ 241 h 247"/>
                <a:gd name="T74" fmla="*/ 0 w 363"/>
                <a:gd name="T75" fmla="*/ 245 h 247"/>
                <a:gd name="T76" fmla="*/ 1 w 363"/>
                <a:gd name="T77" fmla="*/ 230 h 247"/>
                <a:gd name="T78" fmla="*/ 11 w 363"/>
                <a:gd name="T79" fmla="*/ 220 h 247"/>
                <a:gd name="T80" fmla="*/ 20 w 363"/>
                <a:gd name="T81" fmla="*/ 210 h 247"/>
                <a:gd name="T82" fmla="*/ 32 w 363"/>
                <a:gd name="T83" fmla="*/ 202 h 247"/>
                <a:gd name="T84" fmla="*/ 41 w 363"/>
                <a:gd name="T85" fmla="*/ 194 h 247"/>
                <a:gd name="T86" fmla="*/ 50 w 363"/>
                <a:gd name="T87" fmla="*/ 187 h 247"/>
                <a:gd name="T88" fmla="*/ 60 w 363"/>
                <a:gd name="T89" fmla="*/ 176 h 247"/>
                <a:gd name="T90" fmla="*/ 75 w 363"/>
                <a:gd name="T91" fmla="*/ 170 h 247"/>
                <a:gd name="T92" fmla="*/ 75 w 363"/>
                <a:gd name="T93" fmla="*/ 157 h 247"/>
                <a:gd name="T94" fmla="*/ 69 w 363"/>
                <a:gd name="T95" fmla="*/ 145 h 247"/>
                <a:gd name="T96" fmla="*/ 70 w 363"/>
                <a:gd name="T97" fmla="*/ 136 h 247"/>
                <a:gd name="T98" fmla="*/ 73 w 363"/>
                <a:gd name="T99" fmla="*/ 120 h 247"/>
                <a:gd name="T100" fmla="*/ 85 w 363"/>
                <a:gd name="T101" fmla="*/ 109 h 247"/>
                <a:gd name="T102" fmla="*/ 88 w 363"/>
                <a:gd name="T103" fmla="*/ 93 h 247"/>
                <a:gd name="T104" fmla="*/ 96 w 363"/>
                <a:gd name="T105" fmla="*/ 82 h 247"/>
                <a:gd name="T106" fmla="*/ 96 w 363"/>
                <a:gd name="T107" fmla="*/ 66 h 247"/>
                <a:gd name="T108" fmla="*/ 104 w 363"/>
                <a:gd name="T109" fmla="*/ 55 h 247"/>
                <a:gd name="T110" fmla="*/ 113 w 363"/>
                <a:gd name="T111" fmla="*/ 43 h 247"/>
                <a:gd name="T112" fmla="*/ 114 w 363"/>
                <a:gd name="T113" fmla="*/ 28 h 247"/>
                <a:gd name="T114" fmla="*/ 128 w 363"/>
                <a:gd name="T115" fmla="*/ 22 h 247"/>
                <a:gd name="T116" fmla="*/ 124 w 363"/>
                <a:gd name="T117" fmla="*/ 5 h 247"/>
                <a:gd name="T118" fmla="*/ 131 w 363"/>
                <a:gd name="T119" fmla="*/ 0 h 247"/>
                <a:gd name="T120" fmla="*/ 163 w 363"/>
                <a:gd name="T12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3" h="247">
                  <a:moveTo>
                    <a:pt x="164" y="0"/>
                  </a:moveTo>
                  <a:lnTo>
                    <a:pt x="166" y="0"/>
                  </a:lnTo>
                  <a:lnTo>
                    <a:pt x="171" y="0"/>
                  </a:lnTo>
                  <a:lnTo>
                    <a:pt x="172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5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3" y="0"/>
                  </a:lnTo>
                  <a:lnTo>
                    <a:pt x="186" y="0"/>
                  </a:lnTo>
                  <a:lnTo>
                    <a:pt x="187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91" y="0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6" y="0"/>
                  </a:lnTo>
                  <a:lnTo>
                    <a:pt x="197" y="0"/>
                  </a:lnTo>
                  <a:lnTo>
                    <a:pt x="198" y="0"/>
                  </a:lnTo>
                  <a:lnTo>
                    <a:pt x="199" y="0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201" y="0"/>
                  </a:lnTo>
                  <a:lnTo>
                    <a:pt x="204" y="0"/>
                  </a:lnTo>
                  <a:lnTo>
                    <a:pt x="205" y="0"/>
                  </a:lnTo>
                  <a:lnTo>
                    <a:pt x="206" y="0"/>
                  </a:lnTo>
                  <a:lnTo>
                    <a:pt x="207" y="0"/>
                  </a:lnTo>
                  <a:lnTo>
                    <a:pt x="212" y="0"/>
                  </a:lnTo>
                  <a:lnTo>
                    <a:pt x="213" y="0"/>
                  </a:lnTo>
                  <a:lnTo>
                    <a:pt x="214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0" y="0"/>
                  </a:lnTo>
                  <a:lnTo>
                    <a:pt x="222" y="0"/>
                  </a:lnTo>
                  <a:lnTo>
                    <a:pt x="223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27" y="0"/>
                  </a:lnTo>
                  <a:lnTo>
                    <a:pt x="229" y="0"/>
                  </a:lnTo>
                  <a:lnTo>
                    <a:pt x="233" y="0"/>
                  </a:lnTo>
                  <a:lnTo>
                    <a:pt x="235" y="0"/>
                  </a:lnTo>
                  <a:lnTo>
                    <a:pt x="239" y="0"/>
                  </a:lnTo>
                  <a:lnTo>
                    <a:pt x="240" y="0"/>
                  </a:lnTo>
                  <a:lnTo>
                    <a:pt x="242" y="0"/>
                  </a:lnTo>
                  <a:lnTo>
                    <a:pt x="244" y="0"/>
                  </a:lnTo>
                  <a:lnTo>
                    <a:pt x="246" y="0"/>
                  </a:lnTo>
                  <a:lnTo>
                    <a:pt x="247" y="0"/>
                  </a:lnTo>
                  <a:lnTo>
                    <a:pt x="249" y="0"/>
                  </a:lnTo>
                  <a:lnTo>
                    <a:pt x="250" y="0"/>
                  </a:lnTo>
                  <a:lnTo>
                    <a:pt x="251" y="0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56" y="0"/>
                  </a:lnTo>
                  <a:lnTo>
                    <a:pt x="257" y="0"/>
                  </a:lnTo>
                  <a:lnTo>
                    <a:pt x="259" y="0"/>
                  </a:lnTo>
                  <a:lnTo>
                    <a:pt x="260" y="0"/>
                  </a:lnTo>
                  <a:lnTo>
                    <a:pt x="261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4" y="0"/>
                  </a:lnTo>
                  <a:lnTo>
                    <a:pt x="275" y="0"/>
                  </a:lnTo>
                  <a:lnTo>
                    <a:pt x="276" y="0"/>
                  </a:lnTo>
                  <a:lnTo>
                    <a:pt x="277" y="0"/>
                  </a:lnTo>
                  <a:lnTo>
                    <a:pt x="278" y="0"/>
                  </a:lnTo>
                  <a:lnTo>
                    <a:pt x="280" y="0"/>
                  </a:lnTo>
                  <a:lnTo>
                    <a:pt x="281" y="0"/>
                  </a:lnTo>
                  <a:lnTo>
                    <a:pt x="282" y="0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9" y="0"/>
                  </a:lnTo>
                  <a:lnTo>
                    <a:pt x="291" y="0"/>
                  </a:lnTo>
                  <a:lnTo>
                    <a:pt x="292" y="0"/>
                  </a:lnTo>
                  <a:lnTo>
                    <a:pt x="293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7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1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4" y="0"/>
                  </a:lnTo>
                  <a:lnTo>
                    <a:pt x="307" y="0"/>
                  </a:lnTo>
                  <a:lnTo>
                    <a:pt x="308" y="0"/>
                  </a:lnTo>
                  <a:lnTo>
                    <a:pt x="309" y="0"/>
                  </a:lnTo>
                  <a:lnTo>
                    <a:pt x="309" y="0"/>
                  </a:lnTo>
                  <a:lnTo>
                    <a:pt x="310" y="0"/>
                  </a:lnTo>
                  <a:lnTo>
                    <a:pt x="311" y="0"/>
                  </a:lnTo>
                  <a:lnTo>
                    <a:pt x="312" y="0"/>
                  </a:lnTo>
                  <a:lnTo>
                    <a:pt x="313" y="0"/>
                  </a:lnTo>
                  <a:lnTo>
                    <a:pt x="324" y="0"/>
                  </a:lnTo>
                  <a:lnTo>
                    <a:pt x="326" y="0"/>
                  </a:lnTo>
                  <a:lnTo>
                    <a:pt x="327" y="0"/>
                  </a:lnTo>
                  <a:lnTo>
                    <a:pt x="328" y="0"/>
                  </a:lnTo>
                  <a:lnTo>
                    <a:pt x="329" y="0"/>
                  </a:lnTo>
                  <a:lnTo>
                    <a:pt x="332" y="0"/>
                  </a:lnTo>
                  <a:lnTo>
                    <a:pt x="333" y="0"/>
                  </a:lnTo>
                  <a:lnTo>
                    <a:pt x="335" y="0"/>
                  </a:lnTo>
                  <a:lnTo>
                    <a:pt x="337" y="0"/>
                  </a:lnTo>
                  <a:lnTo>
                    <a:pt x="343" y="0"/>
                  </a:lnTo>
                  <a:lnTo>
                    <a:pt x="349" y="0"/>
                  </a:lnTo>
                  <a:lnTo>
                    <a:pt x="350" y="0"/>
                  </a:lnTo>
                  <a:lnTo>
                    <a:pt x="352" y="0"/>
                  </a:lnTo>
                  <a:lnTo>
                    <a:pt x="353" y="0"/>
                  </a:lnTo>
                  <a:lnTo>
                    <a:pt x="354" y="0"/>
                  </a:lnTo>
                  <a:lnTo>
                    <a:pt x="355" y="0"/>
                  </a:lnTo>
                  <a:lnTo>
                    <a:pt x="357" y="0"/>
                  </a:lnTo>
                  <a:lnTo>
                    <a:pt x="359" y="0"/>
                  </a:lnTo>
                  <a:lnTo>
                    <a:pt x="362" y="0"/>
                  </a:lnTo>
                  <a:lnTo>
                    <a:pt x="362" y="1"/>
                  </a:lnTo>
                  <a:lnTo>
                    <a:pt x="362" y="2"/>
                  </a:lnTo>
                  <a:lnTo>
                    <a:pt x="362" y="4"/>
                  </a:lnTo>
                  <a:lnTo>
                    <a:pt x="362" y="5"/>
                  </a:lnTo>
                  <a:lnTo>
                    <a:pt x="362" y="6"/>
                  </a:lnTo>
                  <a:lnTo>
                    <a:pt x="362" y="7"/>
                  </a:lnTo>
                  <a:lnTo>
                    <a:pt x="362" y="8"/>
                  </a:lnTo>
                  <a:lnTo>
                    <a:pt x="362" y="9"/>
                  </a:lnTo>
                  <a:lnTo>
                    <a:pt x="362" y="10"/>
                  </a:lnTo>
                  <a:lnTo>
                    <a:pt x="362" y="11"/>
                  </a:lnTo>
                  <a:lnTo>
                    <a:pt x="362" y="14"/>
                  </a:lnTo>
                  <a:lnTo>
                    <a:pt x="362" y="15"/>
                  </a:lnTo>
                  <a:lnTo>
                    <a:pt x="362" y="17"/>
                  </a:lnTo>
                  <a:lnTo>
                    <a:pt x="362" y="18"/>
                  </a:lnTo>
                  <a:lnTo>
                    <a:pt x="362" y="21"/>
                  </a:lnTo>
                  <a:lnTo>
                    <a:pt x="362" y="23"/>
                  </a:lnTo>
                  <a:lnTo>
                    <a:pt x="362" y="24"/>
                  </a:lnTo>
                  <a:lnTo>
                    <a:pt x="362" y="25"/>
                  </a:lnTo>
                  <a:lnTo>
                    <a:pt x="362" y="26"/>
                  </a:lnTo>
                  <a:lnTo>
                    <a:pt x="362" y="27"/>
                  </a:lnTo>
                  <a:lnTo>
                    <a:pt x="362" y="28"/>
                  </a:lnTo>
                  <a:lnTo>
                    <a:pt x="362" y="31"/>
                  </a:lnTo>
                  <a:lnTo>
                    <a:pt x="362" y="32"/>
                  </a:lnTo>
                  <a:lnTo>
                    <a:pt x="362" y="36"/>
                  </a:lnTo>
                  <a:lnTo>
                    <a:pt x="362" y="38"/>
                  </a:lnTo>
                  <a:lnTo>
                    <a:pt x="362" y="39"/>
                  </a:lnTo>
                  <a:lnTo>
                    <a:pt x="362" y="40"/>
                  </a:lnTo>
                  <a:lnTo>
                    <a:pt x="362" y="41"/>
                  </a:lnTo>
                  <a:lnTo>
                    <a:pt x="362" y="42"/>
                  </a:lnTo>
                  <a:lnTo>
                    <a:pt x="362" y="46"/>
                  </a:lnTo>
                  <a:lnTo>
                    <a:pt x="362" y="47"/>
                  </a:lnTo>
                  <a:lnTo>
                    <a:pt x="362" y="48"/>
                  </a:lnTo>
                  <a:lnTo>
                    <a:pt x="362" y="49"/>
                  </a:lnTo>
                  <a:lnTo>
                    <a:pt x="362" y="50"/>
                  </a:lnTo>
                  <a:lnTo>
                    <a:pt x="362" y="52"/>
                  </a:lnTo>
                  <a:lnTo>
                    <a:pt x="362" y="53"/>
                  </a:lnTo>
                  <a:lnTo>
                    <a:pt x="362" y="55"/>
                  </a:lnTo>
                  <a:lnTo>
                    <a:pt x="362" y="57"/>
                  </a:lnTo>
                  <a:lnTo>
                    <a:pt x="362" y="58"/>
                  </a:lnTo>
                  <a:lnTo>
                    <a:pt x="362" y="59"/>
                  </a:lnTo>
                  <a:lnTo>
                    <a:pt x="362" y="60"/>
                  </a:lnTo>
                  <a:lnTo>
                    <a:pt x="362" y="63"/>
                  </a:lnTo>
                  <a:lnTo>
                    <a:pt x="362" y="64"/>
                  </a:lnTo>
                  <a:lnTo>
                    <a:pt x="362" y="65"/>
                  </a:lnTo>
                  <a:lnTo>
                    <a:pt x="362" y="65"/>
                  </a:lnTo>
                  <a:lnTo>
                    <a:pt x="362" y="67"/>
                  </a:lnTo>
                  <a:lnTo>
                    <a:pt x="362" y="68"/>
                  </a:lnTo>
                  <a:lnTo>
                    <a:pt x="362" y="70"/>
                  </a:lnTo>
                  <a:lnTo>
                    <a:pt x="362" y="72"/>
                  </a:lnTo>
                  <a:lnTo>
                    <a:pt x="362" y="73"/>
                  </a:lnTo>
                  <a:lnTo>
                    <a:pt x="362" y="74"/>
                  </a:lnTo>
                  <a:lnTo>
                    <a:pt x="362" y="77"/>
                  </a:lnTo>
                  <a:lnTo>
                    <a:pt x="363" y="77"/>
                  </a:lnTo>
                  <a:lnTo>
                    <a:pt x="363" y="78"/>
                  </a:lnTo>
                  <a:lnTo>
                    <a:pt x="363" y="80"/>
                  </a:lnTo>
                  <a:lnTo>
                    <a:pt x="363" y="82"/>
                  </a:lnTo>
                  <a:lnTo>
                    <a:pt x="363" y="83"/>
                  </a:lnTo>
                  <a:lnTo>
                    <a:pt x="363" y="84"/>
                  </a:lnTo>
                  <a:lnTo>
                    <a:pt x="363" y="85"/>
                  </a:lnTo>
                  <a:lnTo>
                    <a:pt x="363" y="89"/>
                  </a:lnTo>
                  <a:lnTo>
                    <a:pt x="363" y="90"/>
                  </a:lnTo>
                  <a:lnTo>
                    <a:pt x="363" y="91"/>
                  </a:lnTo>
                  <a:lnTo>
                    <a:pt x="363" y="93"/>
                  </a:lnTo>
                  <a:lnTo>
                    <a:pt x="363" y="94"/>
                  </a:lnTo>
                  <a:lnTo>
                    <a:pt x="363" y="97"/>
                  </a:lnTo>
                  <a:lnTo>
                    <a:pt x="363" y="99"/>
                  </a:lnTo>
                  <a:lnTo>
                    <a:pt x="363" y="101"/>
                  </a:lnTo>
                  <a:lnTo>
                    <a:pt x="363" y="106"/>
                  </a:lnTo>
                  <a:lnTo>
                    <a:pt x="363" y="110"/>
                  </a:lnTo>
                  <a:lnTo>
                    <a:pt x="363" y="111"/>
                  </a:lnTo>
                  <a:lnTo>
                    <a:pt x="363" y="112"/>
                  </a:lnTo>
                  <a:lnTo>
                    <a:pt x="363" y="114"/>
                  </a:lnTo>
                  <a:lnTo>
                    <a:pt x="363" y="115"/>
                  </a:lnTo>
                  <a:lnTo>
                    <a:pt x="363" y="116"/>
                  </a:lnTo>
                  <a:lnTo>
                    <a:pt x="363" y="117"/>
                  </a:lnTo>
                  <a:lnTo>
                    <a:pt x="363" y="118"/>
                  </a:lnTo>
                  <a:lnTo>
                    <a:pt x="363" y="119"/>
                  </a:lnTo>
                  <a:lnTo>
                    <a:pt x="363" y="123"/>
                  </a:lnTo>
                  <a:lnTo>
                    <a:pt x="363" y="131"/>
                  </a:lnTo>
                  <a:lnTo>
                    <a:pt x="363" y="132"/>
                  </a:lnTo>
                  <a:lnTo>
                    <a:pt x="363" y="136"/>
                  </a:lnTo>
                  <a:lnTo>
                    <a:pt x="363" y="137"/>
                  </a:lnTo>
                  <a:lnTo>
                    <a:pt x="363" y="143"/>
                  </a:lnTo>
                  <a:lnTo>
                    <a:pt x="363" y="146"/>
                  </a:lnTo>
                  <a:lnTo>
                    <a:pt x="363" y="153"/>
                  </a:lnTo>
                  <a:lnTo>
                    <a:pt x="363" y="154"/>
                  </a:lnTo>
                  <a:lnTo>
                    <a:pt x="363" y="166"/>
                  </a:lnTo>
                  <a:lnTo>
                    <a:pt x="363" y="171"/>
                  </a:lnTo>
                  <a:lnTo>
                    <a:pt x="363" y="174"/>
                  </a:lnTo>
                  <a:lnTo>
                    <a:pt x="363" y="176"/>
                  </a:lnTo>
                  <a:lnTo>
                    <a:pt x="363" y="177"/>
                  </a:lnTo>
                  <a:lnTo>
                    <a:pt x="363" y="179"/>
                  </a:lnTo>
                  <a:lnTo>
                    <a:pt x="363" y="183"/>
                  </a:lnTo>
                  <a:lnTo>
                    <a:pt x="363" y="185"/>
                  </a:lnTo>
                  <a:lnTo>
                    <a:pt x="363" y="186"/>
                  </a:lnTo>
                  <a:lnTo>
                    <a:pt x="363" y="187"/>
                  </a:lnTo>
                  <a:lnTo>
                    <a:pt x="363" y="190"/>
                  </a:lnTo>
                  <a:lnTo>
                    <a:pt x="363" y="190"/>
                  </a:lnTo>
                  <a:lnTo>
                    <a:pt x="363" y="192"/>
                  </a:lnTo>
                  <a:lnTo>
                    <a:pt x="363" y="193"/>
                  </a:lnTo>
                  <a:lnTo>
                    <a:pt x="363" y="194"/>
                  </a:lnTo>
                  <a:lnTo>
                    <a:pt x="363" y="195"/>
                  </a:lnTo>
                  <a:lnTo>
                    <a:pt x="363" y="196"/>
                  </a:lnTo>
                  <a:lnTo>
                    <a:pt x="363" y="197"/>
                  </a:lnTo>
                  <a:lnTo>
                    <a:pt x="363" y="199"/>
                  </a:lnTo>
                  <a:lnTo>
                    <a:pt x="363" y="200"/>
                  </a:lnTo>
                  <a:lnTo>
                    <a:pt x="363" y="201"/>
                  </a:lnTo>
                  <a:lnTo>
                    <a:pt x="363" y="201"/>
                  </a:lnTo>
                  <a:lnTo>
                    <a:pt x="363" y="203"/>
                  </a:lnTo>
                  <a:lnTo>
                    <a:pt x="361" y="203"/>
                  </a:lnTo>
                  <a:lnTo>
                    <a:pt x="360" y="202"/>
                  </a:lnTo>
                  <a:lnTo>
                    <a:pt x="359" y="202"/>
                  </a:lnTo>
                  <a:lnTo>
                    <a:pt x="358" y="202"/>
                  </a:lnTo>
                  <a:lnTo>
                    <a:pt x="355" y="203"/>
                  </a:lnTo>
                  <a:lnTo>
                    <a:pt x="352" y="203"/>
                  </a:lnTo>
                  <a:lnTo>
                    <a:pt x="350" y="203"/>
                  </a:lnTo>
                  <a:lnTo>
                    <a:pt x="347" y="203"/>
                  </a:lnTo>
                  <a:lnTo>
                    <a:pt x="338" y="203"/>
                  </a:lnTo>
                  <a:lnTo>
                    <a:pt x="336" y="203"/>
                  </a:lnTo>
                  <a:lnTo>
                    <a:pt x="332" y="203"/>
                  </a:lnTo>
                  <a:lnTo>
                    <a:pt x="329" y="203"/>
                  </a:lnTo>
                  <a:lnTo>
                    <a:pt x="328" y="203"/>
                  </a:lnTo>
                  <a:lnTo>
                    <a:pt x="327" y="203"/>
                  </a:lnTo>
                  <a:lnTo>
                    <a:pt x="326" y="203"/>
                  </a:lnTo>
                  <a:lnTo>
                    <a:pt x="324" y="203"/>
                  </a:lnTo>
                  <a:lnTo>
                    <a:pt x="323" y="203"/>
                  </a:lnTo>
                  <a:lnTo>
                    <a:pt x="321" y="203"/>
                  </a:lnTo>
                  <a:lnTo>
                    <a:pt x="320" y="203"/>
                  </a:lnTo>
                  <a:lnTo>
                    <a:pt x="319" y="203"/>
                  </a:lnTo>
                  <a:lnTo>
                    <a:pt x="312" y="203"/>
                  </a:lnTo>
                  <a:lnTo>
                    <a:pt x="311" y="203"/>
                  </a:lnTo>
                  <a:lnTo>
                    <a:pt x="310" y="204"/>
                  </a:lnTo>
                  <a:lnTo>
                    <a:pt x="309" y="205"/>
                  </a:lnTo>
                  <a:lnTo>
                    <a:pt x="309" y="207"/>
                  </a:lnTo>
                  <a:lnTo>
                    <a:pt x="309" y="207"/>
                  </a:lnTo>
                  <a:lnTo>
                    <a:pt x="308" y="208"/>
                  </a:lnTo>
                  <a:lnTo>
                    <a:pt x="307" y="207"/>
                  </a:lnTo>
                  <a:lnTo>
                    <a:pt x="306" y="207"/>
                  </a:lnTo>
                  <a:lnTo>
                    <a:pt x="304" y="205"/>
                  </a:lnTo>
                  <a:lnTo>
                    <a:pt x="303" y="205"/>
                  </a:lnTo>
                  <a:lnTo>
                    <a:pt x="302" y="205"/>
                  </a:lnTo>
                  <a:lnTo>
                    <a:pt x="301" y="205"/>
                  </a:lnTo>
                  <a:lnTo>
                    <a:pt x="300" y="205"/>
                  </a:lnTo>
                  <a:lnTo>
                    <a:pt x="299" y="205"/>
                  </a:lnTo>
                  <a:lnTo>
                    <a:pt x="298" y="205"/>
                  </a:lnTo>
                  <a:lnTo>
                    <a:pt x="297" y="205"/>
                  </a:lnTo>
                  <a:lnTo>
                    <a:pt x="297" y="207"/>
                  </a:lnTo>
                  <a:lnTo>
                    <a:pt x="295" y="205"/>
                  </a:lnTo>
                  <a:lnTo>
                    <a:pt x="294" y="204"/>
                  </a:lnTo>
                  <a:lnTo>
                    <a:pt x="293" y="204"/>
                  </a:lnTo>
                  <a:lnTo>
                    <a:pt x="293" y="203"/>
                  </a:lnTo>
                  <a:lnTo>
                    <a:pt x="292" y="203"/>
                  </a:lnTo>
                  <a:lnTo>
                    <a:pt x="291" y="203"/>
                  </a:lnTo>
                  <a:lnTo>
                    <a:pt x="291" y="202"/>
                  </a:lnTo>
                  <a:lnTo>
                    <a:pt x="290" y="202"/>
                  </a:lnTo>
                  <a:lnTo>
                    <a:pt x="289" y="202"/>
                  </a:lnTo>
                  <a:lnTo>
                    <a:pt x="289" y="201"/>
                  </a:lnTo>
                  <a:lnTo>
                    <a:pt x="287" y="201"/>
                  </a:lnTo>
                  <a:lnTo>
                    <a:pt x="286" y="201"/>
                  </a:lnTo>
                  <a:lnTo>
                    <a:pt x="285" y="202"/>
                  </a:lnTo>
                  <a:lnTo>
                    <a:pt x="284" y="202"/>
                  </a:lnTo>
                  <a:lnTo>
                    <a:pt x="283" y="202"/>
                  </a:lnTo>
                  <a:lnTo>
                    <a:pt x="282" y="202"/>
                  </a:lnTo>
                  <a:lnTo>
                    <a:pt x="282" y="202"/>
                  </a:lnTo>
                  <a:lnTo>
                    <a:pt x="281" y="203"/>
                  </a:lnTo>
                  <a:lnTo>
                    <a:pt x="281" y="204"/>
                  </a:lnTo>
                  <a:lnTo>
                    <a:pt x="280" y="204"/>
                  </a:lnTo>
                  <a:lnTo>
                    <a:pt x="280" y="205"/>
                  </a:lnTo>
                  <a:lnTo>
                    <a:pt x="278" y="205"/>
                  </a:lnTo>
                  <a:lnTo>
                    <a:pt x="277" y="205"/>
                  </a:lnTo>
                  <a:lnTo>
                    <a:pt x="276" y="205"/>
                  </a:lnTo>
                  <a:lnTo>
                    <a:pt x="274" y="205"/>
                  </a:lnTo>
                  <a:lnTo>
                    <a:pt x="273" y="205"/>
                  </a:lnTo>
                  <a:lnTo>
                    <a:pt x="272" y="205"/>
                  </a:lnTo>
                  <a:lnTo>
                    <a:pt x="269" y="205"/>
                  </a:lnTo>
                  <a:lnTo>
                    <a:pt x="268" y="205"/>
                  </a:lnTo>
                  <a:lnTo>
                    <a:pt x="268" y="204"/>
                  </a:lnTo>
                  <a:lnTo>
                    <a:pt x="267" y="204"/>
                  </a:lnTo>
                  <a:lnTo>
                    <a:pt x="267" y="203"/>
                  </a:lnTo>
                  <a:lnTo>
                    <a:pt x="266" y="203"/>
                  </a:lnTo>
                  <a:lnTo>
                    <a:pt x="265" y="204"/>
                  </a:lnTo>
                  <a:lnTo>
                    <a:pt x="263" y="203"/>
                  </a:lnTo>
                  <a:lnTo>
                    <a:pt x="261" y="203"/>
                  </a:lnTo>
                  <a:lnTo>
                    <a:pt x="261" y="204"/>
                  </a:lnTo>
                  <a:lnTo>
                    <a:pt x="260" y="204"/>
                  </a:lnTo>
                  <a:lnTo>
                    <a:pt x="259" y="204"/>
                  </a:lnTo>
                  <a:lnTo>
                    <a:pt x="257" y="205"/>
                  </a:lnTo>
                  <a:lnTo>
                    <a:pt x="256" y="205"/>
                  </a:lnTo>
                  <a:lnTo>
                    <a:pt x="255" y="204"/>
                  </a:lnTo>
                  <a:lnTo>
                    <a:pt x="253" y="204"/>
                  </a:lnTo>
                  <a:lnTo>
                    <a:pt x="252" y="204"/>
                  </a:lnTo>
                  <a:lnTo>
                    <a:pt x="251" y="204"/>
                  </a:lnTo>
                  <a:lnTo>
                    <a:pt x="250" y="205"/>
                  </a:lnTo>
                  <a:lnTo>
                    <a:pt x="249" y="205"/>
                  </a:lnTo>
                  <a:lnTo>
                    <a:pt x="248" y="205"/>
                  </a:lnTo>
                  <a:lnTo>
                    <a:pt x="247" y="208"/>
                  </a:lnTo>
                  <a:lnTo>
                    <a:pt x="246" y="208"/>
                  </a:lnTo>
                  <a:lnTo>
                    <a:pt x="244" y="209"/>
                  </a:lnTo>
                  <a:lnTo>
                    <a:pt x="243" y="209"/>
                  </a:lnTo>
                  <a:lnTo>
                    <a:pt x="243" y="210"/>
                  </a:lnTo>
                  <a:lnTo>
                    <a:pt x="241" y="210"/>
                  </a:lnTo>
                  <a:lnTo>
                    <a:pt x="240" y="209"/>
                  </a:lnTo>
                  <a:lnTo>
                    <a:pt x="239" y="209"/>
                  </a:lnTo>
                  <a:lnTo>
                    <a:pt x="239" y="210"/>
                  </a:lnTo>
                  <a:lnTo>
                    <a:pt x="238" y="210"/>
                  </a:lnTo>
                  <a:lnTo>
                    <a:pt x="238" y="211"/>
                  </a:lnTo>
                  <a:lnTo>
                    <a:pt x="237" y="211"/>
                  </a:lnTo>
                  <a:lnTo>
                    <a:pt x="235" y="211"/>
                  </a:lnTo>
                  <a:lnTo>
                    <a:pt x="234" y="211"/>
                  </a:lnTo>
                  <a:lnTo>
                    <a:pt x="234" y="212"/>
                  </a:lnTo>
                  <a:lnTo>
                    <a:pt x="234" y="211"/>
                  </a:lnTo>
                  <a:lnTo>
                    <a:pt x="233" y="211"/>
                  </a:lnTo>
                  <a:lnTo>
                    <a:pt x="232" y="211"/>
                  </a:lnTo>
                  <a:lnTo>
                    <a:pt x="231" y="211"/>
                  </a:lnTo>
                  <a:lnTo>
                    <a:pt x="230" y="211"/>
                  </a:lnTo>
                  <a:lnTo>
                    <a:pt x="230" y="210"/>
                  </a:lnTo>
                  <a:lnTo>
                    <a:pt x="229" y="210"/>
                  </a:lnTo>
                  <a:lnTo>
                    <a:pt x="227" y="210"/>
                  </a:lnTo>
                  <a:lnTo>
                    <a:pt x="227" y="210"/>
                  </a:lnTo>
                  <a:lnTo>
                    <a:pt x="226" y="209"/>
                  </a:lnTo>
                  <a:lnTo>
                    <a:pt x="224" y="209"/>
                  </a:lnTo>
                  <a:lnTo>
                    <a:pt x="223" y="210"/>
                  </a:lnTo>
                  <a:lnTo>
                    <a:pt x="223" y="209"/>
                  </a:lnTo>
                  <a:lnTo>
                    <a:pt x="222" y="209"/>
                  </a:lnTo>
                  <a:lnTo>
                    <a:pt x="221" y="209"/>
                  </a:lnTo>
                  <a:lnTo>
                    <a:pt x="220" y="209"/>
                  </a:lnTo>
                  <a:lnTo>
                    <a:pt x="220" y="210"/>
                  </a:lnTo>
                  <a:lnTo>
                    <a:pt x="218" y="210"/>
                  </a:lnTo>
                  <a:lnTo>
                    <a:pt x="218" y="209"/>
                  </a:lnTo>
                  <a:lnTo>
                    <a:pt x="217" y="210"/>
                  </a:lnTo>
                  <a:lnTo>
                    <a:pt x="216" y="210"/>
                  </a:lnTo>
                  <a:lnTo>
                    <a:pt x="216" y="211"/>
                  </a:lnTo>
                  <a:lnTo>
                    <a:pt x="215" y="211"/>
                  </a:lnTo>
                  <a:lnTo>
                    <a:pt x="215" y="210"/>
                  </a:lnTo>
                  <a:lnTo>
                    <a:pt x="215" y="211"/>
                  </a:lnTo>
                  <a:lnTo>
                    <a:pt x="214" y="211"/>
                  </a:lnTo>
                  <a:lnTo>
                    <a:pt x="213" y="211"/>
                  </a:lnTo>
                  <a:lnTo>
                    <a:pt x="213" y="210"/>
                  </a:lnTo>
                  <a:lnTo>
                    <a:pt x="212" y="210"/>
                  </a:lnTo>
                  <a:lnTo>
                    <a:pt x="210" y="211"/>
                  </a:lnTo>
                  <a:lnTo>
                    <a:pt x="209" y="211"/>
                  </a:lnTo>
                  <a:lnTo>
                    <a:pt x="209" y="212"/>
                  </a:lnTo>
                  <a:lnTo>
                    <a:pt x="208" y="212"/>
                  </a:lnTo>
                  <a:lnTo>
                    <a:pt x="208" y="211"/>
                  </a:lnTo>
                  <a:lnTo>
                    <a:pt x="207" y="212"/>
                  </a:lnTo>
                  <a:lnTo>
                    <a:pt x="206" y="212"/>
                  </a:lnTo>
                  <a:lnTo>
                    <a:pt x="205" y="212"/>
                  </a:lnTo>
                  <a:lnTo>
                    <a:pt x="204" y="212"/>
                  </a:lnTo>
                  <a:lnTo>
                    <a:pt x="203" y="212"/>
                  </a:lnTo>
                  <a:lnTo>
                    <a:pt x="201" y="213"/>
                  </a:lnTo>
                  <a:lnTo>
                    <a:pt x="201" y="212"/>
                  </a:lnTo>
                  <a:lnTo>
                    <a:pt x="200" y="212"/>
                  </a:lnTo>
                  <a:lnTo>
                    <a:pt x="200" y="213"/>
                  </a:lnTo>
                  <a:lnTo>
                    <a:pt x="200" y="213"/>
                  </a:lnTo>
                  <a:lnTo>
                    <a:pt x="200" y="214"/>
                  </a:lnTo>
                  <a:lnTo>
                    <a:pt x="199" y="214"/>
                  </a:lnTo>
                  <a:lnTo>
                    <a:pt x="198" y="214"/>
                  </a:lnTo>
                  <a:lnTo>
                    <a:pt x="198" y="216"/>
                  </a:lnTo>
                  <a:lnTo>
                    <a:pt x="197" y="216"/>
                  </a:lnTo>
                  <a:lnTo>
                    <a:pt x="197" y="214"/>
                  </a:lnTo>
                  <a:lnTo>
                    <a:pt x="196" y="214"/>
                  </a:lnTo>
                  <a:lnTo>
                    <a:pt x="196" y="216"/>
                  </a:lnTo>
                  <a:lnTo>
                    <a:pt x="196" y="217"/>
                  </a:lnTo>
                  <a:lnTo>
                    <a:pt x="195" y="217"/>
                  </a:lnTo>
                  <a:lnTo>
                    <a:pt x="193" y="217"/>
                  </a:lnTo>
                  <a:lnTo>
                    <a:pt x="192" y="217"/>
                  </a:lnTo>
                  <a:lnTo>
                    <a:pt x="191" y="217"/>
                  </a:lnTo>
                  <a:lnTo>
                    <a:pt x="190" y="217"/>
                  </a:lnTo>
                  <a:lnTo>
                    <a:pt x="189" y="217"/>
                  </a:lnTo>
                  <a:lnTo>
                    <a:pt x="189" y="218"/>
                  </a:lnTo>
                  <a:lnTo>
                    <a:pt x="188" y="218"/>
                  </a:lnTo>
                  <a:lnTo>
                    <a:pt x="187" y="218"/>
                  </a:lnTo>
                  <a:lnTo>
                    <a:pt x="186" y="218"/>
                  </a:lnTo>
                  <a:lnTo>
                    <a:pt x="184" y="218"/>
                  </a:lnTo>
                  <a:lnTo>
                    <a:pt x="184" y="219"/>
                  </a:lnTo>
                  <a:lnTo>
                    <a:pt x="183" y="219"/>
                  </a:lnTo>
                  <a:lnTo>
                    <a:pt x="183" y="220"/>
                  </a:lnTo>
                  <a:lnTo>
                    <a:pt x="184" y="220"/>
                  </a:lnTo>
                  <a:lnTo>
                    <a:pt x="186" y="221"/>
                  </a:lnTo>
                  <a:lnTo>
                    <a:pt x="186" y="222"/>
                  </a:lnTo>
                  <a:lnTo>
                    <a:pt x="184" y="222"/>
                  </a:lnTo>
                  <a:lnTo>
                    <a:pt x="183" y="221"/>
                  </a:lnTo>
                  <a:lnTo>
                    <a:pt x="182" y="220"/>
                  </a:lnTo>
                  <a:lnTo>
                    <a:pt x="182" y="219"/>
                  </a:lnTo>
                  <a:lnTo>
                    <a:pt x="182" y="218"/>
                  </a:lnTo>
                  <a:lnTo>
                    <a:pt x="181" y="219"/>
                  </a:lnTo>
                  <a:lnTo>
                    <a:pt x="181" y="220"/>
                  </a:lnTo>
                  <a:lnTo>
                    <a:pt x="181" y="221"/>
                  </a:lnTo>
                  <a:lnTo>
                    <a:pt x="181" y="222"/>
                  </a:lnTo>
                  <a:lnTo>
                    <a:pt x="180" y="222"/>
                  </a:lnTo>
                  <a:lnTo>
                    <a:pt x="179" y="221"/>
                  </a:lnTo>
                  <a:lnTo>
                    <a:pt x="178" y="221"/>
                  </a:lnTo>
                  <a:lnTo>
                    <a:pt x="177" y="220"/>
                  </a:lnTo>
                  <a:lnTo>
                    <a:pt x="175" y="220"/>
                  </a:lnTo>
                  <a:lnTo>
                    <a:pt x="175" y="219"/>
                  </a:lnTo>
                  <a:lnTo>
                    <a:pt x="174" y="219"/>
                  </a:lnTo>
                  <a:lnTo>
                    <a:pt x="173" y="220"/>
                  </a:lnTo>
                  <a:lnTo>
                    <a:pt x="173" y="220"/>
                  </a:lnTo>
                  <a:lnTo>
                    <a:pt x="172" y="220"/>
                  </a:lnTo>
                  <a:lnTo>
                    <a:pt x="171" y="220"/>
                  </a:lnTo>
                  <a:lnTo>
                    <a:pt x="170" y="220"/>
                  </a:lnTo>
                  <a:lnTo>
                    <a:pt x="170" y="221"/>
                  </a:lnTo>
                  <a:lnTo>
                    <a:pt x="170" y="222"/>
                  </a:lnTo>
                  <a:lnTo>
                    <a:pt x="169" y="222"/>
                  </a:lnTo>
                  <a:lnTo>
                    <a:pt x="169" y="221"/>
                  </a:lnTo>
                  <a:lnTo>
                    <a:pt x="167" y="221"/>
                  </a:lnTo>
                  <a:lnTo>
                    <a:pt x="167" y="222"/>
                  </a:lnTo>
                  <a:lnTo>
                    <a:pt x="165" y="222"/>
                  </a:lnTo>
                  <a:lnTo>
                    <a:pt x="164" y="222"/>
                  </a:lnTo>
                  <a:lnTo>
                    <a:pt x="164" y="224"/>
                  </a:lnTo>
                  <a:lnTo>
                    <a:pt x="163" y="222"/>
                  </a:lnTo>
                  <a:lnTo>
                    <a:pt x="162" y="222"/>
                  </a:lnTo>
                  <a:lnTo>
                    <a:pt x="162" y="221"/>
                  </a:lnTo>
                  <a:lnTo>
                    <a:pt x="161" y="221"/>
                  </a:lnTo>
                  <a:lnTo>
                    <a:pt x="161" y="222"/>
                  </a:lnTo>
                  <a:lnTo>
                    <a:pt x="160" y="224"/>
                  </a:lnTo>
                  <a:lnTo>
                    <a:pt x="158" y="225"/>
                  </a:lnTo>
                  <a:lnTo>
                    <a:pt x="157" y="225"/>
                  </a:lnTo>
                  <a:lnTo>
                    <a:pt x="156" y="224"/>
                  </a:lnTo>
                  <a:lnTo>
                    <a:pt x="155" y="224"/>
                  </a:lnTo>
                  <a:lnTo>
                    <a:pt x="154" y="224"/>
                  </a:lnTo>
                  <a:lnTo>
                    <a:pt x="153" y="224"/>
                  </a:lnTo>
                  <a:lnTo>
                    <a:pt x="152" y="224"/>
                  </a:lnTo>
                  <a:lnTo>
                    <a:pt x="152" y="225"/>
                  </a:lnTo>
                  <a:lnTo>
                    <a:pt x="150" y="225"/>
                  </a:lnTo>
                  <a:lnTo>
                    <a:pt x="149" y="225"/>
                  </a:lnTo>
                  <a:lnTo>
                    <a:pt x="149" y="224"/>
                  </a:lnTo>
                  <a:lnTo>
                    <a:pt x="148" y="224"/>
                  </a:lnTo>
                  <a:lnTo>
                    <a:pt x="148" y="225"/>
                  </a:lnTo>
                  <a:lnTo>
                    <a:pt x="148" y="224"/>
                  </a:lnTo>
                  <a:lnTo>
                    <a:pt x="147" y="224"/>
                  </a:lnTo>
                  <a:lnTo>
                    <a:pt x="146" y="224"/>
                  </a:lnTo>
                  <a:lnTo>
                    <a:pt x="145" y="224"/>
                  </a:lnTo>
                  <a:lnTo>
                    <a:pt x="145" y="224"/>
                  </a:lnTo>
                  <a:lnTo>
                    <a:pt x="143" y="224"/>
                  </a:lnTo>
                  <a:lnTo>
                    <a:pt x="141" y="224"/>
                  </a:lnTo>
                  <a:lnTo>
                    <a:pt x="140" y="224"/>
                  </a:lnTo>
                  <a:lnTo>
                    <a:pt x="139" y="224"/>
                  </a:lnTo>
                  <a:lnTo>
                    <a:pt x="138" y="224"/>
                  </a:lnTo>
                  <a:lnTo>
                    <a:pt x="137" y="224"/>
                  </a:lnTo>
                  <a:lnTo>
                    <a:pt x="136" y="222"/>
                  </a:lnTo>
                  <a:lnTo>
                    <a:pt x="135" y="222"/>
                  </a:lnTo>
                  <a:lnTo>
                    <a:pt x="133" y="222"/>
                  </a:lnTo>
                  <a:lnTo>
                    <a:pt x="133" y="224"/>
                  </a:lnTo>
                  <a:lnTo>
                    <a:pt x="132" y="224"/>
                  </a:lnTo>
                  <a:lnTo>
                    <a:pt x="131" y="224"/>
                  </a:lnTo>
                  <a:lnTo>
                    <a:pt x="130" y="224"/>
                  </a:lnTo>
                  <a:lnTo>
                    <a:pt x="129" y="224"/>
                  </a:lnTo>
                  <a:lnTo>
                    <a:pt x="129" y="222"/>
                  </a:lnTo>
                  <a:lnTo>
                    <a:pt x="128" y="222"/>
                  </a:lnTo>
                  <a:lnTo>
                    <a:pt x="127" y="222"/>
                  </a:lnTo>
                  <a:lnTo>
                    <a:pt x="126" y="224"/>
                  </a:lnTo>
                  <a:lnTo>
                    <a:pt x="126" y="222"/>
                  </a:lnTo>
                  <a:lnTo>
                    <a:pt x="126" y="221"/>
                  </a:lnTo>
                  <a:lnTo>
                    <a:pt x="124" y="221"/>
                  </a:lnTo>
                  <a:lnTo>
                    <a:pt x="124" y="220"/>
                  </a:lnTo>
                  <a:lnTo>
                    <a:pt x="123" y="220"/>
                  </a:lnTo>
                  <a:lnTo>
                    <a:pt x="122" y="220"/>
                  </a:lnTo>
                  <a:lnTo>
                    <a:pt x="122" y="221"/>
                  </a:lnTo>
                  <a:lnTo>
                    <a:pt x="121" y="221"/>
                  </a:lnTo>
                  <a:lnTo>
                    <a:pt x="120" y="221"/>
                  </a:lnTo>
                  <a:lnTo>
                    <a:pt x="120" y="220"/>
                  </a:lnTo>
                  <a:lnTo>
                    <a:pt x="119" y="221"/>
                  </a:lnTo>
                  <a:lnTo>
                    <a:pt x="118" y="221"/>
                  </a:lnTo>
                  <a:lnTo>
                    <a:pt x="118" y="220"/>
                  </a:lnTo>
                  <a:lnTo>
                    <a:pt x="118" y="220"/>
                  </a:lnTo>
                  <a:lnTo>
                    <a:pt x="118" y="219"/>
                  </a:lnTo>
                  <a:lnTo>
                    <a:pt x="117" y="219"/>
                  </a:lnTo>
                  <a:lnTo>
                    <a:pt x="115" y="219"/>
                  </a:lnTo>
                  <a:lnTo>
                    <a:pt x="114" y="218"/>
                  </a:lnTo>
                  <a:lnTo>
                    <a:pt x="113" y="218"/>
                  </a:lnTo>
                  <a:lnTo>
                    <a:pt x="113" y="219"/>
                  </a:lnTo>
                  <a:lnTo>
                    <a:pt x="114" y="219"/>
                  </a:lnTo>
                  <a:lnTo>
                    <a:pt x="114" y="220"/>
                  </a:lnTo>
                  <a:lnTo>
                    <a:pt x="113" y="220"/>
                  </a:lnTo>
                  <a:lnTo>
                    <a:pt x="112" y="220"/>
                  </a:lnTo>
                  <a:lnTo>
                    <a:pt x="112" y="221"/>
                  </a:lnTo>
                  <a:lnTo>
                    <a:pt x="112" y="222"/>
                  </a:lnTo>
                  <a:lnTo>
                    <a:pt x="111" y="222"/>
                  </a:lnTo>
                  <a:lnTo>
                    <a:pt x="111" y="221"/>
                  </a:lnTo>
                  <a:lnTo>
                    <a:pt x="110" y="221"/>
                  </a:lnTo>
                  <a:lnTo>
                    <a:pt x="110" y="222"/>
                  </a:lnTo>
                  <a:lnTo>
                    <a:pt x="109" y="222"/>
                  </a:lnTo>
                  <a:lnTo>
                    <a:pt x="107" y="222"/>
                  </a:lnTo>
                  <a:lnTo>
                    <a:pt x="107" y="224"/>
                  </a:lnTo>
                  <a:lnTo>
                    <a:pt x="106" y="225"/>
                  </a:lnTo>
                  <a:lnTo>
                    <a:pt x="105" y="226"/>
                  </a:lnTo>
                  <a:lnTo>
                    <a:pt x="104" y="226"/>
                  </a:lnTo>
                  <a:lnTo>
                    <a:pt x="103" y="226"/>
                  </a:lnTo>
                  <a:lnTo>
                    <a:pt x="102" y="226"/>
                  </a:lnTo>
                  <a:lnTo>
                    <a:pt x="102" y="225"/>
                  </a:lnTo>
                  <a:lnTo>
                    <a:pt x="101" y="226"/>
                  </a:lnTo>
                  <a:lnTo>
                    <a:pt x="101" y="227"/>
                  </a:lnTo>
                  <a:lnTo>
                    <a:pt x="100" y="228"/>
                  </a:lnTo>
                  <a:lnTo>
                    <a:pt x="98" y="228"/>
                  </a:lnTo>
                  <a:lnTo>
                    <a:pt x="97" y="228"/>
                  </a:lnTo>
                  <a:lnTo>
                    <a:pt x="97" y="228"/>
                  </a:lnTo>
                  <a:lnTo>
                    <a:pt x="97" y="229"/>
                  </a:lnTo>
                  <a:lnTo>
                    <a:pt x="96" y="229"/>
                  </a:lnTo>
                  <a:lnTo>
                    <a:pt x="95" y="230"/>
                  </a:lnTo>
                  <a:lnTo>
                    <a:pt x="94" y="230"/>
                  </a:lnTo>
                  <a:lnTo>
                    <a:pt x="93" y="229"/>
                  </a:lnTo>
                  <a:lnTo>
                    <a:pt x="92" y="230"/>
                  </a:lnTo>
                  <a:lnTo>
                    <a:pt x="93" y="231"/>
                  </a:lnTo>
                  <a:lnTo>
                    <a:pt x="92" y="233"/>
                  </a:lnTo>
                  <a:lnTo>
                    <a:pt x="90" y="233"/>
                  </a:lnTo>
                  <a:lnTo>
                    <a:pt x="90" y="234"/>
                  </a:lnTo>
                  <a:lnTo>
                    <a:pt x="90" y="234"/>
                  </a:lnTo>
                  <a:lnTo>
                    <a:pt x="89" y="234"/>
                  </a:lnTo>
                  <a:lnTo>
                    <a:pt x="88" y="234"/>
                  </a:lnTo>
                  <a:lnTo>
                    <a:pt x="88" y="235"/>
                  </a:lnTo>
                  <a:lnTo>
                    <a:pt x="87" y="235"/>
                  </a:lnTo>
                  <a:lnTo>
                    <a:pt x="86" y="235"/>
                  </a:lnTo>
                  <a:lnTo>
                    <a:pt x="85" y="235"/>
                  </a:lnTo>
                  <a:lnTo>
                    <a:pt x="85" y="234"/>
                  </a:lnTo>
                  <a:lnTo>
                    <a:pt x="84" y="234"/>
                  </a:lnTo>
                  <a:lnTo>
                    <a:pt x="84" y="235"/>
                  </a:lnTo>
                  <a:lnTo>
                    <a:pt x="83" y="235"/>
                  </a:lnTo>
                  <a:lnTo>
                    <a:pt x="81" y="235"/>
                  </a:lnTo>
                  <a:lnTo>
                    <a:pt x="81" y="234"/>
                  </a:lnTo>
                  <a:lnTo>
                    <a:pt x="81" y="233"/>
                  </a:lnTo>
                  <a:lnTo>
                    <a:pt x="80" y="233"/>
                  </a:lnTo>
                  <a:lnTo>
                    <a:pt x="79" y="233"/>
                  </a:lnTo>
                  <a:lnTo>
                    <a:pt x="78" y="231"/>
                  </a:lnTo>
                  <a:lnTo>
                    <a:pt x="77" y="231"/>
                  </a:lnTo>
                  <a:lnTo>
                    <a:pt x="76" y="231"/>
                  </a:lnTo>
                  <a:lnTo>
                    <a:pt x="76" y="230"/>
                  </a:lnTo>
                  <a:lnTo>
                    <a:pt x="75" y="230"/>
                  </a:lnTo>
                  <a:lnTo>
                    <a:pt x="73" y="229"/>
                  </a:lnTo>
                  <a:lnTo>
                    <a:pt x="72" y="229"/>
                  </a:lnTo>
                  <a:lnTo>
                    <a:pt x="71" y="229"/>
                  </a:lnTo>
                  <a:lnTo>
                    <a:pt x="71" y="230"/>
                  </a:lnTo>
                  <a:lnTo>
                    <a:pt x="70" y="230"/>
                  </a:lnTo>
                  <a:lnTo>
                    <a:pt x="69" y="230"/>
                  </a:lnTo>
                  <a:lnTo>
                    <a:pt x="69" y="229"/>
                  </a:lnTo>
                  <a:lnTo>
                    <a:pt x="70" y="228"/>
                  </a:lnTo>
                  <a:lnTo>
                    <a:pt x="70" y="228"/>
                  </a:lnTo>
                  <a:lnTo>
                    <a:pt x="69" y="227"/>
                  </a:lnTo>
                  <a:lnTo>
                    <a:pt x="68" y="226"/>
                  </a:lnTo>
                  <a:lnTo>
                    <a:pt x="67" y="226"/>
                  </a:lnTo>
                  <a:lnTo>
                    <a:pt x="66" y="226"/>
                  </a:lnTo>
                  <a:lnTo>
                    <a:pt x="66" y="227"/>
                  </a:lnTo>
                  <a:lnTo>
                    <a:pt x="64" y="227"/>
                  </a:lnTo>
                  <a:lnTo>
                    <a:pt x="63" y="227"/>
                  </a:lnTo>
                  <a:lnTo>
                    <a:pt x="62" y="227"/>
                  </a:lnTo>
                  <a:lnTo>
                    <a:pt x="62" y="228"/>
                  </a:lnTo>
                  <a:lnTo>
                    <a:pt x="61" y="228"/>
                  </a:lnTo>
                  <a:lnTo>
                    <a:pt x="60" y="228"/>
                  </a:lnTo>
                  <a:lnTo>
                    <a:pt x="59" y="228"/>
                  </a:lnTo>
                  <a:lnTo>
                    <a:pt x="59" y="228"/>
                  </a:lnTo>
                  <a:lnTo>
                    <a:pt x="58" y="228"/>
                  </a:lnTo>
                  <a:lnTo>
                    <a:pt x="58" y="228"/>
                  </a:lnTo>
                  <a:lnTo>
                    <a:pt x="58" y="228"/>
                  </a:lnTo>
                  <a:lnTo>
                    <a:pt x="57" y="228"/>
                  </a:lnTo>
                  <a:lnTo>
                    <a:pt x="55" y="228"/>
                  </a:lnTo>
                  <a:lnTo>
                    <a:pt x="54" y="228"/>
                  </a:lnTo>
                  <a:lnTo>
                    <a:pt x="53" y="228"/>
                  </a:lnTo>
                  <a:lnTo>
                    <a:pt x="53" y="229"/>
                  </a:lnTo>
                  <a:lnTo>
                    <a:pt x="52" y="229"/>
                  </a:lnTo>
                  <a:lnTo>
                    <a:pt x="51" y="229"/>
                  </a:lnTo>
                  <a:lnTo>
                    <a:pt x="50" y="229"/>
                  </a:lnTo>
                  <a:lnTo>
                    <a:pt x="47" y="229"/>
                  </a:lnTo>
                  <a:lnTo>
                    <a:pt x="47" y="230"/>
                  </a:lnTo>
                  <a:lnTo>
                    <a:pt x="46" y="230"/>
                  </a:lnTo>
                  <a:lnTo>
                    <a:pt x="45" y="231"/>
                  </a:lnTo>
                  <a:lnTo>
                    <a:pt x="45" y="230"/>
                  </a:lnTo>
                  <a:lnTo>
                    <a:pt x="44" y="230"/>
                  </a:lnTo>
                  <a:lnTo>
                    <a:pt x="43" y="230"/>
                  </a:lnTo>
                  <a:lnTo>
                    <a:pt x="42" y="230"/>
                  </a:lnTo>
                  <a:lnTo>
                    <a:pt x="42" y="229"/>
                  </a:lnTo>
                  <a:lnTo>
                    <a:pt x="42" y="230"/>
                  </a:lnTo>
                  <a:lnTo>
                    <a:pt x="41" y="230"/>
                  </a:lnTo>
                  <a:lnTo>
                    <a:pt x="41" y="229"/>
                  </a:lnTo>
                  <a:lnTo>
                    <a:pt x="40" y="229"/>
                  </a:lnTo>
                  <a:lnTo>
                    <a:pt x="40" y="230"/>
                  </a:lnTo>
                  <a:lnTo>
                    <a:pt x="38" y="230"/>
                  </a:lnTo>
                  <a:lnTo>
                    <a:pt x="38" y="231"/>
                  </a:lnTo>
                  <a:lnTo>
                    <a:pt x="37" y="231"/>
                  </a:lnTo>
                  <a:lnTo>
                    <a:pt x="38" y="231"/>
                  </a:lnTo>
                  <a:lnTo>
                    <a:pt x="37" y="233"/>
                  </a:lnTo>
                  <a:lnTo>
                    <a:pt x="37" y="234"/>
                  </a:lnTo>
                  <a:lnTo>
                    <a:pt x="36" y="234"/>
                  </a:lnTo>
                  <a:lnTo>
                    <a:pt x="35" y="237"/>
                  </a:lnTo>
                  <a:lnTo>
                    <a:pt x="35" y="238"/>
                  </a:lnTo>
                  <a:lnTo>
                    <a:pt x="34" y="239"/>
                  </a:lnTo>
                  <a:lnTo>
                    <a:pt x="34" y="238"/>
                  </a:lnTo>
                  <a:lnTo>
                    <a:pt x="34" y="239"/>
                  </a:lnTo>
                  <a:lnTo>
                    <a:pt x="33" y="239"/>
                  </a:lnTo>
                  <a:lnTo>
                    <a:pt x="33" y="241"/>
                  </a:lnTo>
                  <a:lnTo>
                    <a:pt x="32" y="241"/>
                  </a:lnTo>
                  <a:lnTo>
                    <a:pt x="32" y="242"/>
                  </a:lnTo>
                  <a:lnTo>
                    <a:pt x="30" y="242"/>
                  </a:lnTo>
                  <a:lnTo>
                    <a:pt x="29" y="242"/>
                  </a:lnTo>
                  <a:lnTo>
                    <a:pt x="28" y="242"/>
                  </a:lnTo>
                  <a:lnTo>
                    <a:pt x="28" y="241"/>
                  </a:lnTo>
                  <a:lnTo>
                    <a:pt x="28" y="239"/>
                  </a:lnTo>
                  <a:lnTo>
                    <a:pt x="26" y="239"/>
                  </a:lnTo>
                  <a:lnTo>
                    <a:pt x="26" y="241"/>
                  </a:lnTo>
                  <a:lnTo>
                    <a:pt x="25" y="241"/>
                  </a:lnTo>
                  <a:lnTo>
                    <a:pt x="25" y="242"/>
                  </a:lnTo>
                  <a:lnTo>
                    <a:pt x="25" y="241"/>
                  </a:lnTo>
                  <a:lnTo>
                    <a:pt x="24" y="241"/>
                  </a:lnTo>
                  <a:lnTo>
                    <a:pt x="23" y="241"/>
                  </a:lnTo>
                  <a:lnTo>
                    <a:pt x="21" y="241"/>
                  </a:lnTo>
                  <a:lnTo>
                    <a:pt x="20" y="241"/>
                  </a:lnTo>
                  <a:lnTo>
                    <a:pt x="19" y="241"/>
                  </a:lnTo>
                  <a:lnTo>
                    <a:pt x="19" y="239"/>
                  </a:lnTo>
                  <a:lnTo>
                    <a:pt x="18" y="239"/>
                  </a:lnTo>
                  <a:lnTo>
                    <a:pt x="17" y="239"/>
                  </a:lnTo>
                  <a:lnTo>
                    <a:pt x="17" y="241"/>
                  </a:lnTo>
                  <a:lnTo>
                    <a:pt x="16" y="241"/>
                  </a:lnTo>
                  <a:lnTo>
                    <a:pt x="15" y="241"/>
                  </a:lnTo>
                  <a:lnTo>
                    <a:pt x="13" y="242"/>
                  </a:lnTo>
                  <a:lnTo>
                    <a:pt x="12" y="242"/>
                  </a:lnTo>
                  <a:lnTo>
                    <a:pt x="11" y="242"/>
                  </a:lnTo>
                  <a:lnTo>
                    <a:pt x="11" y="243"/>
                  </a:lnTo>
                  <a:lnTo>
                    <a:pt x="10" y="243"/>
                  </a:lnTo>
                  <a:lnTo>
                    <a:pt x="9" y="243"/>
                  </a:lnTo>
                  <a:lnTo>
                    <a:pt x="9" y="243"/>
                  </a:lnTo>
                  <a:lnTo>
                    <a:pt x="8" y="244"/>
                  </a:lnTo>
                  <a:lnTo>
                    <a:pt x="7" y="245"/>
                  </a:lnTo>
                  <a:lnTo>
                    <a:pt x="6" y="245"/>
                  </a:lnTo>
                  <a:lnTo>
                    <a:pt x="6" y="246"/>
                  </a:lnTo>
                  <a:lnTo>
                    <a:pt x="4" y="246"/>
                  </a:lnTo>
                  <a:lnTo>
                    <a:pt x="3" y="247"/>
                  </a:lnTo>
                  <a:lnTo>
                    <a:pt x="2" y="247"/>
                  </a:lnTo>
                  <a:lnTo>
                    <a:pt x="1" y="247"/>
                  </a:lnTo>
                  <a:lnTo>
                    <a:pt x="1" y="246"/>
                  </a:lnTo>
                  <a:lnTo>
                    <a:pt x="0" y="245"/>
                  </a:lnTo>
                  <a:lnTo>
                    <a:pt x="1" y="245"/>
                  </a:lnTo>
                  <a:lnTo>
                    <a:pt x="1" y="244"/>
                  </a:lnTo>
                  <a:lnTo>
                    <a:pt x="0" y="244"/>
                  </a:lnTo>
                  <a:lnTo>
                    <a:pt x="0" y="243"/>
                  </a:lnTo>
                  <a:lnTo>
                    <a:pt x="0" y="242"/>
                  </a:lnTo>
                  <a:lnTo>
                    <a:pt x="0" y="241"/>
                  </a:lnTo>
                  <a:lnTo>
                    <a:pt x="1" y="241"/>
                  </a:lnTo>
                  <a:lnTo>
                    <a:pt x="1" y="239"/>
                  </a:lnTo>
                  <a:lnTo>
                    <a:pt x="1" y="238"/>
                  </a:lnTo>
                  <a:lnTo>
                    <a:pt x="1" y="237"/>
                  </a:lnTo>
                  <a:lnTo>
                    <a:pt x="1" y="236"/>
                  </a:lnTo>
                  <a:lnTo>
                    <a:pt x="0" y="236"/>
                  </a:lnTo>
                  <a:lnTo>
                    <a:pt x="0" y="235"/>
                  </a:lnTo>
                  <a:lnTo>
                    <a:pt x="0" y="234"/>
                  </a:lnTo>
                  <a:lnTo>
                    <a:pt x="1" y="233"/>
                  </a:lnTo>
                  <a:lnTo>
                    <a:pt x="1" y="231"/>
                  </a:lnTo>
                  <a:lnTo>
                    <a:pt x="1" y="230"/>
                  </a:lnTo>
                  <a:lnTo>
                    <a:pt x="2" y="229"/>
                  </a:lnTo>
                  <a:lnTo>
                    <a:pt x="3" y="230"/>
                  </a:lnTo>
                  <a:lnTo>
                    <a:pt x="4" y="230"/>
                  </a:lnTo>
                  <a:lnTo>
                    <a:pt x="6" y="229"/>
                  </a:lnTo>
                  <a:lnTo>
                    <a:pt x="6" y="228"/>
                  </a:lnTo>
                  <a:lnTo>
                    <a:pt x="6" y="228"/>
                  </a:lnTo>
                  <a:lnTo>
                    <a:pt x="7" y="227"/>
                  </a:lnTo>
                  <a:lnTo>
                    <a:pt x="7" y="226"/>
                  </a:lnTo>
                  <a:lnTo>
                    <a:pt x="8" y="226"/>
                  </a:lnTo>
                  <a:lnTo>
                    <a:pt x="9" y="226"/>
                  </a:lnTo>
                  <a:lnTo>
                    <a:pt x="9" y="225"/>
                  </a:lnTo>
                  <a:lnTo>
                    <a:pt x="10" y="224"/>
                  </a:lnTo>
                  <a:lnTo>
                    <a:pt x="9" y="222"/>
                  </a:lnTo>
                  <a:lnTo>
                    <a:pt x="10" y="222"/>
                  </a:lnTo>
                  <a:lnTo>
                    <a:pt x="10" y="221"/>
                  </a:lnTo>
                  <a:lnTo>
                    <a:pt x="10" y="220"/>
                  </a:lnTo>
                  <a:lnTo>
                    <a:pt x="11" y="220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3" y="218"/>
                  </a:lnTo>
                  <a:lnTo>
                    <a:pt x="15" y="217"/>
                  </a:lnTo>
                  <a:lnTo>
                    <a:pt x="13" y="217"/>
                  </a:lnTo>
                  <a:lnTo>
                    <a:pt x="13" y="216"/>
                  </a:lnTo>
                  <a:lnTo>
                    <a:pt x="13" y="214"/>
                  </a:lnTo>
                  <a:lnTo>
                    <a:pt x="15" y="214"/>
                  </a:lnTo>
                  <a:lnTo>
                    <a:pt x="15" y="213"/>
                  </a:lnTo>
                  <a:lnTo>
                    <a:pt x="13" y="212"/>
                  </a:lnTo>
                  <a:lnTo>
                    <a:pt x="13" y="211"/>
                  </a:lnTo>
                  <a:lnTo>
                    <a:pt x="15" y="211"/>
                  </a:lnTo>
                  <a:lnTo>
                    <a:pt x="16" y="211"/>
                  </a:lnTo>
                  <a:lnTo>
                    <a:pt x="17" y="211"/>
                  </a:lnTo>
                  <a:lnTo>
                    <a:pt x="18" y="211"/>
                  </a:lnTo>
                  <a:lnTo>
                    <a:pt x="19" y="210"/>
                  </a:lnTo>
                  <a:lnTo>
                    <a:pt x="20" y="210"/>
                  </a:lnTo>
                  <a:lnTo>
                    <a:pt x="21" y="210"/>
                  </a:lnTo>
                  <a:lnTo>
                    <a:pt x="21" y="209"/>
                  </a:lnTo>
                  <a:lnTo>
                    <a:pt x="23" y="209"/>
                  </a:lnTo>
                  <a:lnTo>
                    <a:pt x="23" y="210"/>
                  </a:lnTo>
                  <a:lnTo>
                    <a:pt x="24" y="210"/>
                  </a:lnTo>
                  <a:lnTo>
                    <a:pt x="25" y="209"/>
                  </a:lnTo>
                  <a:lnTo>
                    <a:pt x="26" y="209"/>
                  </a:lnTo>
                  <a:lnTo>
                    <a:pt x="26" y="208"/>
                  </a:lnTo>
                  <a:lnTo>
                    <a:pt x="27" y="208"/>
                  </a:lnTo>
                  <a:lnTo>
                    <a:pt x="27" y="207"/>
                  </a:lnTo>
                  <a:lnTo>
                    <a:pt x="27" y="205"/>
                  </a:lnTo>
                  <a:lnTo>
                    <a:pt x="28" y="204"/>
                  </a:lnTo>
                  <a:lnTo>
                    <a:pt x="28" y="203"/>
                  </a:lnTo>
                  <a:lnTo>
                    <a:pt x="29" y="203"/>
                  </a:lnTo>
                  <a:lnTo>
                    <a:pt x="29" y="202"/>
                  </a:lnTo>
                  <a:lnTo>
                    <a:pt x="30" y="202"/>
                  </a:lnTo>
                  <a:lnTo>
                    <a:pt x="32" y="202"/>
                  </a:lnTo>
                  <a:lnTo>
                    <a:pt x="33" y="202"/>
                  </a:lnTo>
                  <a:lnTo>
                    <a:pt x="33" y="203"/>
                  </a:lnTo>
                  <a:lnTo>
                    <a:pt x="34" y="203"/>
                  </a:lnTo>
                  <a:lnTo>
                    <a:pt x="35" y="203"/>
                  </a:lnTo>
                  <a:lnTo>
                    <a:pt x="36" y="202"/>
                  </a:lnTo>
                  <a:lnTo>
                    <a:pt x="36" y="201"/>
                  </a:lnTo>
                  <a:lnTo>
                    <a:pt x="36" y="201"/>
                  </a:lnTo>
                  <a:lnTo>
                    <a:pt x="36" y="200"/>
                  </a:lnTo>
                  <a:lnTo>
                    <a:pt x="36" y="200"/>
                  </a:lnTo>
                  <a:lnTo>
                    <a:pt x="36" y="199"/>
                  </a:lnTo>
                  <a:lnTo>
                    <a:pt x="36" y="197"/>
                  </a:lnTo>
                  <a:lnTo>
                    <a:pt x="37" y="197"/>
                  </a:lnTo>
                  <a:lnTo>
                    <a:pt x="37" y="196"/>
                  </a:lnTo>
                  <a:lnTo>
                    <a:pt x="38" y="195"/>
                  </a:lnTo>
                  <a:lnTo>
                    <a:pt x="40" y="195"/>
                  </a:lnTo>
                  <a:lnTo>
                    <a:pt x="40" y="194"/>
                  </a:lnTo>
                  <a:lnTo>
                    <a:pt x="41" y="194"/>
                  </a:lnTo>
                  <a:lnTo>
                    <a:pt x="42" y="194"/>
                  </a:lnTo>
                  <a:lnTo>
                    <a:pt x="43" y="194"/>
                  </a:lnTo>
                  <a:lnTo>
                    <a:pt x="44" y="194"/>
                  </a:lnTo>
                  <a:lnTo>
                    <a:pt x="44" y="193"/>
                  </a:lnTo>
                  <a:lnTo>
                    <a:pt x="45" y="192"/>
                  </a:lnTo>
                  <a:lnTo>
                    <a:pt x="46" y="191"/>
                  </a:lnTo>
                  <a:lnTo>
                    <a:pt x="45" y="191"/>
                  </a:lnTo>
                  <a:lnTo>
                    <a:pt x="45" y="190"/>
                  </a:lnTo>
                  <a:lnTo>
                    <a:pt x="45" y="188"/>
                  </a:lnTo>
                  <a:lnTo>
                    <a:pt x="44" y="188"/>
                  </a:lnTo>
                  <a:lnTo>
                    <a:pt x="45" y="188"/>
                  </a:lnTo>
                  <a:lnTo>
                    <a:pt x="45" y="187"/>
                  </a:lnTo>
                  <a:lnTo>
                    <a:pt x="46" y="187"/>
                  </a:lnTo>
                  <a:lnTo>
                    <a:pt x="47" y="187"/>
                  </a:lnTo>
                  <a:lnTo>
                    <a:pt x="49" y="187"/>
                  </a:lnTo>
                  <a:lnTo>
                    <a:pt x="49" y="186"/>
                  </a:lnTo>
                  <a:lnTo>
                    <a:pt x="50" y="187"/>
                  </a:lnTo>
                  <a:lnTo>
                    <a:pt x="50" y="186"/>
                  </a:lnTo>
                  <a:lnTo>
                    <a:pt x="51" y="186"/>
                  </a:lnTo>
                  <a:lnTo>
                    <a:pt x="52" y="185"/>
                  </a:lnTo>
                  <a:lnTo>
                    <a:pt x="52" y="186"/>
                  </a:lnTo>
                  <a:lnTo>
                    <a:pt x="53" y="185"/>
                  </a:lnTo>
                  <a:lnTo>
                    <a:pt x="54" y="185"/>
                  </a:lnTo>
                  <a:lnTo>
                    <a:pt x="55" y="186"/>
                  </a:lnTo>
                  <a:lnTo>
                    <a:pt x="55" y="185"/>
                  </a:lnTo>
                  <a:lnTo>
                    <a:pt x="57" y="185"/>
                  </a:lnTo>
                  <a:lnTo>
                    <a:pt x="58" y="184"/>
                  </a:lnTo>
                  <a:lnTo>
                    <a:pt x="58" y="183"/>
                  </a:lnTo>
                  <a:lnTo>
                    <a:pt x="58" y="182"/>
                  </a:lnTo>
                  <a:lnTo>
                    <a:pt x="59" y="180"/>
                  </a:lnTo>
                  <a:lnTo>
                    <a:pt x="60" y="179"/>
                  </a:lnTo>
                  <a:lnTo>
                    <a:pt x="59" y="178"/>
                  </a:lnTo>
                  <a:lnTo>
                    <a:pt x="59" y="177"/>
                  </a:lnTo>
                  <a:lnTo>
                    <a:pt x="60" y="176"/>
                  </a:lnTo>
                  <a:lnTo>
                    <a:pt x="61" y="175"/>
                  </a:lnTo>
                  <a:lnTo>
                    <a:pt x="62" y="174"/>
                  </a:lnTo>
                  <a:lnTo>
                    <a:pt x="63" y="174"/>
                  </a:lnTo>
                  <a:lnTo>
                    <a:pt x="63" y="174"/>
                  </a:lnTo>
                  <a:lnTo>
                    <a:pt x="64" y="174"/>
                  </a:lnTo>
                  <a:lnTo>
                    <a:pt x="66" y="174"/>
                  </a:lnTo>
                  <a:lnTo>
                    <a:pt x="67" y="174"/>
                  </a:lnTo>
                  <a:lnTo>
                    <a:pt x="68" y="173"/>
                  </a:lnTo>
                  <a:lnTo>
                    <a:pt x="68" y="171"/>
                  </a:lnTo>
                  <a:lnTo>
                    <a:pt x="68" y="170"/>
                  </a:lnTo>
                  <a:lnTo>
                    <a:pt x="69" y="170"/>
                  </a:lnTo>
                  <a:lnTo>
                    <a:pt x="70" y="169"/>
                  </a:lnTo>
                  <a:lnTo>
                    <a:pt x="71" y="168"/>
                  </a:lnTo>
                  <a:lnTo>
                    <a:pt x="72" y="169"/>
                  </a:lnTo>
                  <a:lnTo>
                    <a:pt x="73" y="169"/>
                  </a:lnTo>
                  <a:lnTo>
                    <a:pt x="75" y="169"/>
                  </a:lnTo>
                  <a:lnTo>
                    <a:pt x="75" y="170"/>
                  </a:lnTo>
                  <a:lnTo>
                    <a:pt x="76" y="170"/>
                  </a:lnTo>
                  <a:lnTo>
                    <a:pt x="77" y="170"/>
                  </a:lnTo>
                  <a:lnTo>
                    <a:pt x="77" y="169"/>
                  </a:lnTo>
                  <a:lnTo>
                    <a:pt x="78" y="169"/>
                  </a:lnTo>
                  <a:lnTo>
                    <a:pt x="78" y="168"/>
                  </a:lnTo>
                  <a:lnTo>
                    <a:pt x="78" y="167"/>
                  </a:lnTo>
                  <a:lnTo>
                    <a:pt x="77" y="166"/>
                  </a:lnTo>
                  <a:lnTo>
                    <a:pt x="77" y="165"/>
                  </a:lnTo>
                  <a:lnTo>
                    <a:pt x="77" y="163"/>
                  </a:lnTo>
                  <a:lnTo>
                    <a:pt x="76" y="163"/>
                  </a:lnTo>
                  <a:lnTo>
                    <a:pt x="76" y="162"/>
                  </a:lnTo>
                  <a:lnTo>
                    <a:pt x="76" y="161"/>
                  </a:lnTo>
                  <a:lnTo>
                    <a:pt x="76" y="160"/>
                  </a:lnTo>
                  <a:lnTo>
                    <a:pt x="75" y="160"/>
                  </a:lnTo>
                  <a:lnTo>
                    <a:pt x="75" y="159"/>
                  </a:lnTo>
                  <a:lnTo>
                    <a:pt x="75" y="158"/>
                  </a:lnTo>
                  <a:lnTo>
                    <a:pt x="75" y="157"/>
                  </a:lnTo>
                  <a:lnTo>
                    <a:pt x="73" y="157"/>
                  </a:lnTo>
                  <a:lnTo>
                    <a:pt x="73" y="156"/>
                  </a:lnTo>
                  <a:lnTo>
                    <a:pt x="75" y="154"/>
                  </a:lnTo>
                  <a:lnTo>
                    <a:pt x="75" y="153"/>
                  </a:lnTo>
                  <a:lnTo>
                    <a:pt x="75" y="152"/>
                  </a:lnTo>
                  <a:lnTo>
                    <a:pt x="73" y="152"/>
                  </a:lnTo>
                  <a:lnTo>
                    <a:pt x="72" y="151"/>
                  </a:lnTo>
                  <a:lnTo>
                    <a:pt x="71" y="151"/>
                  </a:lnTo>
                  <a:lnTo>
                    <a:pt x="70" y="151"/>
                  </a:lnTo>
                  <a:lnTo>
                    <a:pt x="69" y="151"/>
                  </a:lnTo>
                  <a:lnTo>
                    <a:pt x="69" y="150"/>
                  </a:lnTo>
                  <a:lnTo>
                    <a:pt x="69" y="149"/>
                  </a:lnTo>
                  <a:lnTo>
                    <a:pt x="70" y="148"/>
                  </a:lnTo>
                  <a:lnTo>
                    <a:pt x="70" y="146"/>
                  </a:lnTo>
                  <a:lnTo>
                    <a:pt x="70" y="146"/>
                  </a:lnTo>
                  <a:lnTo>
                    <a:pt x="69" y="146"/>
                  </a:lnTo>
                  <a:lnTo>
                    <a:pt x="69" y="145"/>
                  </a:lnTo>
                  <a:lnTo>
                    <a:pt x="69" y="144"/>
                  </a:lnTo>
                  <a:lnTo>
                    <a:pt x="68" y="144"/>
                  </a:lnTo>
                  <a:lnTo>
                    <a:pt x="68" y="143"/>
                  </a:lnTo>
                  <a:lnTo>
                    <a:pt x="68" y="142"/>
                  </a:lnTo>
                  <a:lnTo>
                    <a:pt x="67" y="142"/>
                  </a:lnTo>
                  <a:lnTo>
                    <a:pt x="67" y="141"/>
                  </a:lnTo>
                  <a:lnTo>
                    <a:pt x="67" y="140"/>
                  </a:lnTo>
                  <a:lnTo>
                    <a:pt x="67" y="138"/>
                  </a:lnTo>
                  <a:lnTo>
                    <a:pt x="66" y="138"/>
                  </a:lnTo>
                  <a:lnTo>
                    <a:pt x="66" y="137"/>
                  </a:lnTo>
                  <a:lnTo>
                    <a:pt x="66" y="136"/>
                  </a:lnTo>
                  <a:lnTo>
                    <a:pt x="67" y="136"/>
                  </a:lnTo>
                  <a:lnTo>
                    <a:pt x="67" y="135"/>
                  </a:lnTo>
                  <a:lnTo>
                    <a:pt x="68" y="135"/>
                  </a:lnTo>
                  <a:lnTo>
                    <a:pt x="69" y="136"/>
                  </a:lnTo>
                  <a:lnTo>
                    <a:pt x="69" y="135"/>
                  </a:lnTo>
                  <a:lnTo>
                    <a:pt x="70" y="136"/>
                  </a:lnTo>
                  <a:lnTo>
                    <a:pt x="71" y="135"/>
                  </a:lnTo>
                  <a:lnTo>
                    <a:pt x="71" y="134"/>
                  </a:lnTo>
                  <a:lnTo>
                    <a:pt x="72" y="134"/>
                  </a:lnTo>
                  <a:lnTo>
                    <a:pt x="72" y="133"/>
                  </a:lnTo>
                  <a:lnTo>
                    <a:pt x="72" y="132"/>
                  </a:lnTo>
                  <a:lnTo>
                    <a:pt x="73" y="131"/>
                  </a:lnTo>
                  <a:lnTo>
                    <a:pt x="73" y="129"/>
                  </a:lnTo>
                  <a:lnTo>
                    <a:pt x="75" y="128"/>
                  </a:lnTo>
                  <a:lnTo>
                    <a:pt x="75" y="127"/>
                  </a:lnTo>
                  <a:lnTo>
                    <a:pt x="75" y="126"/>
                  </a:lnTo>
                  <a:lnTo>
                    <a:pt x="75" y="125"/>
                  </a:lnTo>
                  <a:lnTo>
                    <a:pt x="73" y="125"/>
                  </a:lnTo>
                  <a:lnTo>
                    <a:pt x="73" y="124"/>
                  </a:lnTo>
                  <a:lnTo>
                    <a:pt x="72" y="123"/>
                  </a:lnTo>
                  <a:lnTo>
                    <a:pt x="72" y="121"/>
                  </a:lnTo>
                  <a:lnTo>
                    <a:pt x="72" y="120"/>
                  </a:lnTo>
                  <a:lnTo>
                    <a:pt x="73" y="120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6" y="119"/>
                  </a:lnTo>
                  <a:lnTo>
                    <a:pt x="77" y="118"/>
                  </a:lnTo>
                  <a:lnTo>
                    <a:pt x="78" y="117"/>
                  </a:lnTo>
                  <a:lnTo>
                    <a:pt x="79" y="117"/>
                  </a:lnTo>
                  <a:lnTo>
                    <a:pt x="79" y="116"/>
                  </a:lnTo>
                  <a:lnTo>
                    <a:pt x="80" y="116"/>
                  </a:lnTo>
                  <a:lnTo>
                    <a:pt x="81" y="115"/>
                  </a:lnTo>
                  <a:lnTo>
                    <a:pt x="83" y="115"/>
                  </a:lnTo>
                  <a:lnTo>
                    <a:pt x="83" y="114"/>
                  </a:lnTo>
                  <a:lnTo>
                    <a:pt x="84" y="114"/>
                  </a:lnTo>
                  <a:lnTo>
                    <a:pt x="84" y="112"/>
                  </a:lnTo>
                  <a:lnTo>
                    <a:pt x="84" y="111"/>
                  </a:lnTo>
                  <a:lnTo>
                    <a:pt x="85" y="110"/>
                  </a:lnTo>
                  <a:lnTo>
                    <a:pt x="86" y="109"/>
                  </a:lnTo>
                  <a:lnTo>
                    <a:pt x="85" y="109"/>
                  </a:lnTo>
                  <a:lnTo>
                    <a:pt x="85" y="108"/>
                  </a:lnTo>
                  <a:lnTo>
                    <a:pt x="85" y="107"/>
                  </a:lnTo>
                  <a:lnTo>
                    <a:pt x="85" y="106"/>
                  </a:lnTo>
                  <a:lnTo>
                    <a:pt x="86" y="106"/>
                  </a:lnTo>
                  <a:lnTo>
                    <a:pt x="86" y="104"/>
                  </a:lnTo>
                  <a:lnTo>
                    <a:pt x="86" y="103"/>
                  </a:lnTo>
                  <a:lnTo>
                    <a:pt x="86" y="102"/>
                  </a:lnTo>
                  <a:lnTo>
                    <a:pt x="85" y="101"/>
                  </a:lnTo>
                  <a:lnTo>
                    <a:pt x="85" y="100"/>
                  </a:lnTo>
                  <a:lnTo>
                    <a:pt x="84" y="99"/>
                  </a:lnTo>
                  <a:lnTo>
                    <a:pt x="85" y="98"/>
                  </a:lnTo>
                  <a:lnTo>
                    <a:pt x="85" y="97"/>
                  </a:lnTo>
                  <a:lnTo>
                    <a:pt x="86" y="97"/>
                  </a:lnTo>
                  <a:lnTo>
                    <a:pt x="86" y="95"/>
                  </a:lnTo>
                  <a:lnTo>
                    <a:pt x="86" y="94"/>
                  </a:lnTo>
                  <a:lnTo>
                    <a:pt x="87" y="93"/>
                  </a:lnTo>
                  <a:lnTo>
                    <a:pt x="88" y="93"/>
                  </a:lnTo>
                  <a:lnTo>
                    <a:pt x="89" y="93"/>
                  </a:lnTo>
                  <a:lnTo>
                    <a:pt x="89" y="92"/>
                  </a:lnTo>
                  <a:lnTo>
                    <a:pt x="89" y="92"/>
                  </a:lnTo>
                  <a:lnTo>
                    <a:pt x="90" y="91"/>
                  </a:lnTo>
                  <a:lnTo>
                    <a:pt x="90" y="90"/>
                  </a:lnTo>
                  <a:lnTo>
                    <a:pt x="90" y="89"/>
                  </a:lnTo>
                  <a:lnTo>
                    <a:pt x="92" y="89"/>
                  </a:lnTo>
                  <a:lnTo>
                    <a:pt x="92" y="87"/>
                  </a:lnTo>
                  <a:lnTo>
                    <a:pt x="92" y="86"/>
                  </a:lnTo>
                  <a:lnTo>
                    <a:pt x="92" y="85"/>
                  </a:lnTo>
                  <a:lnTo>
                    <a:pt x="92" y="84"/>
                  </a:lnTo>
                  <a:lnTo>
                    <a:pt x="93" y="84"/>
                  </a:lnTo>
                  <a:lnTo>
                    <a:pt x="94" y="84"/>
                  </a:lnTo>
                  <a:lnTo>
                    <a:pt x="94" y="83"/>
                  </a:lnTo>
                  <a:lnTo>
                    <a:pt x="95" y="83"/>
                  </a:lnTo>
                  <a:lnTo>
                    <a:pt x="95" y="82"/>
                  </a:lnTo>
                  <a:lnTo>
                    <a:pt x="96" y="82"/>
                  </a:lnTo>
                  <a:lnTo>
                    <a:pt x="96" y="81"/>
                  </a:lnTo>
                  <a:lnTo>
                    <a:pt x="96" y="80"/>
                  </a:lnTo>
                  <a:lnTo>
                    <a:pt x="96" y="78"/>
                  </a:lnTo>
                  <a:lnTo>
                    <a:pt x="97" y="78"/>
                  </a:lnTo>
                  <a:lnTo>
                    <a:pt x="97" y="77"/>
                  </a:lnTo>
                  <a:lnTo>
                    <a:pt x="96" y="76"/>
                  </a:lnTo>
                  <a:lnTo>
                    <a:pt x="96" y="75"/>
                  </a:lnTo>
                  <a:lnTo>
                    <a:pt x="95" y="75"/>
                  </a:lnTo>
                  <a:lnTo>
                    <a:pt x="95" y="74"/>
                  </a:lnTo>
                  <a:lnTo>
                    <a:pt x="95" y="73"/>
                  </a:lnTo>
                  <a:lnTo>
                    <a:pt x="94" y="72"/>
                  </a:lnTo>
                  <a:lnTo>
                    <a:pt x="95" y="70"/>
                  </a:lnTo>
                  <a:lnTo>
                    <a:pt x="95" y="69"/>
                  </a:lnTo>
                  <a:lnTo>
                    <a:pt x="95" y="68"/>
                  </a:lnTo>
                  <a:lnTo>
                    <a:pt x="95" y="67"/>
                  </a:lnTo>
                  <a:lnTo>
                    <a:pt x="96" y="67"/>
                  </a:lnTo>
                  <a:lnTo>
                    <a:pt x="96" y="66"/>
                  </a:lnTo>
                  <a:lnTo>
                    <a:pt x="96" y="65"/>
                  </a:lnTo>
                  <a:lnTo>
                    <a:pt x="96" y="65"/>
                  </a:lnTo>
                  <a:lnTo>
                    <a:pt x="96" y="64"/>
                  </a:lnTo>
                  <a:lnTo>
                    <a:pt x="95" y="64"/>
                  </a:lnTo>
                  <a:lnTo>
                    <a:pt x="96" y="63"/>
                  </a:lnTo>
                  <a:lnTo>
                    <a:pt x="97" y="61"/>
                  </a:lnTo>
                  <a:lnTo>
                    <a:pt x="97" y="60"/>
                  </a:lnTo>
                  <a:lnTo>
                    <a:pt x="97" y="59"/>
                  </a:lnTo>
                  <a:lnTo>
                    <a:pt x="97" y="58"/>
                  </a:lnTo>
                  <a:lnTo>
                    <a:pt x="98" y="57"/>
                  </a:lnTo>
                  <a:lnTo>
                    <a:pt x="100" y="57"/>
                  </a:lnTo>
                  <a:lnTo>
                    <a:pt x="100" y="56"/>
                  </a:lnTo>
                  <a:lnTo>
                    <a:pt x="100" y="55"/>
                  </a:lnTo>
                  <a:lnTo>
                    <a:pt x="101" y="56"/>
                  </a:lnTo>
                  <a:lnTo>
                    <a:pt x="102" y="56"/>
                  </a:lnTo>
                  <a:lnTo>
                    <a:pt x="103" y="56"/>
                  </a:lnTo>
                  <a:lnTo>
                    <a:pt x="104" y="55"/>
                  </a:lnTo>
                  <a:lnTo>
                    <a:pt x="105" y="55"/>
                  </a:lnTo>
                  <a:lnTo>
                    <a:pt x="105" y="53"/>
                  </a:lnTo>
                  <a:lnTo>
                    <a:pt x="105" y="52"/>
                  </a:lnTo>
                  <a:lnTo>
                    <a:pt x="105" y="51"/>
                  </a:lnTo>
                  <a:lnTo>
                    <a:pt x="106" y="51"/>
                  </a:lnTo>
                  <a:lnTo>
                    <a:pt x="106" y="50"/>
                  </a:lnTo>
                  <a:lnTo>
                    <a:pt x="107" y="50"/>
                  </a:lnTo>
                  <a:lnTo>
                    <a:pt x="109" y="49"/>
                  </a:lnTo>
                  <a:lnTo>
                    <a:pt x="110" y="50"/>
                  </a:lnTo>
                  <a:lnTo>
                    <a:pt x="111" y="50"/>
                  </a:lnTo>
                  <a:lnTo>
                    <a:pt x="111" y="49"/>
                  </a:lnTo>
                  <a:lnTo>
                    <a:pt x="111" y="48"/>
                  </a:lnTo>
                  <a:lnTo>
                    <a:pt x="112" y="48"/>
                  </a:lnTo>
                  <a:lnTo>
                    <a:pt x="113" y="47"/>
                  </a:lnTo>
                  <a:lnTo>
                    <a:pt x="112" y="46"/>
                  </a:lnTo>
                  <a:lnTo>
                    <a:pt x="113" y="44"/>
                  </a:lnTo>
                  <a:lnTo>
                    <a:pt x="113" y="43"/>
                  </a:lnTo>
                  <a:lnTo>
                    <a:pt x="112" y="41"/>
                  </a:lnTo>
                  <a:lnTo>
                    <a:pt x="113" y="40"/>
                  </a:lnTo>
                  <a:lnTo>
                    <a:pt x="113" y="39"/>
                  </a:lnTo>
                  <a:lnTo>
                    <a:pt x="113" y="39"/>
                  </a:lnTo>
                  <a:lnTo>
                    <a:pt x="113" y="38"/>
                  </a:lnTo>
                  <a:lnTo>
                    <a:pt x="114" y="36"/>
                  </a:lnTo>
                  <a:lnTo>
                    <a:pt x="114" y="35"/>
                  </a:lnTo>
                  <a:lnTo>
                    <a:pt x="113" y="34"/>
                  </a:lnTo>
                  <a:lnTo>
                    <a:pt x="113" y="33"/>
                  </a:lnTo>
                  <a:lnTo>
                    <a:pt x="112" y="33"/>
                  </a:lnTo>
                  <a:lnTo>
                    <a:pt x="111" y="33"/>
                  </a:lnTo>
                  <a:lnTo>
                    <a:pt x="111" y="32"/>
                  </a:lnTo>
                  <a:lnTo>
                    <a:pt x="110" y="31"/>
                  </a:lnTo>
                  <a:lnTo>
                    <a:pt x="111" y="30"/>
                  </a:lnTo>
                  <a:lnTo>
                    <a:pt x="112" y="30"/>
                  </a:lnTo>
                  <a:lnTo>
                    <a:pt x="113" y="30"/>
                  </a:lnTo>
                  <a:lnTo>
                    <a:pt x="114" y="28"/>
                  </a:lnTo>
                  <a:lnTo>
                    <a:pt x="114" y="27"/>
                  </a:lnTo>
                  <a:lnTo>
                    <a:pt x="115" y="27"/>
                  </a:lnTo>
                  <a:lnTo>
                    <a:pt x="115" y="26"/>
                  </a:lnTo>
                  <a:lnTo>
                    <a:pt x="117" y="26"/>
                  </a:lnTo>
                  <a:lnTo>
                    <a:pt x="118" y="27"/>
                  </a:lnTo>
                  <a:lnTo>
                    <a:pt x="118" y="26"/>
                  </a:lnTo>
                  <a:lnTo>
                    <a:pt x="119" y="27"/>
                  </a:lnTo>
                  <a:lnTo>
                    <a:pt x="120" y="27"/>
                  </a:lnTo>
                  <a:lnTo>
                    <a:pt x="120" y="26"/>
                  </a:lnTo>
                  <a:lnTo>
                    <a:pt x="121" y="26"/>
                  </a:lnTo>
                  <a:lnTo>
                    <a:pt x="122" y="25"/>
                  </a:lnTo>
                  <a:lnTo>
                    <a:pt x="123" y="24"/>
                  </a:lnTo>
                  <a:lnTo>
                    <a:pt x="124" y="24"/>
                  </a:lnTo>
                  <a:lnTo>
                    <a:pt x="126" y="24"/>
                  </a:lnTo>
                  <a:lnTo>
                    <a:pt x="127" y="24"/>
                  </a:lnTo>
                  <a:lnTo>
                    <a:pt x="127" y="23"/>
                  </a:lnTo>
                  <a:lnTo>
                    <a:pt x="128" y="22"/>
                  </a:lnTo>
                  <a:lnTo>
                    <a:pt x="128" y="21"/>
                  </a:lnTo>
                  <a:lnTo>
                    <a:pt x="128" y="19"/>
                  </a:lnTo>
                  <a:lnTo>
                    <a:pt x="129" y="18"/>
                  </a:lnTo>
                  <a:lnTo>
                    <a:pt x="129" y="16"/>
                  </a:lnTo>
                  <a:lnTo>
                    <a:pt x="129" y="15"/>
                  </a:lnTo>
                  <a:lnTo>
                    <a:pt x="129" y="14"/>
                  </a:lnTo>
                  <a:lnTo>
                    <a:pt x="129" y="13"/>
                  </a:lnTo>
                  <a:lnTo>
                    <a:pt x="129" y="11"/>
                  </a:lnTo>
                  <a:lnTo>
                    <a:pt x="128" y="10"/>
                  </a:lnTo>
                  <a:lnTo>
                    <a:pt x="129" y="9"/>
                  </a:lnTo>
                  <a:lnTo>
                    <a:pt x="129" y="8"/>
                  </a:lnTo>
                  <a:lnTo>
                    <a:pt x="129" y="7"/>
                  </a:lnTo>
                  <a:lnTo>
                    <a:pt x="128" y="6"/>
                  </a:lnTo>
                  <a:lnTo>
                    <a:pt x="128" y="5"/>
                  </a:lnTo>
                  <a:lnTo>
                    <a:pt x="127" y="5"/>
                  </a:lnTo>
                  <a:lnTo>
                    <a:pt x="126" y="5"/>
                  </a:lnTo>
                  <a:lnTo>
                    <a:pt x="124" y="5"/>
                  </a:lnTo>
                  <a:lnTo>
                    <a:pt x="124" y="4"/>
                  </a:lnTo>
                  <a:lnTo>
                    <a:pt x="123" y="2"/>
                  </a:lnTo>
                  <a:lnTo>
                    <a:pt x="122" y="2"/>
                  </a:lnTo>
                  <a:lnTo>
                    <a:pt x="121" y="2"/>
                  </a:lnTo>
                  <a:lnTo>
                    <a:pt x="120" y="2"/>
                  </a:lnTo>
                  <a:lnTo>
                    <a:pt x="119" y="2"/>
                  </a:lnTo>
                  <a:lnTo>
                    <a:pt x="118" y="1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20" y="0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56" y="0"/>
                  </a:lnTo>
                  <a:lnTo>
                    <a:pt x="157" y="0"/>
                  </a:lnTo>
                  <a:lnTo>
                    <a:pt x="158" y="0"/>
                  </a:lnTo>
                  <a:lnTo>
                    <a:pt x="160" y="0"/>
                  </a:lnTo>
                  <a:lnTo>
                    <a:pt x="161" y="0"/>
                  </a:lnTo>
                  <a:lnTo>
                    <a:pt x="162" y="0"/>
                  </a:lnTo>
                  <a:lnTo>
                    <a:pt x="163" y="0"/>
                  </a:lnTo>
                  <a:lnTo>
                    <a:pt x="164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9" name="Freeform 121">
              <a:extLst>
                <a:ext uri="{FF2B5EF4-FFF2-40B4-BE49-F238E27FC236}">
                  <a16:creationId xmlns:a16="http://schemas.microsoft.com/office/drawing/2014/main" id="{292D4501-0B64-1D4F-A887-5B4ACBC78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4087" y="969963"/>
              <a:ext cx="750888" cy="450850"/>
            </a:xfrm>
            <a:custGeom>
              <a:avLst/>
              <a:gdLst>
                <a:gd name="T0" fmla="*/ 336 w 473"/>
                <a:gd name="T1" fmla="*/ 1 h 284"/>
                <a:gd name="T2" fmla="*/ 379 w 473"/>
                <a:gd name="T3" fmla="*/ 2 h 284"/>
                <a:gd name="T4" fmla="*/ 422 w 473"/>
                <a:gd name="T5" fmla="*/ 3 h 284"/>
                <a:gd name="T6" fmla="*/ 447 w 473"/>
                <a:gd name="T7" fmla="*/ 3 h 284"/>
                <a:gd name="T8" fmla="*/ 473 w 473"/>
                <a:gd name="T9" fmla="*/ 3 h 284"/>
                <a:gd name="T10" fmla="*/ 472 w 473"/>
                <a:gd name="T11" fmla="*/ 34 h 284"/>
                <a:gd name="T12" fmla="*/ 473 w 473"/>
                <a:gd name="T13" fmla="*/ 100 h 284"/>
                <a:gd name="T14" fmla="*/ 473 w 473"/>
                <a:gd name="T15" fmla="*/ 132 h 284"/>
                <a:gd name="T16" fmla="*/ 473 w 473"/>
                <a:gd name="T17" fmla="*/ 178 h 284"/>
                <a:gd name="T18" fmla="*/ 473 w 473"/>
                <a:gd name="T19" fmla="*/ 214 h 284"/>
                <a:gd name="T20" fmla="*/ 448 w 473"/>
                <a:gd name="T21" fmla="*/ 231 h 284"/>
                <a:gd name="T22" fmla="*/ 427 w 473"/>
                <a:gd name="T23" fmla="*/ 231 h 284"/>
                <a:gd name="T24" fmla="*/ 397 w 473"/>
                <a:gd name="T25" fmla="*/ 231 h 284"/>
                <a:gd name="T26" fmla="*/ 365 w 473"/>
                <a:gd name="T27" fmla="*/ 231 h 284"/>
                <a:gd name="T28" fmla="*/ 336 w 473"/>
                <a:gd name="T29" fmla="*/ 231 h 284"/>
                <a:gd name="T30" fmla="*/ 310 w 473"/>
                <a:gd name="T31" fmla="*/ 231 h 284"/>
                <a:gd name="T32" fmla="*/ 276 w 473"/>
                <a:gd name="T33" fmla="*/ 231 h 284"/>
                <a:gd name="T34" fmla="*/ 254 w 473"/>
                <a:gd name="T35" fmla="*/ 228 h 284"/>
                <a:gd name="T36" fmla="*/ 251 w 473"/>
                <a:gd name="T37" fmla="*/ 210 h 284"/>
                <a:gd name="T38" fmla="*/ 257 w 473"/>
                <a:gd name="T39" fmla="*/ 194 h 284"/>
                <a:gd name="T40" fmla="*/ 246 w 473"/>
                <a:gd name="T41" fmla="*/ 186 h 284"/>
                <a:gd name="T42" fmla="*/ 237 w 473"/>
                <a:gd name="T43" fmla="*/ 188 h 284"/>
                <a:gd name="T44" fmla="*/ 224 w 473"/>
                <a:gd name="T45" fmla="*/ 195 h 284"/>
                <a:gd name="T46" fmla="*/ 211 w 473"/>
                <a:gd name="T47" fmla="*/ 206 h 284"/>
                <a:gd name="T48" fmla="*/ 199 w 473"/>
                <a:gd name="T49" fmla="*/ 216 h 284"/>
                <a:gd name="T50" fmla="*/ 183 w 473"/>
                <a:gd name="T51" fmla="*/ 224 h 284"/>
                <a:gd name="T52" fmla="*/ 169 w 473"/>
                <a:gd name="T53" fmla="*/ 230 h 284"/>
                <a:gd name="T54" fmla="*/ 160 w 473"/>
                <a:gd name="T55" fmla="*/ 237 h 284"/>
                <a:gd name="T56" fmla="*/ 155 w 473"/>
                <a:gd name="T57" fmla="*/ 253 h 284"/>
                <a:gd name="T58" fmla="*/ 166 w 473"/>
                <a:gd name="T59" fmla="*/ 264 h 284"/>
                <a:gd name="T60" fmla="*/ 169 w 473"/>
                <a:gd name="T61" fmla="*/ 279 h 284"/>
                <a:gd name="T62" fmla="*/ 154 w 473"/>
                <a:gd name="T63" fmla="*/ 278 h 284"/>
                <a:gd name="T64" fmla="*/ 142 w 473"/>
                <a:gd name="T65" fmla="*/ 279 h 284"/>
                <a:gd name="T66" fmla="*/ 133 w 473"/>
                <a:gd name="T67" fmla="*/ 266 h 284"/>
                <a:gd name="T68" fmla="*/ 114 w 473"/>
                <a:gd name="T69" fmla="*/ 261 h 284"/>
                <a:gd name="T70" fmla="*/ 97 w 473"/>
                <a:gd name="T71" fmla="*/ 258 h 284"/>
                <a:gd name="T72" fmla="*/ 89 w 473"/>
                <a:gd name="T73" fmla="*/ 242 h 284"/>
                <a:gd name="T74" fmla="*/ 74 w 473"/>
                <a:gd name="T75" fmla="*/ 238 h 284"/>
                <a:gd name="T76" fmla="*/ 63 w 473"/>
                <a:gd name="T77" fmla="*/ 229 h 284"/>
                <a:gd name="T78" fmla="*/ 56 w 473"/>
                <a:gd name="T79" fmla="*/ 215 h 284"/>
                <a:gd name="T80" fmla="*/ 56 w 473"/>
                <a:gd name="T81" fmla="*/ 201 h 284"/>
                <a:gd name="T82" fmla="*/ 50 w 473"/>
                <a:gd name="T83" fmla="*/ 184 h 284"/>
                <a:gd name="T84" fmla="*/ 35 w 473"/>
                <a:gd name="T85" fmla="*/ 176 h 284"/>
                <a:gd name="T86" fmla="*/ 15 w 473"/>
                <a:gd name="T87" fmla="*/ 171 h 284"/>
                <a:gd name="T88" fmla="*/ 23 w 473"/>
                <a:gd name="T89" fmla="*/ 157 h 284"/>
                <a:gd name="T90" fmla="*/ 16 w 473"/>
                <a:gd name="T91" fmla="*/ 142 h 284"/>
                <a:gd name="T92" fmla="*/ 6 w 473"/>
                <a:gd name="T93" fmla="*/ 129 h 284"/>
                <a:gd name="T94" fmla="*/ 5 w 473"/>
                <a:gd name="T95" fmla="*/ 118 h 284"/>
                <a:gd name="T96" fmla="*/ 5 w 473"/>
                <a:gd name="T97" fmla="*/ 106 h 284"/>
                <a:gd name="T98" fmla="*/ 10 w 473"/>
                <a:gd name="T99" fmla="*/ 91 h 284"/>
                <a:gd name="T100" fmla="*/ 9 w 473"/>
                <a:gd name="T101" fmla="*/ 75 h 284"/>
                <a:gd name="T102" fmla="*/ 8 w 473"/>
                <a:gd name="T103" fmla="*/ 59 h 284"/>
                <a:gd name="T104" fmla="*/ 10 w 473"/>
                <a:gd name="T105" fmla="*/ 46 h 284"/>
                <a:gd name="T106" fmla="*/ 18 w 473"/>
                <a:gd name="T107" fmla="*/ 35 h 284"/>
                <a:gd name="T108" fmla="*/ 31 w 473"/>
                <a:gd name="T109" fmla="*/ 30 h 284"/>
                <a:gd name="T110" fmla="*/ 37 w 473"/>
                <a:gd name="T111" fmla="*/ 17 h 284"/>
                <a:gd name="T112" fmla="*/ 44 w 473"/>
                <a:gd name="T113" fmla="*/ 3 h 284"/>
                <a:gd name="T114" fmla="*/ 101 w 473"/>
                <a:gd name="T115" fmla="*/ 2 h 284"/>
                <a:gd name="T116" fmla="*/ 133 w 473"/>
                <a:gd name="T117" fmla="*/ 1 h 284"/>
                <a:gd name="T118" fmla="*/ 176 w 473"/>
                <a:gd name="T119" fmla="*/ 2 h 284"/>
                <a:gd name="T120" fmla="*/ 209 w 473"/>
                <a:gd name="T121" fmla="*/ 2 h 284"/>
                <a:gd name="T122" fmla="*/ 253 w 473"/>
                <a:gd name="T123" fmla="*/ 1 h 284"/>
                <a:gd name="T124" fmla="*/ 291 w 473"/>
                <a:gd name="T125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3" h="284">
                  <a:moveTo>
                    <a:pt x="291" y="1"/>
                  </a:moveTo>
                  <a:lnTo>
                    <a:pt x="294" y="1"/>
                  </a:lnTo>
                  <a:lnTo>
                    <a:pt x="298" y="1"/>
                  </a:lnTo>
                  <a:lnTo>
                    <a:pt x="299" y="1"/>
                  </a:lnTo>
                  <a:lnTo>
                    <a:pt x="302" y="1"/>
                  </a:lnTo>
                  <a:lnTo>
                    <a:pt x="305" y="1"/>
                  </a:lnTo>
                  <a:lnTo>
                    <a:pt x="307" y="1"/>
                  </a:lnTo>
                  <a:lnTo>
                    <a:pt x="309" y="1"/>
                  </a:lnTo>
                  <a:lnTo>
                    <a:pt x="311" y="1"/>
                  </a:lnTo>
                  <a:lnTo>
                    <a:pt x="314" y="1"/>
                  </a:lnTo>
                  <a:lnTo>
                    <a:pt x="319" y="1"/>
                  </a:lnTo>
                  <a:lnTo>
                    <a:pt x="320" y="1"/>
                  </a:lnTo>
                  <a:lnTo>
                    <a:pt x="322" y="1"/>
                  </a:lnTo>
                  <a:lnTo>
                    <a:pt x="325" y="1"/>
                  </a:lnTo>
                  <a:lnTo>
                    <a:pt x="326" y="1"/>
                  </a:lnTo>
                  <a:lnTo>
                    <a:pt x="332" y="1"/>
                  </a:lnTo>
                  <a:lnTo>
                    <a:pt x="333" y="1"/>
                  </a:lnTo>
                  <a:lnTo>
                    <a:pt x="336" y="1"/>
                  </a:lnTo>
                  <a:lnTo>
                    <a:pt x="336" y="1"/>
                  </a:lnTo>
                  <a:lnTo>
                    <a:pt x="339" y="1"/>
                  </a:lnTo>
                  <a:lnTo>
                    <a:pt x="341" y="1"/>
                  </a:lnTo>
                  <a:lnTo>
                    <a:pt x="344" y="1"/>
                  </a:lnTo>
                  <a:lnTo>
                    <a:pt x="346" y="1"/>
                  </a:lnTo>
                  <a:lnTo>
                    <a:pt x="350" y="1"/>
                  </a:lnTo>
                  <a:lnTo>
                    <a:pt x="353" y="2"/>
                  </a:lnTo>
                  <a:lnTo>
                    <a:pt x="354" y="2"/>
                  </a:lnTo>
                  <a:lnTo>
                    <a:pt x="356" y="2"/>
                  </a:lnTo>
                  <a:lnTo>
                    <a:pt x="359" y="2"/>
                  </a:lnTo>
                  <a:lnTo>
                    <a:pt x="363" y="2"/>
                  </a:lnTo>
                  <a:lnTo>
                    <a:pt x="366" y="2"/>
                  </a:lnTo>
                  <a:lnTo>
                    <a:pt x="367" y="2"/>
                  </a:lnTo>
                  <a:lnTo>
                    <a:pt x="368" y="2"/>
                  </a:lnTo>
                  <a:lnTo>
                    <a:pt x="375" y="2"/>
                  </a:lnTo>
                  <a:lnTo>
                    <a:pt x="376" y="2"/>
                  </a:lnTo>
                  <a:lnTo>
                    <a:pt x="377" y="2"/>
                  </a:lnTo>
                  <a:lnTo>
                    <a:pt x="379" y="2"/>
                  </a:lnTo>
                  <a:lnTo>
                    <a:pt x="380" y="2"/>
                  </a:lnTo>
                  <a:lnTo>
                    <a:pt x="382" y="2"/>
                  </a:lnTo>
                  <a:lnTo>
                    <a:pt x="385" y="2"/>
                  </a:lnTo>
                  <a:lnTo>
                    <a:pt x="386" y="2"/>
                  </a:lnTo>
                  <a:lnTo>
                    <a:pt x="391" y="2"/>
                  </a:lnTo>
                  <a:lnTo>
                    <a:pt x="394" y="2"/>
                  </a:lnTo>
                  <a:lnTo>
                    <a:pt x="395" y="2"/>
                  </a:lnTo>
                  <a:lnTo>
                    <a:pt x="396" y="2"/>
                  </a:lnTo>
                  <a:lnTo>
                    <a:pt x="402" y="2"/>
                  </a:lnTo>
                  <a:lnTo>
                    <a:pt x="404" y="2"/>
                  </a:lnTo>
                  <a:lnTo>
                    <a:pt x="409" y="2"/>
                  </a:lnTo>
                  <a:lnTo>
                    <a:pt x="411" y="2"/>
                  </a:lnTo>
                  <a:lnTo>
                    <a:pt x="413" y="2"/>
                  </a:lnTo>
                  <a:lnTo>
                    <a:pt x="418" y="2"/>
                  </a:lnTo>
                  <a:lnTo>
                    <a:pt x="418" y="2"/>
                  </a:lnTo>
                  <a:lnTo>
                    <a:pt x="419" y="2"/>
                  </a:lnTo>
                  <a:lnTo>
                    <a:pt x="420" y="3"/>
                  </a:lnTo>
                  <a:lnTo>
                    <a:pt x="422" y="3"/>
                  </a:lnTo>
                  <a:lnTo>
                    <a:pt x="423" y="3"/>
                  </a:lnTo>
                  <a:lnTo>
                    <a:pt x="425" y="3"/>
                  </a:lnTo>
                  <a:lnTo>
                    <a:pt x="426" y="3"/>
                  </a:lnTo>
                  <a:lnTo>
                    <a:pt x="427" y="3"/>
                  </a:lnTo>
                  <a:lnTo>
                    <a:pt x="431" y="3"/>
                  </a:lnTo>
                  <a:lnTo>
                    <a:pt x="433" y="3"/>
                  </a:lnTo>
                  <a:lnTo>
                    <a:pt x="434" y="3"/>
                  </a:lnTo>
                  <a:lnTo>
                    <a:pt x="436" y="3"/>
                  </a:lnTo>
                  <a:lnTo>
                    <a:pt x="437" y="3"/>
                  </a:lnTo>
                  <a:lnTo>
                    <a:pt x="438" y="3"/>
                  </a:lnTo>
                  <a:lnTo>
                    <a:pt x="439" y="3"/>
                  </a:lnTo>
                  <a:lnTo>
                    <a:pt x="440" y="3"/>
                  </a:lnTo>
                  <a:lnTo>
                    <a:pt x="442" y="3"/>
                  </a:lnTo>
                  <a:lnTo>
                    <a:pt x="443" y="3"/>
                  </a:lnTo>
                  <a:lnTo>
                    <a:pt x="444" y="3"/>
                  </a:lnTo>
                  <a:lnTo>
                    <a:pt x="445" y="3"/>
                  </a:lnTo>
                  <a:lnTo>
                    <a:pt x="445" y="3"/>
                  </a:lnTo>
                  <a:lnTo>
                    <a:pt x="447" y="3"/>
                  </a:lnTo>
                  <a:lnTo>
                    <a:pt x="448" y="3"/>
                  </a:lnTo>
                  <a:lnTo>
                    <a:pt x="449" y="3"/>
                  </a:lnTo>
                  <a:lnTo>
                    <a:pt x="452" y="3"/>
                  </a:lnTo>
                  <a:lnTo>
                    <a:pt x="454" y="3"/>
                  </a:lnTo>
                  <a:lnTo>
                    <a:pt x="455" y="3"/>
                  </a:lnTo>
                  <a:lnTo>
                    <a:pt x="456" y="3"/>
                  </a:lnTo>
                  <a:lnTo>
                    <a:pt x="457" y="3"/>
                  </a:lnTo>
                  <a:lnTo>
                    <a:pt x="459" y="3"/>
                  </a:lnTo>
                  <a:lnTo>
                    <a:pt x="460" y="3"/>
                  </a:lnTo>
                  <a:lnTo>
                    <a:pt x="462" y="3"/>
                  </a:lnTo>
                  <a:lnTo>
                    <a:pt x="464" y="3"/>
                  </a:lnTo>
                  <a:lnTo>
                    <a:pt x="465" y="3"/>
                  </a:lnTo>
                  <a:lnTo>
                    <a:pt x="466" y="3"/>
                  </a:lnTo>
                  <a:lnTo>
                    <a:pt x="469" y="3"/>
                  </a:lnTo>
                  <a:lnTo>
                    <a:pt x="470" y="3"/>
                  </a:lnTo>
                  <a:lnTo>
                    <a:pt x="471" y="3"/>
                  </a:lnTo>
                  <a:lnTo>
                    <a:pt x="472" y="3"/>
                  </a:lnTo>
                  <a:lnTo>
                    <a:pt x="473" y="3"/>
                  </a:lnTo>
                  <a:lnTo>
                    <a:pt x="473" y="7"/>
                  </a:lnTo>
                  <a:lnTo>
                    <a:pt x="473" y="8"/>
                  </a:lnTo>
                  <a:lnTo>
                    <a:pt x="473" y="9"/>
                  </a:lnTo>
                  <a:lnTo>
                    <a:pt x="473" y="11"/>
                  </a:lnTo>
                  <a:lnTo>
                    <a:pt x="473" y="12"/>
                  </a:lnTo>
                  <a:lnTo>
                    <a:pt x="473" y="15"/>
                  </a:lnTo>
                  <a:lnTo>
                    <a:pt x="473" y="18"/>
                  </a:lnTo>
                  <a:lnTo>
                    <a:pt x="472" y="18"/>
                  </a:lnTo>
                  <a:lnTo>
                    <a:pt x="472" y="18"/>
                  </a:lnTo>
                  <a:lnTo>
                    <a:pt x="472" y="19"/>
                  </a:lnTo>
                  <a:lnTo>
                    <a:pt x="472" y="20"/>
                  </a:lnTo>
                  <a:lnTo>
                    <a:pt x="472" y="22"/>
                  </a:lnTo>
                  <a:lnTo>
                    <a:pt x="472" y="25"/>
                  </a:lnTo>
                  <a:lnTo>
                    <a:pt x="472" y="27"/>
                  </a:lnTo>
                  <a:lnTo>
                    <a:pt x="472" y="28"/>
                  </a:lnTo>
                  <a:lnTo>
                    <a:pt x="472" y="30"/>
                  </a:lnTo>
                  <a:lnTo>
                    <a:pt x="472" y="33"/>
                  </a:lnTo>
                  <a:lnTo>
                    <a:pt x="472" y="34"/>
                  </a:lnTo>
                  <a:lnTo>
                    <a:pt x="472" y="35"/>
                  </a:lnTo>
                  <a:lnTo>
                    <a:pt x="472" y="36"/>
                  </a:lnTo>
                  <a:lnTo>
                    <a:pt x="472" y="37"/>
                  </a:lnTo>
                  <a:lnTo>
                    <a:pt x="472" y="38"/>
                  </a:lnTo>
                  <a:lnTo>
                    <a:pt x="472" y="39"/>
                  </a:lnTo>
                  <a:lnTo>
                    <a:pt x="472" y="44"/>
                  </a:lnTo>
                  <a:lnTo>
                    <a:pt x="472" y="49"/>
                  </a:lnTo>
                  <a:lnTo>
                    <a:pt x="472" y="50"/>
                  </a:lnTo>
                  <a:lnTo>
                    <a:pt x="472" y="54"/>
                  </a:lnTo>
                  <a:lnTo>
                    <a:pt x="472" y="60"/>
                  </a:lnTo>
                  <a:lnTo>
                    <a:pt x="472" y="64"/>
                  </a:lnTo>
                  <a:lnTo>
                    <a:pt x="472" y="66"/>
                  </a:lnTo>
                  <a:lnTo>
                    <a:pt x="472" y="66"/>
                  </a:lnTo>
                  <a:lnTo>
                    <a:pt x="472" y="74"/>
                  </a:lnTo>
                  <a:lnTo>
                    <a:pt x="472" y="79"/>
                  </a:lnTo>
                  <a:lnTo>
                    <a:pt x="472" y="89"/>
                  </a:lnTo>
                  <a:lnTo>
                    <a:pt x="472" y="94"/>
                  </a:lnTo>
                  <a:lnTo>
                    <a:pt x="473" y="100"/>
                  </a:lnTo>
                  <a:lnTo>
                    <a:pt x="472" y="103"/>
                  </a:lnTo>
                  <a:lnTo>
                    <a:pt x="472" y="104"/>
                  </a:lnTo>
                  <a:lnTo>
                    <a:pt x="472" y="105"/>
                  </a:lnTo>
                  <a:lnTo>
                    <a:pt x="472" y="108"/>
                  </a:lnTo>
                  <a:lnTo>
                    <a:pt x="472" y="109"/>
                  </a:lnTo>
                  <a:lnTo>
                    <a:pt x="472" y="111"/>
                  </a:lnTo>
                  <a:lnTo>
                    <a:pt x="472" y="112"/>
                  </a:lnTo>
                  <a:lnTo>
                    <a:pt x="472" y="113"/>
                  </a:lnTo>
                  <a:lnTo>
                    <a:pt x="472" y="118"/>
                  </a:lnTo>
                  <a:lnTo>
                    <a:pt x="472" y="119"/>
                  </a:lnTo>
                  <a:lnTo>
                    <a:pt x="472" y="121"/>
                  </a:lnTo>
                  <a:lnTo>
                    <a:pt x="472" y="122"/>
                  </a:lnTo>
                  <a:lnTo>
                    <a:pt x="472" y="123"/>
                  </a:lnTo>
                  <a:lnTo>
                    <a:pt x="472" y="125"/>
                  </a:lnTo>
                  <a:lnTo>
                    <a:pt x="473" y="127"/>
                  </a:lnTo>
                  <a:lnTo>
                    <a:pt x="473" y="129"/>
                  </a:lnTo>
                  <a:lnTo>
                    <a:pt x="473" y="130"/>
                  </a:lnTo>
                  <a:lnTo>
                    <a:pt x="473" y="132"/>
                  </a:lnTo>
                  <a:lnTo>
                    <a:pt x="473" y="134"/>
                  </a:lnTo>
                  <a:lnTo>
                    <a:pt x="472" y="138"/>
                  </a:lnTo>
                  <a:lnTo>
                    <a:pt x="472" y="140"/>
                  </a:lnTo>
                  <a:lnTo>
                    <a:pt x="472" y="142"/>
                  </a:lnTo>
                  <a:lnTo>
                    <a:pt x="472" y="143"/>
                  </a:lnTo>
                  <a:lnTo>
                    <a:pt x="472" y="144"/>
                  </a:lnTo>
                  <a:lnTo>
                    <a:pt x="472" y="145"/>
                  </a:lnTo>
                  <a:lnTo>
                    <a:pt x="472" y="149"/>
                  </a:lnTo>
                  <a:lnTo>
                    <a:pt x="472" y="151"/>
                  </a:lnTo>
                  <a:lnTo>
                    <a:pt x="472" y="152"/>
                  </a:lnTo>
                  <a:lnTo>
                    <a:pt x="472" y="156"/>
                  </a:lnTo>
                  <a:lnTo>
                    <a:pt x="473" y="161"/>
                  </a:lnTo>
                  <a:lnTo>
                    <a:pt x="473" y="162"/>
                  </a:lnTo>
                  <a:lnTo>
                    <a:pt x="473" y="164"/>
                  </a:lnTo>
                  <a:lnTo>
                    <a:pt x="473" y="168"/>
                  </a:lnTo>
                  <a:lnTo>
                    <a:pt x="473" y="171"/>
                  </a:lnTo>
                  <a:lnTo>
                    <a:pt x="473" y="174"/>
                  </a:lnTo>
                  <a:lnTo>
                    <a:pt x="473" y="178"/>
                  </a:lnTo>
                  <a:lnTo>
                    <a:pt x="473" y="180"/>
                  </a:lnTo>
                  <a:lnTo>
                    <a:pt x="473" y="182"/>
                  </a:lnTo>
                  <a:lnTo>
                    <a:pt x="473" y="184"/>
                  </a:lnTo>
                  <a:lnTo>
                    <a:pt x="473" y="188"/>
                  </a:lnTo>
                  <a:lnTo>
                    <a:pt x="473" y="188"/>
                  </a:lnTo>
                  <a:lnTo>
                    <a:pt x="473" y="189"/>
                  </a:lnTo>
                  <a:lnTo>
                    <a:pt x="473" y="190"/>
                  </a:lnTo>
                  <a:lnTo>
                    <a:pt x="473" y="193"/>
                  </a:lnTo>
                  <a:lnTo>
                    <a:pt x="473" y="195"/>
                  </a:lnTo>
                  <a:lnTo>
                    <a:pt x="473" y="197"/>
                  </a:lnTo>
                  <a:lnTo>
                    <a:pt x="473" y="201"/>
                  </a:lnTo>
                  <a:lnTo>
                    <a:pt x="473" y="203"/>
                  </a:lnTo>
                  <a:lnTo>
                    <a:pt x="473" y="204"/>
                  </a:lnTo>
                  <a:lnTo>
                    <a:pt x="473" y="206"/>
                  </a:lnTo>
                  <a:lnTo>
                    <a:pt x="473" y="207"/>
                  </a:lnTo>
                  <a:lnTo>
                    <a:pt x="473" y="212"/>
                  </a:lnTo>
                  <a:lnTo>
                    <a:pt x="473" y="213"/>
                  </a:lnTo>
                  <a:lnTo>
                    <a:pt x="473" y="214"/>
                  </a:lnTo>
                  <a:lnTo>
                    <a:pt x="473" y="215"/>
                  </a:lnTo>
                  <a:lnTo>
                    <a:pt x="473" y="215"/>
                  </a:lnTo>
                  <a:lnTo>
                    <a:pt x="473" y="219"/>
                  </a:lnTo>
                  <a:lnTo>
                    <a:pt x="473" y="223"/>
                  </a:lnTo>
                  <a:lnTo>
                    <a:pt x="473" y="224"/>
                  </a:lnTo>
                  <a:lnTo>
                    <a:pt x="473" y="225"/>
                  </a:lnTo>
                  <a:lnTo>
                    <a:pt x="473" y="227"/>
                  </a:lnTo>
                  <a:lnTo>
                    <a:pt x="473" y="231"/>
                  </a:lnTo>
                  <a:lnTo>
                    <a:pt x="471" y="231"/>
                  </a:lnTo>
                  <a:lnTo>
                    <a:pt x="469" y="231"/>
                  </a:lnTo>
                  <a:lnTo>
                    <a:pt x="468" y="231"/>
                  </a:lnTo>
                  <a:lnTo>
                    <a:pt x="465" y="231"/>
                  </a:lnTo>
                  <a:lnTo>
                    <a:pt x="464" y="231"/>
                  </a:lnTo>
                  <a:lnTo>
                    <a:pt x="463" y="231"/>
                  </a:lnTo>
                  <a:lnTo>
                    <a:pt x="462" y="231"/>
                  </a:lnTo>
                  <a:lnTo>
                    <a:pt x="460" y="231"/>
                  </a:lnTo>
                  <a:lnTo>
                    <a:pt x="449" y="231"/>
                  </a:lnTo>
                  <a:lnTo>
                    <a:pt x="448" y="231"/>
                  </a:lnTo>
                  <a:lnTo>
                    <a:pt x="447" y="231"/>
                  </a:lnTo>
                  <a:lnTo>
                    <a:pt x="446" y="231"/>
                  </a:lnTo>
                  <a:lnTo>
                    <a:pt x="445" y="231"/>
                  </a:lnTo>
                  <a:lnTo>
                    <a:pt x="445" y="231"/>
                  </a:lnTo>
                  <a:lnTo>
                    <a:pt x="444" y="231"/>
                  </a:lnTo>
                  <a:lnTo>
                    <a:pt x="443" y="231"/>
                  </a:lnTo>
                  <a:lnTo>
                    <a:pt x="440" y="231"/>
                  </a:lnTo>
                  <a:lnTo>
                    <a:pt x="439" y="231"/>
                  </a:lnTo>
                  <a:lnTo>
                    <a:pt x="438" y="231"/>
                  </a:lnTo>
                  <a:lnTo>
                    <a:pt x="437" y="231"/>
                  </a:lnTo>
                  <a:lnTo>
                    <a:pt x="435" y="231"/>
                  </a:lnTo>
                  <a:lnTo>
                    <a:pt x="434" y="231"/>
                  </a:lnTo>
                  <a:lnTo>
                    <a:pt x="433" y="231"/>
                  </a:lnTo>
                  <a:lnTo>
                    <a:pt x="431" y="231"/>
                  </a:lnTo>
                  <a:lnTo>
                    <a:pt x="430" y="231"/>
                  </a:lnTo>
                  <a:lnTo>
                    <a:pt x="429" y="231"/>
                  </a:lnTo>
                  <a:lnTo>
                    <a:pt x="428" y="231"/>
                  </a:lnTo>
                  <a:lnTo>
                    <a:pt x="427" y="231"/>
                  </a:lnTo>
                  <a:lnTo>
                    <a:pt x="425" y="231"/>
                  </a:lnTo>
                  <a:lnTo>
                    <a:pt x="423" y="231"/>
                  </a:lnTo>
                  <a:lnTo>
                    <a:pt x="422" y="231"/>
                  </a:lnTo>
                  <a:lnTo>
                    <a:pt x="420" y="231"/>
                  </a:lnTo>
                  <a:lnTo>
                    <a:pt x="419" y="231"/>
                  </a:lnTo>
                  <a:lnTo>
                    <a:pt x="418" y="231"/>
                  </a:lnTo>
                  <a:lnTo>
                    <a:pt x="417" y="231"/>
                  </a:lnTo>
                  <a:lnTo>
                    <a:pt x="416" y="231"/>
                  </a:lnTo>
                  <a:lnTo>
                    <a:pt x="414" y="231"/>
                  </a:lnTo>
                  <a:lnTo>
                    <a:pt x="413" y="231"/>
                  </a:lnTo>
                  <a:lnTo>
                    <a:pt x="412" y="231"/>
                  </a:lnTo>
                  <a:lnTo>
                    <a:pt x="411" y="231"/>
                  </a:lnTo>
                  <a:lnTo>
                    <a:pt x="410" y="231"/>
                  </a:lnTo>
                  <a:lnTo>
                    <a:pt x="409" y="231"/>
                  </a:lnTo>
                  <a:lnTo>
                    <a:pt x="406" y="231"/>
                  </a:lnTo>
                  <a:lnTo>
                    <a:pt x="402" y="231"/>
                  </a:lnTo>
                  <a:lnTo>
                    <a:pt x="399" y="231"/>
                  </a:lnTo>
                  <a:lnTo>
                    <a:pt x="397" y="231"/>
                  </a:lnTo>
                  <a:lnTo>
                    <a:pt x="396" y="231"/>
                  </a:lnTo>
                  <a:lnTo>
                    <a:pt x="395" y="231"/>
                  </a:lnTo>
                  <a:lnTo>
                    <a:pt x="393" y="231"/>
                  </a:lnTo>
                  <a:lnTo>
                    <a:pt x="392" y="231"/>
                  </a:lnTo>
                  <a:lnTo>
                    <a:pt x="391" y="231"/>
                  </a:lnTo>
                  <a:lnTo>
                    <a:pt x="391" y="231"/>
                  </a:lnTo>
                  <a:lnTo>
                    <a:pt x="387" y="231"/>
                  </a:lnTo>
                  <a:lnTo>
                    <a:pt x="386" y="231"/>
                  </a:lnTo>
                  <a:lnTo>
                    <a:pt x="385" y="231"/>
                  </a:lnTo>
                  <a:lnTo>
                    <a:pt x="383" y="231"/>
                  </a:lnTo>
                  <a:lnTo>
                    <a:pt x="382" y="231"/>
                  </a:lnTo>
                  <a:lnTo>
                    <a:pt x="380" y="231"/>
                  </a:lnTo>
                  <a:lnTo>
                    <a:pt x="378" y="231"/>
                  </a:lnTo>
                  <a:lnTo>
                    <a:pt x="376" y="231"/>
                  </a:lnTo>
                  <a:lnTo>
                    <a:pt x="375" y="231"/>
                  </a:lnTo>
                  <a:lnTo>
                    <a:pt x="371" y="231"/>
                  </a:lnTo>
                  <a:lnTo>
                    <a:pt x="369" y="231"/>
                  </a:lnTo>
                  <a:lnTo>
                    <a:pt x="365" y="231"/>
                  </a:lnTo>
                  <a:lnTo>
                    <a:pt x="363" y="231"/>
                  </a:lnTo>
                  <a:lnTo>
                    <a:pt x="362" y="231"/>
                  </a:lnTo>
                  <a:lnTo>
                    <a:pt x="360" y="231"/>
                  </a:lnTo>
                  <a:lnTo>
                    <a:pt x="359" y="231"/>
                  </a:lnTo>
                  <a:lnTo>
                    <a:pt x="358" y="231"/>
                  </a:lnTo>
                  <a:lnTo>
                    <a:pt x="356" y="231"/>
                  </a:lnTo>
                  <a:lnTo>
                    <a:pt x="354" y="231"/>
                  </a:lnTo>
                  <a:lnTo>
                    <a:pt x="351" y="231"/>
                  </a:lnTo>
                  <a:lnTo>
                    <a:pt x="350" y="231"/>
                  </a:lnTo>
                  <a:lnTo>
                    <a:pt x="349" y="231"/>
                  </a:lnTo>
                  <a:lnTo>
                    <a:pt x="348" y="231"/>
                  </a:lnTo>
                  <a:lnTo>
                    <a:pt x="343" y="231"/>
                  </a:lnTo>
                  <a:lnTo>
                    <a:pt x="342" y="231"/>
                  </a:lnTo>
                  <a:lnTo>
                    <a:pt x="341" y="231"/>
                  </a:lnTo>
                  <a:lnTo>
                    <a:pt x="340" y="231"/>
                  </a:lnTo>
                  <a:lnTo>
                    <a:pt x="337" y="231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5" y="231"/>
                  </a:lnTo>
                  <a:lnTo>
                    <a:pt x="334" y="231"/>
                  </a:lnTo>
                  <a:lnTo>
                    <a:pt x="333" y="231"/>
                  </a:lnTo>
                  <a:lnTo>
                    <a:pt x="332" y="231"/>
                  </a:lnTo>
                  <a:lnTo>
                    <a:pt x="329" y="231"/>
                  </a:lnTo>
                  <a:lnTo>
                    <a:pt x="328" y="231"/>
                  </a:lnTo>
                  <a:lnTo>
                    <a:pt x="327" y="231"/>
                  </a:lnTo>
                  <a:lnTo>
                    <a:pt x="325" y="231"/>
                  </a:lnTo>
                  <a:lnTo>
                    <a:pt x="324" y="231"/>
                  </a:lnTo>
                  <a:lnTo>
                    <a:pt x="323" y="231"/>
                  </a:lnTo>
                  <a:lnTo>
                    <a:pt x="322" y="231"/>
                  </a:lnTo>
                  <a:lnTo>
                    <a:pt x="319" y="231"/>
                  </a:lnTo>
                  <a:lnTo>
                    <a:pt x="318" y="231"/>
                  </a:lnTo>
                  <a:lnTo>
                    <a:pt x="317" y="231"/>
                  </a:lnTo>
                  <a:lnTo>
                    <a:pt x="315" y="231"/>
                  </a:lnTo>
                  <a:lnTo>
                    <a:pt x="313" y="231"/>
                  </a:lnTo>
                  <a:lnTo>
                    <a:pt x="311" y="231"/>
                  </a:lnTo>
                  <a:lnTo>
                    <a:pt x="310" y="231"/>
                  </a:lnTo>
                  <a:lnTo>
                    <a:pt x="309" y="231"/>
                  </a:lnTo>
                  <a:lnTo>
                    <a:pt x="309" y="231"/>
                  </a:lnTo>
                  <a:lnTo>
                    <a:pt x="308" y="231"/>
                  </a:lnTo>
                  <a:lnTo>
                    <a:pt x="307" y="231"/>
                  </a:lnTo>
                  <a:lnTo>
                    <a:pt x="302" y="231"/>
                  </a:lnTo>
                  <a:lnTo>
                    <a:pt x="300" y="231"/>
                  </a:lnTo>
                  <a:lnTo>
                    <a:pt x="299" y="231"/>
                  </a:lnTo>
                  <a:lnTo>
                    <a:pt x="298" y="231"/>
                  </a:lnTo>
                  <a:lnTo>
                    <a:pt x="297" y="231"/>
                  </a:lnTo>
                  <a:lnTo>
                    <a:pt x="296" y="231"/>
                  </a:lnTo>
                  <a:lnTo>
                    <a:pt x="294" y="231"/>
                  </a:lnTo>
                  <a:lnTo>
                    <a:pt x="293" y="231"/>
                  </a:lnTo>
                  <a:lnTo>
                    <a:pt x="292" y="231"/>
                  </a:lnTo>
                  <a:lnTo>
                    <a:pt x="291" y="231"/>
                  </a:lnTo>
                  <a:lnTo>
                    <a:pt x="281" y="231"/>
                  </a:lnTo>
                  <a:lnTo>
                    <a:pt x="280" y="231"/>
                  </a:lnTo>
                  <a:lnTo>
                    <a:pt x="279" y="231"/>
                  </a:lnTo>
                  <a:lnTo>
                    <a:pt x="276" y="231"/>
                  </a:lnTo>
                  <a:lnTo>
                    <a:pt x="275" y="231"/>
                  </a:lnTo>
                  <a:lnTo>
                    <a:pt x="274" y="231"/>
                  </a:lnTo>
                  <a:lnTo>
                    <a:pt x="271" y="231"/>
                  </a:lnTo>
                  <a:lnTo>
                    <a:pt x="269" y="231"/>
                  </a:lnTo>
                  <a:lnTo>
                    <a:pt x="268" y="231"/>
                  </a:lnTo>
                  <a:lnTo>
                    <a:pt x="267" y="231"/>
                  </a:lnTo>
                  <a:lnTo>
                    <a:pt x="263" y="231"/>
                  </a:lnTo>
                  <a:lnTo>
                    <a:pt x="262" y="231"/>
                  </a:lnTo>
                  <a:lnTo>
                    <a:pt x="260" y="231"/>
                  </a:lnTo>
                  <a:lnTo>
                    <a:pt x="259" y="231"/>
                  </a:lnTo>
                  <a:lnTo>
                    <a:pt x="258" y="231"/>
                  </a:lnTo>
                  <a:lnTo>
                    <a:pt x="257" y="231"/>
                  </a:lnTo>
                  <a:lnTo>
                    <a:pt x="256" y="231"/>
                  </a:lnTo>
                  <a:lnTo>
                    <a:pt x="255" y="231"/>
                  </a:lnTo>
                  <a:lnTo>
                    <a:pt x="254" y="231"/>
                  </a:lnTo>
                  <a:lnTo>
                    <a:pt x="254" y="230"/>
                  </a:lnTo>
                  <a:lnTo>
                    <a:pt x="255" y="229"/>
                  </a:lnTo>
                  <a:lnTo>
                    <a:pt x="254" y="228"/>
                  </a:lnTo>
                  <a:lnTo>
                    <a:pt x="254" y="227"/>
                  </a:lnTo>
                  <a:lnTo>
                    <a:pt x="254" y="227"/>
                  </a:lnTo>
                  <a:lnTo>
                    <a:pt x="253" y="225"/>
                  </a:lnTo>
                  <a:lnTo>
                    <a:pt x="251" y="225"/>
                  </a:lnTo>
                  <a:lnTo>
                    <a:pt x="250" y="223"/>
                  </a:lnTo>
                  <a:lnTo>
                    <a:pt x="250" y="222"/>
                  </a:lnTo>
                  <a:lnTo>
                    <a:pt x="250" y="221"/>
                  </a:lnTo>
                  <a:lnTo>
                    <a:pt x="251" y="221"/>
                  </a:lnTo>
                  <a:lnTo>
                    <a:pt x="251" y="220"/>
                  </a:lnTo>
                  <a:lnTo>
                    <a:pt x="253" y="219"/>
                  </a:lnTo>
                  <a:lnTo>
                    <a:pt x="251" y="216"/>
                  </a:lnTo>
                  <a:lnTo>
                    <a:pt x="251" y="215"/>
                  </a:lnTo>
                  <a:lnTo>
                    <a:pt x="253" y="215"/>
                  </a:lnTo>
                  <a:lnTo>
                    <a:pt x="253" y="214"/>
                  </a:lnTo>
                  <a:lnTo>
                    <a:pt x="253" y="213"/>
                  </a:lnTo>
                  <a:lnTo>
                    <a:pt x="253" y="212"/>
                  </a:lnTo>
                  <a:lnTo>
                    <a:pt x="251" y="211"/>
                  </a:lnTo>
                  <a:lnTo>
                    <a:pt x="251" y="210"/>
                  </a:lnTo>
                  <a:lnTo>
                    <a:pt x="251" y="208"/>
                  </a:lnTo>
                  <a:lnTo>
                    <a:pt x="253" y="207"/>
                  </a:lnTo>
                  <a:lnTo>
                    <a:pt x="251" y="206"/>
                  </a:lnTo>
                  <a:lnTo>
                    <a:pt x="251" y="205"/>
                  </a:lnTo>
                  <a:lnTo>
                    <a:pt x="251" y="204"/>
                  </a:lnTo>
                  <a:lnTo>
                    <a:pt x="253" y="203"/>
                  </a:lnTo>
                  <a:lnTo>
                    <a:pt x="253" y="202"/>
                  </a:lnTo>
                  <a:lnTo>
                    <a:pt x="254" y="202"/>
                  </a:lnTo>
                  <a:lnTo>
                    <a:pt x="254" y="202"/>
                  </a:lnTo>
                  <a:lnTo>
                    <a:pt x="254" y="201"/>
                  </a:lnTo>
                  <a:lnTo>
                    <a:pt x="254" y="199"/>
                  </a:lnTo>
                  <a:lnTo>
                    <a:pt x="254" y="198"/>
                  </a:lnTo>
                  <a:lnTo>
                    <a:pt x="254" y="197"/>
                  </a:lnTo>
                  <a:lnTo>
                    <a:pt x="254" y="196"/>
                  </a:lnTo>
                  <a:lnTo>
                    <a:pt x="255" y="195"/>
                  </a:lnTo>
                  <a:lnTo>
                    <a:pt x="256" y="195"/>
                  </a:lnTo>
                  <a:lnTo>
                    <a:pt x="256" y="194"/>
                  </a:lnTo>
                  <a:lnTo>
                    <a:pt x="257" y="194"/>
                  </a:lnTo>
                  <a:lnTo>
                    <a:pt x="258" y="193"/>
                  </a:lnTo>
                  <a:lnTo>
                    <a:pt x="257" y="191"/>
                  </a:lnTo>
                  <a:lnTo>
                    <a:pt x="256" y="191"/>
                  </a:lnTo>
                  <a:lnTo>
                    <a:pt x="255" y="191"/>
                  </a:lnTo>
                  <a:lnTo>
                    <a:pt x="255" y="190"/>
                  </a:lnTo>
                  <a:lnTo>
                    <a:pt x="254" y="189"/>
                  </a:lnTo>
                  <a:lnTo>
                    <a:pt x="254" y="188"/>
                  </a:lnTo>
                  <a:lnTo>
                    <a:pt x="254" y="188"/>
                  </a:lnTo>
                  <a:lnTo>
                    <a:pt x="254" y="187"/>
                  </a:lnTo>
                  <a:lnTo>
                    <a:pt x="253" y="187"/>
                  </a:lnTo>
                  <a:lnTo>
                    <a:pt x="251" y="187"/>
                  </a:lnTo>
                  <a:lnTo>
                    <a:pt x="250" y="187"/>
                  </a:lnTo>
                  <a:lnTo>
                    <a:pt x="249" y="188"/>
                  </a:lnTo>
                  <a:lnTo>
                    <a:pt x="248" y="188"/>
                  </a:lnTo>
                  <a:lnTo>
                    <a:pt x="247" y="188"/>
                  </a:lnTo>
                  <a:lnTo>
                    <a:pt x="247" y="187"/>
                  </a:lnTo>
                  <a:lnTo>
                    <a:pt x="246" y="187"/>
                  </a:lnTo>
                  <a:lnTo>
                    <a:pt x="246" y="186"/>
                  </a:lnTo>
                  <a:lnTo>
                    <a:pt x="246" y="185"/>
                  </a:lnTo>
                  <a:lnTo>
                    <a:pt x="245" y="184"/>
                  </a:lnTo>
                  <a:lnTo>
                    <a:pt x="245" y="182"/>
                  </a:lnTo>
                  <a:lnTo>
                    <a:pt x="243" y="182"/>
                  </a:lnTo>
                  <a:lnTo>
                    <a:pt x="243" y="181"/>
                  </a:lnTo>
                  <a:lnTo>
                    <a:pt x="241" y="180"/>
                  </a:lnTo>
                  <a:lnTo>
                    <a:pt x="240" y="181"/>
                  </a:lnTo>
                  <a:lnTo>
                    <a:pt x="240" y="180"/>
                  </a:lnTo>
                  <a:lnTo>
                    <a:pt x="239" y="180"/>
                  </a:lnTo>
                  <a:lnTo>
                    <a:pt x="239" y="181"/>
                  </a:lnTo>
                  <a:lnTo>
                    <a:pt x="238" y="181"/>
                  </a:lnTo>
                  <a:lnTo>
                    <a:pt x="237" y="182"/>
                  </a:lnTo>
                  <a:lnTo>
                    <a:pt x="237" y="184"/>
                  </a:lnTo>
                  <a:lnTo>
                    <a:pt x="236" y="185"/>
                  </a:lnTo>
                  <a:lnTo>
                    <a:pt x="236" y="186"/>
                  </a:lnTo>
                  <a:lnTo>
                    <a:pt x="237" y="187"/>
                  </a:lnTo>
                  <a:lnTo>
                    <a:pt x="237" y="188"/>
                  </a:lnTo>
                  <a:lnTo>
                    <a:pt x="237" y="188"/>
                  </a:lnTo>
                  <a:lnTo>
                    <a:pt x="236" y="189"/>
                  </a:lnTo>
                  <a:lnTo>
                    <a:pt x="236" y="190"/>
                  </a:lnTo>
                  <a:lnTo>
                    <a:pt x="234" y="191"/>
                  </a:lnTo>
                  <a:lnTo>
                    <a:pt x="233" y="191"/>
                  </a:lnTo>
                  <a:lnTo>
                    <a:pt x="232" y="190"/>
                  </a:lnTo>
                  <a:lnTo>
                    <a:pt x="231" y="190"/>
                  </a:lnTo>
                  <a:lnTo>
                    <a:pt x="230" y="190"/>
                  </a:lnTo>
                  <a:lnTo>
                    <a:pt x="229" y="190"/>
                  </a:lnTo>
                  <a:lnTo>
                    <a:pt x="228" y="190"/>
                  </a:lnTo>
                  <a:lnTo>
                    <a:pt x="228" y="189"/>
                  </a:lnTo>
                  <a:lnTo>
                    <a:pt x="226" y="189"/>
                  </a:lnTo>
                  <a:lnTo>
                    <a:pt x="226" y="189"/>
                  </a:lnTo>
                  <a:lnTo>
                    <a:pt x="225" y="190"/>
                  </a:lnTo>
                  <a:lnTo>
                    <a:pt x="225" y="191"/>
                  </a:lnTo>
                  <a:lnTo>
                    <a:pt x="224" y="191"/>
                  </a:lnTo>
                  <a:lnTo>
                    <a:pt x="224" y="193"/>
                  </a:lnTo>
                  <a:lnTo>
                    <a:pt x="224" y="194"/>
                  </a:lnTo>
                  <a:lnTo>
                    <a:pt x="224" y="195"/>
                  </a:lnTo>
                  <a:lnTo>
                    <a:pt x="224" y="196"/>
                  </a:lnTo>
                  <a:lnTo>
                    <a:pt x="224" y="197"/>
                  </a:lnTo>
                  <a:lnTo>
                    <a:pt x="223" y="198"/>
                  </a:lnTo>
                  <a:lnTo>
                    <a:pt x="223" y="199"/>
                  </a:lnTo>
                  <a:lnTo>
                    <a:pt x="223" y="201"/>
                  </a:lnTo>
                  <a:lnTo>
                    <a:pt x="223" y="202"/>
                  </a:lnTo>
                  <a:lnTo>
                    <a:pt x="222" y="202"/>
                  </a:lnTo>
                  <a:lnTo>
                    <a:pt x="221" y="201"/>
                  </a:lnTo>
                  <a:lnTo>
                    <a:pt x="220" y="202"/>
                  </a:lnTo>
                  <a:lnTo>
                    <a:pt x="219" y="202"/>
                  </a:lnTo>
                  <a:lnTo>
                    <a:pt x="217" y="203"/>
                  </a:lnTo>
                  <a:lnTo>
                    <a:pt x="217" y="204"/>
                  </a:lnTo>
                  <a:lnTo>
                    <a:pt x="216" y="205"/>
                  </a:lnTo>
                  <a:lnTo>
                    <a:pt x="215" y="204"/>
                  </a:lnTo>
                  <a:lnTo>
                    <a:pt x="214" y="205"/>
                  </a:lnTo>
                  <a:lnTo>
                    <a:pt x="213" y="205"/>
                  </a:lnTo>
                  <a:lnTo>
                    <a:pt x="212" y="206"/>
                  </a:lnTo>
                  <a:lnTo>
                    <a:pt x="211" y="206"/>
                  </a:lnTo>
                  <a:lnTo>
                    <a:pt x="209" y="206"/>
                  </a:lnTo>
                  <a:lnTo>
                    <a:pt x="209" y="207"/>
                  </a:lnTo>
                  <a:lnTo>
                    <a:pt x="208" y="207"/>
                  </a:lnTo>
                  <a:lnTo>
                    <a:pt x="208" y="208"/>
                  </a:lnTo>
                  <a:lnTo>
                    <a:pt x="207" y="210"/>
                  </a:lnTo>
                  <a:lnTo>
                    <a:pt x="207" y="211"/>
                  </a:lnTo>
                  <a:lnTo>
                    <a:pt x="207" y="212"/>
                  </a:lnTo>
                  <a:lnTo>
                    <a:pt x="207" y="213"/>
                  </a:lnTo>
                  <a:lnTo>
                    <a:pt x="207" y="214"/>
                  </a:lnTo>
                  <a:lnTo>
                    <a:pt x="206" y="214"/>
                  </a:lnTo>
                  <a:lnTo>
                    <a:pt x="205" y="215"/>
                  </a:lnTo>
                  <a:lnTo>
                    <a:pt x="204" y="215"/>
                  </a:lnTo>
                  <a:lnTo>
                    <a:pt x="203" y="215"/>
                  </a:lnTo>
                  <a:lnTo>
                    <a:pt x="202" y="215"/>
                  </a:lnTo>
                  <a:lnTo>
                    <a:pt x="200" y="215"/>
                  </a:lnTo>
                  <a:lnTo>
                    <a:pt x="199" y="215"/>
                  </a:lnTo>
                  <a:lnTo>
                    <a:pt x="199" y="215"/>
                  </a:lnTo>
                  <a:lnTo>
                    <a:pt x="199" y="216"/>
                  </a:lnTo>
                  <a:lnTo>
                    <a:pt x="198" y="216"/>
                  </a:lnTo>
                  <a:lnTo>
                    <a:pt x="197" y="218"/>
                  </a:lnTo>
                  <a:lnTo>
                    <a:pt x="197" y="219"/>
                  </a:lnTo>
                  <a:lnTo>
                    <a:pt x="197" y="220"/>
                  </a:lnTo>
                  <a:lnTo>
                    <a:pt x="196" y="221"/>
                  </a:lnTo>
                  <a:lnTo>
                    <a:pt x="195" y="221"/>
                  </a:lnTo>
                  <a:lnTo>
                    <a:pt x="195" y="222"/>
                  </a:lnTo>
                  <a:lnTo>
                    <a:pt x="194" y="223"/>
                  </a:lnTo>
                  <a:lnTo>
                    <a:pt x="193" y="223"/>
                  </a:lnTo>
                  <a:lnTo>
                    <a:pt x="193" y="224"/>
                  </a:lnTo>
                  <a:lnTo>
                    <a:pt x="191" y="225"/>
                  </a:lnTo>
                  <a:lnTo>
                    <a:pt x="190" y="225"/>
                  </a:lnTo>
                  <a:lnTo>
                    <a:pt x="189" y="225"/>
                  </a:lnTo>
                  <a:lnTo>
                    <a:pt x="188" y="224"/>
                  </a:lnTo>
                  <a:lnTo>
                    <a:pt x="187" y="223"/>
                  </a:lnTo>
                  <a:lnTo>
                    <a:pt x="186" y="223"/>
                  </a:lnTo>
                  <a:lnTo>
                    <a:pt x="186" y="224"/>
                  </a:lnTo>
                  <a:lnTo>
                    <a:pt x="183" y="224"/>
                  </a:lnTo>
                  <a:lnTo>
                    <a:pt x="183" y="225"/>
                  </a:lnTo>
                  <a:lnTo>
                    <a:pt x="182" y="227"/>
                  </a:lnTo>
                  <a:lnTo>
                    <a:pt x="180" y="227"/>
                  </a:lnTo>
                  <a:lnTo>
                    <a:pt x="180" y="225"/>
                  </a:lnTo>
                  <a:lnTo>
                    <a:pt x="179" y="225"/>
                  </a:lnTo>
                  <a:lnTo>
                    <a:pt x="178" y="225"/>
                  </a:lnTo>
                  <a:lnTo>
                    <a:pt x="177" y="224"/>
                  </a:lnTo>
                  <a:lnTo>
                    <a:pt x="176" y="225"/>
                  </a:lnTo>
                  <a:lnTo>
                    <a:pt x="174" y="225"/>
                  </a:lnTo>
                  <a:lnTo>
                    <a:pt x="173" y="225"/>
                  </a:lnTo>
                  <a:lnTo>
                    <a:pt x="172" y="225"/>
                  </a:lnTo>
                  <a:lnTo>
                    <a:pt x="172" y="225"/>
                  </a:lnTo>
                  <a:lnTo>
                    <a:pt x="172" y="227"/>
                  </a:lnTo>
                  <a:lnTo>
                    <a:pt x="171" y="227"/>
                  </a:lnTo>
                  <a:lnTo>
                    <a:pt x="170" y="228"/>
                  </a:lnTo>
                  <a:lnTo>
                    <a:pt x="170" y="229"/>
                  </a:lnTo>
                  <a:lnTo>
                    <a:pt x="169" y="229"/>
                  </a:lnTo>
                  <a:lnTo>
                    <a:pt x="169" y="230"/>
                  </a:lnTo>
                  <a:lnTo>
                    <a:pt x="168" y="230"/>
                  </a:lnTo>
                  <a:lnTo>
                    <a:pt x="166" y="230"/>
                  </a:lnTo>
                  <a:lnTo>
                    <a:pt x="165" y="231"/>
                  </a:lnTo>
                  <a:lnTo>
                    <a:pt x="165" y="232"/>
                  </a:lnTo>
                  <a:lnTo>
                    <a:pt x="164" y="232"/>
                  </a:lnTo>
                  <a:lnTo>
                    <a:pt x="163" y="233"/>
                  </a:lnTo>
                  <a:lnTo>
                    <a:pt x="163" y="232"/>
                  </a:lnTo>
                  <a:lnTo>
                    <a:pt x="162" y="232"/>
                  </a:lnTo>
                  <a:lnTo>
                    <a:pt x="161" y="231"/>
                  </a:lnTo>
                  <a:lnTo>
                    <a:pt x="160" y="230"/>
                  </a:lnTo>
                  <a:lnTo>
                    <a:pt x="160" y="231"/>
                  </a:lnTo>
                  <a:lnTo>
                    <a:pt x="159" y="231"/>
                  </a:lnTo>
                  <a:lnTo>
                    <a:pt x="157" y="232"/>
                  </a:lnTo>
                  <a:lnTo>
                    <a:pt x="157" y="233"/>
                  </a:lnTo>
                  <a:lnTo>
                    <a:pt x="159" y="233"/>
                  </a:lnTo>
                  <a:lnTo>
                    <a:pt x="159" y="235"/>
                  </a:lnTo>
                  <a:lnTo>
                    <a:pt x="160" y="236"/>
                  </a:lnTo>
                  <a:lnTo>
                    <a:pt x="160" y="237"/>
                  </a:lnTo>
                  <a:lnTo>
                    <a:pt x="159" y="238"/>
                  </a:lnTo>
                  <a:lnTo>
                    <a:pt x="160" y="238"/>
                  </a:lnTo>
                  <a:lnTo>
                    <a:pt x="160" y="239"/>
                  </a:lnTo>
                  <a:lnTo>
                    <a:pt x="160" y="240"/>
                  </a:lnTo>
                  <a:lnTo>
                    <a:pt x="160" y="241"/>
                  </a:lnTo>
                  <a:lnTo>
                    <a:pt x="159" y="242"/>
                  </a:lnTo>
                  <a:lnTo>
                    <a:pt x="159" y="242"/>
                  </a:lnTo>
                  <a:lnTo>
                    <a:pt x="157" y="242"/>
                  </a:lnTo>
                  <a:lnTo>
                    <a:pt x="157" y="244"/>
                  </a:lnTo>
                  <a:lnTo>
                    <a:pt x="157" y="245"/>
                  </a:lnTo>
                  <a:lnTo>
                    <a:pt x="159" y="246"/>
                  </a:lnTo>
                  <a:lnTo>
                    <a:pt x="159" y="247"/>
                  </a:lnTo>
                  <a:lnTo>
                    <a:pt x="157" y="248"/>
                  </a:lnTo>
                  <a:lnTo>
                    <a:pt x="156" y="249"/>
                  </a:lnTo>
                  <a:lnTo>
                    <a:pt x="156" y="250"/>
                  </a:lnTo>
                  <a:lnTo>
                    <a:pt x="155" y="250"/>
                  </a:lnTo>
                  <a:lnTo>
                    <a:pt x="155" y="252"/>
                  </a:lnTo>
                  <a:lnTo>
                    <a:pt x="155" y="253"/>
                  </a:lnTo>
                  <a:lnTo>
                    <a:pt x="156" y="253"/>
                  </a:lnTo>
                  <a:lnTo>
                    <a:pt x="156" y="254"/>
                  </a:lnTo>
                  <a:lnTo>
                    <a:pt x="156" y="255"/>
                  </a:lnTo>
                  <a:lnTo>
                    <a:pt x="156" y="256"/>
                  </a:lnTo>
                  <a:lnTo>
                    <a:pt x="156" y="257"/>
                  </a:lnTo>
                  <a:lnTo>
                    <a:pt x="156" y="258"/>
                  </a:lnTo>
                  <a:lnTo>
                    <a:pt x="156" y="259"/>
                  </a:lnTo>
                  <a:lnTo>
                    <a:pt x="157" y="259"/>
                  </a:lnTo>
                  <a:lnTo>
                    <a:pt x="160" y="261"/>
                  </a:lnTo>
                  <a:lnTo>
                    <a:pt x="160" y="262"/>
                  </a:lnTo>
                  <a:lnTo>
                    <a:pt x="161" y="262"/>
                  </a:lnTo>
                  <a:lnTo>
                    <a:pt x="162" y="263"/>
                  </a:lnTo>
                  <a:lnTo>
                    <a:pt x="163" y="263"/>
                  </a:lnTo>
                  <a:lnTo>
                    <a:pt x="164" y="263"/>
                  </a:lnTo>
                  <a:lnTo>
                    <a:pt x="165" y="263"/>
                  </a:lnTo>
                  <a:lnTo>
                    <a:pt x="165" y="262"/>
                  </a:lnTo>
                  <a:lnTo>
                    <a:pt x="166" y="263"/>
                  </a:lnTo>
                  <a:lnTo>
                    <a:pt x="166" y="264"/>
                  </a:lnTo>
                  <a:lnTo>
                    <a:pt x="168" y="265"/>
                  </a:lnTo>
                  <a:lnTo>
                    <a:pt x="168" y="266"/>
                  </a:lnTo>
                  <a:lnTo>
                    <a:pt x="168" y="267"/>
                  </a:lnTo>
                  <a:lnTo>
                    <a:pt x="169" y="267"/>
                  </a:lnTo>
                  <a:lnTo>
                    <a:pt x="169" y="269"/>
                  </a:lnTo>
                  <a:lnTo>
                    <a:pt x="169" y="270"/>
                  </a:lnTo>
                  <a:lnTo>
                    <a:pt x="170" y="270"/>
                  </a:lnTo>
                  <a:lnTo>
                    <a:pt x="170" y="271"/>
                  </a:lnTo>
                  <a:lnTo>
                    <a:pt x="171" y="272"/>
                  </a:lnTo>
                  <a:lnTo>
                    <a:pt x="171" y="273"/>
                  </a:lnTo>
                  <a:lnTo>
                    <a:pt x="172" y="273"/>
                  </a:lnTo>
                  <a:lnTo>
                    <a:pt x="171" y="274"/>
                  </a:lnTo>
                  <a:lnTo>
                    <a:pt x="171" y="275"/>
                  </a:lnTo>
                  <a:lnTo>
                    <a:pt x="171" y="277"/>
                  </a:lnTo>
                  <a:lnTo>
                    <a:pt x="171" y="278"/>
                  </a:lnTo>
                  <a:lnTo>
                    <a:pt x="171" y="279"/>
                  </a:lnTo>
                  <a:lnTo>
                    <a:pt x="170" y="279"/>
                  </a:lnTo>
                  <a:lnTo>
                    <a:pt x="169" y="279"/>
                  </a:lnTo>
                  <a:lnTo>
                    <a:pt x="168" y="280"/>
                  </a:lnTo>
                  <a:lnTo>
                    <a:pt x="168" y="281"/>
                  </a:lnTo>
                  <a:lnTo>
                    <a:pt x="169" y="282"/>
                  </a:lnTo>
                  <a:lnTo>
                    <a:pt x="168" y="282"/>
                  </a:lnTo>
                  <a:lnTo>
                    <a:pt x="168" y="283"/>
                  </a:lnTo>
                  <a:lnTo>
                    <a:pt x="166" y="283"/>
                  </a:lnTo>
                  <a:lnTo>
                    <a:pt x="165" y="283"/>
                  </a:lnTo>
                  <a:lnTo>
                    <a:pt x="164" y="283"/>
                  </a:lnTo>
                  <a:lnTo>
                    <a:pt x="163" y="284"/>
                  </a:lnTo>
                  <a:lnTo>
                    <a:pt x="162" y="283"/>
                  </a:lnTo>
                  <a:lnTo>
                    <a:pt x="161" y="282"/>
                  </a:lnTo>
                  <a:lnTo>
                    <a:pt x="161" y="281"/>
                  </a:lnTo>
                  <a:lnTo>
                    <a:pt x="160" y="280"/>
                  </a:lnTo>
                  <a:lnTo>
                    <a:pt x="159" y="279"/>
                  </a:lnTo>
                  <a:lnTo>
                    <a:pt x="157" y="279"/>
                  </a:lnTo>
                  <a:lnTo>
                    <a:pt x="156" y="279"/>
                  </a:lnTo>
                  <a:lnTo>
                    <a:pt x="155" y="278"/>
                  </a:lnTo>
                  <a:lnTo>
                    <a:pt x="154" y="278"/>
                  </a:lnTo>
                  <a:lnTo>
                    <a:pt x="153" y="278"/>
                  </a:lnTo>
                  <a:lnTo>
                    <a:pt x="152" y="279"/>
                  </a:lnTo>
                  <a:lnTo>
                    <a:pt x="152" y="278"/>
                  </a:lnTo>
                  <a:lnTo>
                    <a:pt x="151" y="278"/>
                  </a:lnTo>
                  <a:lnTo>
                    <a:pt x="149" y="278"/>
                  </a:lnTo>
                  <a:lnTo>
                    <a:pt x="149" y="279"/>
                  </a:lnTo>
                  <a:lnTo>
                    <a:pt x="148" y="279"/>
                  </a:lnTo>
                  <a:lnTo>
                    <a:pt x="148" y="280"/>
                  </a:lnTo>
                  <a:lnTo>
                    <a:pt x="147" y="280"/>
                  </a:lnTo>
                  <a:lnTo>
                    <a:pt x="146" y="280"/>
                  </a:lnTo>
                  <a:lnTo>
                    <a:pt x="145" y="280"/>
                  </a:lnTo>
                  <a:lnTo>
                    <a:pt x="145" y="281"/>
                  </a:lnTo>
                  <a:lnTo>
                    <a:pt x="145" y="281"/>
                  </a:lnTo>
                  <a:lnTo>
                    <a:pt x="144" y="280"/>
                  </a:lnTo>
                  <a:lnTo>
                    <a:pt x="144" y="281"/>
                  </a:lnTo>
                  <a:lnTo>
                    <a:pt x="143" y="281"/>
                  </a:lnTo>
                  <a:lnTo>
                    <a:pt x="143" y="280"/>
                  </a:lnTo>
                  <a:lnTo>
                    <a:pt x="142" y="279"/>
                  </a:lnTo>
                  <a:lnTo>
                    <a:pt x="142" y="278"/>
                  </a:lnTo>
                  <a:lnTo>
                    <a:pt x="142" y="277"/>
                  </a:lnTo>
                  <a:lnTo>
                    <a:pt x="140" y="275"/>
                  </a:lnTo>
                  <a:lnTo>
                    <a:pt x="140" y="274"/>
                  </a:lnTo>
                  <a:lnTo>
                    <a:pt x="140" y="273"/>
                  </a:lnTo>
                  <a:lnTo>
                    <a:pt x="140" y="272"/>
                  </a:lnTo>
                  <a:lnTo>
                    <a:pt x="140" y="271"/>
                  </a:lnTo>
                  <a:lnTo>
                    <a:pt x="139" y="271"/>
                  </a:lnTo>
                  <a:lnTo>
                    <a:pt x="139" y="270"/>
                  </a:lnTo>
                  <a:lnTo>
                    <a:pt x="139" y="270"/>
                  </a:lnTo>
                  <a:lnTo>
                    <a:pt x="138" y="270"/>
                  </a:lnTo>
                  <a:lnTo>
                    <a:pt x="137" y="269"/>
                  </a:lnTo>
                  <a:lnTo>
                    <a:pt x="137" y="267"/>
                  </a:lnTo>
                  <a:lnTo>
                    <a:pt x="136" y="267"/>
                  </a:lnTo>
                  <a:lnTo>
                    <a:pt x="135" y="267"/>
                  </a:lnTo>
                  <a:lnTo>
                    <a:pt x="134" y="267"/>
                  </a:lnTo>
                  <a:lnTo>
                    <a:pt x="134" y="266"/>
                  </a:lnTo>
                  <a:lnTo>
                    <a:pt x="133" y="266"/>
                  </a:lnTo>
                  <a:lnTo>
                    <a:pt x="131" y="266"/>
                  </a:lnTo>
                  <a:lnTo>
                    <a:pt x="130" y="266"/>
                  </a:lnTo>
                  <a:lnTo>
                    <a:pt x="129" y="265"/>
                  </a:lnTo>
                  <a:lnTo>
                    <a:pt x="128" y="264"/>
                  </a:lnTo>
                  <a:lnTo>
                    <a:pt x="127" y="263"/>
                  </a:lnTo>
                  <a:lnTo>
                    <a:pt x="127" y="262"/>
                  </a:lnTo>
                  <a:lnTo>
                    <a:pt x="126" y="261"/>
                  </a:lnTo>
                  <a:lnTo>
                    <a:pt x="125" y="261"/>
                  </a:lnTo>
                  <a:lnTo>
                    <a:pt x="123" y="261"/>
                  </a:lnTo>
                  <a:lnTo>
                    <a:pt x="122" y="261"/>
                  </a:lnTo>
                  <a:lnTo>
                    <a:pt x="121" y="261"/>
                  </a:lnTo>
                  <a:lnTo>
                    <a:pt x="120" y="261"/>
                  </a:lnTo>
                  <a:lnTo>
                    <a:pt x="118" y="261"/>
                  </a:lnTo>
                  <a:lnTo>
                    <a:pt x="118" y="262"/>
                  </a:lnTo>
                  <a:lnTo>
                    <a:pt x="118" y="261"/>
                  </a:lnTo>
                  <a:lnTo>
                    <a:pt x="117" y="261"/>
                  </a:lnTo>
                  <a:lnTo>
                    <a:pt x="116" y="261"/>
                  </a:lnTo>
                  <a:lnTo>
                    <a:pt x="114" y="261"/>
                  </a:lnTo>
                  <a:lnTo>
                    <a:pt x="113" y="261"/>
                  </a:lnTo>
                  <a:lnTo>
                    <a:pt x="112" y="261"/>
                  </a:lnTo>
                  <a:lnTo>
                    <a:pt x="111" y="261"/>
                  </a:lnTo>
                  <a:lnTo>
                    <a:pt x="110" y="261"/>
                  </a:lnTo>
                  <a:lnTo>
                    <a:pt x="110" y="262"/>
                  </a:lnTo>
                  <a:lnTo>
                    <a:pt x="109" y="262"/>
                  </a:lnTo>
                  <a:lnTo>
                    <a:pt x="108" y="262"/>
                  </a:lnTo>
                  <a:lnTo>
                    <a:pt x="106" y="262"/>
                  </a:lnTo>
                  <a:lnTo>
                    <a:pt x="105" y="262"/>
                  </a:lnTo>
                  <a:lnTo>
                    <a:pt x="104" y="262"/>
                  </a:lnTo>
                  <a:lnTo>
                    <a:pt x="103" y="262"/>
                  </a:lnTo>
                  <a:lnTo>
                    <a:pt x="103" y="261"/>
                  </a:lnTo>
                  <a:lnTo>
                    <a:pt x="102" y="262"/>
                  </a:lnTo>
                  <a:lnTo>
                    <a:pt x="101" y="261"/>
                  </a:lnTo>
                  <a:lnTo>
                    <a:pt x="100" y="261"/>
                  </a:lnTo>
                  <a:lnTo>
                    <a:pt x="99" y="259"/>
                  </a:lnTo>
                  <a:lnTo>
                    <a:pt x="99" y="258"/>
                  </a:lnTo>
                  <a:lnTo>
                    <a:pt x="97" y="258"/>
                  </a:lnTo>
                  <a:lnTo>
                    <a:pt x="97" y="257"/>
                  </a:lnTo>
                  <a:lnTo>
                    <a:pt x="96" y="256"/>
                  </a:lnTo>
                  <a:lnTo>
                    <a:pt x="96" y="255"/>
                  </a:lnTo>
                  <a:lnTo>
                    <a:pt x="95" y="255"/>
                  </a:lnTo>
                  <a:lnTo>
                    <a:pt x="95" y="254"/>
                  </a:lnTo>
                  <a:lnTo>
                    <a:pt x="95" y="253"/>
                  </a:lnTo>
                  <a:lnTo>
                    <a:pt x="95" y="252"/>
                  </a:lnTo>
                  <a:lnTo>
                    <a:pt x="94" y="252"/>
                  </a:lnTo>
                  <a:lnTo>
                    <a:pt x="93" y="250"/>
                  </a:lnTo>
                  <a:lnTo>
                    <a:pt x="93" y="249"/>
                  </a:lnTo>
                  <a:lnTo>
                    <a:pt x="93" y="248"/>
                  </a:lnTo>
                  <a:lnTo>
                    <a:pt x="92" y="247"/>
                  </a:lnTo>
                  <a:lnTo>
                    <a:pt x="91" y="247"/>
                  </a:lnTo>
                  <a:lnTo>
                    <a:pt x="91" y="246"/>
                  </a:lnTo>
                  <a:lnTo>
                    <a:pt x="91" y="246"/>
                  </a:lnTo>
                  <a:lnTo>
                    <a:pt x="91" y="245"/>
                  </a:lnTo>
                  <a:lnTo>
                    <a:pt x="89" y="244"/>
                  </a:lnTo>
                  <a:lnTo>
                    <a:pt x="89" y="242"/>
                  </a:lnTo>
                  <a:lnTo>
                    <a:pt x="88" y="242"/>
                  </a:lnTo>
                  <a:lnTo>
                    <a:pt x="87" y="242"/>
                  </a:lnTo>
                  <a:lnTo>
                    <a:pt x="86" y="242"/>
                  </a:lnTo>
                  <a:lnTo>
                    <a:pt x="85" y="242"/>
                  </a:lnTo>
                  <a:lnTo>
                    <a:pt x="84" y="242"/>
                  </a:lnTo>
                  <a:lnTo>
                    <a:pt x="83" y="242"/>
                  </a:lnTo>
                  <a:lnTo>
                    <a:pt x="83" y="242"/>
                  </a:lnTo>
                  <a:lnTo>
                    <a:pt x="82" y="241"/>
                  </a:lnTo>
                  <a:lnTo>
                    <a:pt x="82" y="240"/>
                  </a:lnTo>
                  <a:lnTo>
                    <a:pt x="80" y="239"/>
                  </a:lnTo>
                  <a:lnTo>
                    <a:pt x="79" y="239"/>
                  </a:lnTo>
                  <a:lnTo>
                    <a:pt x="78" y="239"/>
                  </a:lnTo>
                  <a:lnTo>
                    <a:pt x="78" y="238"/>
                  </a:lnTo>
                  <a:lnTo>
                    <a:pt x="77" y="238"/>
                  </a:lnTo>
                  <a:lnTo>
                    <a:pt x="77" y="237"/>
                  </a:lnTo>
                  <a:lnTo>
                    <a:pt x="76" y="237"/>
                  </a:lnTo>
                  <a:lnTo>
                    <a:pt x="75" y="238"/>
                  </a:lnTo>
                  <a:lnTo>
                    <a:pt x="74" y="238"/>
                  </a:lnTo>
                  <a:lnTo>
                    <a:pt x="73" y="239"/>
                  </a:lnTo>
                  <a:lnTo>
                    <a:pt x="73" y="240"/>
                  </a:lnTo>
                  <a:lnTo>
                    <a:pt x="71" y="240"/>
                  </a:lnTo>
                  <a:lnTo>
                    <a:pt x="70" y="240"/>
                  </a:lnTo>
                  <a:lnTo>
                    <a:pt x="70" y="239"/>
                  </a:lnTo>
                  <a:lnTo>
                    <a:pt x="69" y="239"/>
                  </a:lnTo>
                  <a:lnTo>
                    <a:pt x="69" y="238"/>
                  </a:lnTo>
                  <a:lnTo>
                    <a:pt x="68" y="238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7" y="235"/>
                  </a:lnTo>
                  <a:lnTo>
                    <a:pt x="67" y="233"/>
                  </a:lnTo>
                  <a:lnTo>
                    <a:pt x="66" y="233"/>
                  </a:lnTo>
                  <a:lnTo>
                    <a:pt x="65" y="233"/>
                  </a:lnTo>
                  <a:lnTo>
                    <a:pt x="65" y="232"/>
                  </a:lnTo>
                  <a:lnTo>
                    <a:pt x="63" y="231"/>
                  </a:lnTo>
                  <a:lnTo>
                    <a:pt x="63" y="230"/>
                  </a:lnTo>
                  <a:lnTo>
                    <a:pt x="63" y="229"/>
                  </a:lnTo>
                  <a:lnTo>
                    <a:pt x="63" y="228"/>
                  </a:lnTo>
                  <a:lnTo>
                    <a:pt x="63" y="228"/>
                  </a:lnTo>
                  <a:lnTo>
                    <a:pt x="62" y="227"/>
                  </a:lnTo>
                  <a:lnTo>
                    <a:pt x="62" y="225"/>
                  </a:lnTo>
                  <a:lnTo>
                    <a:pt x="61" y="225"/>
                  </a:lnTo>
                  <a:lnTo>
                    <a:pt x="61" y="224"/>
                  </a:lnTo>
                  <a:lnTo>
                    <a:pt x="60" y="223"/>
                  </a:lnTo>
                  <a:lnTo>
                    <a:pt x="60" y="222"/>
                  </a:lnTo>
                  <a:lnTo>
                    <a:pt x="59" y="221"/>
                  </a:lnTo>
                  <a:lnTo>
                    <a:pt x="60" y="220"/>
                  </a:lnTo>
                  <a:lnTo>
                    <a:pt x="59" y="220"/>
                  </a:lnTo>
                  <a:lnTo>
                    <a:pt x="59" y="219"/>
                  </a:lnTo>
                  <a:lnTo>
                    <a:pt x="58" y="219"/>
                  </a:lnTo>
                  <a:lnTo>
                    <a:pt x="58" y="218"/>
                  </a:lnTo>
                  <a:lnTo>
                    <a:pt x="57" y="218"/>
                  </a:lnTo>
                  <a:lnTo>
                    <a:pt x="56" y="218"/>
                  </a:lnTo>
                  <a:lnTo>
                    <a:pt x="56" y="216"/>
                  </a:lnTo>
                  <a:lnTo>
                    <a:pt x="56" y="215"/>
                  </a:lnTo>
                  <a:lnTo>
                    <a:pt x="56" y="215"/>
                  </a:lnTo>
                  <a:lnTo>
                    <a:pt x="57" y="215"/>
                  </a:lnTo>
                  <a:lnTo>
                    <a:pt x="57" y="214"/>
                  </a:lnTo>
                  <a:lnTo>
                    <a:pt x="58" y="214"/>
                  </a:lnTo>
                  <a:lnTo>
                    <a:pt x="58" y="213"/>
                  </a:lnTo>
                  <a:lnTo>
                    <a:pt x="58" y="212"/>
                  </a:lnTo>
                  <a:lnTo>
                    <a:pt x="58" y="211"/>
                  </a:lnTo>
                  <a:lnTo>
                    <a:pt x="58" y="210"/>
                  </a:lnTo>
                  <a:lnTo>
                    <a:pt x="58" y="208"/>
                  </a:lnTo>
                  <a:lnTo>
                    <a:pt x="58" y="207"/>
                  </a:lnTo>
                  <a:lnTo>
                    <a:pt x="58" y="206"/>
                  </a:lnTo>
                  <a:lnTo>
                    <a:pt x="57" y="205"/>
                  </a:lnTo>
                  <a:lnTo>
                    <a:pt x="56" y="205"/>
                  </a:lnTo>
                  <a:lnTo>
                    <a:pt x="54" y="204"/>
                  </a:lnTo>
                  <a:lnTo>
                    <a:pt x="53" y="203"/>
                  </a:lnTo>
                  <a:lnTo>
                    <a:pt x="54" y="203"/>
                  </a:lnTo>
                  <a:lnTo>
                    <a:pt x="54" y="202"/>
                  </a:lnTo>
                  <a:lnTo>
                    <a:pt x="56" y="201"/>
                  </a:lnTo>
                  <a:lnTo>
                    <a:pt x="56" y="199"/>
                  </a:lnTo>
                  <a:lnTo>
                    <a:pt x="56" y="198"/>
                  </a:lnTo>
                  <a:lnTo>
                    <a:pt x="54" y="197"/>
                  </a:lnTo>
                  <a:lnTo>
                    <a:pt x="54" y="196"/>
                  </a:lnTo>
                  <a:lnTo>
                    <a:pt x="54" y="195"/>
                  </a:lnTo>
                  <a:lnTo>
                    <a:pt x="54" y="194"/>
                  </a:lnTo>
                  <a:lnTo>
                    <a:pt x="53" y="194"/>
                  </a:lnTo>
                  <a:lnTo>
                    <a:pt x="53" y="193"/>
                  </a:lnTo>
                  <a:lnTo>
                    <a:pt x="52" y="193"/>
                  </a:lnTo>
                  <a:lnTo>
                    <a:pt x="51" y="191"/>
                  </a:lnTo>
                  <a:lnTo>
                    <a:pt x="51" y="190"/>
                  </a:lnTo>
                  <a:lnTo>
                    <a:pt x="50" y="189"/>
                  </a:lnTo>
                  <a:lnTo>
                    <a:pt x="50" y="188"/>
                  </a:lnTo>
                  <a:lnTo>
                    <a:pt x="50" y="188"/>
                  </a:lnTo>
                  <a:lnTo>
                    <a:pt x="50" y="187"/>
                  </a:lnTo>
                  <a:lnTo>
                    <a:pt x="50" y="186"/>
                  </a:lnTo>
                  <a:lnTo>
                    <a:pt x="50" y="185"/>
                  </a:lnTo>
                  <a:lnTo>
                    <a:pt x="50" y="184"/>
                  </a:lnTo>
                  <a:lnTo>
                    <a:pt x="50" y="182"/>
                  </a:lnTo>
                  <a:lnTo>
                    <a:pt x="51" y="181"/>
                  </a:lnTo>
                  <a:lnTo>
                    <a:pt x="51" y="180"/>
                  </a:lnTo>
                  <a:lnTo>
                    <a:pt x="50" y="180"/>
                  </a:lnTo>
                  <a:lnTo>
                    <a:pt x="50" y="179"/>
                  </a:lnTo>
                  <a:lnTo>
                    <a:pt x="49" y="179"/>
                  </a:lnTo>
                  <a:lnTo>
                    <a:pt x="49" y="178"/>
                  </a:lnTo>
                  <a:lnTo>
                    <a:pt x="48" y="177"/>
                  </a:lnTo>
                  <a:lnTo>
                    <a:pt x="45" y="177"/>
                  </a:lnTo>
                  <a:lnTo>
                    <a:pt x="45" y="176"/>
                  </a:lnTo>
                  <a:lnTo>
                    <a:pt x="44" y="176"/>
                  </a:lnTo>
                  <a:lnTo>
                    <a:pt x="43" y="176"/>
                  </a:lnTo>
                  <a:lnTo>
                    <a:pt x="42" y="176"/>
                  </a:lnTo>
                  <a:lnTo>
                    <a:pt x="41" y="176"/>
                  </a:lnTo>
                  <a:lnTo>
                    <a:pt x="40" y="176"/>
                  </a:lnTo>
                  <a:lnTo>
                    <a:pt x="39" y="176"/>
                  </a:lnTo>
                  <a:lnTo>
                    <a:pt x="36" y="176"/>
                  </a:lnTo>
                  <a:lnTo>
                    <a:pt x="35" y="176"/>
                  </a:lnTo>
                  <a:lnTo>
                    <a:pt x="34" y="176"/>
                  </a:lnTo>
                  <a:lnTo>
                    <a:pt x="33" y="176"/>
                  </a:lnTo>
                  <a:lnTo>
                    <a:pt x="28" y="176"/>
                  </a:lnTo>
                  <a:lnTo>
                    <a:pt x="26" y="176"/>
                  </a:lnTo>
                  <a:lnTo>
                    <a:pt x="25" y="176"/>
                  </a:lnTo>
                  <a:lnTo>
                    <a:pt x="24" y="176"/>
                  </a:lnTo>
                  <a:lnTo>
                    <a:pt x="20" y="176"/>
                  </a:lnTo>
                  <a:lnTo>
                    <a:pt x="19" y="176"/>
                  </a:lnTo>
                  <a:lnTo>
                    <a:pt x="17" y="176"/>
                  </a:lnTo>
                  <a:lnTo>
                    <a:pt x="15" y="176"/>
                  </a:lnTo>
                  <a:lnTo>
                    <a:pt x="12" y="176"/>
                  </a:lnTo>
                  <a:lnTo>
                    <a:pt x="11" y="176"/>
                  </a:lnTo>
                  <a:lnTo>
                    <a:pt x="12" y="176"/>
                  </a:lnTo>
                  <a:lnTo>
                    <a:pt x="12" y="174"/>
                  </a:lnTo>
                  <a:lnTo>
                    <a:pt x="12" y="173"/>
                  </a:lnTo>
                  <a:lnTo>
                    <a:pt x="12" y="172"/>
                  </a:lnTo>
                  <a:lnTo>
                    <a:pt x="14" y="172"/>
                  </a:lnTo>
                  <a:lnTo>
                    <a:pt x="15" y="171"/>
                  </a:lnTo>
                  <a:lnTo>
                    <a:pt x="16" y="171"/>
                  </a:lnTo>
                  <a:lnTo>
                    <a:pt x="16" y="170"/>
                  </a:lnTo>
                  <a:lnTo>
                    <a:pt x="17" y="169"/>
                  </a:lnTo>
                  <a:lnTo>
                    <a:pt x="17" y="168"/>
                  </a:lnTo>
                  <a:lnTo>
                    <a:pt x="16" y="168"/>
                  </a:lnTo>
                  <a:lnTo>
                    <a:pt x="16" y="166"/>
                  </a:lnTo>
                  <a:lnTo>
                    <a:pt x="15" y="165"/>
                  </a:lnTo>
                  <a:lnTo>
                    <a:pt x="15" y="164"/>
                  </a:lnTo>
                  <a:lnTo>
                    <a:pt x="16" y="163"/>
                  </a:lnTo>
                  <a:lnTo>
                    <a:pt x="17" y="163"/>
                  </a:lnTo>
                  <a:lnTo>
                    <a:pt x="18" y="163"/>
                  </a:lnTo>
                  <a:lnTo>
                    <a:pt x="18" y="162"/>
                  </a:lnTo>
                  <a:lnTo>
                    <a:pt x="19" y="162"/>
                  </a:lnTo>
                  <a:lnTo>
                    <a:pt x="20" y="161"/>
                  </a:lnTo>
                  <a:lnTo>
                    <a:pt x="20" y="161"/>
                  </a:lnTo>
                  <a:lnTo>
                    <a:pt x="22" y="160"/>
                  </a:lnTo>
                  <a:lnTo>
                    <a:pt x="22" y="159"/>
                  </a:lnTo>
                  <a:lnTo>
                    <a:pt x="23" y="157"/>
                  </a:lnTo>
                  <a:lnTo>
                    <a:pt x="22" y="157"/>
                  </a:lnTo>
                  <a:lnTo>
                    <a:pt x="22" y="156"/>
                  </a:lnTo>
                  <a:lnTo>
                    <a:pt x="23" y="155"/>
                  </a:lnTo>
                  <a:lnTo>
                    <a:pt x="23" y="154"/>
                  </a:lnTo>
                  <a:lnTo>
                    <a:pt x="22" y="154"/>
                  </a:lnTo>
                  <a:lnTo>
                    <a:pt x="22" y="153"/>
                  </a:lnTo>
                  <a:lnTo>
                    <a:pt x="20" y="153"/>
                  </a:lnTo>
                  <a:lnTo>
                    <a:pt x="19" y="153"/>
                  </a:lnTo>
                  <a:lnTo>
                    <a:pt x="19" y="152"/>
                  </a:lnTo>
                  <a:lnTo>
                    <a:pt x="18" y="151"/>
                  </a:lnTo>
                  <a:lnTo>
                    <a:pt x="18" y="149"/>
                  </a:lnTo>
                  <a:lnTo>
                    <a:pt x="17" y="148"/>
                  </a:lnTo>
                  <a:lnTo>
                    <a:pt x="17" y="147"/>
                  </a:lnTo>
                  <a:lnTo>
                    <a:pt x="17" y="146"/>
                  </a:lnTo>
                  <a:lnTo>
                    <a:pt x="17" y="145"/>
                  </a:lnTo>
                  <a:lnTo>
                    <a:pt x="17" y="144"/>
                  </a:lnTo>
                  <a:lnTo>
                    <a:pt x="16" y="143"/>
                  </a:lnTo>
                  <a:lnTo>
                    <a:pt x="16" y="142"/>
                  </a:lnTo>
                  <a:lnTo>
                    <a:pt x="16" y="140"/>
                  </a:lnTo>
                  <a:lnTo>
                    <a:pt x="15" y="139"/>
                  </a:lnTo>
                  <a:lnTo>
                    <a:pt x="15" y="138"/>
                  </a:lnTo>
                  <a:lnTo>
                    <a:pt x="15" y="137"/>
                  </a:lnTo>
                  <a:lnTo>
                    <a:pt x="16" y="136"/>
                  </a:lnTo>
                  <a:lnTo>
                    <a:pt x="15" y="135"/>
                  </a:lnTo>
                  <a:lnTo>
                    <a:pt x="15" y="134"/>
                  </a:lnTo>
                  <a:lnTo>
                    <a:pt x="15" y="134"/>
                  </a:lnTo>
                  <a:lnTo>
                    <a:pt x="14" y="132"/>
                  </a:lnTo>
                  <a:lnTo>
                    <a:pt x="12" y="132"/>
                  </a:lnTo>
                  <a:lnTo>
                    <a:pt x="11" y="132"/>
                  </a:lnTo>
                  <a:lnTo>
                    <a:pt x="10" y="131"/>
                  </a:lnTo>
                  <a:lnTo>
                    <a:pt x="9" y="131"/>
                  </a:lnTo>
                  <a:lnTo>
                    <a:pt x="9" y="131"/>
                  </a:lnTo>
                  <a:lnTo>
                    <a:pt x="8" y="131"/>
                  </a:lnTo>
                  <a:lnTo>
                    <a:pt x="7" y="130"/>
                  </a:lnTo>
                  <a:lnTo>
                    <a:pt x="7" y="129"/>
                  </a:lnTo>
                  <a:lnTo>
                    <a:pt x="6" y="129"/>
                  </a:lnTo>
                  <a:lnTo>
                    <a:pt x="6" y="128"/>
                  </a:lnTo>
                  <a:lnTo>
                    <a:pt x="6" y="127"/>
                  </a:lnTo>
                  <a:lnTo>
                    <a:pt x="7" y="127"/>
                  </a:lnTo>
                  <a:lnTo>
                    <a:pt x="7" y="126"/>
                  </a:lnTo>
                  <a:lnTo>
                    <a:pt x="7" y="125"/>
                  </a:lnTo>
                  <a:lnTo>
                    <a:pt x="8" y="125"/>
                  </a:lnTo>
                  <a:lnTo>
                    <a:pt x="8" y="123"/>
                  </a:lnTo>
                  <a:lnTo>
                    <a:pt x="8" y="122"/>
                  </a:lnTo>
                  <a:lnTo>
                    <a:pt x="8" y="121"/>
                  </a:lnTo>
                  <a:lnTo>
                    <a:pt x="7" y="121"/>
                  </a:lnTo>
                  <a:lnTo>
                    <a:pt x="7" y="120"/>
                  </a:lnTo>
                  <a:lnTo>
                    <a:pt x="7" y="119"/>
                  </a:lnTo>
                  <a:lnTo>
                    <a:pt x="8" y="119"/>
                  </a:lnTo>
                  <a:lnTo>
                    <a:pt x="8" y="118"/>
                  </a:lnTo>
                  <a:lnTo>
                    <a:pt x="8" y="117"/>
                  </a:lnTo>
                  <a:lnTo>
                    <a:pt x="7" y="117"/>
                  </a:lnTo>
                  <a:lnTo>
                    <a:pt x="6" y="118"/>
                  </a:lnTo>
                  <a:lnTo>
                    <a:pt x="5" y="118"/>
                  </a:lnTo>
                  <a:lnTo>
                    <a:pt x="5" y="117"/>
                  </a:lnTo>
                  <a:lnTo>
                    <a:pt x="3" y="117"/>
                  </a:lnTo>
                  <a:lnTo>
                    <a:pt x="2" y="117"/>
                  </a:lnTo>
                  <a:lnTo>
                    <a:pt x="1" y="118"/>
                  </a:lnTo>
                  <a:lnTo>
                    <a:pt x="1" y="117"/>
                  </a:lnTo>
                  <a:lnTo>
                    <a:pt x="0" y="117"/>
                  </a:lnTo>
                  <a:lnTo>
                    <a:pt x="0" y="115"/>
                  </a:lnTo>
                  <a:lnTo>
                    <a:pt x="0" y="114"/>
                  </a:lnTo>
                  <a:lnTo>
                    <a:pt x="1" y="114"/>
                  </a:lnTo>
                  <a:lnTo>
                    <a:pt x="1" y="113"/>
                  </a:lnTo>
                  <a:lnTo>
                    <a:pt x="2" y="112"/>
                  </a:lnTo>
                  <a:lnTo>
                    <a:pt x="2" y="111"/>
                  </a:lnTo>
                  <a:lnTo>
                    <a:pt x="2" y="110"/>
                  </a:lnTo>
                  <a:lnTo>
                    <a:pt x="3" y="110"/>
                  </a:lnTo>
                  <a:lnTo>
                    <a:pt x="3" y="109"/>
                  </a:lnTo>
                  <a:lnTo>
                    <a:pt x="5" y="108"/>
                  </a:lnTo>
                  <a:lnTo>
                    <a:pt x="6" y="106"/>
                  </a:lnTo>
                  <a:lnTo>
                    <a:pt x="5" y="106"/>
                  </a:lnTo>
                  <a:lnTo>
                    <a:pt x="6" y="106"/>
                  </a:lnTo>
                  <a:lnTo>
                    <a:pt x="8" y="106"/>
                  </a:lnTo>
                  <a:lnTo>
                    <a:pt x="9" y="106"/>
                  </a:lnTo>
                  <a:lnTo>
                    <a:pt x="9" y="105"/>
                  </a:lnTo>
                  <a:lnTo>
                    <a:pt x="8" y="104"/>
                  </a:lnTo>
                  <a:lnTo>
                    <a:pt x="8" y="103"/>
                  </a:lnTo>
                  <a:lnTo>
                    <a:pt x="7" y="101"/>
                  </a:lnTo>
                  <a:lnTo>
                    <a:pt x="7" y="100"/>
                  </a:lnTo>
                  <a:lnTo>
                    <a:pt x="8" y="98"/>
                  </a:lnTo>
                  <a:lnTo>
                    <a:pt x="7" y="98"/>
                  </a:lnTo>
                  <a:lnTo>
                    <a:pt x="7" y="97"/>
                  </a:lnTo>
                  <a:lnTo>
                    <a:pt x="7" y="96"/>
                  </a:lnTo>
                  <a:lnTo>
                    <a:pt x="7" y="95"/>
                  </a:lnTo>
                  <a:lnTo>
                    <a:pt x="8" y="94"/>
                  </a:lnTo>
                  <a:lnTo>
                    <a:pt x="9" y="93"/>
                  </a:lnTo>
                  <a:lnTo>
                    <a:pt x="9" y="93"/>
                  </a:lnTo>
                  <a:lnTo>
                    <a:pt x="9" y="92"/>
                  </a:lnTo>
                  <a:lnTo>
                    <a:pt x="10" y="91"/>
                  </a:lnTo>
                  <a:lnTo>
                    <a:pt x="10" y="89"/>
                  </a:lnTo>
                  <a:lnTo>
                    <a:pt x="11" y="89"/>
                  </a:lnTo>
                  <a:lnTo>
                    <a:pt x="10" y="88"/>
                  </a:lnTo>
                  <a:lnTo>
                    <a:pt x="10" y="87"/>
                  </a:lnTo>
                  <a:lnTo>
                    <a:pt x="10" y="86"/>
                  </a:lnTo>
                  <a:lnTo>
                    <a:pt x="10" y="85"/>
                  </a:lnTo>
                  <a:lnTo>
                    <a:pt x="11" y="85"/>
                  </a:lnTo>
                  <a:lnTo>
                    <a:pt x="11" y="84"/>
                  </a:lnTo>
                  <a:lnTo>
                    <a:pt x="12" y="83"/>
                  </a:lnTo>
                  <a:lnTo>
                    <a:pt x="11" y="83"/>
                  </a:lnTo>
                  <a:lnTo>
                    <a:pt x="12" y="81"/>
                  </a:lnTo>
                  <a:lnTo>
                    <a:pt x="11" y="80"/>
                  </a:lnTo>
                  <a:lnTo>
                    <a:pt x="11" y="79"/>
                  </a:lnTo>
                  <a:lnTo>
                    <a:pt x="10" y="79"/>
                  </a:lnTo>
                  <a:lnTo>
                    <a:pt x="9" y="78"/>
                  </a:lnTo>
                  <a:lnTo>
                    <a:pt x="9" y="77"/>
                  </a:lnTo>
                  <a:lnTo>
                    <a:pt x="9" y="76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8" y="72"/>
                  </a:lnTo>
                  <a:lnTo>
                    <a:pt x="8" y="71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8" y="68"/>
                  </a:lnTo>
                  <a:lnTo>
                    <a:pt x="8" y="67"/>
                  </a:lnTo>
                  <a:lnTo>
                    <a:pt x="7" y="66"/>
                  </a:lnTo>
                  <a:lnTo>
                    <a:pt x="7" y="64"/>
                  </a:lnTo>
                  <a:lnTo>
                    <a:pt x="8" y="63"/>
                  </a:lnTo>
                  <a:lnTo>
                    <a:pt x="9" y="63"/>
                  </a:lnTo>
                  <a:lnTo>
                    <a:pt x="9" y="63"/>
                  </a:lnTo>
                  <a:lnTo>
                    <a:pt x="9" y="62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9" y="60"/>
                  </a:lnTo>
                  <a:lnTo>
                    <a:pt x="9" y="59"/>
                  </a:lnTo>
                  <a:lnTo>
                    <a:pt x="8" y="59"/>
                  </a:lnTo>
                  <a:lnTo>
                    <a:pt x="7" y="59"/>
                  </a:lnTo>
                  <a:lnTo>
                    <a:pt x="7" y="58"/>
                  </a:lnTo>
                  <a:lnTo>
                    <a:pt x="7" y="56"/>
                  </a:lnTo>
                  <a:lnTo>
                    <a:pt x="6" y="55"/>
                  </a:lnTo>
                  <a:lnTo>
                    <a:pt x="6" y="54"/>
                  </a:lnTo>
                  <a:lnTo>
                    <a:pt x="5" y="54"/>
                  </a:lnTo>
                  <a:lnTo>
                    <a:pt x="3" y="53"/>
                  </a:lnTo>
                  <a:lnTo>
                    <a:pt x="5" y="52"/>
                  </a:lnTo>
                  <a:lnTo>
                    <a:pt x="3" y="52"/>
                  </a:lnTo>
                  <a:lnTo>
                    <a:pt x="5" y="51"/>
                  </a:lnTo>
                  <a:lnTo>
                    <a:pt x="6" y="50"/>
                  </a:lnTo>
                  <a:lnTo>
                    <a:pt x="7" y="50"/>
                  </a:lnTo>
                  <a:lnTo>
                    <a:pt x="8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49"/>
                  </a:lnTo>
                  <a:lnTo>
                    <a:pt x="9" y="47"/>
                  </a:lnTo>
                  <a:lnTo>
                    <a:pt x="10" y="46"/>
                  </a:lnTo>
                  <a:lnTo>
                    <a:pt x="11" y="45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3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4" y="41"/>
                  </a:lnTo>
                  <a:lnTo>
                    <a:pt x="14" y="39"/>
                  </a:lnTo>
                  <a:lnTo>
                    <a:pt x="15" y="38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4" y="36"/>
                  </a:lnTo>
                  <a:lnTo>
                    <a:pt x="15" y="36"/>
                  </a:lnTo>
                  <a:lnTo>
                    <a:pt x="16" y="35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17" y="35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19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4" y="36"/>
                  </a:lnTo>
                  <a:lnTo>
                    <a:pt x="24" y="35"/>
                  </a:lnTo>
                  <a:lnTo>
                    <a:pt x="25" y="34"/>
                  </a:lnTo>
                  <a:lnTo>
                    <a:pt x="25" y="33"/>
                  </a:lnTo>
                  <a:lnTo>
                    <a:pt x="25" y="32"/>
                  </a:lnTo>
                  <a:lnTo>
                    <a:pt x="26" y="30"/>
                  </a:lnTo>
                  <a:lnTo>
                    <a:pt x="26" y="29"/>
                  </a:lnTo>
                  <a:lnTo>
                    <a:pt x="27" y="29"/>
                  </a:lnTo>
                  <a:lnTo>
                    <a:pt x="28" y="29"/>
                  </a:lnTo>
                  <a:lnTo>
                    <a:pt x="29" y="29"/>
                  </a:lnTo>
                  <a:lnTo>
                    <a:pt x="29" y="30"/>
                  </a:lnTo>
                  <a:lnTo>
                    <a:pt x="31" y="30"/>
                  </a:lnTo>
                  <a:lnTo>
                    <a:pt x="31" y="29"/>
                  </a:lnTo>
                  <a:lnTo>
                    <a:pt x="32" y="30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4" y="29"/>
                  </a:lnTo>
                  <a:lnTo>
                    <a:pt x="34" y="28"/>
                  </a:lnTo>
                  <a:lnTo>
                    <a:pt x="35" y="27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6" y="22"/>
                  </a:lnTo>
                  <a:lnTo>
                    <a:pt x="36" y="21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7" y="18"/>
                  </a:lnTo>
                  <a:lnTo>
                    <a:pt x="37" y="17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39" y="13"/>
                  </a:lnTo>
                  <a:lnTo>
                    <a:pt x="39" y="12"/>
                  </a:lnTo>
                  <a:lnTo>
                    <a:pt x="37" y="12"/>
                  </a:lnTo>
                  <a:lnTo>
                    <a:pt x="37" y="11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7" y="8"/>
                  </a:lnTo>
                  <a:lnTo>
                    <a:pt x="37" y="7"/>
                  </a:lnTo>
                  <a:lnTo>
                    <a:pt x="37" y="5"/>
                  </a:lnTo>
                  <a:lnTo>
                    <a:pt x="39" y="5"/>
                  </a:lnTo>
                  <a:lnTo>
                    <a:pt x="40" y="5"/>
                  </a:lnTo>
                  <a:lnTo>
                    <a:pt x="41" y="4"/>
                  </a:lnTo>
                  <a:lnTo>
                    <a:pt x="41" y="3"/>
                  </a:lnTo>
                  <a:lnTo>
                    <a:pt x="42" y="2"/>
                  </a:lnTo>
                  <a:lnTo>
                    <a:pt x="43" y="2"/>
                  </a:lnTo>
                  <a:lnTo>
                    <a:pt x="44" y="3"/>
                  </a:lnTo>
                  <a:lnTo>
                    <a:pt x="45" y="3"/>
                  </a:lnTo>
                  <a:lnTo>
                    <a:pt x="50" y="3"/>
                  </a:lnTo>
                  <a:lnTo>
                    <a:pt x="60" y="2"/>
                  </a:lnTo>
                  <a:lnTo>
                    <a:pt x="63" y="3"/>
                  </a:lnTo>
                  <a:lnTo>
                    <a:pt x="65" y="3"/>
                  </a:lnTo>
                  <a:lnTo>
                    <a:pt x="67" y="3"/>
                  </a:lnTo>
                  <a:lnTo>
                    <a:pt x="70" y="3"/>
                  </a:lnTo>
                  <a:lnTo>
                    <a:pt x="71" y="3"/>
                  </a:lnTo>
                  <a:lnTo>
                    <a:pt x="77" y="3"/>
                  </a:lnTo>
                  <a:lnTo>
                    <a:pt x="78" y="3"/>
                  </a:lnTo>
                  <a:lnTo>
                    <a:pt x="80" y="3"/>
                  </a:lnTo>
                  <a:lnTo>
                    <a:pt x="82" y="3"/>
                  </a:lnTo>
                  <a:lnTo>
                    <a:pt x="86" y="3"/>
                  </a:lnTo>
                  <a:lnTo>
                    <a:pt x="89" y="2"/>
                  </a:lnTo>
                  <a:lnTo>
                    <a:pt x="91" y="2"/>
                  </a:lnTo>
                  <a:lnTo>
                    <a:pt x="93" y="2"/>
                  </a:lnTo>
                  <a:lnTo>
                    <a:pt x="97" y="2"/>
                  </a:lnTo>
                  <a:lnTo>
                    <a:pt x="101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9" y="1"/>
                  </a:lnTo>
                  <a:lnTo>
                    <a:pt x="110" y="1"/>
                  </a:lnTo>
                  <a:lnTo>
                    <a:pt x="111" y="1"/>
                  </a:lnTo>
                  <a:lnTo>
                    <a:pt x="114" y="1"/>
                  </a:lnTo>
                  <a:lnTo>
                    <a:pt x="116" y="1"/>
                  </a:lnTo>
                  <a:lnTo>
                    <a:pt x="118" y="1"/>
                  </a:lnTo>
                  <a:lnTo>
                    <a:pt x="118" y="1"/>
                  </a:lnTo>
                  <a:lnTo>
                    <a:pt x="119" y="0"/>
                  </a:lnTo>
                  <a:lnTo>
                    <a:pt x="122" y="0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5" y="1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9" y="1"/>
                  </a:lnTo>
                  <a:lnTo>
                    <a:pt x="133" y="1"/>
                  </a:lnTo>
                  <a:lnTo>
                    <a:pt x="135" y="1"/>
                  </a:lnTo>
                  <a:lnTo>
                    <a:pt x="137" y="1"/>
                  </a:lnTo>
                  <a:lnTo>
                    <a:pt x="139" y="2"/>
                  </a:lnTo>
                  <a:lnTo>
                    <a:pt x="140" y="2"/>
                  </a:lnTo>
                  <a:lnTo>
                    <a:pt x="142" y="2"/>
                  </a:lnTo>
                  <a:lnTo>
                    <a:pt x="144" y="2"/>
                  </a:lnTo>
                  <a:lnTo>
                    <a:pt x="146" y="2"/>
                  </a:lnTo>
                  <a:lnTo>
                    <a:pt x="147" y="2"/>
                  </a:lnTo>
                  <a:lnTo>
                    <a:pt x="151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2" y="2"/>
                  </a:lnTo>
                  <a:lnTo>
                    <a:pt x="169" y="2"/>
                  </a:lnTo>
                  <a:lnTo>
                    <a:pt x="171" y="2"/>
                  </a:lnTo>
                  <a:lnTo>
                    <a:pt x="172" y="2"/>
                  </a:lnTo>
                  <a:lnTo>
                    <a:pt x="176" y="2"/>
                  </a:lnTo>
                  <a:lnTo>
                    <a:pt x="177" y="2"/>
                  </a:lnTo>
                  <a:lnTo>
                    <a:pt x="183" y="2"/>
                  </a:lnTo>
                  <a:lnTo>
                    <a:pt x="189" y="2"/>
                  </a:lnTo>
                  <a:lnTo>
                    <a:pt x="190" y="2"/>
                  </a:lnTo>
                  <a:lnTo>
                    <a:pt x="191" y="2"/>
                  </a:lnTo>
                  <a:lnTo>
                    <a:pt x="193" y="2"/>
                  </a:lnTo>
                  <a:lnTo>
                    <a:pt x="194" y="2"/>
                  </a:lnTo>
                  <a:lnTo>
                    <a:pt x="195" y="2"/>
                  </a:lnTo>
                  <a:lnTo>
                    <a:pt x="196" y="2"/>
                  </a:lnTo>
                  <a:lnTo>
                    <a:pt x="197" y="2"/>
                  </a:lnTo>
                  <a:lnTo>
                    <a:pt x="198" y="2"/>
                  </a:lnTo>
                  <a:lnTo>
                    <a:pt x="199" y="2"/>
                  </a:lnTo>
                  <a:lnTo>
                    <a:pt x="200" y="2"/>
                  </a:lnTo>
                  <a:lnTo>
                    <a:pt x="203" y="2"/>
                  </a:lnTo>
                  <a:lnTo>
                    <a:pt x="205" y="2"/>
                  </a:lnTo>
                  <a:lnTo>
                    <a:pt x="207" y="2"/>
                  </a:lnTo>
                  <a:lnTo>
                    <a:pt x="208" y="2"/>
                  </a:lnTo>
                  <a:lnTo>
                    <a:pt x="209" y="2"/>
                  </a:lnTo>
                  <a:lnTo>
                    <a:pt x="211" y="2"/>
                  </a:lnTo>
                  <a:lnTo>
                    <a:pt x="212" y="2"/>
                  </a:lnTo>
                  <a:lnTo>
                    <a:pt x="219" y="2"/>
                  </a:lnTo>
                  <a:lnTo>
                    <a:pt x="221" y="1"/>
                  </a:lnTo>
                  <a:lnTo>
                    <a:pt x="222" y="1"/>
                  </a:lnTo>
                  <a:lnTo>
                    <a:pt x="223" y="1"/>
                  </a:lnTo>
                  <a:lnTo>
                    <a:pt x="224" y="1"/>
                  </a:lnTo>
                  <a:lnTo>
                    <a:pt x="226" y="1"/>
                  </a:lnTo>
                  <a:lnTo>
                    <a:pt x="226" y="1"/>
                  </a:lnTo>
                  <a:lnTo>
                    <a:pt x="229" y="1"/>
                  </a:lnTo>
                  <a:lnTo>
                    <a:pt x="230" y="1"/>
                  </a:lnTo>
                  <a:lnTo>
                    <a:pt x="234" y="1"/>
                  </a:lnTo>
                  <a:lnTo>
                    <a:pt x="236" y="1"/>
                  </a:lnTo>
                  <a:lnTo>
                    <a:pt x="239" y="1"/>
                  </a:lnTo>
                  <a:lnTo>
                    <a:pt x="242" y="1"/>
                  </a:lnTo>
                  <a:lnTo>
                    <a:pt x="243" y="1"/>
                  </a:lnTo>
                  <a:lnTo>
                    <a:pt x="250" y="1"/>
                  </a:lnTo>
                  <a:lnTo>
                    <a:pt x="253" y="1"/>
                  </a:lnTo>
                  <a:lnTo>
                    <a:pt x="255" y="1"/>
                  </a:lnTo>
                  <a:lnTo>
                    <a:pt x="263" y="1"/>
                  </a:lnTo>
                  <a:lnTo>
                    <a:pt x="264" y="1"/>
                  </a:lnTo>
                  <a:lnTo>
                    <a:pt x="266" y="1"/>
                  </a:lnTo>
                  <a:lnTo>
                    <a:pt x="268" y="1"/>
                  </a:lnTo>
                  <a:lnTo>
                    <a:pt x="272" y="0"/>
                  </a:lnTo>
                  <a:lnTo>
                    <a:pt x="274" y="0"/>
                  </a:lnTo>
                  <a:lnTo>
                    <a:pt x="275" y="0"/>
                  </a:lnTo>
                  <a:lnTo>
                    <a:pt x="279" y="0"/>
                  </a:lnTo>
                  <a:lnTo>
                    <a:pt x="280" y="0"/>
                  </a:lnTo>
                  <a:lnTo>
                    <a:pt x="281" y="0"/>
                  </a:lnTo>
                  <a:lnTo>
                    <a:pt x="282" y="0"/>
                  </a:lnTo>
                  <a:lnTo>
                    <a:pt x="284" y="0"/>
                  </a:lnTo>
                  <a:lnTo>
                    <a:pt x="285" y="0"/>
                  </a:lnTo>
                  <a:lnTo>
                    <a:pt x="286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60" name="Freeform 129">
              <a:extLst>
                <a:ext uri="{FF2B5EF4-FFF2-40B4-BE49-F238E27FC236}">
                  <a16:creationId xmlns:a16="http://schemas.microsoft.com/office/drawing/2014/main" id="{DD4CC55D-E321-A054-4743-B01541965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5837" y="1255713"/>
              <a:ext cx="388938" cy="608013"/>
            </a:xfrm>
            <a:custGeom>
              <a:avLst/>
              <a:gdLst>
                <a:gd name="T0" fmla="*/ 234 w 245"/>
                <a:gd name="T1" fmla="*/ 8 h 383"/>
                <a:gd name="T2" fmla="*/ 233 w 245"/>
                <a:gd name="T3" fmla="*/ 22 h 383"/>
                <a:gd name="T4" fmla="*/ 230 w 245"/>
                <a:gd name="T5" fmla="*/ 42 h 383"/>
                <a:gd name="T6" fmla="*/ 243 w 245"/>
                <a:gd name="T7" fmla="*/ 56 h 383"/>
                <a:gd name="T8" fmla="*/ 240 w 245"/>
                <a:gd name="T9" fmla="*/ 75 h 383"/>
                <a:gd name="T10" fmla="*/ 227 w 245"/>
                <a:gd name="T11" fmla="*/ 84 h 383"/>
                <a:gd name="T12" fmla="*/ 226 w 245"/>
                <a:gd name="T13" fmla="*/ 101 h 383"/>
                <a:gd name="T14" fmla="*/ 213 w 245"/>
                <a:gd name="T15" fmla="*/ 111 h 383"/>
                <a:gd name="T16" fmla="*/ 213 w 245"/>
                <a:gd name="T17" fmla="*/ 128 h 383"/>
                <a:gd name="T18" fmla="*/ 205 w 245"/>
                <a:gd name="T19" fmla="*/ 143 h 383"/>
                <a:gd name="T20" fmla="*/ 201 w 245"/>
                <a:gd name="T21" fmla="*/ 159 h 383"/>
                <a:gd name="T22" fmla="*/ 188 w 245"/>
                <a:gd name="T23" fmla="*/ 171 h 383"/>
                <a:gd name="T24" fmla="*/ 184 w 245"/>
                <a:gd name="T25" fmla="*/ 186 h 383"/>
                <a:gd name="T26" fmla="*/ 185 w 245"/>
                <a:gd name="T27" fmla="*/ 200 h 383"/>
                <a:gd name="T28" fmla="*/ 192 w 245"/>
                <a:gd name="T29" fmla="*/ 214 h 383"/>
                <a:gd name="T30" fmla="*/ 184 w 245"/>
                <a:gd name="T31" fmla="*/ 224 h 383"/>
                <a:gd name="T32" fmla="*/ 170 w 245"/>
                <a:gd name="T33" fmla="*/ 236 h 383"/>
                <a:gd name="T34" fmla="*/ 160 w 245"/>
                <a:gd name="T35" fmla="*/ 244 h 383"/>
                <a:gd name="T36" fmla="*/ 149 w 245"/>
                <a:gd name="T37" fmla="*/ 254 h 383"/>
                <a:gd name="T38" fmla="*/ 136 w 245"/>
                <a:gd name="T39" fmla="*/ 261 h 383"/>
                <a:gd name="T40" fmla="*/ 126 w 245"/>
                <a:gd name="T41" fmla="*/ 272 h 383"/>
                <a:gd name="T42" fmla="*/ 116 w 245"/>
                <a:gd name="T43" fmla="*/ 286 h 383"/>
                <a:gd name="T44" fmla="*/ 118 w 245"/>
                <a:gd name="T45" fmla="*/ 302 h 383"/>
                <a:gd name="T46" fmla="*/ 134 w 245"/>
                <a:gd name="T47" fmla="*/ 310 h 383"/>
                <a:gd name="T48" fmla="*/ 134 w 245"/>
                <a:gd name="T49" fmla="*/ 329 h 383"/>
                <a:gd name="T50" fmla="*/ 137 w 245"/>
                <a:gd name="T51" fmla="*/ 347 h 383"/>
                <a:gd name="T52" fmla="*/ 140 w 245"/>
                <a:gd name="T53" fmla="*/ 361 h 383"/>
                <a:gd name="T54" fmla="*/ 140 w 245"/>
                <a:gd name="T55" fmla="*/ 377 h 383"/>
                <a:gd name="T56" fmla="*/ 125 w 245"/>
                <a:gd name="T57" fmla="*/ 382 h 383"/>
                <a:gd name="T58" fmla="*/ 79 w 245"/>
                <a:gd name="T59" fmla="*/ 382 h 383"/>
                <a:gd name="T60" fmla="*/ 42 w 245"/>
                <a:gd name="T61" fmla="*/ 382 h 383"/>
                <a:gd name="T62" fmla="*/ 16 w 245"/>
                <a:gd name="T63" fmla="*/ 334 h 383"/>
                <a:gd name="T64" fmla="*/ 16 w 245"/>
                <a:gd name="T65" fmla="*/ 251 h 383"/>
                <a:gd name="T66" fmla="*/ 14 w 245"/>
                <a:gd name="T67" fmla="*/ 163 h 383"/>
                <a:gd name="T68" fmla="*/ 12 w 245"/>
                <a:gd name="T69" fmla="*/ 152 h 383"/>
                <a:gd name="T70" fmla="*/ 11 w 245"/>
                <a:gd name="T71" fmla="*/ 142 h 383"/>
                <a:gd name="T72" fmla="*/ 3 w 245"/>
                <a:gd name="T73" fmla="*/ 135 h 383"/>
                <a:gd name="T74" fmla="*/ 2 w 245"/>
                <a:gd name="T75" fmla="*/ 120 h 383"/>
                <a:gd name="T76" fmla="*/ 15 w 245"/>
                <a:gd name="T77" fmla="*/ 116 h 383"/>
                <a:gd name="T78" fmla="*/ 26 w 245"/>
                <a:gd name="T79" fmla="*/ 125 h 383"/>
                <a:gd name="T80" fmla="*/ 36 w 245"/>
                <a:gd name="T81" fmla="*/ 114 h 383"/>
                <a:gd name="T82" fmla="*/ 45 w 245"/>
                <a:gd name="T83" fmla="*/ 98 h 383"/>
                <a:gd name="T84" fmla="*/ 37 w 245"/>
                <a:gd name="T85" fmla="*/ 85 h 383"/>
                <a:gd name="T86" fmla="*/ 40 w 245"/>
                <a:gd name="T87" fmla="*/ 73 h 383"/>
                <a:gd name="T88" fmla="*/ 42 w 245"/>
                <a:gd name="T89" fmla="*/ 57 h 383"/>
                <a:gd name="T90" fmla="*/ 50 w 245"/>
                <a:gd name="T91" fmla="*/ 60 h 383"/>
                <a:gd name="T92" fmla="*/ 66 w 245"/>
                <a:gd name="T93" fmla="*/ 62 h 383"/>
                <a:gd name="T94" fmla="*/ 76 w 245"/>
                <a:gd name="T95" fmla="*/ 76 h 383"/>
                <a:gd name="T96" fmla="*/ 93 w 245"/>
                <a:gd name="T97" fmla="*/ 81 h 383"/>
                <a:gd name="T98" fmla="*/ 113 w 245"/>
                <a:gd name="T99" fmla="*/ 86 h 383"/>
                <a:gd name="T100" fmla="*/ 123 w 245"/>
                <a:gd name="T101" fmla="*/ 100 h 383"/>
                <a:gd name="T102" fmla="*/ 136 w 245"/>
                <a:gd name="T103" fmla="*/ 99 h 383"/>
                <a:gd name="T104" fmla="*/ 151 w 245"/>
                <a:gd name="T105" fmla="*/ 98 h 383"/>
                <a:gd name="T106" fmla="*/ 144 w 245"/>
                <a:gd name="T107" fmla="*/ 83 h 383"/>
                <a:gd name="T108" fmla="*/ 137 w 245"/>
                <a:gd name="T109" fmla="*/ 68 h 383"/>
                <a:gd name="T110" fmla="*/ 139 w 245"/>
                <a:gd name="T111" fmla="*/ 51 h 383"/>
                <a:gd name="T112" fmla="*/ 152 w 245"/>
                <a:gd name="T113" fmla="*/ 45 h 383"/>
                <a:gd name="T114" fmla="*/ 173 w 245"/>
                <a:gd name="T115" fmla="*/ 44 h 383"/>
                <a:gd name="T116" fmla="*/ 187 w 245"/>
                <a:gd name="T117" fmla="*/ 34 h 383"/>
                <a:gd name="T118" fmla="*/ 201 w 245"/>
                <a:gd name="T119" fmla="*/ 21 h 383"/>
                <a:gd name="T120" fmla="*/ 210 w 245"/>
                <a:gd name="T121" fmla="*/ 1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5" h="383">
                  <a:moveTo>
                    <a:pt x="220" y="0"/>
                  </a:moveTo>
                  <a:lnTo>
                    <a:pt x="220" y="1"/>
                  </a:lnTo>
                  <a:lnTo>
                    <a:pt x="221" y="0"/>
                  </a:lnTo>
                  <a:lnTo>
                    <a:pt x="223" y="1"/>
                  </a:lnTo>
                  <a:lnTo>
                    <a:pt x="223" y="2"/>
                  </a:lnTo>
                  <a:lnTo>
                    <a:pt x="225" y="2"/>
                  </a:lnTo>
                  <a:lnTo>
                    <a:pt x="225" y="4"/>
                  </a:lnTo>
                  <a:lnTo>
                    <a:pt x="226" y="5"/>
                  </a:lnTo>
                  <a:lnTo>
                    <a:pt x="226" y="6"/>
                  </a:lnTo>
                  <a:lnTo>
                    <a:pt x="226" y="7"/>
                  </a:lnTo>
                  <a:lnTo>
                    <a:pt x="227" y="7"/>
                  </a:lnTo>
                  <a:lnTo>
                    <a:pt x="227" y="8"/>
                  </a:lnTo>
                  <a:lnTo>
                    <a:pt x="228" y="8"/>
                  </a:lnTo>
                  <a:lnTo>
                    <a:pt x="229" y="8"/>
                  </a:lnTo>
                  <a:lnTo>
                    <a:pt x="230" y="7"/>
                  </a:lnTo>
                  <a:lnTo>
                    <a:pt x="231" y="7"/>
                  </a:lnTo>
                  <a:lnTo>
                    <a:pt x="233" y="7"/>
                  </a:lnTo>
                  <a:lnTo>
                    <a:pt x="234" y="7"/>
                  </a:lnTo>
                  <a:lnTo>
                    <a:pt x="234" y="8"/>
                  </a:lnTo>
                  <a:lnTo>
                    <a:pt x="234" y="8"/>
                  </a:lnTo>
                  <a:lnTo>
                    <a:pt x="234" y="9"/>
                  </a:lnTo>
                  <a:lnTo>
                    <a:pt x="235" y="10"/>
                  </a:lnTo>
                  <a:lnTo>
                    <a:pt x="235" y="11"/>
                  </a:lnTo>
                  <a:lnTo>
                    <a:pt x="236" y="11"/>
                  </a:lnTo>
                  <a:lnTo>
                    <a:pt x="237" y="11"/>
                  </a:lnTo>
                  <a:lnTo>
                    <a:pt x="238" y="13"/>
                  </a:lnTo>
                  <a:lnTo>
                    <a:pt x="237" y="14"/>
                  </a:lnTo>
                  <a:lnTo>
                    <a:pt x="236" y="14"/>
                  </a:lnTo>
                  <a:lnTo>
                    <a:pt x="236" y="15"/>
                  </a:lnTo>
                  <a:lnTo>
                    <a:pt x="235" y="15"/>
                  </a:lnTo>
                  <a:lnTo>
                    <a:pt x="234" y="16"/>
                  </a:lnTo>
                  <a:lnTo>
                    <a:pt x="234" y="17"/>
                  </a:lnTo>
                  <a:lnTo>
                    <a:pt x="234" y="18"/>
                  </a:lnTo>
                  <a:lnTo>
                    <a:pt x="234" y="19"/>
                  </a:lnTo>
                  <a:lnTo>
                    <a:pt x="234" y="21"/>
                  </a:lnTo>
                  <a:lnTo>
                    <a:pt x="234" y="22"/>
                  </a:lnTo>
                  <a:lnTo>
                    <a:pt x="234" y="22"/>
                  </a:lnTo>
                  <a:lnTo>
                    <a:pt x="233" y="22"/>
                  </a:lnTo>
                  <a:lnTo>
                    <a:pt x="233" y="23"/>
                  </a:lnTo>
                  <a:lnTo>
                    <a:pt x="231" y="24"/>
                  </a:lnTo>
                  <a:lnTo>
                    <a:pt x="231" y="25"/>
                  </a:lnTo>
                  <a:lnTo>
                    <a:pt x="231" y="26"/>
                  </a:lnTo>
                  <a:lnTo>
                    <a:pt x="233" y="27"/>
                  </a:lnTo>
                  <a:lnTo>
                    <a:pt x="231" y="28"/>
                  </a:lnTo>
                  <a:lnTo>
                    <a:pt x="231" y="30"/>
                  </a:lnTo>
                  <a:lnTo>
                    <a:pt x="231" y="31"/>
                  </a:lnTo>
                  <a:lnTo>
                    <a:pt x="233" y="32"/>
                  </a:lnTo>
                  <a:lnTo>
                    <a:pt x="233" y="33"/>
                  </a:lnTo>
                  <a:lnTo>
                    <a:pt x="233" y="34"/>
                  </a:lnTo>
                  <a:lnTo>
                    <a:pt x="233" y="35"/>
                  </a:lnTo>
                  <a:lnTo>
                    <a:pt x="231" y="35"/>
                  </a:lnTo>
                  <a:lnTo>
                    <a:pt x="231" y="36"/>
                  </a:lnTo>
                  <a:lnTo>
                    <a:pt x="233" y="39"/>
                  </a:lnTo>
                  <a:lnTo>
                    <a:pt x="231" y="40"/>
                  </a:lnTo>
                  <a:lnTo>
                    <a:pt x="231" y="41"/>
                  </a:lnTo>
                  <a:lnTo>
                    <a:pt x="230" y="41"/>
                  </a:lnTo>
                  <a:lnTo>
                    <a:pt x="230" y="42"/>
                  </a:lnTo>
                  <a:lnTo>
                    <a:pt x="230" y="43"/>
                  </a:lnTo>
                  <a:lnTo>
                    <a:pt x="231" y="45"/>
                  </a:lnTo>
                  <a:lnTo>
                    <a:pt x="233" y="45"/>
                  </a:lnTo>
                  <a:lnTo>
                    <a:pt x="234" y="47"/>
                  </a:lnTo>
                  <a:lnTo>
                    <a:pt x="234" y="47"/>
                  </a:lnTo>
                  <a:lnTo>
                    <a:pt x="234" y="48"/>
                  </a:lnTo>
                  <a:lnTo>
                    <a:pt x="235" y="49"/>
                  </a:lnTo>
                  <a:lnTo>
                    <a:pt x="234" y="50"/>
                  </a:lnTo>
                  <a:lnTo>
                    <a:pt x="234" y="51"/>
                  </a:lnTo>
                  <a:lnTo>
                    <a:pt x="234" y="52"/>
                  </a:lnTo>
                  <a:lnTo>
                    <a:pt x="235" y="53"/>
                  </a:lnTo>
                  <a:lnTo>
                    <a:pt x="236" y="53"/>
                  </a:lnTo>
                  <a:lnTo>
                    <a:pt x="237" y="53"/>
                  </a:lnTo>
                  <a:lnTo>
                    <a:pt x="238" y="53"/>
                  </a:lnTo>
                  <a:lnTo>
                    <a:pt x="239" y="53"/>
                  </a:lnTo>
                  <a:lnTo>
                    <a:pt x="240" y="55"/>
                  </a:lnTo>
                  <a:lnTo>
                    <a:pt x="240" y="56"/>
                  </a:lnTo>
                  <a:lnTo>
                    <a:pt x="242" y="56"/>
                  </a:lnTo>
                  <a:lnTo>
                    <a:pt x="243" y="56"/>
                  </a:lnTo>
                  <a:lnTo>
                    <a:pt x="244" y="56"/>
                  </a:lnTo>
                  <a:lnTo>
                    <a:pt x="244" y="57"/>
                  </a:lnTo>
                  <a:lnTo>
                    <a:pt x="245" y="58"/>
                  </a:lnTo>
                  <a:lnTo>
                    <a:pt x="245" y="59"/>
                  </a:lnTo>
                  <a:lnTo>
                    <a:pt x="245" y="60"/>
                  </a:lnTo>
                  <a:lnTo>
                    <a:pt x="244" y="61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5" y="65"/>
                  </a:lnTo>
                  <a:lnTo>
                    <a:pt x="245" y="66"/>
                  </a:lnTo>
                  <a:lnTo>
                    <a:pt x="245" y="67"/>
                  </a:lnTo>
                  <a:lnTo>
                    <a:pt x="245" y="69"/>
                  </a:lnTo>
                  <a:lnTo>
                    <a:pt x="244" y="70"/>
                  </a:lnTo>
                  <a:lnTo>
                    <a:pt x="244" y="72"/>
                  </a:lnTo>
                  <a:lnTo>
                    <a:pt x="244" y="73"/>
                  </a:lnTo>
                  <a:lnTo>
                    <a:pt x="243" y="74"/>
                  </a:lnTo>
                  <a:lnTo>
                    <a:pt x="243" y="75"/>
                  </a:lnTo>
                  <a:lnTo>
                    <a:pt x="242" y="75"/>
                  </a:lnTo>
                  <a:lnTo>
                    <a:pt x="240" y="75"/>
                  </a:lnTo>
                  <a:lnTo>
                    <a:pt x="239" y="75"/>
                  </a:lnTo>
                  <a:lnTo>
                    <a:pt x="238" y="76"/>
                  </a:lnTo>
                  <a:lnTo>
                    <a:pt x="237" y="77"/>
                  </a:lnTo>
                  <a:lnTo>
                    <a:pt x="236" y="77"/>
                  </a:lnTo>
                  <a:lnTo>
                    <a:pt x="236" y="78"/>
                  </a:lnTo>
                  <a:lnTo>
                    <a:pt x="235" y="78"/>
                  </a:lnTo>
                  <a:lnTo>
                    <a:pt x="234" y="77"/>
                  </a:lnTo>
                  <a:lnTo>
                    <a:pt x="234" y="78"/>
                  </a:lnTo>
                  <a:lnTo>
                    <a:pt x="233" y="77"/>
                  </a:lnTo>
                  <a:lnTo>
                    <a:pt x="231" y="77"/>
                  </a:lnTo>
                  <a:lnTo>
                    <a:pt x="231" y="78"/>
                  </a:lnTo>
                  <a:lnTo>
                    <a:pt x="230" y="78"/>
                  </a:lnTo>
                  <a:lnTo>
                    <a:pt x="230" y="79"/>
                  </a:lnTo>
                  <a:lnTo>
                    <a:pt x="229" y="81"/>
                  </a:lnTo>
                  <a:lnTo>
                    <a:pt x="228" y="81"/>
                  </a:lnTo>
                  <a:lnTo>
                    <a:pt x="227" y="81"/>
                  </a:lnTo>
                  <a:lnTo>
                    <a:pt x="226" y="82"/>
                  </a:lnTo>
                  <a:lnTo>
                    <a:pt x="227" y="83"/>
                  </a:lnTo>
                  <a:lnTo>
                    <a:pt x="227" y="84"/>
                  </a:lnTo>
                  <a:lnTo>
                    <a:pt x="228" y="84"/>
                  </a:lnTo>
                  <a:lnTo>
                    <a:pt x="229" y="84"/>
                  </a:lnTo>
                  <a:lnTo>
                    <a:pt x="229" y="85"/>
                  </a:lnTo>
                  <a:lnTo>
                    <a:pt x="230" y="86"/>
                  </a:lnTo>
                  <a:lnTo>
                    <a:pt x="230" y="87"/>
                  </a:lnTo>
                  <a:lnTo>
                    <a:pt x="229" y="89"/>
                  </a:lnTo>
                  <a:lnTo>
                    <a:pt x="229" y="90"/>
                  </a:lnTo>
                  <a:lnTo>
                    <a:pt x="229" y="90"/>
                  </a:lnTo>
                  <a:lnTo>
                    <a:pt x="229" y="91"/>
                  </a:lnTo>
                  <a:lnTo>
                    <a:pt x="228" y="92"/>
                  </a:lnTo>
                  <a:lnTo>
                    <a:pt x="229" y="94"/>
                  </a:lnTo>
                  <a:lnTo>
                    <a:pt x="229" y="95"/>
                  </a:lnTo>
                  <a:lnTo>
                    <a:pt x="228" y="97"/>
                  </a:lnTo>
                  <a:lnTo>
                    <a:pt x="229" y="98"/>
                  </a:lnTo>
                  <a:lnTo>
                    <a:pt x="228" y="99"/>
                  </a:lnTo>
                  <a:lnTo>
                    <a:pt x="227" y="99"/>
                  </a:lnTo>
                  <a:lnTo>
                    <a:pt x="227" y="100"/>
                  </a:lnTo>
                  <a:lnTo>
                    <a:pt x="227" y="101"/>
                  </a:lnTo>
                  <a:lnTo>
                    <a:pt x="226" y="101"/>
                  </a:lnTo>
                  <a:lnTo>
                    <a:pt x="225" y="100"/>
                  </a:lnTo>
                  <a:lnTo>
                    <a:pt x="223" y="101"/>
                  </a:lnTo>
                  <a:lnTo>
                    <a:pt x="222" y="101"/>
                  </a:lnTo>
                  <a:lnTo>
                    <a:pt x="222" y="102"/>
                  </a:lnTo>
                  <a:lnTo>
                    <a:pt x="221" y="102"/>
                  </a:lnTo>
                  <a:lnTo>
                    <a:pt x="221" y="103"/>
                  </a:lnTo>
                  <a:lnTo>
                    <a:pt x="221" y="104"/>
                  </a:lnTo>
                  <a:lnTo>
                    <a:pt x="221" y="106"/>
                  </a:lnTo>
                  <a:lnTo>
                    <a:pt x="220" y="106"/>
                  </a:lnTo>
                  <a:lnTo>
                    <a:pt x="219" y="107"/>
                  </a:lnTo>
                  <a:lnTo>
                    <a:pt x="218" y="107"/>
                  </a:lnTo>
                  <a:lnTo>
                    <a:pt x="217" y="107"/>
                  </a:lnTo>
                  <a:lnTo>
                    <a:pt x="216" y="106"/>
                  </a:lnTo>
                  <a:lnTo>
                    <a:pt x="216" y="107"/>
                  </a:lnTo>
                  <a:lnTo>
                    <a:pt x="216" y="108"/>
                  </a:lnTo>
                  <a:lnTo>
                    <a:pt x="214" y="108"/>
                  </a:lnTo>
                  <a:lnTo>
                    <a:pt x="213" y="109"/>
                  </a:lnTo>
                  <a:lnTo>
                    <a:pt x="213" y="110"/>
                  </a:lnTo>
                  <a:lnTo>
                    <a:pt x="213" y="111"/>
                  </a:lnTo>
                  <a:lnTo>
                    <a:pt x="213" y="112"/>
                  </a:lnTo>
                  <a:lnTo>
                    <a:pt x="212" y="114"/>
                  </a:lnTo>
                  <a:lnTo>
                    <a:pt x="211" y="115"/>
                  </a:lnTo>
                  <a:lnTo>
                    <a:pt x="212" y="115"/>
                  </a:lnTo>
                  <a:lnTo>
                    <a:pt x="212" y="116"/>
                  </a:lnTo>
                  <a:lnTo>
                    <a:pt x="212" y="116"/>
                  </a:lnTo>
                  <a:lnTo>
                    <a:pt x="212" y="117"/>
                  </a:lnTo>
                  <a:lnTo>
                    <a:pt x="212" y="118"/>
                  </a:lnTo>
                  <a:lnTo>
                    <a:pt x="211" y="118"/>
                  </a:lnTo>
                  <a:lnTo>
                    <a:pt x="211" y="119"/>
                  </a:lnTo>
                  <a:lnTo>
                    <a:pt x="211" y="120"/>
                  </a:lnTo>
                  <a:lnTo>
                    <a:pt x="211" y="121"/>
                  </a:lnTo>
                  <a:lnTo>
                    <a:pt x="210" y="123"/>
                  </a:lnTo>
                  <a:lnTo>
                    <a:pt x="211" y="124"/>
                  </a:lnTo>
                  <a:lnTo>
                    <a:pt x="211" y="125"/>
                  </a:lnTo>
                  <a:lnTo>
                    <a:pt x="211" y="126"/>
                  </a:lnTo>
                  <a:lnTo>
                    <a:pt x="212" y="126"/>
                  </a:lnTo>
                  <a:lnTo>
                    <a:pt x="212" y="127"/>
                  </a:lnTo>
                  <a:lnTo>
                    <a:pt x="213" y="128"/>
                  </a:lnTo>
                  <a:lnTo>
                    <a:pt x="213" y="129"/>
                  </a:lnTo>
                  <a:lnTo>
                    <a:pt x="212" y="129"/>
                  </a:lnTo>
                  <a:lnTo>
                    <a:pt x="212" y="131"/>
                  </a:lnTo>
                  <a:lnTo>
                    <a:pt x="212" y="132"/>
                  </a:lnTo>
                  <a:lnTo>
                    <a:pt x="212" y="133"/>
                  </a:lnTo>
                  <a:lnTo>
                    <a:pt x="211" y="133"/>
                  </a:lnTo>
                  <a:lnTo>
                    <a:pt x="211" y="134"/>
                  </a:lnTo>
                  <a:lnTo>
                    <a:pt x="210" y="134"/>
                  </a:lnTo>
                  <a:lnTo>
                    <a:pt x="210" y="135"/>
                  </a:lnTo>
                  <a:lnTo>
                    <a:pt x="209" y="135"/>
                  </a:lnTo>
                  <a:lnTo>
                    <a:pt x="208" y="135"/>
                  </a:lnTo>
                  <a:lnTo>
                    <a:pt x="208" y="136"/>
                  </a:lnTo>
                  <a:lnTo>
                    <a:pt x="208" y="137"/>
                  </a:lnTo>
                  <a:lnTo>
                    <a:pt x="208" y="138"/>
                  </a:lnTo>
                  <a:lnTo>
                    <a:pt x="208" y="140"/>
                  </a:lnTo>
                  <a:lnTo>
                    <a:pt x="206" y="140"/>
                  </a:lnTo>
                  <a:lnTo>
                    <a:pt x="206" y="141"/>
                  </a:lnTo>
                  <a:lnTo>
                    <a:pt x="206" y="142"/>
                  </a:lnTo>
                  <a:lnTo>
                    <a:pt x="205" y="143"/>
                  </a:lnTo>
                  <a:lnTo>
                    <a:pt x="205" y="143"/>
                  </a:lnTo>
                  <a:lnTo>
                    <a:pt x="205" y="144"/>
                  </a:lnTo>
                  <a:lnTo>
                    <a:pt x="204" y="144"/>
                  </a:lnTo>
                  <a:lnTo>
                    <a:pt x="203" y="144"/>
                  </a:lnTo>
                  <a:lnTo>
                    <a:pt x="202" y="145"/>
                  </a:lnTo>
                  <a:lnTo>
                    <a:pt x="202" y="146"/>
                  </a:lnTo>
                  <a:lnTo>
                    <a:pt x="202" y="148"/>
                  </a:lnTo>
                  <a:lnTo>
                    <a:pt x="201" y="148"/>
                  </a:lnTo>
                  <a:lnTo>
                    <a:pt x="201" y="149"/>
                  </a:lnTo>
                  <a:lnTo>
                    <a:pt x="200" y="150"/>
                  </a:lnTo>
                  <a:lnTo>
                    <a:pt x="201" y="151"/>
                  </a:lnTo>
                  <a:lnTo>
                    <a:pt x="201" y="152"/>
                  </a:lnTo>
                  <a:lnTo>
                    <a:pt x="202" y="153"/>
                  </a:lnTo>
                  <a:lnTo>
                    <a:pt x="202" y="154"/>
                  </a:lnTo>
                  <a:lnTo>
                    <a:pt x="202" y="155"/>
                  </a:lnTo>
                  <a:lnTo>
                    <a:pt x="202" y="157"/>
                  </a:lnTo>
                  <a:lnTo>
                    <a:pt x="201" y="157"/>
                  </a:lnTo>
                  <a:lnTo>
                    <a:pt x="201" y="158"/>
                  </a:lnTo>
                  <a:lnTo>
                    <a:pt x="201" y="159"/>
                  </a:lnTo>
                  <a:lnTo>
                    <a:pt x="201" y="160"/>
                  </a:lnTo>
                  <a:lnTo>
                    <a:pt x="202" y="160"/>
                  </a:lnTo>
                  <a:lnTo>
                    <a:pt x="201" y="161"/>
                  </a:lnTo>
                  <a:lnTo>
                    <a:pt x="200" y="162"/>
                  </a:lnTo>
                  <a:lnTo>
                    <a:pt x="200" y="163"/>
                  </a:lnTo>
                  <a:lnTo>
                    <a:pt x="200" y="165"/>
                  </a:lnTo>
                  <a:lnTo>
                    <a:pt x="199" y="165"/>
                  </a:lnTo>
                  <a:lnTo>
                    <a:pt x="199" y="166"/>
                  </a:lnTo>
                  <a:lnTo>
                    <a:pt x="197" y="166"/>
                  </a:lnTo>
                  <a:lnTo>
                    <a:pt x="196" y="167"/>
                  </a:lnTo>
                  <a:lnTo>
                    <a:pt x="195" y="167"/>
                  </a:lnTo>
                  <a:lnTo>
                    <a:pt x="195" y="168"/>
                  </a:lnTo>
                  <a:lnTo>
                    <a:pt x="194" y="168"/>
                  </a:lnTo>
                  <a:lnTo>
                    <a:pt x="193" y="169"/>
                  </a:lnTo>
                  <a:lnTo>
                    <a:pt x="192" y="170"/>
                  </a:lnTo>
                  <a:lnTo>
                    <a:pt x="192" y="170"/>
                  </a:lnTo>
                  <a:lnTo>
                    <a:pt x="191" y="170"/>
                  </a:lnTo>
                  <a:lnTo>
                    <a:pt x="189" y="171"/>
                  </a:lnTo>
                  <a:lnTo>
                    <a:pt x="188" y="171"/>
                  </a:lnTo>
                  <a:lnTo>
                    <a:pt x="188" y="172"/>
                  </a:lnTo>
                  <a:lnTo>
                    <a:pt x="188" y="174"/>
                  </a:lnTo>
                  <a:lnTo>
                    <a:pt x="189" y="175"/>
                  </a:lnTo>
                  <a:lnTo>
                    <a:pt x="189" y="176"/>
                  </a:lnTo>
                  <a:lnTo>
                    <a:pt x="191" y="176"/>
                  </a:lnTo>
                  <a:lnTo>
                    <a:pt x="191" y="177"/>
                  </a:lnTo>
                  <a:lnTo>
                    <a:pt x="191" y="178"/>
                  </a:lnTo>
                  <a:lnTo>
                    <a:pt x="191" y="179"/>
                  </a:lnTo>
                  <a:lnTo>
                    <a:pt x="189" y="180"/>
                  </a:lnTo>
                  <a:lnTo>
                    <a:pt x="189" y="182"/>
                  </a:lnTo>
                  <a:lnTo>
                    <a:pt x="188" y="183"/>
                  </a:lnTo>
                  <a:lnTo>
                    <a:pt x="188" y="184"/>
                  </a:lnTo>
                  <a:lnTo>
                    <a:pt x="188" y="185"/>
                  </a:lnTo>
                  <a:lnTo>
                    <a:pt x="187" y="185"/>
                  </a:lnTo>
                  <a:lnTo>
                    <a:pt x="187" y="186"/>
                  </a:lnTo>
                  <a:lnTo>
                    <a:pt x="186" y="187"/>
                  </a:lnTo>
                  <a:lnTo>
                    <a:pt x="185" y="186"/>
                  </a:lnTo>
                  <a:lnTo>
                    <a:pt x="185" y="187"/>
                  </a:lnTo>
                  <a:lnTo>
                    <a:pt x="184" y="186"/>
                  </a:lnTo>
                  <a:lnTo>
                    <a:pt x="183" y="186"/>
                  </a:lnTo>
                  <a:lnTo>
                    <a:pt x="183" y="187"/>
                  </a:lnTo>
                  <a:lnTo>
                    <a:pt x="182" y="187"/>
                  </a:lnTo>
                  <a:lnTo>
                    <a:pt x="182" y="188"/>
                  </a:lnTo>
                  <a:lnTo>
                    <a:pt x="182" y="189"/>
                  </a:lnTo>
                  <a:lnTo>
                    <a:pt x="183" y="189"/>
                  </a:lnTo>
                  <a:lnTo>
                    <a:pt x="183" y="191"/>
                  </a:lnTo>
                  <a:lnTo>
                    <a:pt x="183" y="192"/>
                  </a:lnTo>
                  <a:lnTo>
                    <a:pt x="183" y="193"/>
                  </a:lnTo>
                  <a:lnTo>
                    <a:pt x="184" y="193"/>
                  </a:lnTo>
                  <a:lnTo>
                    <a:pt x="184" y="194"/>
                  </a:lnTo>
                  <a:lnTo>
                    <a:pt x="184" y="195"/>
                  </a:lnTo>
                  <a:lnTo>
                    <a:pt x="185" y="195"/>
                  </a:lnTo>
                  <a:lnTo>
                    <a:pt x="185" y="196"/>
                  </a:lnTo>
                  <a:lnTo>
                    <a:pt x="185" y="197"/>
                  </a:lnTo>
                  <a:lnTo>
                    <a:pt x="186" y="197"/>
                  </a:lnTo>
                  <a:lnTo>
                    <a:pt x="186" y="197"/>
                  </a:lnTo>
                  <a:lnTo>
                    <a:pt x="186" y="199"/>
                  </a:lnTo>
                  <a:lnTo>
                    <a:pt x="185" y="200"/>
                  </a:lnTo>
                  <a:lnTo>
                    <a:pt x="185" y="201"/>
                  </a:lnTo>
                  <a:lnTo>
                    <a:pt x="185" y="202"/>
                  </a:lnTo>
                  <a:lnTo>
                    <a:pt x="186" y="202"/>
                  </a:lnTo>
                  <a:lnTo>
                    <a:pt x="187" y="202"/>
                  </a:lnTo>
                  <a:lnTo>
                    <a:pt x="188" y="202"/>
                  </a:lnTo>
                  <a:lnTo>
                    <a:pt x="189" y="203"/>
                  </a:lnTo>
                  <a:lnTo>
                    <a:pt x="191" y="203"/>
                  </a:lnTo>
                  <a:lnTo>
                    <a:pt x="191" y="204"/>
                  </a:lnTo>
                  <a:lnTo>
                    <a:pt x="191" y="205"/>
                  </a:lnTo>
                  <a:lnTo>
                    <a:pt x="189" y="207"/>
                  </a:lnTo>
                  <a:lnTo>
                    <a:pt x="189" y="208"/>
                  </a:lnTo>
                  <a:lnTo>
                    <a:pt x="191" y="208"/>
                  </a:lnTo>
                  <a:lnTo>
                    <a:pt x="191" y="209"/>
                  </a:lnTo>
                  <a:lnTo>
                    <a:pt x="191" y="210"/>
                  </a:lnTo>
                  <a:lnTo>
                    <a:pt x="191" y="211"/>
                  </a:lnTo>
                  <a:lnTo>
                    <a:pt x="192" y="211"/>
                  </a:lnTo>
                  <a:lnTo>
                    <a:pt x="192" y="212"/>
                  </a:lnTo>
                  <a:lnTo>
                    <a:pt x="192" y="213"/>
                  </a:lnTo>
                  <a:lnTo>
                    <a:pt x="192" y="214"/>
                  </a:lnTo>
                  <a:lnTo>
                    <a:pt x="193" y="214"/>
                  </a:lnTo>
                  <a:lnTo>
                    <a:pt x="193" y="216"/>
                  </a:lnTo>
                  <a:lnTo>
                    <a:pt x="193" y="217"/>
                  </a:lnTo>
                  <a:lnTo>
                    <a:pt x="194" y="218"/>
                  </a:lnTo>
                  <a:lnTo>
                    <a:pt x="194" y="219"/>
                  </a:lnTo>
                  <a:lnTo>
                    <a:pt x="194" y="220"/>
                  </a:lnTo>
                  <a:lnTo>
                    <a:pt x="193" y="220"/>
                  </a:lnTo>
                  <a:lnTo>
                    <a:pt x="193" y="221"/>
                  </a:lnTo>
                  <a:lnTo>
                    <a:pt x="192" y="221"/>
                  </a:lnTo>
                  <a:lnTo>
                    <a:pt x="191" y="221"/>
                  </a:lnTo>
                  <a:lnTo>
                    <a:pt x="191" y="220"/>
                  </a:lnTo>
                  <a:lnTo>
                    <a:pt x="189" y="220"/>
                  </a:lnTo>
                  <a:lnTo>
                    <a:pt x="188" y="220"/>
                  </a:lnTo>
                  <a:lnTo>
                    <a:pt x="187" y="219"/>
                  </a:lnTo>
                  <a:lnTo>
                    <a:pt x="186" y="220"/>
                  </a:lnTo>
                  <a:lnTo>
                    <a:pt x="185" y="221"/>
                  </a:lnTo>
                  <a:lnTo>
                    <a:pt x="184" y="221"/>
                  </a:lnTo>
                  <a:lnTo>
                    <a:pt x="184" y="222"/>
                  </a:lnTo>
                  <a:lnTo>
                    <a:pt x="184" y="224"/>
                  </a:lnTo>
                  <a:lnTo>
                    <a:pt x="183" y="225"/>
                  </a:lnTo>
                  <a:lnTo>
                    <a:pt x="182" y="225"/>
                  </a:lnTo>
                  <a:lnTo>
                    <a:pt x="180" y="225"/>
                  </a:lnTo>
                  <a:lnTo>
                    <a:pt x="179" y="225"/>
                  </a:lnTo>
                  <a:lnTo>
                    <a:pt x="179" y="225"/>
                  </a:lnTo>
                  <a:lnTo>
                    <a:pt x="178" y="225"/>
                  </a:lnTo>
                  <a:lnTo>
                    <a:pt x="177" y="226"/>
                  </a:lnTo>
                  <a:lnTo>
                    <a:pt x="176" y="227"/>
                  </a:lnTo>
                  <a:lnTo>
                    <a:pt x="175" y="228"/>
                  </a:lnTo>
                  <a:lnTo>
                    <a:pt x="175" y="229"/>
                  </a:lnTo>
                  <a:lnTo>
                    <a:pt x="176" y="230"/>
                  </a:lnTo>
                  <a:lnTo>
                    <a:pt x="175" y="231"/>
                  </a:lnTo>
                  <a:lnTo>
                    <a:pt x="174" y="233"/>
                  </a:lnTo>
                  <a:lnTo>
                    <a:pt x="174" y="234"/>
                  </a:lnTo>
                  <a:lnTo>
                    <a:pt x="174" y="235"/>
                  </a:lnTo>
                  <a:lnTo>
                    <a:pt x="173" y="236"/>
                  </a:lnTo>
                  <a:lnTo>
                    <a:pt x="171" y="236"/>
                  </a:lnTo>
                  <a:lnTo>
                    <a:pt x="171" y="237"/>
                  </a:lnTo>
                  <a:lnTo>
                    <a:pt x="170" y="236"/>
                  </a:lnTo>
                  <a:lnTo>
                    <a:pt x="169" y="236"/>
                  </a:lnTo>
                  <a:lnTo>
                    <a:pt x="168" y="237"/>
                  </a:lnTo>
                  <a:lnTo>
                    <a:pt x="168" y="236"/>
                  </a:lnTo>
                  <a:lnTo>
                    <a:pt x="167" y="237"/>
                  </a:lnTo>
                  <a:lnTo>
                    <a:pt x="166" y="237"/>
                  </a:lnTo>
                  <a:lnTo>
                    <a:pt x="166" y="238"/>
                  </a:lnTo>
                  <a:lnTo>
                    <a:pt x="165" y="237"/>
                  </a:lnTo>
                  <a:lnTo>
                    <a:pt x="165" y="238"/>
                  </a:lnTo>
                  <a:lnTo>
                    <a:pt x="163" y="238"/>
                  </a:lnTo>
                  <a:lnTo>
                    <a:pt x="162" y="238"/>
                  </a:lnTo>
                  <a:lnTo>
                    <a:pt x="161" y="238"/>
                  </a:lnTo>
                  <a:lnTo>
                    <a:pt x="161" y="239"/>
                  </a:lnTo>
                  <a:lnTo>
                    <a:pt x="160" y="239"/>
                  </a:lnTo>
                  <a:lnTo>
                    <a:pt x="161" y="239"/>
                  </a:lnTo>
                  <a:lnTo>
                    <a:pt x="161" y="241"/>
                  </a:lnTo>
                  <a:lnTo>
                    <a:pt x="161" y="242"/>
                  </a:lnTo>
                  <a:lnTo>
                    <a:pt x="162" y="242"/>
                  </a:lnTo>
                  <a:lnTo>
                    <a:pt x="161" y="243"/>
                  </a:lnTo>
                  <a:lnTo>
                    <a:pt x="160" y="244"/>
                  </a:lnTo>
                  <a:lnTo>
                    <a:pt x="160" y="245"/>
                  </a:lnTo>
                  <a:lnTo>
                    <a:pt x="159" y="245"/>
                  </a:lnTo>
                  <a:lnTo>
                    <a:pt x="158" y="245"/>
                  </a:lnTo>
                  <a:lnTo>
                    <a:pt x="157" y="245"/>
                  </a:lnTo>
                  <a:lnTo>
                    <a:pt x="156" y="245"/>
                  </a:lnTo>
                  <a:lnTo>
                    <a:pt x="156" y="246"/>
                  </a:lnTo>
                  <a:lnTo>
                    <a:pt x="154" y="246"/>
                  </a:lnTo>
                  <a:lnTo>
                    <a:pt x="153" y="247"/>
                  </a:lnTo>
                  <a:lnTo>
                    <a:pt x="153" y="248"/>
                  </a:lnTo>
                  <a:lnTo>
                    <a:pt x="152" y="248"/>
                  </a:lnTo>
                  <a:lnTo>
                    <a:pt x="152" y="250"/>
                  </a:lnTo>
                  <a:lnTo>
                    <a:pt x="152" y="251"/>
                  </a:lnTo>
                  <a:lnTo>
                    <a:pt x="152" y="251"/>
                  </a:lnTo>
                  <a:lnTo>
                    <a:pt x="152" y="252"/>
                  </a:lnTo>
                  <a:lnTo>
                    <a:pt x="152" y="252"/>
                  </a:lnTo>
                  <a:lnTo>
                    <a:pt x="152" y="253"/>
                  </a:lnTo>
                  <a:lnTo>
                    <a:pt x="151" y="254"/>
                  </a:lnTo>
                  <a:lnTo>
                    <a:pt x="150" y="254"/>
                  </a:lnTo>
                  <a:lnTo>
                    <a:pt x="149" y="254"/>
                  </a:lnTo>
                  <a:lnTo>
                    <a:pt x="149" y="253"/>
                  </a:lnTo>
                  <a:lnTo>
                    <a:pt x="148" y="253"/>
                  </a:lnTo>
                  <a:lnTo>
                    <a:pt x="146" y="253"/>
                  </a:lnTo>
                  <a:lnTo>
                    <a:pt x="145" y="253"/>
                  </a:lnTo>
                  <a:lnTo>
                    <a:pt x="145" y="254"/>
                  </a:lnTo>
                  <a:lnTo>
                    <a:pt x="144" y="254"/>
                  </a:lnTo>
                  <a:lnTo>
                    <a:pt x="144" y="255"/>
                  </a:lnTo>
                  <a:lnTo>
                    <a:pt x="143" y="256"/>
                  </a:lnTo>
                  <a:lnTo>
                    <a:pt x="143" y="258"/>
                  </a:lnTo>
                  <a:lnTo>
                    <a:pt x="143" y="259"/>
                  </a:lnTo>
                  <a:lnTo>
                    <a:pt x="142" y="259"/>
                  </a:lnTo>
                  <a:lnTo>
                    <a:pt x="142" y="260"/>
                  </a:lnTo>
                  <a:lnTo>
                    <a:pt x="141" y="260"/>
                  </a:lnTo>
                  <a:lnTo>
                    <a:pt x="140" y="261"/>
                  </a:lnTo>
                  <a:lnTo>
                    <a:pt x="139" y="261"/>
                  </a:lnTo>
                  <a:lnTo>
                    <a:pt x="139" y="260"/>
                  </a:lnTo>
                  <a:lnTo>
                    <a:pt x="137" y="260"/>
                  </a:lnTo>
                  <a:lnTo>
                    <a:pt x="137" y="261"/>
                  </a:lnTo>
                  <a:lnTo>
                    <a:pt x="136" y="261"/>
                  </a:lnTo>
                  <a:lnTo>
                    <a:pt x="135" y="261"/>
                  </a:lnTo>
                  <a:lnTo>
                    <a:pt x="134" y="262"/>
                  </a:lnTo>
                  <a:lnTo>
                    <a:pt x="133" y="262"/>
                  </a:lnTo>
                  <a:lnTo>
                    <a:pt x="132" y="262"/>
                  </a:lnTo>
                  <a:lnTo>
                    <a:pt x="131" y="262"/>
                  </a:lnTo>
                  <a:lnTo>
                    <a:pt x="129" y="262"/>
                  </a:lnTo>
                  <a:lnTo>
                    <a:pt x="129" y="263"/>
                  </a:lnTo>
                  <a:lnTo>
                    <a:pt x="131" y="264"/>
                  </a:lnTo>
                  <a:lnTo>
                    <a:pt x="131" y="265"/>
                  </a:lnTo>
                  <a:lnTo>
                    <a:pt x="129" y="265"/>
                  </a:lnTo>
                  <a:lnTo>
                    <a:pt x="129" y="267"/>
                  </a:lnTo>
                  <a:lnTo>
                    <a:pt x="129" y="268"/>
                  </a:lnTo>
                  <a:lnTo>
                    <a:pt x="131" y="268"/>
                  </a:lnTo>
                  <a:lnTo>
                    <a:pt x="129" y="269"/>
                  </a:lnTo>
                  <a:lnTo>
                    <a:pt x="128" y="270"/>
                  </a:lnTo>
                  <a:lnTo>
                    <a:pt x="127" y="270"/>
                  </a:lnTo>
                  <a:lnTo>
                    <a:pt x="127" y="271"/>
                  </a:lnTo>
                  <a:lnTo>
                    <a:pt x="126" y="271"/>
                  </a:lnTo>
                  <a:lnTo>
                    <a:pt x="126" y="272"/>
                  </a:lnTo>
                  <a:lnTo>
                    <a:pt x="126" y="273"/>
                  </a:lnTo>
                  <a:lnTo>
                    <a:pt x="125" y="273"/>
                  </a:lnTo>
                  <a:lnTo>
                    <a:pt x="126" y="275"/>
                  </a:lnTo>
                  <a:lnTo>
                    <a:pt x="125" y="276"/>
                  </a:lnTo>
                  <a:lnTo>
                    <a:pt x="125" y="277"/>
                  </a:lnTo>
                  <a:lnTo>
                    <a:pt x="124" y="277"/>
                  </a:lnTo>
                  <a:lnTo>
                    <a:pt x="123" y="277"/>
                  </a:lnTo>
                  <a:lnTo>
                    <a:pt x="123" y="278"/>
                  </a:lnTo>
                  <a:lnTo>
                    <a:pt x="122" y="279"/>
                  </a:lnTo>
                  <a:lnTo>
                    <a:pt x="122" y="279"/>
                  </a:lnTo>
                  <a:lnTo>
                    <a:pt x="122" y="280"/>
                  </a:lnTo>
                  <a:lnTo>
                    <a:pt x="120" y="281"/>
                  </a:lnTo>
                  <a:lnTo>
                    <a:pt x="119" y="281"/>
                  </a:lnTo>
                  <a:lnTo>
                    <a:pt x="118" y="280"/>
                  </a:lnTo>
                  <a:lnTo>
                    <a:pt x="117" y="281"/>
                  </a:lnTo>
                  <a:lnTo>
                    <a:pt x="117" y="282"/>
                  </a:lnTo>
                  <a:lnTo>
                    <a:pt x="117" y="284"/>
                  </a:lnTo>
                  <a:lnTo>
                    <a:pt x="116" y="285"/>
                  </a:lnTo>
                  <a:lnTo>
                    <a:pt x="116" y="286"/>
                  </a:lnTo>
                  <a:lnTo>
                    <a:pt x="116" y="287"/>
                  </a:lnTo>
                  <a:lnTo>
                    <a:pt x="117" y="287"/>
                  </a:lnTo>
                  <a:lnTo>
                    <a:pt x="117" y="288"/>
                  </a:lnTo>
                  <a:lnTo>
                    <a:pt x="117" y="289"/>
                  </a:lnTo>
                  <a:lnTo>
                    <a:pt x="117" y="290"/>
                  </a:lnTo>
                  <a:lnTo>
                    <a:pt x="117" y="292"/>
                  </a:lnTo>
                  <a:lnTo>
                    <a:pt x="116" y="292"/>
                  </a:lnTo>
                  <a:lnTo>
                    <a:pt x="116" y="293"/>
                  </a:lnTo>
                  <a:lnTo>
                    <a:pt x="116" y="294"/>
                  </a:lnTo>
                  <a:lnTo>
                    <a:pt x="116" y="295"/>
                  </a:lnTo>
                  <a:lnTo>
                    <a:pt x="117" y="295"/>
                  </a:lnTo>
                  <a:lnTo>
                    <a:pt x="117" y="296"/>
                  </a:lnTo>
                  <a:lnTo>
                    <a:pt x="116" y="296"/>
                  </a:lnTo>
                  <a:lnTo>
                    <a:pt x="117" y="297"/>
                  </a:lnTo>
                  <a:lnTo>
                    <a:pt x="117" y="298"/>
                  </a:lnTo>
                  <a:lnTo>
                    <a:pt x="117" y="299"/>
                  </a:lnTo>
                  <a:lnTo>
                    <a:pt x="117" y="301"/>
                  </a:lnTo>
                  <a:lnTo>
                    <a:pt x="118" y="301"/>
                  </a:lnTo>
                  <a:lnTo>
                    <a:pt x="118" y="302"/>
                  </a:lnTo>
                  <a:lnTo>
                    <a:pt x="119" y="303"/>
                  </a:lnTo>
                  <a:lnTo>
                    <a:pt x="119" y="304"/>
                  </a:lnTo>
                  <a:lnTo>
                    <a:pt x="120" y="304"/>
                  </a:lnTo>
                  <a:lnTo>
                    <a:pt x="122" y="305"/>
                  </a:lnTo>
                  <a:lnTo>
                    <a:pt x="123" y="305"/>
                  </a:lnTo>
                  <a:lnTo>
                    <a:pt x="124" y="305"/>
                  </a:lnTo>
                  <a:lnTo>
                    <a:pt x="124" y="304"/>
                  </a:lnTo>
                  <a:lnTo>
                    <a:pt x="125" y="305"/>
                  </a:lnTo>
                  <a:lnTo>
                    <a:pt x="125" y="305"/>
                  </a:lnTo>
                  <a:lnTo>
                    <a:pt x="126" y="305"/>
                  </a:lnTo>
                  <a:lnTo>
                    <a:pt x="127" y="306"/>
                  </a:lnTo>
                  <a:lnTo>
                    <a:pt x="128" y="306"/>
                  </a:lnTo>
                  <a:lnTo>
                    <a:pt x="129" y="306"/>
                  </a:lnTo>
                  <a:lnTo>
                    <a:pt x="129" y="307"/>
                  </a:lnTo>
                  <a:lnTo>
                    <a:pt x="131" y="307"/>
                  </a:lnTo>
                  <a:lnTo>
                    <a:pt x="132" y="307"/>
                  </a:lnTo>
                  <a:lnTo>
                    <a:pt x="133" y="307"/>
                  </a:lnTo>
                  <a:lnTo>
                    <a:pt x="133" y="309"/>
                  </a:lnTo>
                  <a:lnTo>
                    <a:pt x="134" y="310"/>
                  </a:lnTo>
                  <a:lnTo>
                    <a:pt x="135" y="311"/>
                  </a:lnTo>
                  <a:lnTo>
                    <a:pt x="134" y="312"/>
                  </a:lnTo>
                  <a:lnTo>
                    <a:pt x="135" y="312"/>
                  </a:lnTo>
                  <a:lnTo>
                    <a:pt x="135" y="313"/>
                  </a:lnTo>
                  <a:lnTo>
                    <a:pt x="135" y="314"/>
                  </a:lnTo>
                  <a:lnTo>
                    <a:pt x="134" y="315"/>
                  </a:lnTo>
                  <a:lnTo>
                    <a:pt x="134" y="317"/>
                  </a:lnTo>
                  <a:lnTo>
                    <a:pt x="134" y="318"/>
                  </a:lnTo>
                  <a:lnTo>
                    <a:pt x="134" y="319"/>
                  </a:lnTo>
                  <a:lnTo>
                    <a:pt x="134" y="320"/>
                  </a:lnTo>
                  <a:lnTo>
                    <a:pt x="135" y="321"/>
                  </a:lnTo>
                  <a:lnTo>
                    <a:pt x="135" y="322"/>
                  </a:lnTo>
                  <a:lnTo>
                    <a:pt x="136" y="322"/>
                  </a:lnTo>
                  <a:lnTo>
                    <a:pt x="135" y="323"/>
                  </a:lnTo>
                  <a:lnTo>
                    <a:pt x="135" y="324"/>
                  </a:lnTo>
                  <a:lnTo>
                    <a:pt x="136" y="326"/>
                  </a:lnTo>
                  <a:lnTo>
                    <a:pt x="135" y="327"/>
                  </a:lnTo>
                  <a:lnTo>
                    <a:pt x="134" y="328"/>
                  </a:lnTo>
                  <a:lnTo>
                    <a:pt x="134" y="329"/>
                  </a:lnTo>
                  <a:lnTo>
                    <a:pt x="133" y="330"/>
                  </a:lnTo>
                  <a:lnTo>
                    <a:pt x="133" y="331"/>
                  </a:lnTo>
                  <a:lnTo>
                    <a:pt x="133" y="332"/>
                  </a:lnTo>
                  <a:lnTo>
                    <a:pt x="133" y="334"/>
                  </a:lnTo>
                  <a:lnTo>
                    <a:pt x="133" y="334"/>
                  </a:lnTo>
                  <a:lnTo>
                    <a:pt x="133" y="335"/>
                  </a:lnTo>
                  <a:lnTo>
                    <a:pt x="132" y="336"/>
                  </a:lnTo>
                  <a:lnTo>
                    <a:pt x="133" y="337"/>
                  </a:lnTo>
                  <a:lnTo>
                    <a:pt x="134" y="337"/>
                  </a:lnTo>
                  <a:lnTo>
                    <a:pt x="135" y="338"/>
                  </a:lnTo>
                  <a:lnTo>
                    <a:pt x="136" y="338"/>
                  </a:lnTo>
                  <a:lnTo>
                    <a:pt x="136" y="339"/>
                  </a:lnTo>
                  <a:lnTo>
                    <a:pt x="135" y="340"/>
                  </a:lnTo>
                  <a:lnTo>
                    <a:pt x="136" y="341"/>
                  </a:lnTo>
                  <a:lnTo>
                    <a:pt x="136" y="343"/>
                  </a:lnTo>
                  <a:lnTo>
                    <a:pt x="136" y="344"/>
                  </a:lnTo>
                  <a:lnTo>
                    <a:pt x="136" y="345"/>
                  </a:lnTo>
                  <a:lnTo>
                    <a:pt x="137" y="346"/>
                  </a:lnTo>
                  <a:lnTo>
                    <a:pt x="137" y="347"/>
                  </a:lnTo>
                  <a:lnTo>
                    <a:pt x="137" y="348"/>
                  </a:lnTo>
                  <a:lnTo>
                    <a:pt x="137" y="349"/>
                  </a:lnTo>
                  <a:lnTo>
                    <a:pt x="137" y="351"/>
                  </a:lnTo>
                  <a:lnTo>
                    <a:pt x="137" y="352"/>
                  </a:lnTo>
                  <a:lnTo>
                    <a:pt x="139" y="352"/>
                  </a:lnTo>
                  <a:lnTo>
                    <a:pt x="137" y="352"/>
                  </a:lnTo>
                  <a:lnTo>
                    <a:pt x="137" y="353"/>
                  </a:lnTo>
                  <a:lnTo>
                    <a:pt x="136" y="353"/>
                  </a:lnTo>
                  <a:lnTo>
                    <a:pt x="136" y="354"/>
                  </a:lnTo>
                  <a:lnTo>
                    <a:pt x="136" y="355"/>
                  </a:lnTo>
                  <a:lnTo>
                    <a:pt x="135" y="355"/>
                  </a:lnTo>
                  <a:lnTo>
                    <a:pt x="136" y="356"/>
                  </a:lnTo>
                  <a:lnTo>
                    <a:pt x="136" y="357"/>
                  </a:lnTo>
                  <a:lnTo>
                    <a:pt x="136" y="358"/>
                  </a:lnTo>
                  <a:lnTo>
                    <a:pt x="137" y="358"/>
                  </a:lnTo>
                  <a:lnTo>
                    <a:pt x="139" y="358"/>
                  </a:lnTo>
                  <a:lnTo>
                    <a:pt x="139" y="360"/>
                  </a:lnTo>
                  <a:lnTo>
                    <a:pt x="140" y="360"/>
                  </a:lnTo>
                  <a:lnTo>
                    <a:pt x="140" y="361"/>
                  </a:lnTo>
                  <a:lnTo>
                    <a:pt x="140" y="361"/>
                  </a:lnTo>
                  <a:lnTo>
                    <a:pt x="141" y="361"/>
                  </a:lnTo>
                  <a:lnTo>
                    <a:pt x="141" y="362"/>
                  </a:lnTo>
                  <a:lnTo>
                    <a:pt x="141" y="363"/>
                  </a:lnTo>
                  <a:lnTo>
                    <a:pt x="140" y="363"/>
                  </a:lnTo>
                  <a:lnTo>
                    <a:pt x="140" y="364"/>
                  </a:lnTo>
                  <a:lnTo>
                    <a:pt x="140" y="365"/>
                  </a:lnTo>
                  <a:lnTo>
                    <a:pt x="140" y="366"/>
                  </a:lnTo>
                  <a:lnTo>
                    <a:pt x="141" y="366"/>
                  </a:lnTo>
                  <a:lnTo>
                    <a:pt x="141" y="368"/>
                  </a:lnTo>
                  <a:lnTo>
                    <a:pt x="141" y="369"/>
                  </a:lnTo>
                  <a:lnTo>
                    <a:pt x="140" y="370"/>
                  </a:lnTo>
                  <a:lnTo>
                    <a:pt x="139" y="371"/>
                  </a:lnTo>
                  <a:lnTo>
                    <a:pt x="140" y="372"/>
                  </a:lnTo>
                  <a:lnTo>
                    <a:pt x="141" y="372"/>
                  </a:lnTo>
                  <a:lnTo>
                    <a:pt x="141" y="373"/>
                  </a:lnTo>
                  <a:lnTo>
                    <a:pt x="141" y="374"/>
                  </a:lnTo>
                  <a:lnTo>
                    <a:pt x="140" y="375"/>
                  </a:lnTo>
                  <a:lnTo>
                    <a:pt x="140" y="377"/>
                  </a:lnTo>
                  <a:lnTo>
                    <a:pt x="141" y="377"/>
                  </a:lnTo>
                  <a:lnTo>
                    <a:pt x="141" y="378"/>
                  </a:lnTo>
                  <a:lnTo>
                    <a:pt x="142" y="378"/>
                  </a:lnTo>
                  <a:lnTo>
                    <a:pt x="143" y="379"/>
                  </a:lnTo>
                  <a:lnTo>
                    <a:pt x="143" y="380"/>
                  </a:lnTo>
                  <a:lnTo>
                    <a:pt x="143" y="381"/>
                  </a:lnTo>
                  <a:lnTo>
                    <a:pt x="144" y="382"/>
                  </a:lnTo>
                  <a:lnTo>
                    <a:pt x="143" y="382"/>
                  </a:lnTo>
                  <a:lnTo>
                    <a:pt x="142" y="382"/>
                  </a:lnTo>
                  <a:lnTo>
                    <a:pt x="140" y="382"/>
                  </a:lnTo>
                  <a:lnTo>
                    <a:pt x="139" y="382"/>
                  </a:lnTo>
                  <a:lnTo>
                    <a:pt x="137" y="382"/>
                  </a:lnTo>
                  <a:lnTo>
                    <a:pt x="135" y="382"/>
                  </a:lnTo>
                  <a:lnTo>
                    <a:pt x="132" y="382"/>
                  </a:lnTo>
                  <a:lnTo>
                    <a:pt x="131" y="382"/>
                  </a:lnTo>
                  <a:lnTo>
                    <a:pt x="129" y="382"/>
                  </a:lnTo>
                  <a:lnTo>
                    <a:pt x="127" y="382"/>
                  </a:lnTo>
                  <a:lnTo>
                    <a:pt x="126" y="382"/>
                  </a:lnTo>
                  <a:lnTo>
                    <a:pt x="125" y="382"/>
                  </a:lnTo>
                  <a:lnTo>
                    <a:pt x="123" y="382"/>
                  </a:lnTo>
                  <a:lnTo>
                    <a:pt x="122" y="382"/>
                  </a:lnTo>
                  <a:lnTo>
                    <a:pt x="118" y="382"/>
                  </a:lnTo>
                  <a:lnTo>
                    <a:pt x="116" y="382"/>
                  </a:lnTo>
                  <a:lnTo>
                    <a:pt x="114" y="382"/>
                  </a:lnTo>
                  <a:lnTo>
                    <a:pt x="113" y="382"/>
                  </a:lnTo>
                  <a:lnTo>
                    <a:pt x="110" y="382"/>
                  </a:lnTo>
                  <a:lnTo>
                    <a:pt x="107" y="382"/>
                  </a:lnTo>
                  <a:lnTo>
                    <a:pt x="105" y="382"/>
                  </a:lnTo>
                  <a:lnTo>
                    <a:pt x="103" y="382"/>
                  </a:lnTo>
                  <a:lnTo>
                    <a:pt x="102" y="382"/>
                  </a:lnTo>
                  <a:lnTo>
                    <a:pt x="100" y="382"/>
                  </a:lnTo>
                  <a:lnTo>
                    <a:pt x="98" y="382"/>
                  </a:lnTo>
                  <a:lnTo>
                    <a:pt x="97" y="382"/>
                  </a:lnTo>
                  <a:lnTo>
                    <a:pt x="94" y="382"/>
                  </a:lnTo>
                  <a:lnTo>
                    <a:pt x="93" y="382"/>
                  </a:lnTo>
                  <a:lnTo>
                    <a:pt x="82" y="382"/>
                  </a:lnTo>
                  <a:lnTo>
                    <a:pt x="81" y="382"/>
                  </a:lnTo>
                  <a:lnTo>
                    <a:pt x="79" y="382"/>
                  </a:lnTo>
                  <a:lnTo>
                    <a:pt x="77" y="382"/>
                  </a:lnTo>
                  <a:lnTo>
                    <a:pt x="76" y="382"/>
                  </a:lnTo>
                  <a:lnTo>
                    <a:pt x="75" y="382"/>
                  </a:lnTo>
                  <a:lnTo>
                    <a:pt x="73" y="382"/>
                  </a:lnTo>
                  <a:lnTo>
                    <a:pt x="71" y="382"/>
                  </a:lnTo>
                  <a:lnTo>
                    <a:pt x="68" y="382"/>
                  </a:lnTo>
                  <a:lnTo>
                    <a:pt x="65" y="382"/>
                  </a:lnTo>
                  <a:lnTo>
                    <a:pt x="62" y="382"/>
                  </a:lnTo>
                  <a:lnTo>
                    <a:pt x="60" y="382"/>
                  </a:lnTo>
                  <a:lnTo>
                    <a:pt x="59" y="382"/>
                  </a:lnTo>
                  <a:lnTo>
                    <a:pt x="58" y="382"/>
                  </a:lnTo>
                  <a:lnTo>
                    <a:pt x="57" y="382"/>
                  </a:lnTo>
                  <a:lnTo>
                    <a:pt x="56" y="382"/>
                  </a:lnTo>
                  <a:lnTo>
                    <a:pt x="55" y="382"/>
                  </a:lnTo>
                  <a:lnTo>
                    <a:pt x="54" y="382"/>
                  </a:lnTo>
                  <a:lnTo>
                    <a:pt x="51" y="382"/>
                  </a:lnTo>
                  <a:lnTo>
                    <a:pt x="45" y="382"/>
                  </a:lnTo>
                  <a:lnTo>
                    <a:pt x="43" y="383"/>
                  </a:lnTo>
                  <a:lnTo>
                    <a:pt x="42" y="382"/>
                  </a:lnTo>
                  <a:lnTo>
                    <a:pt x="38" y="382"/>
                  </a:lnTo>
                  <a:lnTo>
                    <a:pt x="37" y="382"/>
                  </a:lnTo>
                  <a:lnTo>
                    <a:pt x="19" y="382"/>
                  </a:lnTo>
                  <a:lnTo>
                    <a:pt x="16" y="383"/>
                  </a:lnTo>
                  <a:lnTo>
                    <a:pt x="16" y="377"/>
                  </a:lnTo>
                  <a:lnTo>
                    <a:pt x="16" y="375"/>
                  </a:lnTo>
                  <a:lnTo>
                    <a:pt x="16" y="374"/>
                  </a:lnTo>
                  <a:lnTo>
                    <a:pt x="16" y="366"/>
                  </a:lnTo>
                  <a:lnTo>
                    <a:pt x="16" y="361"/>
                  </a:lnTo>
                  <a:lnTo>
                    <a:pt x="16" y="355"/>
                  </a:lnTo>
                  <a:lnTo>
                    <a:pt x="16" y="348"/>
                  </a:lnTo>
                  <a:lnTo>
                    <a:pt x="16" y="347"/>
                  </a:lnTo>
                  <a:lnTo>
                    <a:pt x="16" y="346"/>
                  </a:lnTo>
                  <a:lnTo>
                    <a:pt x="16" y="345"/>
                  </a:lnTo>
                  <a:lnTo>
                    <a:pt x="16" y="344"/>
                  </a:lnTo>
                  <a:lnTo>
                    <a:pt x="16" y="343"/>
                  </a:lnTo>
                  <a:lnTo>
                    <a:pt x="16" y="341"/>
                  </a:lnTo>
                  <a:lnTo>
                    <a:pt x="16" y="339"/>
                  </a:lnTo>
                  <a:lnTo>
                    <a:pt x="16" y="334"/>
                  </a:lnTo>
                  <a:lnTo>
                    <a:pt x="16" y="334"/>
                  </a:lnTo>
                  <a:lnTo>
                    <a:pt x="16" y="331"/>
                  </a:lnTo>
                  <a:lnTo>
                    <a:pt x="16" y="330"/>
                  </a:lnTo>
                  <a:lnTo>
                    <a:pt x="16" y="329"/>
                  </a:lnTo>
                  <a:lnTo>
                    <a:pt x="16" y="328"/>
                  </a:lnTo>
                  <a:lnTo>
                    <a:pt x="16" y="327"/>
                  </a:lnTo>
                  <a:lnTo>
                    <a:pt x="16" y="324"/>
                  </a:lnTo>
                  <a:lnTo>
                    <a:pt x="16" y="322"/>
                  </a:lnTo>
                  <a:lnTo>
                    <a:pt x="16" y="320"/>
                  </a:lnTo>
                  <a:lnTo>
                    <a:pt x="16" y="319"/>
                  </a:lnTo>
                  <a:lnTo>
                    <a:pt x="16" y="317"/>
                  </a:lnTo>
                  <a:lnTo>
                    <a:pt x="16" y="313"/>
                  </a:lnTo>
                  <a:lnTo>
                    <a:pt x="16" y="311"/>
                  </a:lnTo>
                  <a:lnTo>
                    <a:pt x="16" y="310"/>
                  </a:lnTo>
                  <a:lnTo>
                    <a:pt x="16" y="307"/>
                  </a:lnTo>
                  <a:lnTo>
                    <a:pt x="16" y="306"/>
                  </a:lnTo>
                  <a:lnTo>
                    <a:pt x="16" y="303"/>
                  </a:lnTo>
                  <a:lnTo>
                    <a:pt x="16" y="296"/>
                  </a:lnTo>
                  <a:lnTo>
                    <a:pt x="16" y="251"/>
                  </a:lnTo>
                  <a:lnTo>
                    <a:pt x="16" y="250"/>
                  </a:lnTo>
                  <a:lnTo>
                    <a:pt x="16" y="241"/>
                  </a:lnTo>
                  <a:lnTo>
                    <a:pt x="16" y="216"/>
                  </a:lnTo>
                  <a:lnTo>
                    <a:pt x="16" y="182"/>
                  </a:lnTo>
                  <a:lnTo>
                    <a:pt x="16" y="176"/>
                  </a:lnTo>
                  <a:lnTo>
                    <a:pt x="16" y="174"/>
                  </a:lnTo>
                  <a:lnTo>
                    <a:pt x="16" y="174"/>
                  </a:lnTo>
                  <a:lnTo>
                    <a:pt x="16" y="172"/>
                  </a:lnTo>
                  <a:lnTo>
                    <a:pt x="16" y="171"/>
                  </a:lnTo>
                  <a:lnTo>
                    <a:pt x="15" y="170"/>
                  </a:lnTo>
                  <a:lnTo>
                    <a:pt x="15" y="170"/>
                  </a:lnTo>
                  <a:lnTo>
                    <a:pt x="15" y="169"/>
                  </a:lnTo>
                  <a:lnTo>
                    <a:pt x="15" y="168"/>
                  </a:lnTo>
                  <a:lnTo>
                    <a:pt x="15" y="167"/>
                  </a:lnTo>
                  <a:lnTo>
                    <a:pt x="15" y="166"/>
                  </a:lnTo>
                  <a:lnTo>
                    <a:pt x="16" y="165"/>
                  </a:lnTo>
                  <a:lnTo>
                    <a:pt x="15" y="165"/>
                  </a:lnTo>
                  <a:lnTo>
                    <a:pt x="15" y="163"/>
                  </a:lnTo>
                  <a:lnTo>
                    <a:pt x="14" y="163"/>
                  </a:lnTo>
                  <a:lnTo>
                    <a:pt x="14" y="162"/>
                  </a:lnTo>
                  <a:lnTo>
                    <a:pt x="14" y="161"/>
                  </a:lnTo>
                  <a:lnTo>
                    <a:pt x="14" y="160"/>
                  </a:lnTo>
                  <a:lnTo>
                    <a:pt x="13" y="160"/>
                  </a:lnTo>
                  <a:lnTo>
                    <a:pt x="13" y="161"/>
                  </a:lnTo>
                  <a:lnTo>
                    <a:pt x="13" y="160"/>
                  </a:lnTo>
                  <a:lnTo>
                    <a:pt x="13" y="159"/>
                  </a:lnTo>
                  <a:lnTo>
                    <a:pt x="12" y="159"/>
                  </a:lnTo>
                  <a:lnTo>
                    <a:pt x="12" y="158"/>
                  </a:lnTo>
                  <a:lnTo>
                    <a:pt x="13" y="158"/>
                  </a:lnTo>
                  <a:lnTo>
                    <a:pt x="14" y="158"/>
                  </a:lnTo>
                  <a:lnTo>
                    <a:pt x="14" y="159"/>
                  </a:lnTo>
                  <a:lnTo>
                    <a:pt x="15" y="159"/>
                  </a:lnTo>
                  <a:lnTo>
                    <a:pt x="15" y="158"/>
                  </a:lnTo>
                  <a:lnTo>
                    <a:pt x="14" y="157"/>
                  </a:lnTo>
                  <a:lnTo>
                    <a:pt x="14" y="155"/>
                  </a:lnTo>
                  <a:lnTo>
                    <a:pt x="14" y="154"/>
                  </a:lnTo>
                  <a:lnTo>
                    <a:pt x="13" y="153"/>
                  </a:lnTo>
                  <a:lnTo>
                    <a:pt x="12" y="152"/>
                  </a:lnTo>
                  <a:lnTo>
                    <a:pt x="12" y="151"/>
                  </a:lnTo>
                  <a:lnTo>
                    <a:pt x="12" y="150"/>
                  </a:lnTo>
                  <a:lnTo>
                    <a:pt x="13" y="150"/>
                  </a:lnTo>
                  <a:lnTo>
                    <a:pt x="13" y="149"/>
                  </a:lnTo>
                  <a:lnTo>
                    <a:pt x="14" y="149"/>
                  </a:lnTo>
                  <a:lnTo>
                    <a:pt x="14" y="148"/>
                  </a:lnTo>
                  <a:lnTo>
                    <a:pt x="13" y="148"/>
                  </a:lnTo>
                  <a:lnTo>
                    <a:pt x="12" y="148"/>
                  </a:lnTo>
                  <a:lnTo>
                    <a:pt x="12" y="146"/>
                  </a:lnTo>
                  <a:lnTo>
                    <a:pt x="13" y="146"/>
                  </a:lnTo>
                  <a:lnTo>
                    <a:pt x="13" y="145"/>
                  </a:lnTo>
                  <a:lnTo>
                    <a:pt x="12" y="145"/>
                  </a:lnTo>
                  <a:lnTo>
                    <a:pt x="11" y="145"/>
                  </a:lnTo>
                  <a:lnTo>
                    <a:pt x="11" y="144"/>
                  </a:lnTo>
                  <a:lnTo>
                    <a:pt x="11" y="143"/>
                  </a:lnTo>
                  <a:lnTo>
                    <a:pt x="11" y="143"/>
                  </a:lnTo>
                  <a:lnTo>
                    <a:pt x="9" y="143"/>
                  </a:lnTo>
                  <a:lnTo>
                    <a:pt x="9" y="142"/>
                  </a:lnTo>
                  <a:lnTo>
                    <a:pt x="11" y="142"/>
                  </a:lnTo>
                  <a:lnTo>
                    <a:pt x="9" y="142"/>
                  </a:lnTo>
                  <a:lnTo>
                    <a:pt x="8" y="142"/>
                  </a:lnTo>
                  <a:lnTo>
                    <a:pt x="7" y="142"/>
                  </a:lnTo>
                  <a:lnTo>
                    <a:pt x="7" y="141"/>
                  </a:lnTo>
                  <a:lnTo>
                    <a:pt x="8" y="141"/>
                  </a:lnTo>
                  <a:lnTo>
                    <a:pt x="8" y="140"/>
                  </a:lnTo>
                  <a:lnTo>
                    <a:pt x="9" y="140"/>
                  </a:lnTo>
                  <a:lnTo>
                    <a:pt x="9" y="138"/>
                  </a:lnTo>
                  <a:lnTo>
                    <a:pt x="8" y="138"/>
                  </a:lnTo>
                  <a:lnTo>
                    <a:pt x="7" y="138"/>
                  </a:lnTo>
                  <a:lnTo>
                    <a:pt x="7" y="140"/>
                  </a:lnTo>
                  <a:lnTo>
                    <a:pt x="7" y="138"/>
                  </a:lnTo>
                  <a:lnTo>
                    <a:pt x="6" y="137"/>
                  </a:lnTo>
                  <a:lnTo>
                    <a:pt x="6" y="136"/>
                  </a:lnTo>
                  <a:lnTo>
                    <a:pt x="5" y="136"/>
                  </a:lnTo>
                  <a:lnTo>
                    <a:pt x="4" y="136"/>
                  </a:lnTo>
                  <a:lnTo>
                    <a:pt x="3" y="136"/>
                  </a:lnTo>
                  <a:lnTo>
                    <a:pt x="2" y="135"/>
                  </a:lnTo>
                  <a:lnTo>
                    <a:pt x="3" y="135"/>
                  </a:lnTo>
                  <a:lnTo>
                    <a:pt x="4" y="135"/>
                  </a:lnTo>
                  <a:lnTo>
                    <a:pt x="5" y="135"/>
                  </a:lnTo>
                  <a:lnTo>
                    <a:pt x="5" y="134"/>
                  </a:lnTo>
                  <a:lnTo>
                    <a:pt x="6" y="134"/>
                  </a:lnTo>
                  <a:lnTo>
                    <a:pt x="5" y="134"/>
                  </a:lnTo>
                  <a:lnTo>
                    <a:pt x="5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4" y="129"/>
                  </a:lnTo>
                  <a:lnTo>
                    <a:pt x="4" y="128"/>
                  </a:lnTo>
                  <a:lnTo>
                    <a:pt x="3" y="127"/>
                  </a:lnTo>
                  <a:lnTo>
                    <a:pt x="3" y="126"/>
                  </a:lnTo>
                  <a:lnTo>
                    <a:pt x="2" y="125"/>
                  </a:lnTo>
                  <a:lnTo>
                    <a:pt x="3" y="124"/>
                  </a:lnTo>
                  <a:lnTo>
                    <a:pt x="2" y="123"/>
                  </a:lnTo>
                  <a:lnTo>
                    <a:pt x="0" y="123"/>
                  </a:lnTo>
                  <a:lnTo>
                    <a:pt x="0" y="121"/>
                  </a:lnTo>
                  <a:lnTo>
                    <a:pt x="0" y="120"/>
                  </a:lnTo>
                  <a:lnTo>
                    <a:pt x="2" y="120"/>
                  </a:lnTo>
                  <a:lnTo>
                    <a:pt x="3" y="121"/>
                  </a:lnTo>
                  <a:lnTo>
                    <a:pt x="4" y="121"/>
                  </a:lnTo>
                  <a:lnTo>
                    <a:pt x="5" y="120"/>
                  </a:lnTo>
                  <a:lnTo>
                    <a:pt x="6" y="120"/>
                  </a:lnTo>
                  <a:lnTo>
                    <a:pt x="6" y="121"/>
                  </a:lnTo>
                  <a:lnTo>
                    <a:pt x="7" y="121"/>
                  </a:lnTo>
                  <a:lnTo>
                    <a:pt x="8" y="121"/>
                  </a:lnTo>
                  <a:lnTo>
                    <a:pt x="8" y="120"/>
                  </a:lnTo>
                  <a:lnTo>
                    <a:pt x="9" y="120"/>
                  </a:lnTo>
                  <a:lnTo>
                    <a:pt x="9" y="119"/>
                  </a:lnTo>
                  <a:lnTo>
                    <a:pt x="11" y="119"/>
                  </a:lnTo>
                  <a:lnTo>
                    <a:pt x="12" y="119"/>
                  </a:lnTo>
                  <a:lnTo>
                    <a:pt x="12" y="118"/>
                  </a:lnTo>
                  <a:lnTo>
                    <a:pt x="12" y="117"/>
                  </a:lnTo>
                  <a:lnTo>
                    <a:pt x="12" y="116"/>
                  </a:lnTo>
                  <a:lnTo>
                    <a:pt x="13" y="116"/>
                  </a:lnTo>
                  <a:lnTo>
                    <a:pt x="13" y="116"/>
                  </a:lnTo>
                  <a:lnTo>
                    <a:pt x="14" y="116"/>
                  </a:lnTo>
                  <a:lnTo>
                    <a:pt x="15" y="116"/>
                  </a:lnTo>
                  <a:lnTo>
                    <a:pt x="15" y="117"/>
                  </a:lnTo>
                  <a:lnTo>
                    <a:pt x="16" y="117"/>
                  </a:lnTo>
                  <a:lnTo>
                    <a:pt x="16" y="117"/>
                  </a:lnTo>
                  <a:lnTo>
                    <a:pt x="16" y="118"/>
                  </a:lnTo>
                  <a:lnTo>
                    <a:pt x="17" y="119"/>
                  </a:lnTo>
                  <a:lnTo>
                    <a:pt x="16" y="120"/>
                  </a:lnTo>
                  <a:lnTo>
                    <a:pt x="17" y="120"/>
                  </a:lnTo>
                  <a:lnTo>
                    <a:pt x="19" y="120"/>
                  </a:lnTo>
                  <a:lnTo>
                    <a:pt x="19" y="119"/>
                  </a:lnTo>
                  <a:lnTo>
                    <a:pt x="20" y="120"/>
                  </a:lnTo>
                  <a:lnTo>
                    <a:pt x="21" y="120"/>
                  </a:lnTo>
                  <a:lnTo>
                    <a:pt x="21" y="121"/>
                  </a:lnTo>
                  <a:lnTo>
                    <a:pt x="22" y="121"/>
                  </a:lnTo>
                  <a:lnTo>
                    <a:pt x="22" y="123"/>
                  </a:lnTo>
                  <a:lnTo>
                    <a:pt x="23" y="123"/>
                  </a:lnTo>
                  <a:lnTo>
                    <a:pt x="23" y="124"/>
                  </a:lnTo>
                  <a:lnTo>
                    <a:pt x="24" y="124"/>
                  </a:lnTo>
                  <a:lnTo>
                    <a:pt x="25" y="125"/>
                  </a:lnTo>
                  <a:lnTo>
                    <a:pt x="26" y="125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0" y="125"/>
                  </a:lnTo>
                  <a:lnTo>
                    <a:pt x="30" y="124"/>
                  </a:lnTo>
                  <a:lnTo>
                    <a:pt x="30" y="123"/>
                  </a:lnTo>
                  <a:lnTo>
                    <a:pt x="30" y="121"/>
                  </a:lnTo>
                  <a:lnTo>
                    <a:pt x="31" y="120"/>
                  </a:lnTo>
                  <a:lnTo>
                    <a:pt x="32" y="119"/>
                  </a:lnTo>
                  <a:lnTo>
                    <a:pt x="32" y="118"/>
                  </a:lnTo>
                  <a:lnTo>
                    <a:pt x="33" y="118"/>
                  </a:lnTo>
                  <a:lnTo>
                    <a:pt x="34" y="118"/>
                  </a:lnTo>
                  <a:lnTo>
                    <a:pt x="34" y="117"/>
                  </a:lnTo>
                  <a:lnTo>
                    <a:pt x="36" y="117"/>
                  </a:lnTo>
                  <a:lnTo>
                    <a:pt x="37" y="117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5"/>
                  </a:lnTo>
                  <a:lnTo>
                    <a:pt x="37" y="114"/>
                  </a:lnTo>
                  <a:lnTo>
                    <a:pt x="36" y="114"/>
                  </a:lnTo>
                  <a:lnTo>
                    <a:pt x="36" y="112"/>
                  </a:lnTo>
                  <a:lnTo>
                    <a:pt x="36" y="111"/>
                  </a:lnTo>
                  <a:lnTo>
                    <a:pt x="37" y="111"/>
                  </a:lnTo>
                  <a:lnTo>
                    <a:pt x="38" y="111"/>
                  </a:lnTo>
                  <a:lnTo>
                    <a:pt x="38" y="110"/>
                  </a:lnTo>
                  <a:lnTo>
                    <a:pt x="39" y="110"/>
                  </a:lnTo>
                  <a:lnTo>
                    <a:pt x="39" y="109"/>
                  </a:lnTo>
                  <a:lnTo>
                    <a:pt x="40" y="108"/>
                  </a:lnTo>
                  <a:lnTo>
                    <a:pt x="40" y="107"/>
                  </a:lnTo>
                  <a:lnTo>
                    <a:pt x="41" y="106"/>
                  </a:lnTo>
                  <a:lnTo>
                    <a:pt x="41" y="104"/>
                  </a:lnTo>
                  <a:lnTo>
                    <a:pt x="41" y="103"/>
                  </a:lnTo>
                  <a:lnTo>
                    <a:pt x="41" y="102"/>
                  </a:lnTo>
                  <a:lnTo>
                    <a:pt x="42" y="101"/>
                  </a:lnTo>
                  <a:lnTo>
                    <a:pt x="42" y="100"/>
                  </a:lnTo>
                  <a:lnTo>
                    <a:pt x="43" y="99"/>
                  </a:lnTo>
                  <a:lnTo>
                    <a:pt x="43" y="99"/>
                  </a:lnTo>
                  <a:lnTo>
                    <a:pt x="45" y="99"/>
                  </a:lnTo>
                  <a:lnTo>
                    <a:pt x="45" y="98"/>
                  </a:lnTo>
                  <a:lnTo>
                    <a:pt x="45" y="97"/>
                  </a:lnTo>
                  <a:lnTo>
                    <a:pt x="43" y="95"/>
                  </a:lnTo>
                  <a:lnTo>
                    <a:pt x="45" y="95"/>
                  </a:lnTo>
                  <a:lnTo>
                    <a:pt x="45" y="94"/>
                  </a:lnTo>
                  <a:lnTo>
                    <a:pt x="45" y="93"/>
                  </a:lnTo>
                  <a:lnTo>
                    <a:pt x="43" y="93"/>
                  </a:lnTo>
                  <a:lnTo>
                    <a:pt x="43" y="92"/>
                  </a:lnTo>
                  <a:lnTo>
                    <a:pt x="42" y="91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7"/>
                  </a:lnTo>
                  <a:lnTo>
                    <a:pt x="42" y="86"/>
                  </a:lnTo>
                  <a:lnTo>
                    <a:pt x="41" y="86"/>
                  </a:lnTo>
                  <a:lnTo>
                    <a:pt x="41" y="85"/>
                  </a:lnTo>
                  <a:lnTo>
                    <a:pt x="40" y="85"/>
                  </a:lnTo>
                  <a:lnTo>
                    <a:pt x="39" y="85"/>
                  </a:lnTo>
                  <a:lnTo>
                    <a:pt x="38" y="85"/>
                  </a:lnTo>
                  <a:lnTo>
                    <a:pt x="37" y="85"/>
                  </a:lnTo>
                  <a:lnTo>
                    <a:pt x="37" y="84"/>
                  </a:lnTo>
                  <a:lnTo>
                    <a:pt x="36" y="83"/>
                  </a:lnTo>
                  <a:lnTo>
                    <a:pt x="34" y="83"/>
                  </a:lnTo>
                  <a:lnTo>
                    <a:pt x="34" y="82"/>
                  </a:lnTo>
                  <a:lnTo>
                    <a:pt x="33" y="81"/>
                  </a:lnTo>
                  <a:lnTo>
                    <a:pt x="34" y="79"/>
                  </a:lnTo>
                  <a:lnTo>
                    <a:pt x="34" y="78"/>
                  </a:lnTo>
                  <a:lnTo>
                    <a:pt x="34" y="77"/>
                  </a:lnTo>
                  <a:lnTo>
                    <a:pt x="33" y="77"/>
                  </a:lnTo>
                  <a:lnTo>
                    <a:pt x="33" y="76"/>
                  </a:lnTo>
                  <a:lnTo>
                    <a:pt x="34" y="76"/>
                  </a:lnTo>
                  <a:lnTo>
                    <a:pt x="36" y="77"/>
                  </a:lnTo>
                  <a:lnTo>
                    <a:pt x="37" y="77"/>
                  </a:lnTo>
                  <a:lnTo>
                    <a:pt x="38" y="77"/>
                  </a:lnTo>
                  <a:lnTo>
                    <a:pt x="39" y="76"/>
                  </a:lnTo>
                  <a:lnTo>
                    <a:pt x="39" y="75"/>
                  </a:lnTo>
                  <a:lnTo>
                    <a:pt x="39" y="74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0" y="72"/>
                  </a:lnTo>
                  <a:lnTo>
                    <a:pt x="40" y="70"/>
                  </a:lnTo>
                  <a:lnTo>
                    <a:pt x="40" y="69"/>
                  </a:lnTo>
                  <a:lnTo>
                    <a:pt x="41" y="69"/>
                  </a:lnTo>
                  <a:lnTo>
                    <a:pt x="41" y="68"/>
                  </a:lnTo>
                  <a:lnTo>
                    <a:pt x="41" y="67"/>
                  </a:lnTo>
                  <a:lnTo>
                    <a:pt x="41" y="66"/>
                  </a:lnTo>
                  <a:lnTo>
                    <a:pt x="41" y="65"/>
                  </a:lnTo>
                  <a:lnTo>
                    <a:pt x="41" y="64"/>
                  </a:lnTo>
                  <a:lnTo>
                    <a:pt x="41" y="62"/>
                  </a:lnTo>
                  <a:lnTo>
                    <a:pt x="41" y="62"/>
                  </a:lnTo>
                  <a:lnTo>
                    <a:pt x="40" y="61"/>
                  </a:lnTo>
                  <a:lnTo>
                    <a:pt x="41" y="61"/>
                  </a:lnTo>
                  <a:lnTo>
                    <a:pt x="41" y="60"/>
                  </a:lnTo>
                  <a:lnTo>
                    <a:pt x="40" y="59"/>
                  </a:lnTo>
                  <a:lnTo>
                    <a:pt x="40" y="58"/>
                  </a:lnTo>
                  <a:lnTo>
                    <a:pt x="40" y="57"/>
                  </a:lnTo>
                  <a:lnTo>
                    <a:pt x="41" y="57"/>
                  </a:lnTo>
                  <a:lnTo>
                    <a:pt x="42" y="57"/>
                  </a:lnTo>
                  <a:lnTo>
                    <a:pt x="42" y="56"/>
                  </a:lnTo>
                  <a:lnTo>
                    <a:pt x="43" y="57"/>
                  </a:lnTo>
                  <a:lnTo>
                    <a:pt x="43" y="56"/>
                  </a:lnTo>
                  <a:lnTo>
                    <a:pt x="43" y="56"/>
                  </a:lnTo>
                  <a:lnTo>
                    <a:pt x="43" y="55"/>
                  </a:lnTo>
                  <a:lnTo>
                    <a:pt x="43" y="53"/>
                  </a:lnTo>
                  <a:lnTo>
                    <a:pt x="45" y="53"/>
                  </a:lnTo>
                  <a:lnTo>
                    <a:pt x="45" y="52"/>
                  </a:lnTo>
                  <a:lnTo>
                    <a:pt x="45" y="53"/>
                  </a:lnTo>
                  <a:lnTo>
                    <a:pt x="46" y="53"/>
                  </a:lnTo>
                  <a:lnTo>
                    <a:pt x="47" y="53"/>
                  </a:lnTo>
                  <a:lnTo>
                    <a:pt x="47" y="55"/>
                  </a:lnTo>
                  <a:lnTo>
                    <a:pt x="48" y="56"/>
                  </a:lnTo>
                  <a:lnTo>
                    <a:pt x="48" y="57"/>
                  </a:lnTo>
                  <a:lnTo>
                    <a:pt x="48" y="58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50" y="59"/>
                  </a:lnTo>
                  <a:lnTo>
                    <a:pt x="50" y="60"/>
                  </a:lnTo>
                  <a:lnTo>
                    <a:pt x="51" y="60"/>
                  </a:lnTo>
                  <a:lnTo>
                    <a:pt x="53" y="60"/>
                  </a:lnTo>
                  <a:lnTo>
                    <a:pt x="53" y="59"/>
                  </a:lnTo>
                  <a:lnTo>
                    <a:pt x="54" y="58"/>
                  </a:lnTo>
                  <a:lnTo>
                    <a:pt x="55" y="58"/>
                  </a:lnTo>
                  <a:lnTo>
                    <a:pt x="56" y="57"/>
                  </a:lnTo>
                  <a:lnTo>
                    <a:pt x="57" y="57"/>
                  </a:lnTo>
                  <a:lnTo>
                    <a:pt x="57" y="58"/>
                  </a:lnTo>
                  <a:lnTo>
                    <a:pt x="58" y="58"/>
                  </a:lnTo>
                  <a:lnTo>
                    <a:pt x="58" y="59"/>
                  </a:lnTo>
                  <a:lnTo>
                    <a:pt x="59" y="59"/>
                  </a:lnTo>
                  <a:lnTo>
                    <a:pt x="60" y="59"/>
                  </a:lnTo>
                  <a:lnTo>
                    <a:pt x="62" y="60"/>
                  </a:lnTo>
                  <a:lnTo>
                    <a:pt x="62" y="61"/>
                  </a:lnTo>
                  <a:lnTo>
                    <a:pt x="63" y="62"/>
                  </a:lnTo>
                  <a:lnTo>
                    <a:pt x="63" y="62"/>
                  </a:lnTo>
                  <a:lnTo>
                    <a:pt x="64" y="62"/>
                  </a:lnTo>
                  <a:lnTo>
                    <a:pt x="65" y="62"/>
                  </a:lnTo>
                  <a:lnTo>
                    <a:pt x="66" y="62"/>
                  </a:lnTo>
                  <a:lnTo>
                    <a:pt x="67" y="62"/>
                  </a:lnTo>
                  <a:lnTo>
                    <a:pt x="68" y="62"/>
                  </a:lnTo>
                  <a:lnTo>
                    <a:pt x="69" y="62"/>
                  </a:lnTo>
                  <a:lnTo>
                    <a:pt x="69" y="64"/>
                  </a:lnTo>
                  <a:lnTo>
                    <a:pt x="71" y="65"/>
                  </a:lnTo>
                  <a:lnTo>
                    <a:pt x="71" y="66"/>
                  </a:lnTo>
                  <a:lnTo>
                    <a:pt x="71" y="66"/>
                  </a:lnTo>
                  <a:lnTo>
                    <a:pt x="71" y="67"/>
                  </a:lnTo>
                  <a:lnTo>
                    <a:pt x="72" y="67"/>
                  </a:lnTo>
                  <a:lnTo>
                    <a:pt x="73" y="68"/>
                  </a:lnTo>
                  <a:lnTo>
                    <a:pt x="73" y="69"/>
                  </a:lnTo>
                  <a:lnTo>
                    <a:pt x="73" y="70"/>
                  </a:lnTo>
                  <a:lnTo>
                    <a:pt x="74" y="72"/>
                  </a:lnTo>
                  <a:lnTo>
                    <a:pt x="75" y="72"/>
                  </a:lnTo>
                  <a:lnTo>
                    <a:pt x="75" y="73"/>
                  </a:lnTo>
                  <a:lnTo>
                    <a:pt x="75" y="74"/>
                  </a:lnTo>
                  <a:lnTo>
                    <a:pt x="75" y="75"/>
                  </a:lnTo>
                  <a:lnTo>
                    <a:pt x="76" y="75"/>
                  </a:lnTo>
                  <a:lnTo>
                    <a:pt x="76" y="76"/>
                  </a:lnTo>
                  <a:lnTo>
                    <a:pt x="77" y="77"/>
                  </a:lnTo>
                  <a:lnTo>
                    <a:pt x="77" y="78"/>
                  </a:lnTo>
                  <a:lnTo>
                    <a:pt x="79" y="78"/>
                  </a:lnTo>
                  <a:lnTo>
                    <a:pt x="79" y="79"/>
                  </a:lnTo>
                  <a:lnTo>
                    <a:pt x="80" y="81"/>
                  </a:lnTo>
                  <a:lnTo>
                    <a:pt x="81" y="81"/>
                  </a:lnTo>
                  <a:lnTo>
                    <a:pt x="82" y="82"/>
                  </a:lnTo>
                  <a:lnTo>
                    <a:pt x="83" y="81"/>
                  </a:lnTo>
                  <a:lnTo>
                    <a:pt x="83" y="82"/>
                  </a:lnTo>
                  <a:lnTo>
                    <a:pt x="84" y="82"/>
                  </a:lnTo>
                  <a:lnTo>
                    <a:pt x="85" y="82"/>
                  </a:lnTo>
                  <a:lnTo>
                    <a:pt x="86" y="82"/>
                  </a:lnTo>
                  <a:lnTo>
                    <a:pt x="88" y="82"/>
                  </a:lnTo>
                  <a:lnTo>
                    <a:pt x="89" y="82"/>
                  </a:lnTo>
                  <a:lnTo>
                    <a:pt x="90" y="82"/>
                  </a:lnTo>
                  <a:lnTo>
                    <a:pt x="90" y="81"/>
                  </a:lnTo>
                  <a:lnTo>
                    <a:pt x="91" y="81"/>
                  </a:lnTo>
                  <a:lnTo>
                    <a:pt x="92" y="81"/>
                  </a:lnTo>
                  <a:lnTo>
                    <a:pt x="93" y="81"/>
                  </a:lnTo>
                  <a:lnTo>
                    <a:pt x="94" y="81"/>
                  </a:lnTo>
                  <a:lnTo>
                    <a:pt x="96" y="81"/>
                  </a:lnTo>
                  <a:lnTo>
                    <a:pt x="97" y="81"/>
                  </a:lnTo>
                  <a:lnTo>
                    <a:pt x="98" y="81"/>
                  </a:lnTo>
                  <a:lnTo>
                    <a:pt x="98" y="82"/>
                  </a:lnTo>
                  <a:lnTo>
                    <a:pt x="98" y="81"/>
                  </a:lnTo>
                  <a:lnTo>
                    <a:pt x="100" y="81"/>
                  </a:lnTo>
                  <a:lnTo>
                    <a:pt x="101" y="81"/>
                  </a:lnTo>
                  <a:lnTo>
                    <a:pt x="102" y="81"/>
                  </a:lnTo>
                  <a:lnTo>
                    <a:pt x="103" y="81"/>
                  </a:lnTo>
                  <a:lnTo>
                    <a:pt x="105" y="81"/>
                  </a:lnTo>
                  <a:lnTo>
                    <a:pt x="106" y="81"/>
                  </a:lnTo>
                  <a:lnTo>
                    <a:pt x="107" y="82"/>
                  </a:lnTo>
                  <a:lnTo>
                    <a:pt x="107" y="83"/>
                  </a:lnTo>
                  <a:lnTo>
                    <a:pt x="108" y="84"/>
                  </a:lnTo>
                  <a:lnTo>
                    <a:pt x="109" y="85"/>
                  </a:lnTo>
                  <a:lnTo>
                    <a:pt x="110" y="86"/>
                  </a:lnTo>
                  <a:lnTo>
                    <a:pt x="111" y="86"/>
                  </a:lnTo>
                  <a:lnTo>
                    <a:pt x="113" y="86"/>
                  </a:lnTo>
                  <a:lnTo>
                    <a:pt x="114" y="86"/>
                  </a:lnTo>
                  <a:lnTo>
                    <a:pt x="114" y="87"/>
                  </a:lnTo>
                  <a:lnTo>
                    <a:pt x="115" y="87"/>
                  </a:lnTo>
                  <a:lnTo>
                    <a:pt x="116" y="87"/>
                  </a:lnTo>
                  <a:lnTo>
                    <a:pt x="117" y="87"/>
                  </a:lnTo>
                  <a:lnTo>
                    <a:pt x="117" y="89"/>
                  </a:lnTo>
                  <a:lnTo>
                    <a:pt x="118" y="90"/>
                  </a:lnTo>
                  <a:lnTo>
                    <a:pt x="119" y="90"/>
                  </a:lnTo>
                  <a:lnTo>
                    <a:pt x="119" y="90"/>
                  </a:lnTo>
                  <a:lnTo>
                    <a:pt x="119" y="91"/>
                  </a:lnTo>
                  <a:lnTo>
                    <a:pt x="120" y="91"/>
                  </a:lnTo>
                  <a:lnTo>
                    <a:pt x="120" y="92"/>
                  </a:lnTo>
                  <a:lnTo>
                    <a:pt x="120" y="93"/>
                  </a:lnTo>
                  <a:lnTo>
                    <a:pt x="120" y="94"/>
                  </a:lnTo>
                  <a:lnTo>
                    <a:pt x="120" y="95"/>
                  </a:lnTo>
                  <a:lnTo>
                    <a:pt x="122" y="97"/>
                  </a:lnTo>
                  <a:lnTo>
                    <a:pt x="122" y="98"/>
                  </a:lnTo>
                  <a:lnTo>
                    <a:pt x="122" y="99"/>
                  </a:lnTo>
                  <a:lnTo>
                    <a:pt x="123" y="100"/>
                  </a:lnTo>
                  <a:lnTo>
                    <a:pt x="123" y="101"/>
                  </a:lnTo>
                  <a:lnTo>
                    <a:pt x="124" y="101"/>
                  </a:lnTo>
                  <a:lnTo>
                    <a:pt x="124" y="100"/>
                  </a:lnTo>
                  <a:lnTo>
                    <a:pt x="125" y="101"/>
                  </a:lnTo>
                  <a:lnTo>
                    <a:pt x="125" y="101"/>
                  </a:lnTo>
                  <a:lnTo>
                    <a:pt x="125" y="100"/>
                  </a:lnTo>
                  <a:lnTo>
                    <a:pt x="126" y="100"/>
                  </a:lnTo>
                  <a:lnTo>
                    <a:pt x="127" y="100"/>
                  </a:lnTo>
                  <a:lnTo>
                    <a:pt x="128" y="100"/>
                  </a:lnTo>
                  <a:lnTo>
                    <a:pt x="128" y="99"/>
                  </a:lnTo>
                  <a:lnTo>
                    <a:pt x="129" y="99"/>
                  </a:lnTo>
                  <a:lnTo>
                    <a:pt x="129" y="98"/>
                  </a:lnTo>
                  <a:lnTo>
                    <a:pt x="131" y="98"/>
                  </a:lnTo>
                  <a:lnTo>
                    <a:pt x="132" y="98"/>
                  </a:lnTo>
                  <a:lnTo>
                    <a:pt x="132" y="99"/>
                  </a:lnTo>
                  <a:lnTo>
                    <a:pt x="133" y="98"/>
                  </a:lnTo>
                  <a:lnTo>
                    <a:pt x="134" y="98"/>
                  </a:lnTo>
                  <a:lnTo>
                    <a:pt x="135" y="98"/>
                  </a:lnTo>
                  <a:lnTo>
                    <a:pt x="136" y="99"/>
                  </a:lnTo>
                  <a:lnTo>
                    <a:pt x="137" y="99"/>
                  </a:lnTo>
                  <a:lnTo>
                    <a:pt x="139" y="99"/>
                  </a:lnTo>
                  <a:lnTo>
                    <a:pt x="140" y="100"/>
                  </a:lnTo>
                  <a:lnTo>
                    <a:pt x="141" y="101"/>
                  </a:lnTo>
                  <a:lnTo>
                    <a:pt x="141" y="102"/>
                  </a:lnTo>
                  <a:lnTo>
                    <a:pt x="142" y="103"/>
                  </a:lnTo>
                  <a:lnTo>
                    <a:pt x="143" y="104"/>
                  </a:lnTo>
                  <a:lnTo>
                    <a:pt x="144" y="103"/>
                  </a:lnTo>
                  <a:lnTo>
                    <a:pt x="145" y="103"/>
                  </a:lnTo>
                  <a:lnTo>
                    <a:pt x="146" y="103"/>
                  </a:lnTo>
                  <a:lnTo>
                    <a:pt x="148" y="103"/>
                  </a:lnTo>
                  <a:lnTo>
                    <a:pt x="148" y="102"/>
                  </a:lnTo>
                  <a:lnTo>
                    <a:pt x="149" y="102"/>
                  </a:lnTo>
                  <a:lnTo>
                    <a:pt x="148" y="101"/>
                  </a:lnTo>
                  <a:lnTo>
                    <a:pt x="148" y="100"/>
                  </a:lnTo>
                  <a:lnTo>
                    <a:pt x="149" y="99"/>
                  </a:lnTo>
                  <a:lnTo>
                    <a:pt x="150" y="99"/>
                  </a:lnTo>
                  <a:lnTo>
                    <a:pt x="151" y="99"/>
                  </a:lnTo>
                  <a:lnTo>
                    <a:pt x="151" y="98"/>
                  </a:lnTo>
                  <a:lnTo>
                    <a:pt x="151" y="97"/>
                  </a:lnTo>
                  <a:lnTo>
                    <a:pt x="151" y="95"/>
                  </a:lnTo>
                  <a:lnTo>
                    <a:pt x="151" y="94"/>
                  </a:lnTo>
                  <a:lnTo>
                    <a:pt x="152" y="93"/>
                  </a:lnTo>
                  <a:lnTo>
                    <a:pt x="151" y="93"/>
                  </a:lnTo>
                  <a:lnTo>
                    <a:pt x="151" y="92"/>
                  </a:lnTo>
                  <a:lnTo>
                    <a:pt x="150" y="91"/>
                  </a:lnTo>
                  <a:lnTo>
                    <a:pt x="150" y="90"/>
                  </a:lnTo>
                  <a:lnTo>
                    <a:pt x="149" y="90"/>
                  </a:lnTo>
                  <a:lnTo>
                    <a:pt x="149" y="89"/>
                  </a:lnTo>
                  <a:lnTo>
                    <a:pt x="149" y="87"/>
                  </a:lnTo>
                  <a:lnTo>
                    <a:pt x="148" y="87"/>
                  </a:lnTo>
                  <a:lnTo>
                    <a:pt x="148" y="86"/>
                  </a:lnTo>
                  <a:lnTo>
                    <a:pt x="148" y="85"/>
                  </a:lnTo>
                  <a:lnTo>
                    <a:pt x="146" y="84"/>
                  </a:lnTo>
                  <a:lnTo>
                    <a:pt x="146" y="83"/>
                  </a:lnTo>
                  <a:lnTo>
                    <a:pt x="145" y="82"/>
                  </a:lnTo>
                  <a:lnTo>
                    <a:pt x="145" y="83"/>
                  </a:lnTo>
                  <a:lnTo>
                    <a:pt x="144" y="83"/>
                  </a:lnTo>
                  <a:lnTo>
                    <a:pt x="143" y="83"/>
                  </a:lnTo>
                  <a:lnTo>
                    <a:pt x="142" y="83"/>
                  </a:lnTo>
                  <a:lnTo>
                    <a:pt x="141" y="82"/>
                  </a:lnTo>
                  <a:lnTo>
                    <a:pt x="140" y="82"/>
                  </a:lnTo>
                  <a:lnTo>
                    <a:pt x="140" y="81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36" y="78"/>
                  </a:lnTo>
                  <a:lnTo>
                    <a:pt x="136" y="77"/>
                  </a:lnTo>
                  <a:lnTo>
                    <a:pt x="136" y="76"/>
                  </a:lnTo>
                  <a:lnTo>
                    <a:pt x="136" y="75"/>
                  </a:lnTo>
                  <a:lnTo>
                    <a:pt x="136" y="74"/>
                  </a:lnTo>
                  <a:lnTo>
                    <a:pt x="136" y="73"/>
                  </a:lnTo>
                  <a:lnTo>
                    <a:pt x="135" y="73"/>
                  </a:lnTo>
                  <a:lnTo>
                    <a:pt x="135" y="72"/>
                  </a:lnTo>
                  <a:lnTo>
                    <a:pt x="135" y="70"/>
                  </a:lnTo>
                  <a:lnTo>
                    <a:pt x="136" y="70"/>
                  </a:lnTo>
                  <a:lnTo>
                    <a:pt x="136" y="69"/>
                  </a:lnTo>
                  <a:lnTo>
                    <a:pt x="137" y="68"/>
                  </a:lnTo>
                  <a:lnTo>
                    <a:pt x="139" y="67"/>
                  </a:lnTo>
                  <a:lnTo>
                    <a:pt x="139" y="66"/>
                  </a:lnTo>
                  <a:lnTo>
                    <a:pt x="137" y="65"/>
                  </a:lnTo>
                  <a:lnTo>
                    <a:pt x="137" y="64"/>
                  </a:lnTo>
                  <a:lnTo>
                    <a:pt x="137" y="62"/>
                  </a:lnTo>
                  <a:lnTo>
                    <a:pt x="139" y="62"/>
                  </a:lnTo>
                  <a:lnTo>
                    <a:pt x="139" y="62"/>
                  </a:lnTo>
                  <a:lnTo>
                    <a:pt x="140" y="61"/>
                  </a:lnTo>
                  <a:lnTo>
                    <a:pt x="140" y="60"/>
                  </a:lnTo>
                  <a:lnTo>
                    <a:pt x="140" y="59"/>
                  </a:lnTo>
                  <a:lnTo>
                    <a:pt x="140" y="58"/>
                  </a:lnTo>
                  <a:lnTo>
                    <a:pt x="139" y="58"/>
                  </a:lnTo>
                  <a:lnTo>
                    <a:pt x="140" y="57"/>
                  </a:lnTo>
                  <a:lnTo>
                    <a:pt x="140" y="56"/>
                  </a:lnTo>
                  <a:lnTo>
                    <a:pt x="139" y="55"/>
                  </a:lnTo>
                  <a:lnTo>
                    <a:pt x="139" y="53"/>
                  </a:lnTo>
                  <a:lnTo>
                    <a:pt x="137" y="53"/>
                  </a:lnTo>
                  <a:lnTo>
                    <a:pt x="137" y="52"/>
                  </a:lnTo>
                  <a:lnTo>
                    <a:pt x="139" y="51"/>
                  </a:lnTo>
                  <a:lnTo>
                    <a:pt x="140" y="51"/>
                  </a:lnTo>
                  <a:lnTo>
                    <a:pt x="140" y="50"/>
                  </a:lnTo>
                  <a:lnTo>
                    <a:pt x="141" y="51"/>
                  </a:lnTo>
                  <a:lnTo>
                    <a:pt x="142" y="52"/>
                  </a:lnTo>
                  <a:lnTo>
                    <a:pt x="143" y="52"/>
                  </a:lnTo>
                  <a:lnTo>
                    <a:pt x="143" y="53"/>
                  </a:lnTo>
                  <a:lnTo>
                    <a:pt x="144" y="52"/>
                  </a:lnTo>
                  <a:lnTo>
                    <a:pt x="145" y="52"/>
                  </a:lnTo>
                  <a:lnTo>
                    <a:pt x="145" y="51"/>
                  </a:lnTo>
                  <a:lnTo>
                    <a:pt x="146" y="50"/>
                  </a:lnTo>
                  <a:lnTo>
                    <a:pt x="148" y="50"/>
                  </a:lnTo>
                  <a:lnTo>
                    <a:pt x="149" y="50"/>
                  </a:lnTo>
                  <a:lnTo>
                    <a:pt x="149" y="49"/>
                  </a:lnTo>
                  <a:lnTo>
                    <a:pt x="150" y="49"/>
                  </a:lnTo>
                  <a:lnTo>
                    <a:pt x="150" y="48"/>
                  </a:lnTo>
                  <a:lnTo>
                    <a:pt x="151" y="47"/>
                  </a:lnTo>
                  <a:lnTo>
                    <a:pt x="152" y="47"/>
                  </a:lnTo>
                  <a:lnTo>
                    <a:pt x="152" y="45"/>
                  </a:lnTo>
                  <a:lnTo>
                    <a:pt x="152" y="45"/>
                  </a:lnTo>
                  <a:lnTo>
                    <a:pt x="153" y="45"/>
                  </a:lnTo>
                  <a:lnTo>
                    <a:pt x="154" y="45"/>
                  </a:lnTo>
                  <a:lnTo>
                    <a:pt x="156" y="45"/>
                  </a:lnTo>
                  <a:lnTo>
                    <a:pt x="157" y="44"/>
                  </a:lnTo>
                  <a:lnTo>
                    <a:pt x="158" y="45"/>
                  </a:lnTo>
                  <a:lnTo>
                    <a:pt x="159" y="45"/>
                  </a:lnTo>
                  <a:lnTo>
                    <a:pt x="160" y="45"/>
                  </a:lnTo>
                  <a:lnTo>
                    <a:pt x="160" y="47"/>
                  </a:lnTo>
                  <a:lnTo>
                    <a:pt x="162" y="47"/>
                  </a:lnTo>
                  <a:lnTo>
                    <a:pt x="163" y="45"/>
                  </a:lnTo>
                  <a:lnTo>
                    <a:pt x="163" y="44"/>
                  </a:lnTo>
                  <a:lnTo>
                    <a:pt x="166" y="44"/>
                  </a:lnTo>
                  <a:lnTo>
                    <a:pt x="166" y="43"/>
                  </a:lnTo>
                  <a:lnTo>
                    <a:pt x="167" y="43"/>
                  </a:lnTo>
                  <a:lnTo>
                    <a:pt x="168" y="44"/>
                  </a:lnTo>
                  <a:lnTo>
                    <a:pt x="169" y="45"/>
                  </a:lnTo>
                  <a:lnTo>
                    <a:pt x="170" y="45"/>
                  </a:lnTo>
                  <a:lnTo>
                    <a:pt x="171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4" y="43"/>
                  </a:lnTo>
                  <a:lnTo>
                    <a:pt x="175" y="42"/>
                  </a:lnTo>
                  <a:lnTo>
                    <a:pt x="175" y="41"/>
                  </a:lnTo>
                  <a:lnTo>
                    <a:pt x="176" y="41"/>
                  </a:lnTo>
                  <a:lnTo>
                    <a:pt x="177" y="40"/>
                  </a:lnTo>
                  <a:lnTo>
                    <a:pt x="177" y="39"/>
                  </a:lnTo>
                  <a:lnTo>
                    <a:pt x="177" y="38"/>
                  </a:lnTo>
                  <a:lnTo>
                    <a:pt x="178" y="36"/>
                  </a:lnTo>
                  <a:lnTo>
                    <a:pt x="179" y="36"/>
                  </a:lnTo>
                  <a:lnTo>
                    <a:pt x="179" y="35"/>
                  </a:lnTo>
                  <a:lnTo>
                    <a:pt x="179" y="35"/>
                  </a:lnTo>
                  <a:lnTo>
                    <a:pt x="180" y="35"/>
                  </a:lnTo>
                  <a:lnTo>
                    <a:pt x="182" y="35"/>
                  </a:lnTo>
                  <a:lnTo>
                    <a:pt x="183" y="35"/>
                  </a:lnTo>
                  <a:lnTo>
                    <a:pt x="184" y="35"/>
                  </a:lnTo>
                  <a:lnTo>
                    <a:pt x="185" y="35"/>
                  </a:lnTo>
                  <a:lnTo>
                    <a:pt x="186" y="34"/>
                  </a:lnTo>
                  <a:lnTo>
                    <a:pt x="187" y="34"/>
                  </a:lnTo>
                  <a:lnTo>
                    <a:pt x="187" y="33"/>
                  </a:lnTo>
                  <a:lnTo>
                    <a:pt x="187" y="32"/>
                  </a:lnTo>
                  <a:lnTo>
                    <a:pt x="187" y="31"/>
                  </a:lnTo>
                  <a:lnTo>
                    <a:pt x="187" y="30"/>
                  </a:lnTo>
                  <a:lnTo>
                    <a:pt x="188" y="28"/>
                  </a:lnTo>
                  <a:lnTo>
                    <a:pt x="188" y="27"/>
                  </a:lnTo>
                  <a:lnTo>
                    <a:pt x="189" y="27"/>
                  </a:lnTo>
                  <a:lnTo>
                    <a:pt x="189" y="26"/>
                  </a:lnTo>
                  <a:lnTo>
                    <a:pt x="191" y="26"/>
                  </a:lnTo>
                  <a:lnTo>
                    <a:pt x="192" y="26"/>
                  </a:lnTo>
                  <a:lnTo>
                    <a:pt x="193" y="25"/>
                  </a:lnTo>
                  <a:lnTo>
                    <a:pt x="194" y="25"/>
                  </a:lnTo>
                  <a:lnTo>
                    <a:pt x="195" y="24"/>
                  </a:lnTo>
                  <a:lnTo>
                    <a:pt x="196" y="25"/>
                  </a:lnTo>
                  <a:lnTo>
                    <a:pt x="197" y="24"/>
                  </a:lnTo>
                  <a:lnTo>
                    <a:pt x="197" y="23"/>
                  </a:lnTo>
                  <a:lnTo>
                    <a:pt x="199" y="22"/>
                  </a:lnTo>
                  <a:lnTo>
                    <a:pt x="200" y="22"/>
                  </a:lnTo>
                  <a:lnTo>
                    <a:pt x="201" y="21"/>
                  </a:lnTo>
                  <a:lnTo>
                    <a:pt x="202" y="22"/>
                  </a:lnTo>
                  <a:lnTo>
                    <a:pt x="203" y="22"/>
                  </a:lnTo>
                  <a:lnTo>
                    <a:pt x="203" y="21"/>
                  </a:lnTo>
                  <a:lnTo>
                    <a:pt x="203" y="19"/>
                  </a:lnTo>
                  <a:lnTo>
                    <a:pt x="203" y="18"/>
                  </a:lnTo>
                  <a:lnTo>
                    <a:pt x="204" y="17"/>
                  </a:lnTo>
                  <a:lnTo>
                    <a:pt x="204" y="16"/>
                  </a:lnTo>
                  <a:lnTo>
                    <a:pt x="204" y="15"/>
                  </a:lnTo>
                  <a:lnTo>
                    <a:pt x="204" y="14"/>
                  </a:lnTo>
                  <a:lnTo>
                    <a:pt x="204" y="13"/>
                  </a:lnTo>
                  <a:lnTo>
                    <a:pt x="204" y="11"/>
                  </a:lnTo>
                  <a:lnTo>
                    <a:pt x="205" y="11"/>
                  </a:lnTo>
                  <a:lnTo>
                    <a:pt x="205" y="10"/>
                  </a:lnTo>
                  <a:lnTo>
                    <a:pt x="206" y="9"/>
                  </a:lnTo>
                  <a:lnTo>
                    <a:pt x="206" y="9"/>
                  </a:lnTo>
                  <a:lnTo>
                    <a:pt x="208" y="9"/>
                  </a:lnTo>
                  <a:lnTo>
                    <a:pt x="208" y="10"/>
                  </a:lnTo>
                  <a:lnTo>
                    <a:pt x="209" y="10"/>
                  </a:lnTo>
                  <a:lnTo>
                    <a:pt x="210" y="10"/>
                  </a:lnTo>
                  <a:lnTo>
                    <a:pt x="211" y="10"/>
                  </a:lnTo>
                  <a:lnTo>
                    <a:pt x="212" y="10"/>
                  </a:lnTo>
                  <a:lnTo>
                    <a:pt x="213" y="11"/>
                  </a:lnTo>
                  <a:lnTo>
                    <a:pt x="214" y="11"/>
                  </a:lnTo>
                  <a:lnTo>
                    <a:pt x="216" y="10"/>
                  </a:lnTo>
                  <a:lnTo>
                    <a:pt x="216" y="9"/>
                  </a:lnTo>
                  <a:lnTo>
                    <a:pt x="217" y="8"/>
                  </a:lnTo>
                  <a:lnTo>
                    <a:pt x="217" y="8"/>
                  </a:lnTo>
                  <a:lnTo>
                    <a:pt x="217" y="7"/>
                  </a:lnTo>
                  <a:lnTo>
                    <a:pt x="216" y="6"/>
                  </a:lnTo>
                  <a:lnTo>
                    <a:pt x="216" y="5"/>
                  </a:lnTo>
                  <a:lnTo>
                    <a:pt x="217" y="4"/>
                  </a:lnTo>
                  <a:lnTo>
                    <a:pt x="217" y="2"/>
                  </a:lnTo>
                  <a:lnTo>
                    <a:pt x="218" y="1"/>
                  </a:lnTo>
                  <a:lnTo>
                    <a:pt x="219" y="1"/>
                  </a:lnTo>
                  <a:lnTo>
                    <a:pt x="219" y="0"/>
                  </a:lnTo>
                  <a:lnTo>
                    <a:pt x="220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61" name="Freeform 132">
              <a:extLst>
                <a:ext uri="{FF2B5EF4-FFF2-40B4-BE49-F238E27FC236}">
                  <a16:creationId xmlns:a16="http://schemas.microsoft.com/office/drawing/2014/main" id="{FFE6A17C-20B0-CAEC-0072-07BDFAC67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100" y="3227388"/>
              <a:ext cx="528638" cy="395288"/>
            </a:xfrm>
            <a:custGeom>
              <a:avLst/>
              <a:gdLst>
                <a:gd name="T0" fmla="*/ 259 w 333"/>
                <a:gd name="T1" fmla="*/ 11 h 249"/>
                <a:gd name="T2" fmla="*/ 252 w 333"/>
                <a:gd name="T3" fmla="*/ 16 h 249"/>
                <a:gd name="T4" fmla="*/ 261 w 333"/>
                <a:gd name="T5" fmla="*/ 21 h 249"/>
                <a:gd name="T6" fmla="*/ 262 w 333"/>
                <a:gd name="T7" fmla="*/ 27 h 249"/>
                <a:gd name="T8" fmla="*/ 265 w 333"/>
                <a:gd name="T9" fmla="*/ 34 h 249"/>
                <a:gd name="T10" fmla="*/ 271 w 333"/>
                <a:gd name="T11" fmla="*/ 41 h 249"/>
                <a:gd name="T12" fmla="*/ 268 w 333"/>
                <a:gd name="T13" fmla="*/ 45 h 249"/>
                <a:gd name="T14" fmla="*/ 274 w 333"/>
                <a:gd name="T15" fmla="*/ 51 h 249"/>
                <a:gd name="T16" fmla="*/ 277 w 333"/>
                <a:gd name="T17" fmla="*/ 59 h 249"/>
                <a:gd name="T18" fmla="*/ 279 w 333"/>
                <a:gd name="T19" fmla="*/ 66 h 249"/>
                <a:gd name="T20" fmla="*/ 279 w 333"/>
                <a:gd name="T21" fmla="*/ 71 h 249"/>
                <a:gd name="T22" fmla="*/ 284 w 333"/>
                <a:gd name="T23" fmla="*/ 77 h 249"/>
                <a:gd name="T24" fmla="*/ 290 w 333"/>
                <a:gd name="T25" fmla="*/ 84 h 249"/>
                <a:gd name="T26" fmla="*/ 297 w 333"/>
                <a:gd name="T27" fmla="*/ 84 h 249"/>
                <a:gd name="T28" fmla="*/ 297 w 333"/>
                <a:gd name="T29" fmla="*/ 92 h 249"/>
                <a:gd name="T30" fmla="*/ 297 w 333"/>
                <a:gd name="T31" fmla="*/ 96 h 249"/>
                <a:gd name="T32" fmla="*/ 303 w 333"/>
                <a:gd name="T33" fmla="*/ 103 h 249"/>
                <a:gd name="T34" fmla="*/ 308 w 333"/>
                <a:gd name="T35" fmla="*/ 109 h 249"/>
                <a:gd name="T36" fmla="*/ 304 w 333"/>
                <a:gd name="T37" fmla="*/ 116 h 249"/>
                <a:gd name="T38" fmla="*/ 303 w 333"/>
                <a:gd name="T39" fmla="*/ 123 h 249"/>
                <a:gd name="T40" fmla="*/ 305 w 333"/>
                <a:gd name="T41" fmla="*/ 133 h 249"/>
                <a:gd name="T42" fmla="*/ 308 w 333"/>
                <a:gd name="T43" fmla="*/ 140 h 249"/>
                <a:gd name="T44" fmla="*/ 314 w 333"/>
                <a:gd name="T45" fmla="*/ 148 h 249"/>
                <a:gd name="T46" fmla="*/ 317 w 333"/>
                <a:gd name="T47" fmla="*/ 155 h 249"/>
                <a:gd name="T48" fmla="*/ 316 w 333"/>
                <a:gd name="T49" fmla="*/ 164 h 249"/>
                <a:gd name="T50" fmla="*/ 318 w 333"/>
                <a:gd name="T51" fmla="*/ 172 h 249"/>
                <a:gd name="T52" fmla="*/ 319 w 333"/>
                <a:gd name="T53" fmla="*/ 180 h 249"/>
                <a:gd name="T54" fmla="*/ 321 w 333"/>
                <a:gd name="T55" fmla="*/ 188 h 249"/>
                <a:gd name="T56" fmla="*/ 326 w 333"/>
                <a:gd name="T57" fmla="*/ 196 h 249"/>
                <a:gd name="T58" fmla="*/ 326 w 333"/>
                <a:gd name="T59" fmla="*/ 204 h 249"/>
                <a:gd name="T60" fmla="*/ 329 w 333"/>
                <a:gd name="T61" fmla="*/ 209 h 249"/>
                <a:gd name="T62" fmla="*/ 331 w 333"/>
                <a:gd name="T63" fmla="*/ 216 h 249"/>
                <a:gd name="T64" fmla="*/ 331 w 333"/>
                <a:gd name="T65" fmla="*/ 226 h 249"/>
                <a:gd name="T66" fmla="*/ 328 w 333"/>
                <a:gd name="T67" fmla="*/ 229 h 249"/>
                <a:gd name="T68" fmla="*/ 327 w 333"/>
                <a:gd name="T69" fmla="*/ 237 h 249"/>
                <a:gd name="T70" fmla="*/ 327 w 333"/>
                <a:gd name="T71" fmla="*/ 246 h 249"/>
                <a:gd name="T72" fmla="*/ 263 w 333"/>
                <a:gd name="T73" fmla="*/ 248 h 249"/>
                <a:gd name="T74" fmla="*/ 242 w 333"/>
                <a:gd name="T75" fmla="*/ 248 h 249"/>
                <a:gd name="T76" fmla="*/ 231 w 333"/>
                <a:gd name="T77" fmla="*/ 248 h 249"/>
                <a:gd name="T78" fmla="*/ 210 w 333"/>
                <a:gd name="T79" fmla="*/ 248 h 249"/>
                <a:gd name="T80" fmla="*/ 188 w 333"/>
                <a:gd name="T81" fmla="*/ 248 h 249"/>
                <a:gd name="T82" fmla="*/ 163 w 333"/>
                <a:gd name="T83" fmla="*/ 248 h 249"/>
                <a:gd name="T84" fmla="*/ 142 w 333"/>
                <a:gd name="T85" fmla="*/ 248 h 249"/>
                <a:gd name="T86" fmla="*/ 122 w 333"/>
                <a:gd name="T87" fmla="*/ 248 h 249"/>
                <a:gd name="T88" fmla="*/ 108 w 333"/>
                <a:gd name="T89" fmla="*/ 248 h 249"/>
                <a:gd name="T90" fmla="*/ 95 w 333"/>
                <a:gd name="T91" fmla="*/ 248 h 249"/>
                <a:gd name="T92" fmla="*/ 80 w 333"/>
                <a:gd name="T93" fmla="*/ 248 h 249"/>
                <a:gd name="T94" fmla="*/ 69 w 333"/>
                <a:gd name="T95" fmla="*/ 248 h 249"/>
                <a:gd name="T96" fmla="*/ 54 w 333"/>
                <a:gd name="T97" fmla="*/ 248 h 249"/>
                <a:gd name="T98" fmla="*/ 34 w 333"/>
                <a:gd name="T99" fmla="*/ 248 h 249"/>
                <a:gd name="T100" fmla="*/ 17 w 333"/>
                <a:gd name="T101" fmla="*/ 248 h 249"/>
                <a:gd name="T102" fmla="*/ 9 w 333"/>
                <a:gd name="T103" fmla="*/ 180 h 249"/>
                <a:gd name="T104" fmla="*/ 20 w 333"/>
                <a:gd name="T105" fmla="*/ 125 h 249"/>
                <a:gd name="T106" fmla="*/ 11 w 333"/>
                <a:gd name="T107" fmla="*/ 83 h 249"/>
                <a:gd name="T108" fmla="*/ 10 w 333"/>
                <a:gd name="T109" fmla="*/ 68 h 249"/>
                <a:gd name="T110" fmla="*/ 20 w 333"/>
                <a:gd name="T111" fmla="*/ 46 h 249"/>
                <a:gd name="T112" fmla="*/ 94 w 333"/>
                <a:gd name="T113" fmla="*/ 23 h 249"/>
                <a:gd name="T114" fmla="*/ 124 w 333"/>
                <a:gd name="T115" fmla="*/ 8 h 249"/>
                <a:gd name="T116" fmla="*/ 202 w 333"/>
                <a:gd name="T117" fmla="*/ 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3" h="249">
                  <a:moveTo>
                    <a:pt x="256" y="2"/>
                  </a:moveTo>
                  <a:lnTo>
                    <a:pt x="257" y="3"/>
                  </a:lnTo>
                  <a:lnTo>
                    <a:pt x="258" y="4"/>
                  </a:lnTo>
                  <a:lnTo>
                    <a:pt x="259" y="6"/>
                  </a:lnTo>
                  <a:lnTo>
                    <a:pt x="259" y="7"/>
                  </a:lnTo>
                  <a:lnTo>
                    <a:pt x="259" y="8"/>
                  </a:lnTo>
                  <a:lnTo>
                    <a:pt x="259" y="9"/>
                  </a:lnTo>
                  <a:lnTo>
                    <a:pt x="259" y="10"/>
                  </a:lnTo>
                  <a:lnTo>
                    <a:pt x="259" y="11"/>
                  </a:lnTo>
                  <a:lnTo>
                    <a:pt x="259" y="12"/>
                  </a:lnTo>
                  <a:lnTo>
                    <a:pt x="258" y="12"/>
                  </a:lnTo>
                  <a:lnTo>
                    <a:pt x="258" y="13"/>
                  </a:lnTo>
                  <a:lnTo>
                    <a:pt x="257" y="13"/>
                  </a:lnTo>
                  <a:lnTo>
                    <a:pt x="257" y="15"/>
                  </a:lnTo>
                  <a:lnTo>
                    <a:pt x="256" y="15"/>
                  </a:lnTo>
                  <a:lnTo>
                    <a:pt x="254" y="15"/>
                  </a:lnTo>
                  <a:lnTo>
                    <a:pt x="253" y="15"/>
                  </a:lnTo>
                  <a:lnTo>
                    <a:pt x="252" y="16"/>
                  </a:lnTo>
                  <a:lnTo>
                    <a:pt x="253" y="16"/>
                  </a:lnTo>
                  <a:lnTo>
                    <a:pt x="254" y="16"/>
                  </a:lnTo>
                  <a:lnTo>
                    <a:pt x="254" y="17"/>
                  </a:lnTo>
                  <a:lnTo>
                    <a:pt x="256" y="17"/>
                  </a:lnTo>
                  <a:lnTo>
                    <a:pt x="257" y="18"/>
                  </a:lnTo>
                  <a:lnTo>
                    <a:pt x="257" y="19"/>
                  </a:lnTo>
                  <a:lnTo>
                    <a:pt x="258" y="19"/>
                  </a:lnTo>
                  <a:lnTo>
                    <a:pt x="260" y="20"/>
                  </a:lnTo>
                  <a:lnTo>
                    <a:pt x="261" y="21"/>
                  </a:lnTo>
                  <a:lnTo>
                    <a:pt x="260" y="21"/>
                  </a:lnTo>
                  <a:lnTo>
                    <a:pt x="260" y="23"/>
                  </a:lnTo>
                  <a:lnTo>
                    <a:pt x="259" y="23"/>
                  </a:lnTo>
                  <a:lnTo>
                    <a:pt x="259" y="24"/>
                  </a:lnTo>
                  <a:lnTo>
                    <a:pt x="259" y="25"/>
                  </a:lnTo>
                  <a:lnTo>
                    <a:pt x="260" y="25"/>
                  </a:lnTo>
                  <a:lnTo>
                    <a:pt x="260" y="26"/>
                  </a:lnTo>
                  <a:lnTo>
                    <a:pt x="261" y="26"/>
                  </a:lnTo>
                  <a:lnTo>
                    <a:pt x="262" y="27"/>
                  </a:lnTo>
                  <a:lnTo>
                    <a:pt x="262" y="28"/>
                  </a:lnTo>
                  <a:lnTo>
                    <a:pt x="263" y="28"/>
                  </a:lnTo>
                  <a:lnTo>
                    <a:pt x="262" y="29"/>
                  </a:lnTo>
                  <a:lnTo>
                    <a:pt x="262" y="30"/>
                  </a:lnTo>
                  <a:lnTo>
                    <a:pt x="262" y="32"/>
                  </a:lnTo>
                  <a:lnTo>
                    <a:pt x="263" y="32"/>
                  </a:lnTo>
                  <a:lnTo>
                    <a:pt x="263" y="33"/>
                  </a:lnTo>
                  <a:lnTo>
                    <a:pt x="263" y="34"/>
                  </a:lnTo>
                  <a:lnTo>
                    <a:pt x="265" y="34"/>
                  </a:lnTo>
                  <a:lnTo>
                    <a:pt x="266" y="34"/>
                  </a:lnTo>
                  <a:lnTo>
                    <a:pt x="266" y="35"/>
                  </a:lnTo>
                  <a:lnTo>
                    <a:pt x="266" y="36"/>
                  </a:lnTo>
                  <a:lnTo>
                    <a:pt x="267" y="37"/>
                  </a:lnTo>
                  <a:lnTo>
                    <a:pt x="268" y="38"/>
                  </a:lnTo>
                  <a:lnTo>
                    <a:pt x="269" y="38"/>
                  </a:lnTo>
                  <a:lnTo>
                    <a:pt x="270" y="38"/>
                  </a:lnTo>
                  <a:lnTo>
                    <a:pt x="271" y="40"/>
                  </a:lnTo>
                  <a:lnTo>
                    <a:pt x="271" y="41"/>
                  </a:lnTo>
                  <a:lnTo>
                    <a:pt x="270" y="41"/>
                  </a:lnTo>
                  <a:lnTo>
                    <a:pt x="270" y="42"/>
                  </a:lnTo>
                  <a:lnTo>
                    <a:pt x="269" y="42"/>
                  </a:lnTo>
                  <a:lnTo>
                    <a:pt x="268" y="42"/>
                  </a:lnTo>
                  <a:lnTo>
                    <a:pt x="268" y="42"/>
                  </a:lnTo>
                  <a:lnTo>
                    <a:pt x="268" y="43"/>
                  </a:lnTo>
                  <a:lnTo>
                    <a:pt x="268" y="44"/>
                  </a:lnTo>
                  <a:lnTo>
                    <a:pt x="267" y="44"/>
                  </a:lnTo>
                  <a:lnTo>
                    <a:pt x="268" y="45"/>
                  </a:lnTo>
                  <a:lnTo>
                    <a:pt x="268" y="46"/>
                  </a:lnTo>
                  <a:lnTo>
                    <a:pt x="268" y="47"/>
                  </a:lnTo>
                  <a:lnTo>
                    <a:pt x="268" y="49"/>
                  </a:lnTo>
                  <a:lnTo>
                    <a:pt x="268" y="50"/>
                  </a:lnTo>
                  <a:lnTo>
                    <a:pt x="269" y="50"/>
                  </a:lnTo>
                  <a:lnTo>
                    <a:pt x="270" y="50"/>
                  </a:lnTo>
                  <a:lnTo>
                    <a:pt x="271" y="51"/>
                  </a:lnTo>
                  <a:lnTo>
                    <a:pt x="273" y="51"/>
                  </a:lnTo>
                  <a:lnTo>
                    <a:pt x="274" y="51"/>
                  </a:lnTo>
                  <a:lnTo>
                    <a:pt x="274" y="52"/>
                  </a:lnTo>
                  <a:lnTo>
                    <a:pt x="275" y="53"/>
                  </a:lnTo>
                  <a:lnTo>
                    <a:pt x="276" y="53"/>
                  </a:lnTo>
                  <a:lnTo>
                    <a:pt x="276" y="54"/>
                  </a:lnTo>
                  <a:lnTo>
                    <a:pt x="277" y="54"/>
                  </a:lnTo>
                  <a:lnTo>
                    <a:pt x="277" y="55"/>
                  </a:lnTo>
                  <a:lnTo>
                    <a:pt x="277" y="57"/>
                  </a:lnTo>
                  <a:lnTo>
                    <a:pt x="277" y="58"/>
                  </a:lnTo>
                  <a:lnTo>
                    <a:pt x="277" y="59"/>
                  </a:lnTo>
                  <a:lnTo>
                    <a:pt x="278" y="59"/>
                  </a:lnTo>
                  <a:lnTo>
                    <a:pt x="279" y="59"/>
                  </a:lnTo>
                  <a:lnTo>
                    <a:pt x="279" y="60"/>
                  </a:lnTo>
                  <a:lnTo>
                    <a:pt x="279" y="61"/>
                  </a:lnTo>
                  <a:lnTo>
                    <a:pt x="279" y="62"/>
                  </a:lnTo>
                  <a:lnTo>
                    <a:pt x="279" y="63"/>
                  </a:lnTo>
                  <a:lnTo>
                    <a:pt x="279" y="65"/>
                  </a:lnTo>
                  <a:lnTo>
                    <a:pt x="278" y="65"/>
                  </a:lnTo>
                  <a:lnTo>
                    <a:pt x="279" y="66"/>
                  </a:lnTo>
                  <a:lnTo>
                    <a:pt x="280" y="67"/>
                  </a:lnTo>
                  <a:lnTo>
                    <a:pt x="279" y="67"/>
                  </a:lnTo>
                  <a:lnTo>
                    <a:pt x="279" y="68"/>
                  </a:lnTo>
                  <a:lnTo>
                    <a:pt x="278" y="68"/>
                  </a:lnTo>
                  <a:lnTo>
                    <a:pt x="277" y="69"/>
                  </a:lnTo>
                  <a:lnTo>
                    <a:pt x="277" y="69"/>
                  </a:lnTo>
                  <a:lnTo>
                    <a:pt x="278" y="69"/>
                  </a:lnTo>
                  <a:lnTo>
                    <a:pt x="279" y="70"/>
                  </a:lnTo>
                  <a:lnTo>
                    <a:pt x="279" y="71"/>
                  </a:lnTo>
                  <a:lnTo>
                    <a:pt x="280" y="71"/>
                  </a:lnTo>
                  <a:lnTo>
                    <a:pt x="280" y="72"/>
                  </a:lnTo>
                  <a:lnTo>
                    <a:pt x="280" y="74"/>
                  </a:lnTo>
                  <a:lnTo>
                    <a:pt x="282" y="74"/>
                  </a:lnTo>
                  <a:lnTo>
                    <a:pt x="283" y="74"/>
                  </a:lnTo>
                  <a:lnTo>
                    <a:pt x="283" y="75"/>
                  </a:lnTo>
                  <a:lnTo>
                    <a:pt x="284" y="75"/>
                  </a:lnTo>
                  <a:lnTo>
                    <a:pt x="284" y="76"/>
                  </a:lnTo>
                  <a:lnTo>
                    <a:pt x="284" y="77"/>
                  </a:lnTo>
                  <a:lnTo>
                    <a:pt x="285" y="78"/>
                  </a:lnTo>
                  <a:lnTo>
                    <a:pt x="285" y="79"/>
                  </a:lnTo>
                  <a:lnTo>
                    <a:pt x="285" y="80"/>
                  </a:lnTo>
                  <a:lnTo>
                    <a:pt x="285" y="82"/>
                  </a:lnTo>
                  <a:lnTo>
                    <a:pt x="285" y="83"/>
                  </a:lnTo>
                  <a:lnTo>
                    <a:pt x="286" y="83"/>
                  </a:lnTo>
                  <a:lnTo>
                    <a:pt x="287" y="83"/>
                  </a:lnTo>
                  <a:lnTo>
                    <a:pt x="288" y="84"/>
                  </a:lnTo>
                  <a:lnTo>
                    <a:pt x="290" y="84"/>
                  </a:lnTo>
                  <a:lnTo>
                    <a:pt x="291" y="84"/>
                  </a:lnTo>
                  <a:lnTo>
                    <a:pt x="292" y="84"/>
                  </a:lnTo>
                  <a:lnTo>
                    <a:pt x="292" y="84"/>
                  </a:lnTo>
                  <a:lnTo>
                    <a:pt x="293" y="83"/>
                  </a:lnTo>
                  <a:lnTo>
                    <a:pt x="294" y="83"/>
                  </a:lnTo>
                  <a:lnTo>
                    <a:pt x="295" y="83"/>
                  </a:lnTo>
                  <a:lnTo>
                    <a:pt x="296" y="83"/>
                  </a:lnTo>
                  <a:lnTo>
                    <a:pt x="296" y="84"/>
                  </a:lnTo>
                  <a:lnTo>
                    <a:pt x="297" y="84"/>
                  </a:lnTo>
                  <a:lnTo>
                    <a:pt x="297" y="85"/>
                  </a:lnTo>
                  <a:lnTo>
                    <a:pt x="299" y="85"/>
                  </a:lnTo>
                  <a:lnTo>
                    <a:pt x="300" y="85"/>
                  </a:lnTo>
                  <a:lnTo>
                    <a:pt x="300" y="86"/>
                  </a:lnTo>
                  <a:lnTo>
                    <a:pt x="300" y="87"/>
                  </a:lnTo>
                  <a:lnTo>
                    <a:pt x="300" y="88"/>
                  </a:lnTo>
                  <a:lnTo>
                    <a:pt x="300" y="89"/>
                  </a:lnTo>
                  <a:lnTo>
                    <a:pt x="299" y="91"/>
                  </a:lnTo>
                  <a:lnTo>
                    <a:pt x="297" y="92"/>
                  </a:lnTo>
                  <a:lnTo>
                    <a:pt x="296" y="92"/>
                  </a:lnTo>
                  <a:lnTo>
                    <a:pt x="295" y="92"/>
                  </a:lnTo>
                  <a:lnTo>
                    <a:pt x="295" y="93"/>
                  </a:lnTo>
                  <a:lnTo>
                    <a:pt x="294" y="94"/>
                  </a:lnTo>
                  <a:lnTo>
                    <a:pt x="295" y="94"/>
                  </a:lnTo>
                  <a:lnTo>
                    <a:pt x="296" y="94"/>
                  </a:lnTo>
                  <a:lnTo>
                    <a:pt x="296" y="95"/>
                  </a:lnTo>
                  <a:lnTo>
                    <a:pt x="296" y="96"/>
                  </a:lnTo>
                  <a:lnTo>
                    <a:pt x="297" y="96"/>
                  </a:lnTo>
                  <a:lnTo>
                    <a:pt x="299" y="96"/>
                  </a:lnTo>
                  <a:lnTo>
                    <a:pt x="300" y="97"/>
                  </a:lnTo>
                  <a:lnTo>
                    <a:pt x="301" y="97"/>
                  </a:lnTo>
                  <a:lnTo>
                    <a:pt x="302" y="97"/>
                  </a:lnTo>
                  <a:lnTo>
                    <a:pt x="302" y="99"/>
                  </a:lnTo>
                  <a:lnTo>
                    <a:pt x="302" y="100"/>
                  </a:lnTo>
                  <a:lnTo>
                    <a:pt x="303" y="101"/>
                  </a:lnTo>
                  <a:lnTo>
                    <a:pt x="303" y="102"/>
                  </a:lnTo>
                  <a:lnTo>
                    <a:pt x="303" y="103"/>
                  </a:lnTo>
                  <a:lnTo>
                    <a:pt x="304" y="103"/>
                  </a:lnTo>
                  <a:lnTo>
                    <a:pt x="305" y="103"/>
                  </a:lnTo>
                  <a:lnTo>
                    <a:pt x="307" y="104"/>
                  </a:lnTo>
                  <a:lnTo>
                    <a:pt x="308" y="104"/>
                  </a:lnTo>
                  <a:lnTo>
                    <a:pt x="308" y="105"/>
                  </a:lnTo>
                  <a:lnTo>
                    <a:pt x="308" y="106"/>
                  </a:lnTo>
                  <a:lnTo>
                    <a:pt x="309" y="108"/>
                  </a:lnTo>
                  <a:lnTo>
                    <a:pt x="309" y="109"/>
                  </a:lnTo>
                  <a:lnTo>
                    <a:pt x="308" y="109"/>
                  </a:lnTo>
                  <a:lnTo>
                    <a:pt x="308" y="110"/>
                  </a:lnTo>
                  <a:lnTo>
                    <a:pt x="307" y="110"/>
                  </a:lnTo>
                  <a:lnTo>
                    <a:pt x="305" y="111"/>
                  </a:lnTo>
                  <a:lnTo>
                    <a:pt x="305" y="112"/>
                  </a:lnTo>
                  <a:lnTo>
                    <a:pt x="305" y="113"/>
                  </a:lnTo>
                  <a:lnTo>
                    <a:pt x="305" y="114"/>
                  </a:lnTo>
                  <a:lnTo>
                    <a:pt x="304" y="114"/>
                  </a:lnTo>
                  <a:lnTo>
                    <a:pt x="303" y="116"/>
                  </a:lnTo>
                  <a:lnTo>
                    <a:pt x="304" y="116"/>
                  </a:lnTo>
                  <a:lnTo>
                    <a:pt x="303" y="117"/>
                  </a:lnTo>
                  <a:lnTo>
                    <a:pt x="302" y="117"/>
                  </a:lnTo>
                  <a:lnTo>
                    <a:pt x="303" y="118"/>
                  </a:lnTo>
                  <a:lnTo>
                    <a:pt x="303" y="119"/>
                  </a:lnTo>
                  <a:lnTo>
                    <a:pt x="303" y="120"/>
                  </a:lnTo>
                  <a:lnTo>
                    <a:pt x="302" y="121"/>
                  </a:lnTo>
                  <a:lnTo>
                    <a:pt x="302" y="122"/>
                  </a:lnTo>
                  <a:lnTo>
                    <a:pt x="303" y="122"/>
                  </a:lnTo>
                  <a:lnTo>
                    <a:pt x="303" y="123"/>
                  </a:lnTo>
                  <a:lnTo>
                    <a:pt x="304" y="123"/>
                  </a:lnTo>
                  <a:lnTo>
                    <a:pt x="304" y="125"/>
                  </a:lnTo>
                  <a:lnTo>
                    <a:pt x="304" y="126"/>
                  </a:lnTo>
                  <a:lnTo>
                    <a:pt x="304" y="127"/>
                  </a:lnTo>
                  <a:lnTo>
                    <a:pt x="304" y="128"/>
                  </a:lnTo>
                  <a:lnTo>
                    <a:pt x="304" y="129"/>
                  </a:lnTo>
                  <a:lnTo>
                    <a:pt x="305" y="130"/>
                  </a:lnTo>
                  <a:lnTo>
                    <a:pt x="305" y="131"/>
                  </a:lnTo>
                  <a:lnTo>
                    <a:pt x="305" y="133"/>
                  </a:lnTo>
                  <a:lnTo>
                    <a:pt x="307" y="133"/>
                  </a:lnTo>
                  <a:lnTo>
                    <a:pt x="307" y="134"/>
                  </a:lnTo>
                  <a:lnTo>
                    <a:pt x="307" y="135"/>
                  </a:lnTo>
                  <a:lnTo>
                    <a:pt x="307" y="136"/>
                  </a:lnTo>
                  <a:lnTo>
                    <a:pt x="307" y="137"/>
                  </a:lnTo>
                  <a:lnTo>
                    <a:pt x="307" y="138"/>
                  </a:lnTo>
                  <a:lnTo>
                    <a:pt x="307" y="139"/>
                  </a:lnTo>
                  <a:lnTo>
                    <a:pt x="308" y="139"/>
                  </a:lnTo>
                  <a:lnTo>
                    <a:pt x="308" y="140"/>
                  </a:lnTo>
                  <a:lnTo>
                    <a:pt x="309" y="140"/>
                  </a:lnTo>
                  <a:lnTo>
                    <a:pt x="310" y="142"/>
                  </a:lnTo>
                  <a:lnTo>
                    <a:pt x="310" y="143"/>
                  </a:lnTo>
                  <a:lnTo>
                    <a:pt x="311" y="143"/>
                  </a:lnTo>
                  <a:lnTo>
                    <a:pt x="312" y="144"/>
                  </a:lnTo>
                  <a:lnTo>
                    <a:pt x="313" y="145"/>
                  </a:lnTo>
                  <a:lnTo>
                    <a:pt x="314" y="146"/>
                  </a:lnTo>
                  <a:lnTo>
                    <a:pt x="314" y="147"/>
                  </a:lnTo>
                  <a:lnTo>
                    <a:pt x="314" y="148"/>
                  </a:lnTo>
                  <a:lnTo>
                    <a:pt x="316" y="148"/>
                  </a:lnTo>
                  <a:lnTo>
                    <a:pt x="316" y="150"/>
                  </a:lnTo>
                  <a:lnTo>
                    <a:pt x="317" y="150"/>
                  </a:lnTo>
                  <a:lnTo>
                    <a:pt x="317" y="151"/>
                  </a:lnTo>
                  <a:lnTo>
                    <a:pt x="317" y="151"/>
                  </a:lnTo>
                  <a:lnTo>
                    <a:pt x="317" y="152"/>
                  </a:lnTo>
                  <a:lnTo>
                    <a:pt x="317" y="153"/>
                  </a:lnTo>
                  <a:lnTo>
                    <a:pt x="317" y="154"/>
                  </a:lnTo>
                  <a:lnTo>
                    <a:pt x="317" y="155"/>
                  </a:lnTo>
                  <a:lnTo>
                    <a:pt x="316" y="155"/>
                  </a:lnTo>
                  <a:lnTo>
                    <a:pt x="314" y="156"/>
                  </a:lnTo>
                  <a:lnTo>
                    <a:pt x="314" y="157"/>
                  </a:lnTo>
                  <a:lnTo>
                    <a:pt x="314" y="159"/>
                  </a:lnTo>
                  <a:lnTo>
                    <a:pt x="314" y="160"/>
                  </a:lnTo>
                  <a:lnTo>
                    <a:pt x="314" y="161"/>
                  </a:lnTo>
                  <a:lnTo>
                    <a:pt x="316" y="162"/>
                  </a:lnTo>
                  <a:lnTo>
                    <a:pt x="316" y="163"/>
                  </a:lnTo>
                  <a:lnTo>
                    <a:pt x="316" y="164"/>
                  </a:lnTo>
                  <a:lnTo>
                    <a:pt x="316" y="165"/>
                  </a:lnTo>
                  <a:lnTo>
                    <a:pt x="316" y="167"/>
                  </a:lnTo>
                  <a:lnTo>
                    <a:pt x="316" y="168"/>
                  </a:lnTo>
                  <a:lnTo>
                    <a:pt x="316" y="169"/>
                  </a:lnTo>
                  <a:lnTo>
                    <a:pt x="316" y="170"/>
                  </a:lnTo>
                  <a:lnTo>
                    <a:pt x="316" y="171"/>
                  </a:lnTo>
                  <a:lnTo>
                    <a:pt x="317" y="171"/>
                  </a:lnTo>
                  <a:lnTo>
                    <a:pt x="318" y="171"/>
                  </a:lnTo>
                  <a:lnTo>
                    <a:pt x="318" y="172"/>
                  </a:lnTo>
                  <a:lnTo>
                    <a:pt x="319" y="172"/>
                  </a:lnTo>
                  <a:lnTo>
                    <a:pt x="319" y="173"/>
                  </a:lnTo>
                  <a:lnTo>
                    <a:pt x="319" y="175"/>
                  </a:lnTo>
                  <a:lnTo>
                    <a:pt x="319" y="176"/>
                  </a:lnTo>
                  <a:lnTo>
                    <a:pt x="319" y="177"/>
                  </a:lnTo>
                  <a:lnTo>
                    <a:pt x="319" y="178"/>
                  </a:lnTo>
                  <a:lnTo>
                    <a:pt x="319" y="178"/>
                  </a:lnTo>
                  <a:lnTo>
                    <a:pt x="319" y="179"/>
                  </a:lnTo>
                  <a:lnTo>
                    <a:pt x="319" y="180"/>
                  </a:lnTo>
                  <a:lnTo>
                    <a:pt x="319" y="180"/>
                  </a:lnTo>
                  <a:lnTo>
                    <a:pt x="319" y="181"/>
                  </a:lnTo>
                  <a:lnTo>
                    <a:pt x="319" y="182"/>
                  </a:lnTo>
                  <a:lnTo>
                    <a:pt x="319" y="184"/>
                  </a:lnTo>
                  <a:lnTo>
                    <a:pt x="320" y="184"/>
                  </a:lnTo>
                  <a:lnTo>
                    <a:pt x="320" y="185"/>
                  </a:lnTo>
                  <a:lnTo>
                    <a:pt x="320" y="186"/>
                  </a:lnTo>
                  <a:lnTo>
                    <a:pt x="321" y="187"/>
                  </a:lnTo>
                  <a:lnTo>
                    <a:pt x="321" y="188"/>
                  </a:lnTo>
                  <a:lnTo>
                    <a:pt x="321" y="189"/>
                  </a:lnTo>
                  <a:lnTo>
                    <a:pt x="321" y="190"/>
                  </a:lnTo>
                  <a:lnTo>
                    <a:pt x="321" y="192"/>
                  </a:lnTo>
                  <a:lnTo>
                    <a:pt x="322" y="193"/>
                  </a:lnTo>
                  <a:lnTo>
                    <a:pt x="323" y="193"/>
                  </a:lnTo>
                  <a:lnTo>
                    <a:pt x="325" y="194"/>
                  </a:lnTo>
                  <a:lnTo>
                    <a:pt x="326" y="194"/>
                  </a:lnTo>
                  <a:lnTo>
                    <a:pt x="326" y="195"/>
                  </a:lnTo>
                  <a:lnTo>
                    <a:pt x="326" y="196"/>
                  </a:lnTo>
                  <a:lnTo>
                    <a:pt x="327" y="197"/>
                  </a:lnTo>
                  <a:lnTo>
                    <a:pt x="328" y="198"/>
                  </a:lnTo>
                  <a:lnTo>
                    <a:pt x="328" y="199"/>
                  </a:lnTo>
                  <a:lnTo>
                    <a:pt x="328" y="201"/>
                  </a:lnTo>
                  <a:lnTo>
                    <a:pt x="327" y="201"/>
                  </a:lnTo>
                  <a:lnTo>
                    <a:pt x="326" y="201"/>
                  </a:lnTo>
                  <a:lnTo>
                    <a:pt x="326" y="202"/>
                  </a:lnTo>
                  <a:lnTo>
                    <a:pt x="326" y="203"/>
                  </a:lnTo>
                  <a:lnTo>
                    <a:pt x="326" y="204"/>
                  </a:lnTo>
                  <a:lnTo>
                    <a:pt x="325" y="204"/>
                  </a:lnTo>
                  <a:lnTo>
                    <a:pt x="325" y="205"/>
                  </a:lnTo>
                  <a:lnTo>
                    <a:pt x="325" y="205"/>
                  </a:lnTo>
                  <a:lnTo>
                    <a:pt x="326" y="205"/>
                  </a:lnTo>
                  <a:lnTo>
                    <a:pt x="327" y="206"/>
                  </a:lnTo>
                  <a:lnTo>
                    <a:pt x="327" y="207"/>
                  </a:lnTo>
                  <a:lnTo>
                    <a:pt x="328" y="207"/>
                  </a:lnTo>
                  <a:lnTo>
                    <a:pt x="329" y="207"/>
                  </a:lnTo>
                  <a:lnTo>
                    <a:pt x="329" y="209"/>
                  </a:lnTo>
                  <a:lnTo>
                    <a:pt x="330" y="209"/>
                  </a:lnTo>
                  <a:lnTo>
                    <a:pt x="331" y="209"/>
                  </a:lnTo>
                  <a:lnTo>
                    <a:pt x="331" y="210"/>
                  </a:lnTo>
                  <a:lnTo>
                    <a:pt x="331" y="211"/>
                  </a:lnTo>
                  <a:lnTo>
                    <a:pt x="331" y="212"/>
                  </a:lnTo>
                  <a:lnTo>
                    <a:pt x="333" y="213"/>
                  </a:lnTo>
                  <a:lnTo>
                    <a:pt x="331" y="214"/>
                  </a:lnTo>
                  <a:lnTo>
                    <a:pt x="331" y="215"/>
                  </a:lnTo>
                  <a:lnTo>
                    <a:pt x="331" y="216"/>
                  </a:lnTo>
                  <a:lnTo>
                    <a:pt x="331" y="218"/>
                  </a:lnTo>
                  <a:lnTo>
                    <a:pt x="331" y="219"/>
                  </a:lnTo>
                  <a:lnTo>
                    <a:pt x="331" y="220"/>
                  </a:lnTo>
                  <a:lnTo>
                    <a:pt x="333" y="221"/>
                  </a:lnTo>
                  <a:lnTo>
                    <a:pt x="333" y="222"/>
                  </a:lnTo>
                  <a:lnTo>
                    <a:pt x="333" y="223"/>
                  </a:lnTo>
                  <a:lnTo>
                    <a:pt x="331" y="223"/>
                  </a:lnTo>
                  <a:lnTo>
                    <a:pt x="331" y="224"/>
                  </a:lnTo>
                  <a:lnTo>
                    <a:pt x="331" y="226"/>
                  </a:lnTo>
                  <a:lnTo>
                    <a:pt x="333" y="227"/>
                  </a:lnTo>
                  <a:lnTo>
                    <a:pt x="333" y="228"/>
                  </a:lnTo>
                  <a:lnTo>
                    <a:pt x="333" y="229"/>
                  </a:lnTo>
                  <a:lnTo>
                    <a:pt x="331" y="229"/>
                  </a:lnTo>
                  <a:lnTo>
                    <a:pt x="330" y="229"/>
                  </a:lnTo>
                  <a:lnTo>
                    <a:pt x="330" y="228"/>
                  </a:lnTo>
                  <a:lnTo>
                    <a:pt x="329" y="228"/>
                  </a:lnTo>
                  <a:lnTo>
                    <a:pt x="329" y="229"/>
                  </a:lnTo>
                  <a:lnTo>
                    <a:pt x="328" y="229"/>
                  </a:lnTo>
                  <a:lnTo>
                    <a:pt x="328" y="230"/>
                  </a:lnTo>
                  <a:lnTo>
                    <a:pt x="327" y="230"/>
                  </a:lnTo>
                  <a:lnTo>
                    <a:pt x="327" y="231"/>
                  </a:lnTo>
                  <a:lnTo>
                    <a:pt x="327" y="232"/>
                  </a:lnTo>
                  <a:lnTo>
                    <a:pt x="328" y="232"/>
                  </a:lnTo>
                  <a:lnTo>
                    <a:pt x="328" y="233"/>
                  </a:lnTo>
                  <a:lnTo>
                    <a:pt x="328" y="235"/>
                  </a:lnTo>
                  <a:lnTo>
                    <a:pt x="328" y="236"/>
                  </a:lnTo>
                  <a:lnTo>
                    <a:pt x="327" y="237"/>
                  </a:lnTo>
                  <a:lnTo>
                    <a:pt x="328" y="238"/>
                  </a:lnTo>
                  <a:lnTo>
                    <a:pt x="328" y="239"/>
                  </a:lnTo>
                  <a:lnTo>
                    <a:pt x="329" y="239"/>
                  </a:lnTo>
                  <a:lnTo>
                    <a:pt x="329" y="240"/>
                  </a:lnTo>
                  <a:lnTo>
                    <a:pt x="328" y="240"/>
                  </a:lnTo>
                  <a:lnTo>
                    <a:pt x="327" y="241"/>
                  </a:lnTo>
                  <a:lnTo>
                    <a:pt x="327" y="243"/>
                  </a:lnTo>
                  <a:lnTo>
                    <a:pt x="327" y="244"/>
                  </a:lnTo>
                  <a:lnTo>
                    <a:pt x="327" y="246"/>
                  </a:lnTo>
                  <a:lnTo>
                    <a:pt x="327" y="249"/>
                  </a:lnTo>
                  <a:lnTo>
                    <a:pt x="294" y="248"/>
                  </a:lnTo>
                  <a:lnTo>
                    <a:pt x="288" y="248"/>
                  </a:lnTo>
                  <a:lnTo>
                    <a:pt x="286" y="248"/>
                  </a:lnTo>
                  <a:lnTo>
                    <a:pt x="279" y="248"/>
                  </a:lnTo>
                  <a:lnTo>
                    <a:pt x="277" y="248"/>
                  </a:lnTo>
                  <a:lnTo>
                    <a:pt x="273" y="248"/>
                  </a:lnTo>
                  <a:lnTo>
                    <a:pt x="268" y="248"/>
                  </a:lnTo>
                  <a:lnTo>
                    <a:pt x="263" y="248"/>
                  </a:lnTo>
                  <a:lnTo>
                    <a:pt x="259" y="248"/>
                  </a:lnTo>
                  <a:lnTo>
                    <a:pt x="258" y="248"/>
                  </a:lnTo>
                  <a:lnTo>
                    <a:pt x="254" y="248"/>
                  </a:lnTo>
                  <a:lnTo>
                    <a:pt x="252" y="248"/>
                  </a:lnTo>
                  <a:lnTo>
                    <a:pt x="251" y="248"/>
                  </a:lnTo>
                  <a:lnTo>
                    <a:pt x="249" y="248"/>
                  </a:lnTo>
                  <a:lnTo>
                    <a:pt x="247" y="248"/>
                  </a:lnTo>
                  <a:lnTo>
                    <a:pt x="244" y="248"/>
                  </a:lnTo>
                  <a:lnTo>
                    <a:pt x="242" y="248"/>
                  </a:lnTo>
                  <a:lnTo>
                    <a:pt x="240" y="248"/>
                  </a:lnTo>
                  <a:lnTo>
                    <a:pt x="239" y="248"/>
                  </a:lnTo>
                  <a:lnTo>
                    <a:pt x="237" y="248"/>
                  </a:lnTo>
                  <a:lnTo>
                    <a:pt x="236" y="248"/>
                  </a:lnTo>
                  <a:lnTo>
                    <a:pt x="236" y="247"/>
                  </a:lnTo>
                  <a:lnTo>
                    <a:pt x="235" y="247"/>
                  </a:lnTo>
                  <a:lnTo>
                    <a:pt x="233" y="247"/>
                  </a:lnTo>
                  <a:lnTo>
                    <a:pt x="232" y="247"/>
                  </a:lnTo>
                  <a:lnTo>
                    <a:pt x="231" y="248"/>
                  </a:lnTo>
                  <a:lnTo>
                    <a:pt x="228" y="248"/>
                  </a:lnTo>
                  <a:lnTo>
                    <a:pt x="226" y="248"/>
                  </a:lnTo>
                  <a:lnTo>
                    <a:pt x="225" y="248"/>
                  </a:lnTo>
                  <a:lnTo>
                    <a:pt x="224" y="248"/>
                  </a:lnTo>
                  <a:lnTo>
                    <a:pt x="223" y="248"/>
                  </a:lnTo>
                  <a:lnTo>
                    <a:pt x="219" y="248"/>
                  </a:lnTo>
                  <a:lnTo>
                    <a:pt x="215" y="248"/>
                  </a:lnTo>
                  <a:lnTo>
                    <a:pt x="213" y="248"/>
                  </a:lnTo>
                  <a:lnTo>
                    <a:pt x="210" y="248"/>
                  </a:lnTo>
                  <a:lnTo>
                    <a:pt x="209" y="248"/>
                  </a:lnTo>
                  <a:lnTo>
                    <a:pt x="209" y="248"/>
                  </a:lnTo>
                  <a:lnTo>
                    <a:pt x="207" y="248"/>
                  </a:lnTo>
                  <a:lnTo>
                    <a:pt x="199" y="248"/>
                  </a:lnTo>
                  <a:lnTo>
                    <a:pt x="198" y="248"/>
                  </a:lnTo>
                  <a:lnTo>
                    <a:pt x="196" y="248"/>
                  </a:lnTo>
                  <a:lnTo>
                    <a:pt x="194" y="248"/>
                  </a:lnTo>
                  <a:lnTo>
                    <a:pt x="193" y="248"/>
                  </a:lnTo>
                  <a:lnTo>
                    <a:pt x="188" y="248"/>
                  </a:lnTo>
                  <a:lnTo>
                    <a:pt x="182" y="248"/>
                  </a:lnTo>
                  <a:lnTo>
                    <a:pt x="182" y="248"/>
                  </a:lnTo>
                  <a:lnTo>
                    <a:pt x="175" y="248"/>
                  </a:lnTo>
                  <a:lnTo>
                    <a:pt x="174" y="248"/>
                  </a:lnTo>
                  <a:lnTo>
                    <a:pt x="173" y="248"/>
                  </a:lnTo>
                  <a:lnTo>
                    <a:pt x="172" y="248"/>
                  </a:lnTo>
                  <a:lnTo>
                    <a:pt x="171" y="248"/>
                  </a:lnTo>
                  <a:lnTo>
                    <a:pt x="170" y="248"/>
                  </a:lnTo>
                  <a:lnTo>
                    <a:pt x="163" y="248"/>
                  </a:lnTo>
                  <a:lnTo>
                    <a:pt x="162" y="248"/>
                  </a:lnTo>
                  <a:lnTo>
                    <a:pt x="160" y="248"/>
                  </a:lnTo>
                  <a:lnTo>
                    <a:pt x="156" y="248"/>
                  </a:lnTo>
                  <a:lnTo>
                    <a:pt x="155" y="248"/>
                  </a:lnTo>
                  <a:lnTo>
                    <a:pt x="154" y="248"/>
                  </a:lnTo>
                  <a:lnTo>
                    <a:pt x="150" y="248"/>
                  </a:lnTo>
                  <a:lnTo>
                    <a:pt x="149" y="248"/>
                  </a:lnTo>
                  <a:lnTo>
                    <a:pt x="147" y="248"/>
                  </a:lnTo>
                  <a:lnTo>
                    <a:pt x="142" y="248"/>
                  </a:lnTo>
                  <a:lnTo>
                    <a:pt x="140" y="248"/>
                  </a:lnTo>
                  <a:lnTo>
                    <a:pt x="138" y="248"/>
                  </a:lnTo>
                  <a:lnTo>
                    <a:pt x="134" y="248"/>
                  </a:lnTo>
                  <a:lnTo>
                    <a:pt x="133" y="248"/>
                  </a:lnTo>
                  <a:lnTo>
                    <a:pt x="131" y="248"/>
                  </a:lnTo>
                  <a:lnTo>
                    <a:pt x="128" y="248"/>
                  </a:lnTo>
                  <a:lnTo>
                    <a:pt x="125" y="248"/>
                  </a:lnTo>
                  <a:lnTo>
                    <a:pt x="124" y="248"/>
                  </a:lnTo>
                  <a:lnTo>
                    <a:pt x="122" y="248"/>
                  </a:lnTo>
                  <a:lnTo>
                    <a:pt x="121" y="248"/>
                  </a:lnTo>
                  <a:lnTo>
                    <a:pt x="120" y="248"/>
                  </a:lnTo>
                  <a:lnTo>
                    <a:pt x="119" y="248"/>
                  </a:lnTo>
                  <a:lnTo>
                    <a:pt x="117" y="248"/>
                  </a:lnTo>
                  <a:lnTo>
                    <a:pt x="115" y="248"/>
                  </a:lnTo>
                  <a:lnTo>
                    <a:pt x="114" y="248"/>
                  </a:lnTo>
                  <a:lnTo>
                    <a:pt x="111" y="248"/>
                  </a:lnTo>
                  <a:lnTo>
                    <a:pt x="110" y="248"/>
                  </a:lnTo>
                  <a:lnTo>
                    <a:pt x="108" y="248"/>
                  </a:lnTo>
                  <a:lnTo>
                    <a:pt x="107" y="248"/>
                  </a:lnTo>
                  <a:lnTo>
                    <a:pt x="106" y="248"/>
                  </a:lnTo>
                  <a:lnTo>
                    <a:pt x="105" y="248"/>
                  </a:lnTo>
                  <a:lnTo>
                    <a:pt x="104" y="248"/>
                  </a:lnTo>
                  <a:lnTo>
                    <a:pt x="102" y="248"/>
                  </a:lnTo>
                  <a:lnTo>
                    <a:pt x="100" y="248"/>
                  </a:lnTo>
                  <a:lnTo>
                    <a:pt x="99" y="248"/>
                  </a:lnTo>
                  <a:lnTo>
                    <a:pt x="97" y="248"/>
                  </a:lnTo>
                  <a:lnTo>
                    <a:pt x="95" y="248"/>
                  </a:lnTo>
                  <a:lnTo>
                    <a:pt x="93" y="248"/>
                  </a:lnTo>
                  <a:lnTo>
                    <a:pt x="90" y="248"/>
                  </a:lnTo>
                  <a:lnTo>
                    <a:pt x="89" y="248"/>
                  </a:lnTo>
                  <a:lnTo>
                    <a:pt x="87" y="248"/>
                  </a:lnTo>
                  <a:lnTo>
                    <a:pt x="85" y="248"/>
                  </a:lnTo>
                  <a:lnTo>
                    <a:pt x="83" y="248"/>
                  </a:lnTo>
                  <a:lnTo>
                    <a:pt x="82" y="248"/>
                  </a:lnTo>
                  <a:lnTo>
                    <a:pt x="81" y="248"/>
                  </a:lnTo>
                  <a:lnTo>
                    <a:pt x="80" y="248"/>
                  </a:lnTo>
                  <a:lnTo>
                    <a:pt x="79" y="248"/>
                  </a:lnTo>
                  <a:lnTo>
                    <a:pt x="78" y="248"/>
                  </a:lnTo>
                  <a:lnTo>
                    <a:pt x="76" y="248"/>
                  </a:lnTo>
                  <a:lnTo>
                    <a:pt x="74" y="248"/>
                  </a:lnTo>
                  <a:lnTo>
                    <a:pt x="73" y="248"/>
                  </a:lnTo>
                  <a:lnTo>
                    <a:pt x="72" y="248"/>
                  </a:lnTo>
                  <a:lnTo>
                    <a:pt x="71" y="248"/>
                  </a:lnTo>
                  <a:lnTo>
                    <a:pt x="70" y="248"/>
                  </a:lnTo>
                  <a:lnTo>
                    <a:pt x="69" y="248"/>
                  </a:lnTo>
                  <a:lnTo>
                    <a:pt x="68" y="248"/>
                  </a:lnTo>
                  <a:lnTo>
                    <a:pt x="67" y="248"/>
                  </a:lnTo>
                  <a:lnTo>
                    <a:pt x="65" y="248"/>
                  </a:lnTo>
                  <a:lnTo>
                    <a:pt x="63" y="248"/>
                  </a:lnTo>
                  <a:lnTo>
                    <a:pt x="61" y="248"/>
                  </a:lnTo>
                  <a:lnTo>
                    <a:pt x="60" y="248"/>
                  </a:lnTo>
                  <a:lnTo>
                    <a:pt x="59" y="248"/>
                  </a:lnTo>
                  <a:lnTo>
                    <a:pt x="57" y="248"/>
                  </a:lnTo>
                  <a:lnTo>
                    <a:pt x="54" y="248"/>
                  </a:lnTo>
                  <a:lnTo>
                    <a:pt x="53" y="248"/>
                  </a:lnTo>
                  <a:lnTo>
                    <a:pt x="52" y="248"/>
                  </a:lnTo>
                  <a:lnTo>
                    <a:pt x="50" y="248"/>
                  </a:lnTo>
                  <a:lnTo>
                    <a:pt x="46" y="248"/>
                  </a:lnTo>
                  <a:lnTo>
                    <a:pt x="46" y="248"/>
                  </a:lnTo>
                  <a:lnTo>
                    <a:pt x="43" y="248"/>
                  </a:lnTo>
                  <a:lnTo>
                    <a:pt x="39" y="248"/>
                  </a:lnTo>
                  <a:lnTo>
                    <a:pt x="37" y="248"/>
                  </a:lnTo>
                  <a:lnTo>
                    <a:pt x="34" y="248"/>
                  </a:lnTo>
                  <a:lnTo>
                    <a:pt x="33" y="248"/>
                  </a:lnTo>
                  <a:lnTo>
                    <a:pt x="31" y="248"/>
                  </a:lnTo>
                  <a:lnTo>
                    <a:pt x="29" y="248"/>
                  </a:lnTo>
                  <a:lnTo>
                    <a:pt x="27" y="248"/>
                  </a:lnTo>
                  <a:lnTo>
                    <a:pt x="26" y="248"/>
                  </a:lnTo>
                  <a:lnTo>
                    <a:pt x="23" y="248"/>
                  </a:lnTo>
                  <a:lnTo>
                    <a:pt x="21" y="248"/>
                  </a:lnTo>
                  <a:lnTo>
                    <a:pt x="19" y="248"/>
                  </a:lnTo>
                  <a:lnTo>
                    <a:pt x="17" y="248"/>
                  </a:lnTo>
                  <a:lnTo>
                    <a:pt x="13" y="248"/>
                  </a:lnTo>
                  <a:lnTo>
                    <a:pt x="11" y="248"/>
                  </a:lnTo>
                  <a:lnTo>
                    <a:pt x="10" y="248"/>
                  </a:lnTo>
                  <a:lnTo>
                    <a:pt x="9" y="248"/>
                  </a:lnTo>
                  <a:lnTo>
                    <a:pt x="9" y="194"/>
                  </a:lnTo>
                  <a:lnTo>
                    <a:pt x="9" y="193"/>
                  </a:lnTo>
                  <a:lnTo>
                    <a:pt x="9" y="186"/>
                  </a:lnTo>
                  <a:lnTo>
                    <a:pt x="9" y="185"/>
                  </a:lnTo>
                  <a:lnTo>
                    <a:pt x="9" y="180"/>
                  </a:lnTo>
                  <a:lnTo>
                    <a:pt x="9" y="178"/>
                  </a:lnTo>
                  <a:lnTo>
                    <a:pt x="9" y="177"/>
                  </a:lnTo>
                  <a:lnTo>
                    <a:pt x="9" y="173"/>
                  </a:lnTo>
                  <a:lnTo>
                    <a:pt x="9" y="169"/>
                  </a:lnTo>
                  <a:lnTo>
                    <a:pt x="9" y="163"/>
                  </a:lnTo>
                  <a:lnTo>
                    <a:pt x="9" y="159"/>
                  </a:lnTo>
                  <a:lnTo>
                    <a:pt x="10" y="159"/>
                  </a:lnTo>
                  <a:lnTo>
                    <a:pt x="11" y="123"/>
                  </a:lnTo>
                  <a:lnTo>
                    <a:pt x="20" y="125"/>
                  </a:lnTo>
                  <a:lnTo>
                    <a:pt x="21" y="110"/>
                  </a:lnTo>
                  <a:lnTo>
                    <a:pt x="21" y="103"/>
                  </a:lnTo>
                  <a:lnTo>
                    <a:pt x="21" y="93"/>
                  </a:lnTo>
                  <a:lnTo>
                    <a:pt x="21" y="91"/>
                  </a:lnTo>
                  <a:lnTo>
                    <a:pt x="11" y="91"/>
                  </a:lnTo>
                  <a:lnTo>
                    <a:pt x="11" y="87"/>
                  </a:lnTo>
                  <a:lnTo>
                    <a:pt x="11" y="86"/>
                  </a:lnTo>
                  <a:lnTo>
                    <a:pt x="11" y="85"/>
                  </a:lnTo>
                  <a:lnTo>
                    <a:pt x="11" y="83"/>
                  </a:lnTo>
                  <a:lnTo>
                    <a:pt x="11" y="82"/>
                  </a:lnTo>
                  <a:lnTo>
                    <a:pt x="11" y="80"/>
                  </a:lnTo>
                  <a:lnTo>
                    <a:pt x="11" y="79"/>
                  </a:lnTo>
                  <a:lnTo>
                    <a:pt x="11" y="78"/>
                  </a:lnTo>
                  <a:lnTo>
                    <a:pt x="11" y="77"/>
                  </a:lnTo>
                  <a:lnTo>
                    <a:pt x="11" y="76"/>
                  </a:lnTo>
                  <a:lnTo>
                    <a:pt x="11" y="75"/>
                  </a:lnTo>
                  <a:lnTo>
                    <a:pt x="11" y="68"/>
                  </a:lnTo>
                  <a:lnTo>
                    <a:pt x="10" y="68"/>
                  </a:lnTo>
                  <a:lnTo>
                    <a:pt x="0" y="68"/>
                  </a:lnTo>
                  <a:lnTo>
                    <a:pt x="1" y="68"/>
                  </a:lnTo>
                  <a:lnTo>
                    <a:pt x="5" y="62"/>
                  </a:lnTo>
                  <a:lnTo>
                    <a:pt x="7" y="62"/>
                  </a:lnTo>
                  <a:lnTo>
                    <a:pt x="7" y="61"/>
                  </a:lnTo>
                  <a:lnTo>
                    <a:pt x="8" y="60"/>
                  </a:lnTo>
                  <a:lnTo>
                    <a:pt x="9" y="60"/>
                  </a:lnTo>
                  <a:lnTo>
                    <a:pt x="19" y="47"/>
                  </a:lnTo>
                  <a:lnTo>
                    <a:pt x="20" y="4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30" y="45"/>
                  </a:lnTo>
                  <a:lnTo>
                    <a:pt x="56" y="45"/>
                  </a:lnTo>
                  <a:lnTo>
                    <a:pt x="56" y="33"/>
                  </a:lnTo>
                  <a:lnTo>
                    <a:pt x="57" y="23"/>
                  </a:lnTo>
                  <a:lnTo>
                    <a:pt x="73" y="23"/>
                  </a:lnTo>
                  <a:lnTo>
                    <a:pt x="83" y="23"/>
                  </a:lnTo>
                  <a:lnTo>
                    <a:pt x="94" y="23"/>
                  </a:lnTo>
                  <a:lnTo>
                    <a:pt x="102" y="23"/>
                  </a:lnTo>
                  <a:lnTo>
                    <a:pt x="112" y="24"/>
                  </a:lnTo>
                  <a:lnTo>
                    <a:pt x="117" y="24"/>
                  </a:lnTo>
                  <a:lnTo>
                    <a:pt x="123" y="24"/>
                  </a:lnTo>
                  <a:lnTo>
                    <a:pt x="124" y="24"/>
                  </a:lnTo>
                  <a:lnTo>
                    <a:pt x="124" y="21"/>
                  </a:lnTo>
                  <a:lnTo>
                    <a:pt x="124" y="20"/>
                  </a:lnTo>
                  <a:lnTo>
                    <a:pt x="124" y="10"/>
                  </a:lnTo>
                  <a:lnTo>
                    <a:pt x="124" y="8"/>
                  </a:lnTo>
                  <a:lnTo>
                    <a:pt x="124" y="6"/>
                  </a:lnTo>
                  <a:lnTo>
                    <a:pt x="124" y="2"/>
                  </a:lnTo>
                  <a:lnTo>
                    <a:pt x="128" y="2"/>
                  </a:lnTo>
                  <a:lnTo>
                    <a:pt x="133" y="2"/>
                  </a:lnTo>
                  <a:lnTo>
                    <a:pt x="134" y="2"/>
                  </a:lnTo>
                  <a:lnTo>
                    <a:pt x="165" y="2"/>
                  </a:lnTo>
                  <a:lnTo>
                    <a:pt x="180" y="2"/>
                  </a:lnTo>
                  <a:lnTo>
                    <a:pt x="198" y="2"/>
                  </a:lnTo>
                  <a:lnTo>
                    <a:pt x="202" y="2"/>
                  </a:lnTo>
                  <a:lnTo>
                    <a:pt x="213" y="2"/>
                  </a:lnTo>
                  <a:lnTo>
                    <a:pt x="213" y="0"/>
                  </a:lnTo>
                  <a:lnTo>
                    <a:pt x="248" y="0"/>
                  </a:lnTo>
                  <a:lnTo>
                    <a:pt x="252" y="0"/>
                  </a:lnTo>
                  <a:lnTo>
                    <a:pt x="253" y="0"/>
                  </a:lnTo>
                  <a:lnTo>
                    <a:pt x="254" y="1"/>
                  </a:lnTo>
                  <a:lnTo>
                    <a:pt x="254" y="2"/>
                  </a:lnTo>
                  <a:lnTo>
                    <a:pt x="256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62" name="Freeform 143">
              <a:extLst>
                <a:ext uri="{FF2B5EF4-FFF2-40B4-BE49-F238E27FC236}">
                  <a16:creationId xmlns:a16="http://schemas.microsoft.com/office/drawing/2014/main" id="{C3727379-F0DD-0B79-1C3B-48EBDE9B02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9738" y="4543425"/>
              <a:ext cx="501650" cy="382588"/>
            </a:xfrm>
            <a:custGeom>
              <a:avLst/>
              <a:gdLst>
                <a:gd name="T0" fmla="*/ 74 w 316"/>
                <a:gd name="T1" fmla="*/ 181 h 241"/>
                <a:gd name="T2" fmla="*/ 80 w 316"/>
                <a:gd name="T3" fmla="*/ 182 h 241"/>
                <a:gd name="T4" fmla="*/ 78 w 316"/>
                <a:gd name="T5" fmla="*/ 179 h 241"/>
                <a:gd name="T6" fmla="*/ 113 w 316"/>
                <a:gd name="T7" fmla="*/ 18 h 241"/>
                <a:gd name="T8" fmla="*/ 155 w 316"/>
                <a:gd name="T9" fmla="*/ 19 h 241"/>
                <a:gd name="T10" fmla="*/ 174 w 316"/>
                <a:gd name="T11" fmla="*/ 18 h 241"/>
                <a:gd name="T12" fmla="*/ 203 w 316"/>
                <a:gd name="T13" fmla="*/ 18 h 241"/>
                <a:gd name="T14" fmla="*/ 225 w 316"/>
                <a:gd name="T15" fmla="*/ 19 h 241"/>
                <a:gd name="T16" fmla="*/ 254 w 316"/>
                <a:gd name="T17" fmla="*/ 18 h 241"/>
                <a:gd name="T18" fmla="*/ 292 w 316"/>
                <a:gd name="T19" fmla="*/ 18 h 241"/>
                <a:gd name="T20" fmla="*/ 315 w 316"/>
                <a:gd name="T21" fmla="*/ 54 h 241"/>
                <a:gd name="T22" fmla="*/ 312 w 316"/>
                <a:gd name="T23" fmla="*/ 193 h 241"/>
                <a:gd name="T24" fmla="*/ 311 w 316"/>
                <a:gd name="T25" fmla="*/ 212 h 241"/>
                <a:gd name="T26" fmla="*/ 256 w 316"/>
                <a:gd name="T27" fmla="*/ 224 h 241"/>
                <a:gd name="T28" fmla="*/ 187 w 316"/>
                <a:gd name="T29" fmla="*/ 231 h 241"/>
                <a:gd name="T30" fmla="*/ 123 w 316"/>
                <a:gd name="T31" fmla="*/ 238 h 241"/>
                <a:gd name="T32" fmla="*/ 96 w 316"/>
                <a:gd name="T33" fmla="*/ 231 h 241"/>
                <a:gd name="T34" fmla="*/ 96 w 316"/>
                <a:gd name="T35" fmla="*/ 218 h 241"/>
                <a:gd name="T36" fmla="*/ 86 w 316"/>
                <a:gd name="T37" fmla="*/ 204 h 241"/>
                <a:gd name="T38" fmla="*/ 79 w 316"/>
                <a:gd name="T39" fmla="*/ 196 h 241"/>
                <a:gd name="T40" fmla="*/ 89 w 316"/>
                <a:gd name="T41" fmla="*/ 199 h 241"/>
                <a:gd name="T42" fmla="*/ 92 w 316"/>
                <a:gd name="T43" fmla="*/ 204 h 241"/>
                <a:gd name="T44" fmla="*/ 96 w 316"/>
                <a:gd name="T45" fmla="*/ 215 h 241"/>
                <a:gd name="T46" fmla="*/ 97 w 316"/>
                <a:gd name="T47" fmla="*/ 219 h 241"/>
                <a:gd name="T48" fmla="*/ 101 w 316"/>
                <a:gd name="T49" fmla="*/ 227 h 241"/>
                <a:gd name="T50" fmla="*/ 103 w 316"/>
                <a:gd name="T51" fmla="*/ 219 h 241"/>
                <a:gd name="T52" fmla="*/ 102 w 316"/>
                <a:gd name="T53" fmla="*/ 212 h 241"/>
                <a:gd name="T54" fmla="*/ 98 w 316"/>
                <a:gd name="T55" fmla="*/ 205 h 241"/>
                <a:gd name="T56" fmla="*/ 92 w 316"/>
                <a:gd name="T57" fmla="*/ 198 h 241"/>
                <a:gd name="T58" fmla="*/ 87 w 316"/>
                <a:gd name="T59" fmla="*/ 193 h 241"/>
                <a:gd name="T60" fmla="*/ 83 w 316"/>
                <a:gd name="T61" fmla="*/ 193 h 241"/>
                <a:gd name="T62" fmla="*/ 77 w 316"/>
                <a:gd name="T63" fmla="*/ 193 h 241"/>
                <a:gd name="T64" fmla="*/ 76 w 316"/>
                <a:gd name="T65" fmla="*/ 195 h 241"/>
                <a:gd name="T66" fmla="*/ 75 w 316"/>
                <a:gd name="T67" fmla="*/ 207 h 241"/>
                <a:gd name="T68" fmla="*/ 70 w 316"/>
                <a:gd name="T69" fmla="*/ 199 h 241"/>
                <a:gd name="T70" fmla="*/ 70 w 316"/>
                <a:gd name="T71" fmla="*/ 188 h 241"/>
                <a:gd name="T72" fmla="*/ 75 w 316"/>
                <a:gd name="T73" fmla="*/ 184 h 241"/>
                <a:gd name="T74" fmla="*/ 80 w 316"/>
                <a:gd name="T75" fmla="*/ 181 h 241"/>
                <a:gd name="T76" fmla="*/ 78 w 316"/>
                <a:gd name="T77" fmla="*/ 176 h 241"/>
                <a:gd name="T78" fmla="*/ 74 w 316"/>
                <a:gd name="T79" fmla="*/ 177 h 241"/>
                <a:gd name="T80" fmla="*/ 71 w 316"/>
                <a:gd name="T81" fmla="*/ 180 h 241"/>
                <a:gd name="T82" fmla="*/ 71 w 316"/>
                <a:gd name="T83" fmla="*/ 181 h 241"/>
                <a:gd name="T84" fmla="*/ 69 w 316"/>
                <a:gd name="T85" fmla="*/ 172 h 241"/>
                <a:gd name="T86" fmla="*/ 66 w 316"/>
                <a:gd name="T87" fmla="*/ 164 h 241"/>
                <a:gd name="T88" fmla="*/ 71 w 316"/>
                <a:gd name="T89" fmla="*/ 157 h 241"/>
                <a:gd name="T90" fmla="*/ 70 w 316"/>
                <a:gd name="T91" fmla="*/ 143 h 241"/>
                <a:gd name="T92" fmla="*/ 68 w 316"/>
                <a:gd name="T93" fmla="*/ 129 h 241"/>
                <a:gd name="T94" fmla="*/ 63 w 316"/>
                <a:gd name="T95" fmla="*/ 116 h 241"/>
                <a:gd name="T96" fmla="*/ 57 w 316"/>
                <a:gd name="T97" fmla="*/ 96 h 241"/>
                <a:gd name="T98" fmla="*/ 46 w 316"/>
                <a:gd name="T99" fmla="*/ 80 h 241"/>
                <a:gd name="T100" fmla="*/ 42 w 316"/>
                <a:gd name="T101" fmla="*/ 70 h 241"/>
                <a:gd name="T102" fmla="*/ 32 w 316"/>
                <a:gd name="T103" fmla="*/ 59 h 241"/>
                <a:gd name="T104" fmla="*/ 18 w 316"/>
                <a:gd name="T105" fmla="*/ 41 h 241"/>
                <a:gd name="T106" fmla="*/ 6 w 316"/>
                <a:gd name="T107" fmla="*/ 29 h 241"/>
                <a:gd name="T108" fmla="*/ 1 w 316"/>
                <a:gd name="T109" fmla="*/ 23 h 241"/>
                <a:gd name="T110" fmla="*/ 9 w 316"/>
                <a:gd name="T111" fmla="*/ 12 h 241"/>
                <a:gd name="T112" fmla="*/ 18 w 316"/>
                <a:gd name="T113" fmla="*/ 1 h 241"/>
                <a:gd name="T114" fmla="*/ 45 w 316"/>
                <a:gd name="T115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6" h="241">
                  <a:moveTo>
                    <a:pt x="102" y="221"/>
                  </a:moveTo>
                  <a:lnTo>
                    <a:pt x="101" y="220"/>
                  </a:lnTo>
                  <a:lnTo>
                    <a:pt x="102" y="220"/>
                  </a:lnTo>
                  <a:lnTo>
                    <a:pt x="102" y="221"/>
                  </a:lnTo>
                  <a:close/>
                  <a:moveTo>
                    <a:pt x="76" y="180"/>
                  </a:moveTo>
                  <a:lnTo>
                    <a:pt x="76" y="181"/>
                  </a:lnTo>
                  <a:lnTo>
                    <a:pt x="75" y="182"/>
                  </a:lnTo>
                  <a:lnTo>
                    <a:pt x="75" y="181"/>
                  </a:lnTo>
                  <a:lnTo>
                    <a:pt x="75" y="182"/>
                  </a:lnTo>
                  <a:lnTo>
                    <a:pt x="74" y="182"/>
                  </a:lnTo>
                  <a:lnTo>
                    <a:pt x="74" y="181"/>
                  </a:lnTo>
                  <a:lnTo>
                    <a:pt x="74" y="180"/>
                  </a:lnTo>
                  <a:lnTo>
                    <a:pt x="75" y="180"/>
                  </a:lnTo>
                  <a:lnTo>
                    <a:pt x="75" y="181"/>
                  </a:lnTo>
                  <a:lnTo>
                    <a:pt x="75" y="180"/>
                  </a:lnTo>
                  <a:lnTo>
                    <a:pt x="76" y="180"/>
                  </a:lnTo>
                  <a:close/>
                  <a:moveTo>
                    <a:pt x="79" y="179"/>
                  </a:moveTo>
                  <a:lnTo>
                    <a:pt x="79" y="180"/>
                  </a:lnTo>
                  <a:lnTo>
                    <a:pt x="78" y="180"/>
                  </a:lnTo>
                  <a:lnTo>
                    <a:pt x="79" y="181"/>
                  </a:lnTo>
                  <a:lnTo>
                    <a:pt x="80" y="181"/>
                  </a:lnTo>
                  <a:lnTo>
                    <a:pt x="80" y="182"/>
                  </a:lnTo>
                  <a:lnTo>
                    <a:pt x="80" y="184"/>
                  </a:lnTo>
                  <a:lnTo>
                    <a:pt x="79" y="184"/>
                  </a:lnTo>
                  <a:lnTo>
                    <a:pt x="79" y="182"/>
                  </a:lnTo>
                  <a:lnTo>
                    <a:pt x="78" y="182"/>
                  </a:lnTo>
                  <a:lnTo>
                    <a:pt x="78" y="181"/>
                  </a:lnTo>
                  <a:lnTo>
                    <a:pt x="78" y="182"/>
                  </a:lnTo>
                  <a:lnTo>
                    <a:pt x="77" y="182"/>
                  </a:lnTo>
                  <a:lnTo>
                    <a:pt x="76" y="182"/>
                  </a:lnTo>
                  <a:lnTo>
                    <a:pt x="77" y="181"/>
                  </a:lnTo>
                  <a:lnTo>
                    <a:pt x="77" y="180"/>
                  </a:lnTo>
                  <a:lnTo>
                    <a:pt x="78" y="179"/>
                  </a:lnTo>
                  <a:lnTo>
                    <a:pt x="79" y="177"/>
                  </a:lnTo>
                  <a:lnTo>
                    <a:pt x="80" y="178"/>
                  </a:lnTo>
                  <a:lnTo>
                    <a:pt x="79" y="179"/>
                  </a:lnTo>
                  <a:close/>
                  <a:moveTo>
                    <a:pt x="70" y="11"/>
                  </a:moveTo>
                  <a:lnTo>
                    <a:pt x="71" y="12"/>
                  </a:lnTo>
                  <a:lnTo>
                    <a:pt x="74" y="13"/>
                  </a:lnTo>
                  <a:lnTo>
                    <a:pt x="74" y="17"/>
                  </a:lnTo>
                  <a:lnTo>
                    <a:pt x="84" y="17"/>
                  </a:lnTo>
                  <a:lnTo>
                    <a:pt x="95" y="17"/>
                  </a:lnTo>
                  <a:lnTo>
                    <a:pt x="105" y="18"/>
                  </a:lnTo>
                  <a:lnTo>
                    <a:pt x="113" y="18"/>
                  </a:lnTo>
                  <a:lnTo>
                    <a:pt x="119" y="18"/>
                  </a:lnTo>
                  <a:lnTo>
                    <a:pt x="118" y="19"/>
                  </a:lnTo>
                  <a:lnTo>
                    <a:pt x="134" y="19"/>
                  </a:lnTo>
                  <a:lnTo>
                    <a:pt x="144" y="18"/>
                  </a:lnTo>
                  <a:lnTo>
                    <a:pt x="146" y="19"/>
                  </a:lnTo>
                  <a:lnTo>
                    <a:pt x="149" y="19"/>
                  </a:lnTo>
                  <a:lnTo>
                    <a:pt x="151" y="19"/>
                  </a:lnTo>
                  <a:lnTo>
                    <a:pt x="152" y="19"/>
                  </a:lnTo>
                  <a:lnTo>
                    <a:pt x="153" y="19"/>
                  </a:lnTo>
                  <a:lnTo>
                    <a:pt x="154" y="19"/>
                  </a:lnTo>
                  <a:lnTo>
                    <a:pt x="155" y="19"/>
                  </a:lnTo>
                  <a:lnTo>
                    <a:pt x="156" y="19"/>
                  </a:lnTo>
                  <a:lnTo>
                    <a:pt x="157" y="19"/>
                  </a:lnTo>
                  <a:lnTo>
                    <a:pt x="158" y="19"/>
                  </a:lnTo>
                  <a:lnTo>
                    <a:pt x="160" y="19"/>
                  </a:lnTo>
                  <a:lnTo>
                    <a:pt x="161" y="19"/>
                  </a:lnTo>
                  <a:lnTo>
                    <a:pt x="162" y="19"/>
                  </a:lnTo>
                  <a:lnTo>
                    <a:pt x="163" y="19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6" y="19"/>
                  </a:lnTo>
                  <a:lnTo>
                    <a:pt x="174" y="18"/>
                  </a:lnTo>
                  <a:lnTo>
                    <a:pt x="177" y="19"/>
                  </a:lnTo>
                  <a:lnTo>
                    <a:pt x="179" y="19"/>
                  </a:lnTo>
                  <a:lnTo>
                    <a:pt x="179" y="19"/>
                  </a:lnTo>
                  <a:lnTo>
                    <a:pt x="182" y="18"/>
                  </a:lnTo>
                  <a:lnTo>
                    <a:pt x="184" y="18"/>
                  </a:lnTo>
                  <a:lnTo>
                    <a:pt x="186" y="18"/>
                  </a:lnTo>
                  <a:lnTo>
                    <a:pt x="188" y="18"/>
                  </a:lnTo>
                  <a:lnTo>
                    <a:pt x="190" y="18"/>
                  </a:lnTo>
                  <a:lnTo>
                    <a:pt x="195" y="18"/>
                  </a:lnTo>
                  <a:lnTo>
                    <a:pt x="199" y="18"/>
                  </a:lnTo>
                  <a:lnTo>
                    <a:pt x="203" y="18"/>
                  </a:lnTo>
                  <a:lnTo>
                    <a:pt x="204" y="18"/>
                  </a:lnTo>
                  <a:lnTo>
                    <a:pt x="205" y="18"/>
                  </a:lnTo>
                  <a:lnTo>
                    <a:pt x="207" y="18"/>
                  </a:lnTo>
                  <a:lnTo>
                    <a:pt x="208" y="18"/>
                  </a:lnTo>
                  <a:lnTo>
                    <a:pt x="212" y="18"/>
                  </a:lnTo>
                  <a:lnTo>
                    <a:pt x="213" y="18"/>
                  </a:lnTo>
                  <a:lnTo>
                    <a:pt x="216" y="19"/>
                  </a:lnTo>
                  <a:lnTo>
                    <a:pt x="218" y="19"/>
                  </a:lnTo>
                  <a:lnTo>
                    <a:pt x="221" y="19"/>
                  </a:lnTo>
                  <a:lnTo>
                    <a:pt x="222" y="19"/>
                  </a:lnTo>
                  <a:lnTo>
                    <a:pt x="225" y="19"/>
                  </a:lnTo>
                  <a:lnTo>
                    <a:pt x="229" y="19"/>
                  </a:lnTo>
                  <a:lnTo>
                    <a:pt x="230" y="19"/>
                  </a:lnTo>
                  <a:lnTo>
                    <a:pt x="231" y="19"/>
                  </a:lnTo>
                  <a:lnTo>
                    <a:pt x="232" y="19"/>
                  </a:lnTo>
                  <a:lnTo>
                    <a:pt x="234" y="19"/>
                  </a:lnTo>
                  <a:lnTo>
                    <a:pt x="241" y="18"/>
                  </a:lnTo>
                  <a:lnTo>
                    <a:pt x="246" y="18"/>
                  </a:lnTo>
                  <a:lnTo>
                    <a:pt x="247" y="18"/>
                  </a:lnTo>
                  <a:lnTo>
                    <a:pt x="249" y="18"/>
                  </a:lnTo>
                  <a:lnTo>
                    <a:pt x="250" y="18"/>
                  </a:lnTo>
                  <a:lnTo>
                    <a:pt x="254" y="18"/>
                  </a:lnTo>
                  <a:lnTo>
                    <a:pt x="255" y="18"/>
                  </a:lnTo>
                  <a:lnTo>
                    <a:pt x="260" y="18"/>
                  </a:lnTo>
                  <a:lnTo>
                    <a:pt x="265" y="18"/>
                  </a:lnTo>
                  <a:lnTo>
                    <a:pt x="269" y="18"/>
                  </a:lnTo>
                  <a:lnTo>
                    <a:pt x="277" y="18"/>
                  </a:lnTo>
                  <a:lnTo>
                    <a:pt x="281" y="18"/>
                  </a:lnTo>
                  <a:lnTo>
                    <a:pt x="282" y="18"/>
                  </a:lnTo>
                  <a:lnTo>
                    <a:pt x="287" y="18"/>
                  </a:lnTo>
                  <a:lnTo>
                    <a:pt x="289" y="18"/>
                  </a:lnTo>
                  <a:lnTo>
                    <a:pt x="291" y="18"/>
                  </a:lnTo>
                  <a:lnTo>
                    <a:pt x="292" y="18"/>
                  </a:lnTo>
                  <a:lnTo>
                    <a:pt x="295" y="18"/>
                  </a:lnTo>
                  <a:lnTo>
                    <a:pt x="300" y="18"/>
                  </a:lnTo>
                  <a:lnTo>
                    <a:pt x="303" y="19"/>
                  </a:lnTo>
                  <a:lnTo>
                    <a:pt x="306" y="19"/>
                  </a:lnTo>
                  <a:lnTo>
                    <a:pt x="307" y="19"/>
                  </a:lnTo>
                  <a:lnTo>
                    <a:pt x="309" y="19"/>
                  </a:lnTo>
                  <a:lnTo>
                    <a:pt x="310" y="19"/>
                  </a:lnTo>
                  <a:lnTo>
                    <a:pt x="312" y="19"/>
                  </a:lnTo>
                  <a:lnTo>
                    <a:pt x="315" y="19"/>
                  </a:lnTo>
                  <a:lnTo>
                    <a:pt x="315" y="18"/>
                  </a:lnTo>
                  <a:lnTo>
                    <a:pt x="315" y="54"/>
                  </a:lnTo>
                  <a:lnTo>
                    <a:pt x="316" y="64"/>
                  </a:lnTo>
                  <a:lnTo>
                    <a:pt x="316" y="81"/>
                  </a:lnTo>
                  <a:lnTo>
                    <a:pt x="316" y="84"/>
                  </a:lnTo>
                  <a:lnTo>
                    <a:pt x="316" y="85"/>
                  </a:lnTo>
                  <a:lnTo>
                    <a:pt x="316" y="92"/>
                  </a:lnTo>
                  <a:lnTo>
                    <a:pt x="316" y="106"/>
                  </a:lnTo>
                  <a:lnTo>
                    <a:pt x="311" y="106"/>
                  </a:lnTo>
                  <a:lnTo>
                    <a:pt x="312" y="156"/>
                  </a:lnTo>
                  <a:lnTo>
                    <a:pt x="312" y="191"/>
                  </a:lnTo>
                  <a:lnTo>
                    <a:pt x="312" y="191"/>
                  </a:lnTo>
                  <a:lnTo>
                    <a:pt x="312" y="193"/>
                  </a:lnTo>
                  <a:lnTo>
                    <a:pt x="311" y="193"/>
                  </a:lnTo>
                  <a:lnTo>
                    <a:pt x="311" y="194"/>
                  </a:lnTo>
                  <a:lnTo>
                    <a:pt x="311" y="195"/>
                  </a:lnTo>
                  <a:lnTo>
                    <a:pt x="311" y="199"/>
                  </a:lnTo>
                  <a:lnTo>
                    <a:pt x="311" y="202"/>
                  </a:lnTo>
                  <a:lnTo>
                    <a:pt x="311" y="203"/>
                  </a:lnTo>
                  <a:lnTo>
                    <a:pt x="311" y="205"/>
                  </a:lnTo>
                  <a:lnTo>
                    <a:pt x="311" y="206"/>
                  </a:lnTo>
                  <a:lnTo>
                    <a:pt x="311" y="209"/>
                  </a:lnTo>
                  <a:lnTo>
                    <a:pt x="311" y="211"/>
                  </a:lnTo>
                  <a:lnTo>
                    <a:pt x="311" y="212"/>
                  </a:lnTo>
                  <a:lnTo>
                    <a:pt x="311" y="213"/>
                  </a:lnTo>
                  <a:lnTo>
                    <a:pt x="311" y="214"/>
                  </a:lnTo>
                  <a:lnTo>
                    <a:pt x="311" y="218"/>
                  </a:lnTo>
                  <a:lnTo>
                    <a:pt x="311" y="219"/>
                  </a:lnTo>
                  <a:lnTo>
                    <a:pt x="311" y="219"/>
                  </a:lnTo>
                  <a:lnTo>
                    <a:pt x="303" y="220"/>
                  </a:lnTo>
                  <a:lnTo>
                    <a:pt x="292" y="221"/>
                  </a:lnTo>
                  <a:lnTo>
                    <a:pt x="284" y="222"/>
                  </a:lnTo>
                  <a:lnTo>
                    <a:pt x="273" y="223"/>
                  </a:lnTo>
                  <a:lnTo>
                    <a:pt x="264" y="223"/>
                  </a:lnTo>
                  <a:lnTo>
                    <a:pt x="256" y="224"/>
                  </a:lnTo>
                  <a:lnTo>
                    <a:pt x="249" y="226"/>
                  </a:lnTo>
                  <a:lnTo>
                    <a:pt x="233" y="227"/>
                  </a:lnTo>
                  <a:lnTo>
                    <a:pt x="230" y="228"/>
                  </a:lnTo>
                  <a:lnTo>
                    <a:pt x="221" y="228"/>
                  </a:lnTo>
                  <a:lnTo>
                    <a:pt x="218" y="229"/>
                  </a:lnTo>
                  <a:lnTo>
                    <a:pt x="207" y="230"/>
                  </a:lnTo>
                  <a:lnTo>
                    <a:pt x="204" y="230"/>
                  </a:lnTo>
                  <a:lnTo>
                    <a:pt x="200" y="230"/>
                  </a:lnTo>
                  <a:lnTo>
                    <a:pt x="196" y="231"/>
                  </a:lnTo>
                  <a:lnTo>
                    <a:pt x="189" y="231"/>
                  </a:lnTo>
                  <a:lnTo>
                    <a:pt x="187" y="231"/>
                  </a:lnTo>
                  <a:lnTo>
                    <a:pt x="179" y="232"/>
                  </a:lnTo>
                  <a:lnTo>
                    <a:pt x="172" y="233"/>
                  </a:lnTo>
                  <a:lnTo>
                    <a:pt x="166" y="233"/>
                  </a:lnTo>
                  <a:lnTo>
                    <a:pt x="162" y="235"/>
                  </a:lnTo>
                  <a:lnTo>
                    <a:pt x="161" y="235"/>
                  </a:lnTo>
                  <a:lnTo>
                    <a:pt x="152" y="236"/>
                  </a:lnTo>
                  <a:lnTo>
                    <a:pt x="145" y="236"/>
                  </a:lnTo>
                  <a:lnTo>
                    <a:pt x="131" y="237"/>
                  </a:lnTo>
                  <a:lnTo>
                    <a:pt x="126" y="238"/>
                  </a:lnTo>
                  <a:lnTo>
                    <a:pt x="123" y="238"/>
                  </a:lnTo>
                  <a:lnTo>
                    <a:pt x="123" y="238"/>
                  </a:lnTo>
                  <a:lnTo>
                    <a:pt x="119" y="239"/>
                  </a:lnTo>
                  <a:lnTo>
                    <a:pt x="107" y="240"/>
                  </a:lnTo>
                  <a:lnTo>
                    <a:pt x="102" y="240"/>
                  </a:lnTo>
                  <a:lnTo>
                    <a:pt x="98" y="241"/>
                  </a:lnTo>
                  <a:lnTo>
                    <a:pt x="97" y="241"/>
                  </a:lnTo>
                  <a:lnTo>
                    <a:pt x="97" y="240"/>
                  </a:lnTo>
                  <a:lnTo>
                    <a:pt x="97" y="238"/>
                  </a:lnTo>
                  <a:lnTo>
                    <a:pt x="97" y="237"/>
                  </a:lnTo>
                  <a:lnTo>
                    <a:pt x="96" y="233"/>
                  </a:lnTo>
                  <a:lnTo>
                    <a:pt x="96" y="232"/>
                  </a:lnTo>
                  <a:lnTo>
                    <a:pt x="96" y="231"/>
                  </a:lnTo>
                  <a:lnTo>
                    <a:pt x="96" y="230"/>
                  </a:lnTo>
                  <a:lnTo>
                    <a:pt x="96" y="229"/>
                  </a:lnTo>
                  <a:lnTo>
                    <a:pt x="96" y="228"/>
                  </a:lnTo>
                  <a:lnTo>
                    <a:pt x="96" y="226"/>
                  </a:lnTo>
                  <a:lnTo>
                    <a:pt x="96" y="224"/>
                  </a:lnTo>
                  <a:lnTo>
                    <a:pt x="96" y="223"/>
                  </a:lnTo>
                  <a:lnTo>
                    <a:pt x="96" y="222"/>
                  </a:lnTo>
                  <a:lnTo>
                    <a:pt x="96" y="221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6" y="218"/>
                  </a:lnTo>
                  <a:lnTo>
                    <a:pt x="95" y="218"/>
                  </a:lnTo>
                  <a:lnTo>
                    <a:pt x="95" y="216"/>
                  </a:lnTo>
                  <a:lnTo>
                    <a:pt x="95" y="215"/>
                  </a:lnTo>
                  <a:lnTo>
                    <a:pt x="93" y="213"/>
                  </a:lnTo>
                  <a:lnTo>
                    <a:pt x="93" y="212"/>
                  </a:lnTo>
                  <a:lnTo>
                    <a:pt x="92" y="210"/>
                  </a:lnTo>
                  <a:lnTo>
                    <a:pt x="91" y="207"/>
                  </a:lnTo>
                  <a:lnTo>
                    <a:pt x="89" y="206"/>
                  </a:lnTo>
                  <a:lnTo>
                    <a:pt x="87" y="205"/>
                  </a:lnTo>
                  <a:lnTo>
                    <a:pt x="87" y="204"/>
                  </a:lnTo>
                  <a:lnTo>
                    <a:pt x="86" y="204"/>
                  </a:lnTo>
                  <a:lnTo>
                    <a:pt x="85" y="203"/>
                  </a:lnTo>
                  <a:lnTo>
                    <a:pt x="84" y="203"/>
                  </a:lnTo>
                  <a:lnTo>
                    <a:pt x="84" y="202"/>
                  </a:lnTo>
                  <a:lnTo>
                    <a:pt x="81" y="203"/>
                  </a:lnTo>
                  <a:lnTo>
                    <a:pt x="79" y="203"/>
                  </a:lnTo>
                  <a:lnTo>
                    <a:pt x="78" y="203"/>
                  </a:lnTo>
                  <a:lnTo>
                    <a:pt x="77" y="203"/>
                  </a:lnTo>
                  <a:lnTo>
                    <a:pt x="77" y="199"/>
                  </a:lnTo>
                  <a:lnTo>
                    <a:pt x="77" y="198"/>
                  </a:lnTo>
                  <a:lnTo>
                    <a:pt x="78" y="197"/>
                  </a:lnTo>
                  <a:lnTo>
                    <a:pt x="79" y="196"/>
                  </a:lnTo>
                  <a:lnTo>
                    <a:pt x="80" y="196"/>
                  </a:lnTo>
                  <a:lnTo>
                    <a:pt x="81" y="196"/>
                  </a:lnTo>
                  <a:lnTo>
                    <a:pt x="83" y="195"/>
                  </a:lnTo>
                  <a:lnTo>
                    <a:pt x="84" y="195"/>
                  </a:lnTo>
                  <a:lnTo>
                    <a:pt x="84" y="196"/>
                  </a:lnTo>
                  <a:lnTo>
                    <a:pt x="85" y="196"/>
                  </a:lnTo>
                  <a:lnTo>
                    <a:pt x="85" y="197"/>
                  </a:lnTo>
                  <a:lnTo>
                    <a:pt x="86" y="198"/>
                  </a:lnTo>
                  <a:lnTo>
                    <a:pt x="87" y="198"/>
                  </a:lnTo>
                  <a:lnTo>
                    <a:pt x="88" y="199"/>
                  </a:lnTo>
                  <a:lnTo>
                    <a:pt x="89" y="199"/>
                  </a:lnTo>
                  <a:lnTo>
                    <a:pt x="91" y="201"/>
                  </a:lnTo>
                  <a:lnTo>
                    <a:pt x="91" y="202"/>
                  </a:lnTo>
                  <a:lnTo>
                    <a:pt x="91" y="203"/>
                  </a:lnTo>
                  <a:lnTo>
                    <a:pt x="91" y="204"/>
                  </a:lnTo>
                  <a:lnTo>
                    <a:pt x="89" y="205"/>
                  </a:lnTo>
                  <a:lnTo>
                    <a:pt x="89" y="204"/>
                  </a:lnTo>
                  <a:lnTo>
                    <a:pt x="88" y="204"/>
                  </a:lnTo>
                  <a:lnTo>
                    <a:pt x="88" y="205"/>
                  </a:lnTo>
                  <a:lnTo>
                    <a:pt x="89" y="205"/>
                  </a:lnTo>
                  <a:lnTo>
                    <a:pt x="91" y="206"/>
                  </a:lnTo>
                  <a:lnTo>
                    <a:pt x="92" y="204"/>
                  </a:lnTo>
                  <a:lnTo>
                    <a:pt x="93" y="205"/>
                  </a:lnTo>
                  <a:lnTo>
                    <a:pt x="92" y="206"/>
                  </a:lnTo>
                  <a:lnTo>
                    <a:pt x="92" y="207"/>
                  </a:lnTo>
                  <a:lnTo>
                    <a:pt x="92" y="209"/>
                  </a:lnTo>
                  <a:lnTo>
                    <a:pt x="93" y="210"/>
                  </a:lnTo>
                  <a:lnTo>
                    <a:pt x="94" y="210"/>
                  </a:lnTo>
                  <a:lnTo>
                    <a:pt x="94" y="211"/>
                  </a:lnTo>
                  <a:lnTo>
                    <a:pt x="94" y="212"/>
                  </a:lnTo>
                  <a:lnTo>
                    <a:pt x="95" y="212"/>
                  </a:lnTo>
                  <a:lnTo>
                    <a:pt x="96" y="214"/>
                  </a:lnTo>
                  <a:lnTo>
                    <a:pt x="96" y="215"/>
                  </a:lnTo>
                  <a:lnTo>
                    <a:pt x="95" y="215"/>
                  </a:lnTo>
                  <a:lnTo>
                    <a:pt x="96" y="216"/>
                  </a:lnTo>
                  <a:lnTo>
                    <a:pt x="96" y="218"/>
                  </a:lnTo>
                  <a:lnTo>
                    <a:pt x="96" y="216"/>
                  </a:lnTo>
                  <a:lnTo>
                    <a:pt x="96" y="218"/>
                  </a:lnTo>
                  <a:lnTo>
                    <a:pt x="97" y="218"/>
                  </a:lnTo>
                  <a:lnTo>
                    <a:pt x="97" y="219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6" y="219"/>
                  </a:lnTo>
                  <a:lnTo>
                    <a:pt x="97" y="219"/>
                  </a:lnTo>
                  <a:lnTo>
                    <a:pt x="96" y="220"/>
                  </a:lnTo>
                  <a:lnTo>
                    <a:pt x="96" y="221"/>
                  </a:lnTo>
                  <a:lnTo>
                    <a:pt x="96" y="222"/>
                  </a:lnTo>
                  <a:lnTo>
                    <a:pt x="97" y="222"/>
                  </a:lnTo>
                  <a:lnTo>
                    <a:pt x="98" y="222"/>
                  </a:lnTo>
                  <a:lnTo>
                    <a:pt x="98" y="223"/>
                  </a:lnTo>
                  <a:lnTo>
                    <a:pt x="98" y="224"/>
                  </a:lnTo>
                  <a:lnTo>
                    <a:pt x="98" y="226"/>
                  </a:lnTo>
                  <a:lnTo>
                    <a:pt x="100" y="226"/>
                  </a:lnTo>
                  <a:lnTo>
                    <a:pt x="100" y="227"/>
                  </a:lnTo>
                  <a:lnTo>
                    <a:pt x="101" y="227"/>
                  </a:lnTo>
                  <a:lnTo>
                    <a:pt x="102" y="227"/>
                  </a:lnTo>
                  <a:lnTo>
                    <a:pt x="103" y="226"/>
                  </a:lnTo>
                  <a:lnTo>
                    <a:pt x="103" y="224"/>
                  </a:lnTo>
                  <a:lnTo>
                    <a:pt x="104" y="224"/>
                  </a:lnTo>
                  <a:lnTo>
                    <a:pt x="104" y="223"/>
                  </a:lnTo>
                  <a:lnTo>
                    <a:pt x="104" y="222"/>
                  </a:lnTo>
                  <a:lnTo>
                    <a:pt x="103" y="221"/>
                  </a:lnTo>
                  <a:lnTo>
                    <a:pt x="103" y="220"/>
                  </a:lnTo>
                  <a:lnTo>
                    <a:pt x="103" y="219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3" y="219"/>
                  </a:lnTo>
                  <a:lnTo>
                    <a:pt x="102" y="219"/>
                  </a:lnTo>
                  <a:lnTo>
                    <a:pt x="102" y="218"/>
                  </a:lnTo>
                  <a:lnTo>
                    <a:pt x="102" y="216"/>
                  </a:lnTo>
                  <a:lnTo>
                    <a:pt x="102" y="215"/>
                  </a:lnTo>
                  <a:lnTo>
                    <a:pt x="101" y="215"/>
                  </a:lnTo>
                  <a:lnTo>
                    <a:pt x="100" y="215"/>
                  </a:lnTo>
                  <a:lnTo>
                    <a:pt x="100" y="214"/>
                  </a:lnTo>
                  <a:lnTo>
                    <a:pt x="100" y="213"/>
                  </a:lnTo>
                  <a:lnTo>
                    <a:pt x="102" y="212"/>
                  </a:lnTo>
                  <a:lnTo>
                    <a:pt x="100" y="213"/>
                  </a:lnTo>
                  <a:lnTo>
                    <a:pt x="98" y="213"/>
                  </a:lnTo>
                  <a:lnTo>
                    <a:pt x="98" y="212"/>
                  </a:lnTo>
                  <a:lnTo>
                    <a:pt x="98" y="211"/>
                  </a:lnTo>
                  <a:lnTo>
                    <a:pt x="100" y="211"/>
                  </a:lnTo>
                  <a:lnTo>
                    <a:pt x="100" y="210"/>
                  </a:lnTo>
                  <a:lnTo>
                    <a:pt x="98" y="209"/>
                  </a:lnTo>
                  <a:lnTo>
                    <a:pt x="98" y="207"/>
                  </a:lnTo>
                  <a:lnTo>
                    <a:pt x="100" y="206"/>
                  </a:lnTo>
                  <a:lnTo>
                    <a:pt x="98" y="206"/>
                  </a:lnTo>
                  <a:lnTo>
                    <a:pt x="98" y="205"/>
                  </a:lnTo>
                  <a:lnTo>
                    <a:pt x="97" y="203"/>
                  </a:lnTo>
                  <a:lnTo>
                    <a:pt x="96" y="204"/>
                  </a:lnTo>
                  <a:lnTo>
                    <a:pt x="96" y="203"/>
                  </a:lnTo>
                  <a:lnTo>
                    <a:pt x="96" y="203"/>
                  </a:lnTo>
                  <a:lnTo>
                    <a:pt x="96" y="202"/>
                  </a:lnTo>
                  <a:lnTo>
                    <a:pt x="95" y="202"/>
                  </a:lnTo>
                  <a:lnTo>
                    <a:pt x="94" y="202"/>
                  </a:lnTo>
                  <a:lnTo>
                    <a:pt x="94" y="201"/>
                  </a:lnTo>
                  <a:lnTo>
                    <a:pt x="93" y="201"/>
                  </a:lnTo>
                  <a:lnTo>
                    <a:pt x="91" y="199"/>
                  </a:lnTo>
                  <a:lnTo>
                    <a:pt x="92" y="198"/>
                  </a:lnTo>
                  <a:lnTo>
                    <a:pt x="91" y="198"/>
                  </a:lnTo>
                  <a:lnTo>
                    <a:pt x="89" y="198"/>
                  </a:lnTo>
                  <a:lnTo>
                    <a:pt x="89" y="197"/>
                  </a:lnTo>
                  <a:lnTo>
                    <a:pt x="88" y="197"/>
                  </a:lnTo>
                  <a:lnTo>
                    <a:pt x="88" y="196"/>
                  </a:lnTo>
                  <a:lnTo>
                    <a:pt x="87" y="196"/>
                  </a:lnTo>
                  <a:lnTo>
                    <a:pt x="87" y="195"/>
                  </a:lnTo>
                  <a:lnTo>
                    <a:pt x="88" y="195"/>
                  </a:lnTo>
                  <a:lnTo>
                    <a:pt x="88" y="194"/>
                  </a:lnTo>
                  <a:lnTo>
                    <a:pt x="88" y="193"/>
                  </a:lnTo>
                  <a:lnTo>
                    <a:pt x="87" y="193"/>
                  </a:lnTo>
                  <a:lnTo>
                    <a:pt x="86" y="193"/>
                  </a:lnTo>
                  <a:lnTo>
                    <a:pt x="86" y="191"/>
                  </a:lnTo>
                  <a:lnTo>
                    <a:pt x="85" y="193"/>
                  </a:lnTo>
                  <a:lnTo>
                    <a:pt x="84" y="193"/>
                  </a:lnTo>
                  <a:lnTo>
                    <a:pt x="85" y="193"/>
                  </a:lnTo>
                  <a:lnTo>
                    <a:pt x="84" y="193"/>
                  </a:lnTo>
                  <a:lnTo>
                    <a:pt x="83" y="193"/>
                  </a:lnTo>
                  <a:lnTo>
                    <a:pt x="80" y="193"/>
                  </a:lnTo>
                  <a:lnTo>
                    <a:pt x="79" y="193"/>
                  </a:lnTo>
                  <a:lnTo>
                    <a:pt x="81" y="193"/>
                  </a:lnTo>
                  <a:lnTo>
                    <a:pt x="83" y="193"/>
                  </a:lnTo>
                  <a:lnTo>
                    <a:pt x="83" y="191"/>
                  </a:lnTo>
                  <a:lnTo>
                    <a:pt x="80" y="191"/>
                  </a:lnTo>
                  <a:lnTo>
                    <a:pt x="79" y="191"/>
                  </a:lnTo>
                  <a:lnTo>
                    <a:pt x="80" y="191"/>
                  </a:lnTo>
                  <a:lnTo>
                    <a:pt x="81" y="190"/>
                  </a:lnTo>
                  <a:lnTo>
                    <a:pt x="80" y="189"/>
                  </a:lnTo>
                  <a:lnTo>
                    <a:pt x="80" y="190"/>
                  </a:lnTo>
                  <a:lnTo>
                    <a:pt x="79" y="191"/>
                  </a:lnTo>
                  <a:lnTo>
                    <a:pt x="79" y="194"/>
                  </a:lnTo>
                  <a:lnTo>
                    <a:pt x="78" y="194"/>
                  </a:lnTo>
                  <a:lnTo>
                    <a:pt x="77" y="193"/>
                  </a:lnTo>
                  <a:lnTo>
                    <a:pt x="77" y="194"/>
                  </a:lnTo>
                  <a:lnTo>
                    <a:pt x="78" y="195"/>
                  </a:lnTo>
                  <a:lnTo>
                    <a:pt x="78" y="194"/>
                  </a:lnTo>
                  <a:lnTo>
                    <a:pt x="78" y="195"/>
                  </a:lnTo>
                  <a:lnTo>
                    <a:pt x="77" y="196"/>
                  </a:lnTo>
                  <a:lnTo>
                    <a:pt x="76" y="197"/>
                  </a:lnTo>
                  <a:lnTo>
                    <a:pt x="75" y="197"/>
                  </a:lnTo>
                  <a:lnTo>
                    <a:pt x="76" y="197"/>
                  </a:lnTo>
                  <a:lnTo>
                    <a:pt x="77" y="195"/>
                  </a:lnTo>
                  <a:lnTo>
                    <a:pt x="77" y="194"/>
                  </a:lnTo>
                  <a:lnTo>
                    <a:pt x="76" y="195"/>
                  </a:lnTo>
                  <a:lnTo>
                    <a:pt x="75" y="195"/>
                  </a:lnTo>
                  <a:lnTo>
                    <a:pt x="75" y="196"/>
                  </a:lnTo>
                  <a:lnTo>
                    <a:pt x="75" y="197"/>
                  </a:lnTo>
                  <a:lnTo>
                    <a:pt x="75" y="198"/>
                  </a:lnTo>
                  <a:lnTo>
                    <a:pt x="75" y="199"/>
                  </a:lnTo>
                  <a:lnTo>
                    <a:pt x="74" y="201"/>
                  </a:lnTo>
                  <a:lnTo>
                    <a:pt x="75" y="203"/>
                  </a:lnTo>
                  <a:lnTo>
                    <a:pt x="75" y="204"/>
                  </a:lnTo>
                  <a:lnTo>
                    <a:pt x="75" y="205"/>
                  </a:lnTo>
                  <a:lnTo>
                    <a:pt x="75" y="206"/>
                  </a:lnTo>
                  <a:lnTo>
                    <a:pt x="75" y="207"/>
                  </a:lnTo>
                  <a:lnTo>
                    <a:pt x="75" y="209"/>
                  </a:lnTo>
                  <a:lnTo>
                    <a:pt x="74" y="209"/>
                  </a:lnTo>
                  <a:lnTo>
                    <a:pt x="72" y="207"/>
                  </a:lnTo>
                  <a:lnTo>
                    <a:pt x="72" y="206"/>
                  </a:lnTo>
                  <a:lnTo>
                    <a:pt x="72" y="205"/>
                  </a:lnTo>
                  <a:lnTo>
                    <a:pt x="72" y="204"/>
                  </a:lnTo>
                  <a:lnTo>
                    <a:pt x="71" y="204"/>
                  </a:lnTo>
                  <a:lnTo>
                    <a:pt x="71" y="203"/>
                  </a:lnTo>
                  <a:lnTo>
                    <a:pt x="71" y="202"/>
                  </a:lnTo>
                  <a:lnTo>
                    <a:pt x="71" y="201"/>
                  </a:lnTo>
                  <a:lnTo>
                    <a:pt x="70" y="199"/>
                  </a:lnTo>
                  <a:lnTo>
                    <a:pt x="70" y="198"/>
                  </a:lnTo>
                  <a:lnTo>
                    <a:pt x="70" y="197"/>
                  </a:lnTo>
                  <a:lnTo>
                    <a:pt x="70" y="196"/>
                  </a:lnTo>
                  <a:lnTo>
                    <a:pt x="70" y="195"/>
                  </a:lnTo>
                  <a:lnTo>
                    <a:pt x="70" y="194"/>
                  </a:lnTo>
                  <a:lnTo>
                    <a:pt x="70" y="193"/>
                  </a:lnTo>
                  <a:lnTo>
                    <a:pt x="70" y="191"/>
                  </a:lnTo>
                  <a:lnTo>
                    <a:pt x="70" y="191"/>
                  </a:lnTo>
                  <a:lnTo>
                    <a:pt x="70" y="190"/>
                  </a:lnTo>
                  <a:lnTo>
                    <a:pt x="70" y="189"/>
                  </a:lnTo>
                  <a:lnTo>
                    <a:pt x="70" y="188"/>
                  </a:lnTo>
                  <a:lnTo>
                    <a:pt x="71" y="188"/>
                  </a:lnTo>
                  <a:lnTo>
                    <a:pt x="71" y="186"/>
                  </a:lnTo>
                  <a:lnTo>
                    <a:pt x="74" y="186"/>
                  </a:lnTo>
                  <a:lnTo>
                    <a:pt x="72" y="186"/>
                  </a:lnTo>
                  <a:lnTo>
                    <a:pt x="74" y="185"/>
                  </a:lnTo>
                  <a:lnTo>
                    <a:pt x="75" y="185"/>
                  </a:lnTo>
                  <a:lnTo>
                    <a:pt x="75" y="184"/>
                  </a:lnTo>
                  <a:lnTo>
                    <a:pt x="74" y="184"/>
                  </a:lnTo>
                  <a:lnTo>
                    <a:pt x="74" y="182"/>
                  </a:lnTo>
                  <a:lnTo>
                    <a:pt x="75" y="182"/>
                  </a:lnTo>
                  <a:lnTo>
                    <a:pt x="75" y="184"/>
                  </a:lnTo>
                  <a:lnTo>
                    <a:pt x="75" y="182"/>
                  </a:lnTo>
                  <a:lnTo>
                    <a:pt x="76" y="182"/>
                  </a:lnTo>
                  <a:lnTo>
                    <a:pt x="76" y="184"/>
                  </a:lnTo>
                  <a:lnTo>
                    <a:pt x="76" y="182"/>
                  </a:lnTo>
                  <a:lnTo>
                    <a:pt x="76" y="184"/>
                  </a:lnTo>
                  <a:lnTo>
                    <a:pt x="77" y="184"/>
                  </a:lnTo>
                  <a:lnTo>
                    <a:pt x="77" y="182"/>
                  </a:lnTo>
                  <a:lnTo>
                    <a:pt x="78" y="184"/>
                  </a:lnTo>
                  <a:lnTo>
                    <a:pt x="79" y="184"/>
                  </a:lnTo>
                  <a:lnTo>
                    <a:pt x="80" y="182"/>
                  </a:lnTo>
                  <a:lnTo>
                    <a:pt x="80" y="181"/>
                  </a:lnTo>
                  <a:lnTo>
                    <a:pt x="80" y="180"/>
                  </a:lnTo>
                  <a:lnTo>
                    <a:pt x="80" y="179"/>
                  </a:lnTo>
                  <a:lnTo>
                    <a:pt x="80" y="178"/>
                  </a:lnTo>
                  <a:lnTo>
                    <a:pt x="80" y="177"/>
                  </a:lnTo>
                  <a:lnTo>
                    <a:pt x="80" y="176"/>
                  </a:lnTo>
                  <a:lnTo>
                    <a:pt x="79" y="176"/>
                  </a:lnTo>
                  <a:lnTo>
                    <a:pt x="80" y="176"/>
                  </a:lnTo>
                  <a:lnTo>
                    <a:pt x="80" y="177"/>
                  </a:lnTo>
                  <a:lnTo>
                    <a:pt x="79" y="177"/>
                  </a:lnTo>
                  <a:lnTo>
                    <a:pt x="78" y="177"/>
                  </a:lnTo>
                  <a:lnTo>
                    <a:pt x="78" y="176"/>
                  </a:lnTo>
                  <a:lnTo>
                    <a:pt x="78" y="177"/>
                  </a:lnTo>
                  <a:lnTo>
                    <a:pt x="77" y="177"/>
                  </a:lnTo>
                  <a:lnTo>
                    <a:pt x="77" y="176"/>
                  </a:lnTo>
                  <a:lnTo>
                    <a:pt x="76" y="176"/>
                  </a:lnTo>
                  <a:lnTo>
                    <a:pt x="76" y="177"/>
                  </a:lnTo>
                  <a:lnTo>
                    <a:pt x="76" y="178"/>
                  </a:lnTo>
                  <a:lnTo>
                    <a:pt x="76" y="179"/>
                  </a:lnTo>
                  <a:lnTo>
                    <a:pt x="75" y="180"/>
                  </a:lnTo>
                  <a:lnTo>
                    <a:pt x="74" y="179"/>
                  </a:lnTo>
                  <a:lnTo>
                    <a:pt x="74" y="178"/>
                  </a:lnTo>
                  <a:lnTo>
                    <a:pt x="74" y="177"/>
                  </a:lnTo>
                  <a:lnTo>
                    <a:pt x="72" y="177"/>
                  </a:lnTo>
                  <a:lnTo>
                    <a:pt x="71" y="177"/>
                  </a:lnTo>
                  <a:lnTo>
                    <a:pt x="71" y="178"/>
                  </a:lnTo>
                  <a:lnTo>
                    <a:pt x="71" y="179"/>
                  </a:lnTo>
                  <a:lnTo>
                    <a:pt x="71" y="178"/>
                  </a:lnTo>
                  <a:lnTo>
                    <a:pt x="72" y="178"/>
                  </a:lnTo>
                  <a:lnTo>
                    <a:pt x="72" y="179"/>
                  </a:lnTo>
                  <a:lnTo>
                    <a:pt x="71" y="179"/>
                  </a:lnTo>
                  <a:lnTo>
                    <a:pt x="71" y="180"/>
                  </a:lnTo>
                  <a:lnTo>
                    <a:pt x="72" y="180"/>
                  </a:lnTo>
                  <a:lnTo>
                    <a:pt x="71" y="180"/>
                  </a:lnTo>
                  <a:lnTo>
                    <a:pt x="71" y="181"/>
                  </a:lnTo>
                  <a:lnTo>
                    <a:pt x="72" y="181"/>
                  </a:lnTo>
                  <a:lnTo>
                    <a:pt x="74" y="182"/>
                  </a:lnTo>
                  <a:lnTo>
                    <a:pt x="72" y="184"/>
                  </a:lnTo>
                  <a:lnTo>
                    <a:pt x="72" y="182"/>
                  </a:lnTo>
                  <a:lnTo>
                    <a:pt x="71" y="184"/>
                  </a:lnTo>
                  <a:lnTo>
                    <a:pt x="72" y="185"/>
                  </a:lnTo>
                  <a:lnTo>
                    <a:pt x="71" y="185"/>
                  </a:lnTo>
                  <a:lnTo>
                    <a:pt x="71" y="184"/>
                  </a:lnTo>
                  <a:lnTo>
                    <a:pt x="71" y="182"/>
                  </a:lnTo>
                  <a:lnTo>
                    <a:pt x="71" y="181"/>
                  </a:lnTo>
                  <a:lnTo>
                    <a:pt x="71" y="180"/>
                  </a:lnTo>
                  <a:lnTo>
                    <a:pt x="71" y="179"/>
                  </a:lnTo>
                  <a:lnTo>
                    <a:pt x="71" y="178"/>
                  </a:lnTo>
                  <a:lnTo>
                    <a:pt x="70" y="178"/>
                  </a:lnTo>
                  <a:lnTo>
                    <a:pt x="70" y="177"/>
                  </a:lnTo>
                  <a:lnTo>
                    <a:pt x="70" y="176"/>
                  </a:lnTo>
                  <a:lnTo>
                    <a:pt x="70" y="174"/>
                  </a:lnTo>
                  <a:lnTo>
                    <a:pt x="69" y="174"/>
                  </a:lnTo>
                  <a:lnTo>
                    <a:pt x="69" y="173"/>
                  </a:lnTo>
                  <a:lnTo>
                    <a:pt x="69" y="172"/>
                  </a:lnTo>
                  <a:lnTo>
                    <a:pt x="69" y="172"/>
                  </a:lnTo>
                  <a:lnTo>
                    <a:pt x="69" y="171"/>
                  </a:lnTo>
                  <a:lnTo>
                    <a:pt x="68" y="171"/>
                  </a:lnTo>
                  <a:lnTo>
                    <a:pt x="68" y="170"/>
                  </a:lnTo>
                  <a:lnTo>
                    <a:pt x="67" y="170"/>
                  </a:lnTo>
                  <a:lnTo>
                    <a:pt x="67" y="169"/>
                  </a:lnTo>
                  <a:lnTo>
                    <a:pt x="66" y="169"/>
                  </a:lnTo>
                  <a:lnTo>
                    <a:pt x="67" y="168"/>
                  </a:lnTo>
                  <a:lnTo>
                    <a:pt x="66" y="167"/>
                  </a:lnTo>
                  <a:lnTo>
                    <a:pt x="66" y="165"/>
                  </a:lnTo>
                  <a:lnTo>
                    <a:pt x="66" y="164"/>
                  </a:lnTo>
                  <a:lnTo>
                    <a:pt x="66" y="164"/>
                  </a:lnTo>
                  <a:lnTo>
                    <a:pt x="67" y="164"/>
                  </a:lnTo>
                  <a:lnTo>
                    <a:pt x="67" y="163"/>
                  </a:lnTo>
                  <a:lnTo>
                    <a:pt x="68" y="163"/>
                  </a:lnTo>
                  <a:lnTo>
                    <a:pt x="68" y="162"/>
                  </a:lnTo>
                  <a:lnTo>
                    <a:pt x="69" y="163"/>
                  </a:lnTo>
                  <a:lnTo>
                    <a:pt x="69" y="163"/>
                  </a:lnTo>
                  <a:lnTo>
                    <a:pt x="69" y="162"/>
                  </a:lnTo>
                  <a:lnTo>
                    <a:pt x="70" y="161"/>
                  </a:lnTo>
                  <a:lnTo>
                    <a:pt x="70" y="160"/>
                  </a:lnTo>
                  <a:lnTo>
                    <a:pt x="71" y="159"/>
                  </a:lnTo>
                  <a:lnTo>
                    <a:pt x="71" y="157"/>
                  </a:lnTo>
                  <a:lnTo>
                    <a:pt x="71" y="156"/>
                  </a:lnTo>
                  <a:lnTo>
                    <a:pt x="71" y="154"/>
                  </a:lnTo>
                  <a:lnTo>
                    <a:pt x="71" y="153"/>
                  </a:lnTo>
                  <a:lnTo>
                    <a:pt x="71" y="152"/>
                  </a:lnTo>
                  <a:lnTo>
                    <a:pt x="71" y="151"/>
                  </a:lnTo>
                  <a:lnTo>
                    <a:pt x="71" y="150"/>
                  </a:lnTo>
                  <a:lnTo>
                    <a:pt x="70" y="148"/>
                  </a:lnTo>
                  <a:lnTo>
                    <a:pt x="70" y="147"/>
                  </a:lnTo>
                  <a:lnTo>
                    <a:pt x="70" y="146"/>
                  </a:lnTo>
                  <a:lnTo>
                    <a:pt x="70" y="145"/>
                  </a:lnTo>
                  <a:lnTo>
                    <a:pt x="70" y="143"/>
                  </a:lnTo>
                  <a:lnTo>
                    <a:pt x="69" y="142"/>
                  </a:lnTo>
                  <a:lnTo>
                    <a:pt x="69" y="140"/>
                  </a:lnTo>
                  <a:lnTo>
                    <a:pt x="69" y="138"/>
                  </a:lnTo>
                  <a:lnTo>
                    <a:pt x="69" y="137"/>
                  </a:lnTo>
                  <a:lnTo>
                    <a:pt x="69" y="137"/>
                  </a:lnTo>
                  <a:lnTo>
                    <a:pt x="69" y="136"/>
                  </a:lnTo>
                  <a:lnTo>
                    <a:pt x="69" y="135"/>
                  </a:lnTo>
                  <a:lnTo>
                    <a:pt x="69" y="134"/>
                  </a:lnTo>
                  <a:lnTo>
                    <a:pt x="68" y="131"/>
                  </a:lnTo>
                  <a:lnTo>
                    <a:pt x="68" y="130"/>
                  </a:lnTo>
                  <a:lnTo>
                    <a:pt x="68" y="129"/>
                  </a:lnTo>
                  <a:lnTo>
                    <a:pt x="68" y="128"/>
                  </a:lnTo>
                  <a:lnTo>
                    <a:pt x="68" y="127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7" y="122"/>
                  </a:lnTo>
                  <a:lnTo>
                    <a:pt x="66" y="121"/>
                  </a:lnTo>
                  <a:lnTo>
                    <a:pt x="66" y="120"/>
                  </a:lnTo>
                  <a:lnTo>
                    <a:pt x="64" y="119"/>
                  </a:lnTo>
                  <a:lnTo>
                    <a:pt x="64" y="117"/>
                  </a:lnTo>
                  <a:lnTo>
                    <a:pt x="63" y="117"/>
                  </a:lnTo>
                  <a:lnTo>
                    <a:pt x="63" y="116"/>
                  </a:lnTo>
                  <a:lnTo>
                    <a:pt x="62" y="114"/>
                  </a:lnTo>
                  <a:lnTo>
                    <a:pt x="62" y="113"/>
                  </a:lnTo>
                  <a:lnTo>
                    <a:pt x="62" y="112"/>
                  </a:lnTo>
                  <a:lnTo>
                    <a:pt x="62" y="111"/>
                  </a:lnTo>
                  <a:lnTo>
                    <a:pt x="61" y="110"/>
                  </a:lnTo>
                  <a:lnTo>
                    <a:pt x="61" y="109"/>
                  </a:lnTo>
                  <a:lnTo>
                    <a:pt x="60" y="106"/>
                  </a:lnTo>
                  <a:lnTo>
                    <a:pt x="60" y="105"/>
                  </a:lnTo>
                  <a:lnTo>
                    <a:pt x="59" y="103"/>
                  </a:lnTo>
                  <a:lnTo>
                    <a:pt x="59" y="102"/>
                  </a:lnTo>
                  <a:lnTo>
                    <a:pt x="57" y="96"/>
                  </a:lnTo>
                  <a:lnTo>
                    <a:pt x="55" y="94"/>
                  </a:lnTo>
                  <a:lnTo>
                    <a:pt x="54" y="93"/>
                  </a:lnTo>
                  <a:lnTo>
                    <a:pt x="54" y="92"/>
                  </a:lnTo>
                  <a:lnTo>
                    <a:pt x="53" y="91"/>
                  </a:lnTo>
                  <a:lnTo>
                    <a:pt x="53" y="89"/>
                  </a:lnTo>
                  <a:lnTo>
                    <a:pt x="52" y="88"/>
                  </a:lnTo>
                  <a:lnTo>
                    <a:pt x="51" y="87"/>
                  </a:lnTo>
                  <a:lnTo>
                    <a:pt x="50" y="85"/>
                  </a:lnTo>
                  <a:lnTo>
                    <a:pt x="50" y="84"/>
                  </a:lnTo>
                  <a:lnTo>
                    <a:pt x="49" y="83"/>
                  </a:lnTo>
                  <a:lnTo>
                    <a:pt x="46" y="80"/>
                  </a:lnTo>
                  <a:lnTo>
                    <a:pt x="45" y="79"/>
                  </a:lnTo>
                  <a:lnTo>
                    <a:pt x="44" y="77"/>
                  </a:lnTo>
                  <a:lnTo>
                    <a:pt x="43" y="76"/>
                  </a:lnTo>
                  <a:lnTo>
                    <a:pt x="42" y="75"/>
                  </a:lnTo>
                  <a:lnTo>
                    <a:pt x="42" y="74"/>
                  </a:lnTo>
                  <a:lnTo>
                    <a:pt x="42" y="74"/>
                  </a:lnTo>
                  <a:lnTo>
                    <a:pt x="42" y="72"/>
                  </a:lnTo>
                  <a:lnTo>
                    <a:pt x="41" y="72"/>
                  </a:lnTo>
                  <a:lnTo>
                    <a:pt x="41" y="71"/>
                  </a:lnTo>
                  <a:lnTo>
                    <a:pt x="42" y="71"/>
                  </a:lnTo>
                  <a:lnTo>
                    <a:pt x="42" y="70"/>
                  </a:lnTo>
                  <a:lnTo>
                    <a:pt x="41" y="70"/>
                  </a:lnTo>
                  <a:lnTo>
                    <a:pt x="41" y="71"/>
                  </a:lnTo>
                  <a:lnTo>
                    <a:pt x="40" y="69"/>
                  </a:lnTo>
                  <a:lnTo>
                    <a:pt x="38" y="68"/>
                  </a:lnTo>
                  <a:lnTo>
                    <a:pt x="37" y="66"/>
                  </a:lnTo>
                  <a:lnTo>
                    <a:pt x="36" y="64"/>
                  </a:lnTo>
                  <a:lnTo>
                    <a:pt x="35" y="63"/>
                  </a:lnTo>
                  <a:lnTo>
                    <a:pt x="35" y="62"/>
                  </a:lnTo>
                  <a:lnTo>
                    <a:pt x="34" y="62"/>
                  </a:lnTo>
                  <a:lnTo>
                    <a:pt x="34" y="60"/>
                  </a:lnTo>
                  <a:lnTo>
                    <a:pt x="32" y="59"/>
                  </a:lnTo>
                  <a:lnTo>
                    <a:pt x="32" y="58"/>
                  </a:lnTo>
                  <a:lnTo>
                    <a:pt x="30" y="57"/>
                  </a:lnTo>
                  <a:lnTo>
                    <a:pt x="29" y="55"/>
                  </a:lnTo>
                  <a:lnTo>
                    <a:pt x="28" y="54"/>
                  </a:lnTo>
                  <a:lnTo>
                    <a:pt x="27" y="53"/>
                  </a:lnTo>
                  <a:lnTo>
                    <a:pt x="26" y="51"/>
                  </a:lnTo>
                  <a:lnTo>
                    <a:pt x="25" y="49"/>
                  </a:lnTo>
                  <a:lnTo>
                    <a:pt x="24" y="47"/>
                  </a:lnTo>
                  <a:lnTo>
                    <a:pt x="23" y="47"/>
                  </a:lnTo>
                  <a:lnTo>
                    <a:pt x="20" y="44"/>
                  </a:lnTo>
                  <a:lnTo>
                    <a:pt x="18" y="41"/>
                  </a:lnTo>
                  <a:lnTo>
                    <a:pt x="17" y="41"/>
                  </a:lnTo>
                  <a:lnTo>
                    <a:pt x="16" y="40"/>
                  </a:lnTo>
                  <a:lnTo>
                    <a:pt x="15" y="38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1" y="35"/>
                  </a:lnTo>
                  <a:lnTo>
                    <a:pt x="10" y="34"/>
                  </a:lnTo>
                  <a:lnTo>
                    <a:pt x="9" y="33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3" y="29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2" y="21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4" y="11"/>
                  </a:lnTo>
                  <a:lnTo>
                    <a:pt x="15" y="10"/>
                  </a:lnTo>
                  <a:lnTo>
                    <a:pt x="16" y="9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8" y="2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6" y="2"/>
                  </a:lnTo>
                  <a:lnTo>
                    <a:pt x="49" y="2"/>
                  </a:lnTo>
                  <a:lnTo>
                    <a:pt x="59" y="7"/>
                  </a:lnTo>
                  <a:lnTo>
                    <a:pt x="67" y="10"/>
                  </a:lnTo>
                  <a:lnTo>
                    <a:pt x="70" y="1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63" name="Freeform 84">
              <a:extLst>
                <a:ext uri="{FF2B5EF4-FFF2-40B4-BE49-F238E27FC236}">
                  <a16:creationId xmlns:a16="http://schemas.microsoft.com/office/drawing/2014/main" id="{C3BA3C78-DC0F-062F-02E6-BA68AB79C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600" y="2879725"/>
              <a:ext cx="846138" cy="693738"/>
            </a:xfrm>
            <a:custGeom>
              <a:avLst/>
              <a:gdLst>
                <a:gd name="T0" fmla="*/ 418 w 533"/>
                <a:gd name="T1" fmla="*/ 9 h 437"/>
                <a:gd name="T2" fmla="*/ 430 w 533"/>
                <a:gd name="T3" fmla="*/ 23 h 437"/>
                <a:gd name="T4" fmla="*/ 443 w 533"/>
                <a:gd name="T5" fmla="*/ 26 h 437"/>
                <a:gd name="T6" fmla="*/ 448 w 533"/>
                <a:gd name="T7" fmla="*/ 43 h 437"/>
                <a:gd name="T8" fmla="*/ 448 w 533"/>
                <a:gd name="T9" fmla="*/ 60 h 437"/>
                <a:gd name="T10" fmla="*/ 457 w 533"/>
                <a:gd name="T11" fmla="*/ 69 h 437"/>
                <a:gd name="T12" fmla="*/ 469 w 533"/>
                <a:gd name="T13" fmla="*/ 83 h 437"/>
                <a:gd name="T14" fmla="*/ 468 w 533"/>
                <a:gd name="T15" fmla="*/ 99 h 437"/>
                <a:gd name="T16" fmla="*/ 473 w 533"/>
                <a:gd name="T17" fmla="*/ 117 h 437"/>
                <a:gd name="T18" fmla="*/ 490 w 533"/>
                <a:gd name="T19" fmla="*/ 124 h 437"/>
                <a:gd name="T20" fmla="*/ 506 w 533"/>
                <a:gd name="T21" fmla="*/ 132 h 437"/>
                <a:gd name="T22" fmla="*/ 516 w 533"/>
                <a:gd name="T23" fmla="*/ 143 h 437"/>
                <a:gd name="T24" fmla="*/ 523 w 533"/>
                <a:gd name="T25" fmla="*/ 160 h 437"/>
                <a:gd name="T26" fmla="*/ 532 w 533"/>
                <a:gd name="T27" fmla="*/ 178 h 437"/>
                <a:gd name="T28" fmla="*/ 531 w 533"/>
                <a:gd name="T29" fmla="*/ 196 h 437"/>
                <a:gd name="T30" fmla="*/ 530 w 533"/>
                <a:gd name="T31" fmla="*/ 212 h 437"/>
                <a:gd name="T32" fmla="*/ 404 w 533"/>
                <a:gd name="T33" fmla="*/ 227 h 437"/>
                <a:gd name="T34" fmla="*/ 289 w 533"/>
                <a:gd name="T35" fmla="*/ 279 h 437"/>
                <a:gd name="T36" fmla="*/ 253 w 533"/>
                <a:gd name="T37" fmla="*/ 304 h 437"/>
                <a:gd name="T38" fmla="*/ 200 w 533"/>
                <a:gd name="T39" fmla="*/ 311 h 437"/>
                <a:gd name="T40" fmla="*/ 177 w 533"/>
                <a:gd name="T41" fmla="*/ 389 h 437"/>
                <a:gd name="T42" fmla="*/ 151 w 533"/>
                <a:gd name="T43" fmla="*/ 414 h 437"/>
                <a:gd name="T44" fmla="*/ 122 w 533"/>
                <a:gd name="T45" fmla="*/ 433 h 437"/>
                <a:gd name="T46" fmla="*/ 108 w 533"/>
                <a:gd name="T47" fmla="*/ 421 h 437"/>
                <a:gd name="T48" fmla="*/ 95 w 533"/>
                <a:gd name="T49" fmla="*/ 415 h 437"/>
                <a:gd name="T50" fmla="*/ 84 w 533"/>
                <a:gd name="T51" fmla="*/ 407 h 437"/>
                <a:gd name="T52" fmla="*/ 71 w 533"/>
                <a:gd name="T53" fmla="*/ 397 h 437"/>
                <a:gd name="T54" fmla="*/ 60 w 533"/>
                <a:gd name="T55" fmla="*/ 387 h 437"/>
                <a:gd name="T56" fmla="*/ 53 w 533"/>
                <a:gd name="T57" fmla="*/ 374 h 437"/>
                <a:gd name="T58" fmla="*/ 61 w 533"/>
                <a:gd name="T59" fmla="*/ 361 h 437"/>
                <a:gd name="T60" fmla="*/ 52 w 533"/>
                <a:gd name="T61" fmla="*/ 347 h 437"/>
                <a:gd name="T62" fmla="*/ 53 w 533"/>
                <a:gd name="T63" fmla="*/ 332 h 437"/>
                <a:gd name="T64" fmla="*/ 68 w 533"/>
                <a:gd name="T65" fmla="*/ 325 h 437"/>
                <a:gd name="T66" fmla="*/ 56 w 533"/>
                <a:gd name="T67" fmla="*/ 166 h 437"/>
                <a:gd name="T68" fmla="*/ 85 w 533"/>
                <a:gd name="T69" fmla="*/ 152 h 437"/>
                <a:gd name="T70" fmla="*/ 93 w 533"/>
                <a:gd name="T71" fmla="*/ 170 h 437"/>
                <a:gd name="T72" fmla="*/ 95 w 533"/>
                <a:gd name="T73" fmla="*/ 181 h 437"/>
                <a:gd name="T74" fmla="*/ 104 w 533"/>
                <a:gd name="T75" fmla="*/ 195 h 437"/>
                <a:gd name="T76" fmla="*/ 114 w 533"/>
                <a:gd name="T77" fmla="*/ 205 h 437"/>
                <a:gd name="T78" fmla="*/ 121 w 533"/>
                <a:gd name="T79" fmla="*/ 208 h 437"/>
                <a:gd name="T80" fmla="*/ 131 w 533"/>
                <a:gd name="T81" fmla="*/ 212 h 437"/>
                <a:gd name="T82" fmla="*/ 140 w 533"/>
                <a:gd name="T83" fmla="*/ 213 h 437"/>
                <a:gd name="T84" fmla="*/ 154 w 533"/>
                <a:gd name="T85" fmla="*/ 211 h 437"/>
                <a:gd name="T86" fmla="*/ 168 w 533"/>
                <a:gd name="T87" fmla="*/ 202 h 437"/>
                <a:gd name="T88" fmla="*/ 188 w 533"/>
                <a:gd name="T89" fmla="*/ 201 h 437"/>
                <a:gd name="T90" fmla="*/ 205 w 533"/>
                <a:gd name="T91" fmla="*/ 196 h 437"/>
                <a:gd name="T92" fmla="*/ 219 w 533"/>
                <a:gd name="T93" fmla="*/ 192 h 437"/>
                <a:gd name="T94" fmla="*/ 232 w 533"/>
                <a:gd name="T95" fmla="*/ 188 h 437"/>
                <a:gd name="T96" fmla="*/ 243 w 533"/>
                <a:gd name="T97" fmla="*/ 174 h 437"/>
                <a:gd name="T98" fmla="*/ 251 w 533"/>
                <a:gd name="T99" fmla="*/ 155 h 437"/>
                <a:gd name="T100" fmla="*/ 264 w 533"/>
                <a:gd name="T101" fmla="*/ 143 h 437"/>
                <a:gd name="T102" fmla="*/ 273 w 533"/>
                <a:gd name="T103" fmla="*/ 139 h 437"/>
                <a:gd name="T104" fmla="*/ 285 w 533"/>
                <a:gd name="T105" fmla="*/ 129 h 437"/>
                <a:gd name="T106" fmla="*/ 285 w 533"/>
                <a:gd name="T107" fmla="*/ 116 h 437"/>
                <a:gd name="T108" fmla="*/ 299 w 533"/>
                <a:gd name="T109" fmla="*/ 120 h 437"/>
                <a:gd name="T110" fmla="*/ 305 w 533"/>
                <a:gd name="T111" fmla="*/ 116 h 437"/>
                <a:gd name="T112" fmla="*/ 320 w 533"/>
                <a:gd name="T113" fmla="*/ 113 h 437"/>
                <a:gd name="T114" fmla="*/ 332 w 533"/>
                <a:gd name="T115" fmla="*/ 99 h 437"/>
                <a:gd name="T116" fmla="*/ 332 w 533"/>
                <a:gd name="T117" fmla="*/ 79 h 437"/>
                <a:gd name="T118" fmla="*/ 334 w 533"/>
                <a:gd name="T119" fmla="*/ 66 h 437"/>
                <a:gd name="T120" fmla="*/ 360 w 533"/>
                <a:gd name="T121" fmla="*/ 36 h 437"/>
                <a:gd name="T122" fmla="*/ 401 w 533"/>
                <a:gd name="T123" fmla="*/ 5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33" h="437">
                  <a:moveTo>
                    <a:pt x="403" y="5"/>
                  </a:moveTo>
                  <a:lnTo>
                    <a:pt x="404" y="5"/>
                  </a:lnTo>
                  <a:lnTo>
                    <a:pt x="404" y="6"/>
                  </a:lnTo>
                  <a:lnTo>
                    <a:pt x="405" y="6"/>
                  </a:lnTo>
                  <a:lnTo>
                    <a:pt x="405" y="7"/>
                  </a:lnTo>
                  <a:lnTo>
                    <a:pt x="407" y="8"/>
                  </a:lnTo>
                  <a:lnTo>
                    <a:pt x="407" y="7"/>
                  </a:lnTo>
                  <a:lnTo>
                    <a:pt x="408" y="7"/>
                  </a:lnTo>
                  <a:lnTo>
                    <a:pt x="408" y="7"/>
                  </a:lnTo>
                  <a:lnTo>
                    <a:pt x="409" y="6"/>
                  </a:lnTo>
                  <a:lnTo>
                    <a:pt x="410" y="6"/>
                  </a:lnTo>
                  <a:lnTo>
                    <a:pt x="411" y="6"/>
                  </a:lnTo>
                  <a:lnTo>
                    <a:pt x="412" y="6"/>
                  </a:lnTo>
                  <a:lnTo>
                    <a:pt x="412" y="7"/>
                  </a:lnTo>
                  <a:lnTo>
                    <a:pt x="412" y="8"/>
                  </a:lnTo>
                  <a:lnTo>
                    <a:pt x="413" y="8"/>
                  </a:lnTo>
                  <a:lnTo>
                    <a:pt x="414" y="9"/>
                  </a:lnTo>
                  <a:lnTo>
                    <a:pt x="416" y="10"/>
                  </a:lnTo>
                  <a:lnTo>
                    <a:pt x="417" y="9"/>
                  </a:lnTo>
                  <a:lnTo>
                    <a:pt x="418" y="9"/>
                  </a:lnTo>
                  <a:lnTo>
                    <a:pt x="418" y="10"/>
                  </a:lnTo>
                  <a:lnTo>
                    <a:pt x="419" y="11"/>
                  </a:lnTo>
                  <a:lnTo>
                    <a:pt x="419" y="12"/>
                  </a:lnTo>
                  <a:lnTo>
                    <a:pt x="420" y="12"/>
                  </a:lnTo>
                  <a:lnTo>
                    <a:pt x="420" y="14"/>
                  </a:lnTo>
                  <a:lnTo>
                    <a:pt x="421" y="15"/>
                  </a:lnTo>
                  <a:lnTo>
                    <a:pt x="421" y="16"/>
                  </a:lnTo>
                  <a:lnTo>
                    <a:pt x="422" y="16"/>
                  </a:lnTo>
                  <a:lnTo>
                    <a:pt x="423" y="16"/>
                  </a:lnTo>
                  <a:lnTo>
                    <a:pt x="423" y="17"/>
                  </a:lnTo>
                  <a:lnTo>
                    <a:pt x="425" y="17"/>
                  </a:lnTo>
                  <a:lnTo>
                    <a:pt x="425" y="17"/>
                  </a:lnTo>
                  <a:lnTo>
                    <a:pt x="426" y="18"/>
                  </a:lnTo>
                  <a:lnTo>
                    <a:pt x="426" y="19"/>
                  </a:lnTo>
                  <a:lnTo>
                    <a:pt x="427" y="20"/>
                  </a:lnTo>
                  <a:lnTo>
                    <a:pt x="428" y="20"/>
                  </a:lnTo>
                  <a:lnTo>
                    <a:pt x="429" y="20"/>
                  </a:lnTo>
                  <a:lnTo>
                    <a:pt x="429" y="22"/>
                  </a:lnTo>
                  <a:lnTo>
                    <a:pt x="430" y="22"/>
                  </a:lnTo>
                  <a:lnTo>
                    <a:pt x="430" y="23"/>
                  </a:lnTo>
                  <a:lnTo>
                    <a:pt x="430" y="24"/>
                  </a:lnTo>
                  <a:lnTo>
                    <a:pt x="430" y="25"/>
                  </a:lnTo>
                  <a:lnTo>
                    <a:pt x="430" y="26"/>
                  </a:lnTo>
                  <a:lnTo>
                    <a:pt x="431" y="27"/>
                  </a:lnTo>
                  <a:lnTo>
                    <a:pt x="431" y="28"/>
                  </a:lnTo>
                  <a:lnTo>
                    <a:pt x="433" y="28"/>
                  </a:lnTo>
                  <a:lnTo>
                    <a:pt x="434" y="27"/>
                  </a:lnTo>
                  <a:lnTo>
                    <a:pt x="435" y="27"/>
                  </a:lnTo>
                  <a:lnTo>
                    <a:pt x="435" y="27"/>
                  </a:lnTo>
                  <a:lnTo>
                    <a:pt x="436" y="27"/>
                  </a:lnTo>
                  <a:lnTo>
                    <a:pt x="437" y="27"/>
                  </a:lnTo>
                  <a:lnTo>
                    <a:pt x="437" y="26"/>
                  </a:lnTo>
                  <a:lnTo>
                    <a:pt x="438" y="26"/>
                  </a:lnTo>
                  <a:lnTo>
                    <a:pt x="439" y="25"/>
                  </a:lnTo>
                  <a:lnTo>
                    <a:pt x="439" y="26"/>
                  </a:lnTo>
                  <a:lnTo>
                    <a:pt x="440" y="26"/>
                  </a:lnTo>
                  <a:lnTo>
                    <a:pt x="440" y="25"/>
                  </a:lnTo>
                  <a:lnTo>
                    <a:pt x="442" y="25"/>
                  </a:lnTo>
                  <a:lnTo>
                    <a:pt x="443" y="25"/>
                  </a:lnTo>
                  <a:lnTo>
                    <a:pt x="443" y="26"/>
                  </a:lnTo>
                  <a:lnTo>
                    <a:pt x="444" y="26"/>
                  </a:lnTo>
                  <a:lnTo>
                    <a:pt x="444" y="27"/>
                  </a:lnTo>
                  <a:lnTo>
                    <a:pt x="445" y="28"/>
                  </a:lnTo>
                  <a:lnTo>
                    <a:pt x="445" y="29"/>
                  </a:lnTo>
                  <a:lnTo>
                    <a:pt x="446" y="29"/>
                  </a:lnTo>
                  <a:lnTo>
                    <a:pt x="447" y="31"/>
                  </a:lnTo>
                  <a:lnTo>
                    <a:pt x="447" y="32"/>
                  </a:lnTo>
                  <a:lnTo>
                    <a:pt x="447" y="33"/>
                  </a:lnTo>
                  <a:lnTo>
                    <a:pt x="448" y="34"/>
                  </a:lnTo>
                  <a:lnTo>
                    <a:pt x="450" y="34"/>
                  </a:lnTo>
                  <a:lnTo>
                    <a:pt x="450" y="35"/>
                  </a:lnTo>
                  <a:lnTo>
                    <a:pt x="451" y="36"/>
                  </a:lnTo>
                  <a:lnTo>
                    <a:pt x="451" y="37"/>
                  </a:lnTo>
                  <a:lnTo>
                    <a:pt x="451" y="39"/>
                  </a:lnTo>
                  <a:lnTo>
                    <a:pt x="451" y="40"/>
                  </a:lnTo>
                  <a:lnTo>
                    <a:pt x="451" y="41"/>
                  </a:lnTo>
                  <a:lnTo>
                    <a:pt x="450" y="41"/>
                  </a:lnTo>
                  <a:lnTo>
                    <a:pt x="450" y="42"/>
                  </a:lnTo>
                  <a:lnTo>
                    <a:pt x="450" y="43"/>
                  </a:lnTo>
                  <a:lnTo>
                    <a:pt x="448" y="43"/>
                  </a:lnTo>
                  <a:lnTo>
                    <a:pt x="447" y="43"/>
                  </a:lnTo>
                  <a:lnTo>
                    <a:pt x="446" y="43"/>
                  </a:lnTo>
                  <a:lnTo>
                    <a:pt x="446" y="44"/>
                  </a:lnTo>
                  <a:lnTo>
                    <a:pt x="446" y="44"/>
                  </a:lnTo>
                  <a:lnTo>
                    <a:pt x="445" y="45"/>
                  </a:lnTo>
                  <a:lnTo>
                    <a:pt x="446" y="46"/>
                  </a:lnTo>
                  <a:lnTo>
                    <a:pt x="445" y="46"/>
                  </a:lnTo>
                  <a:lnTo>
                    <a:pt x="445" y="48"/>
                  </a:lnTo>
                  <a:lnTo>
                    <a:pt x="445" y="49"/>
                  </a:lnTo>
                  <a:lnTo>
                    <a:pt x="445" y="50"/>
                  </a:lnTo>
                  <a:lnTo>
                    <a:pt x="444" y="50"/>
                  </a:lnTo>
                  <a:lnTo>
                    <a:pt x="445" y="51"/>
                  </a:lnTo>
                  <a:lnTo>
                    <a:pt x="445" y="52"/>
                  </a:lnTo>
                  <a:lnTo>
                    <a:pt x="446" y="53"/>
                  </a:lnTo>
                  <a:lnTo>
                    <a:pt x="446" y="54"/>
                  </a:lnTo>
                  <a:lnTo>
                    <a:pt x="447" y="56"/>
                  </a:lnTo>
                  <a:lnTo>
                    <a:pt x="448" y="57"/>
                  </a:lnTo>
                  <a:lnTo>
                    <a:pt x="448" y="58"/>
                  </a:lnTo>
                  <a:lnTo>
                    <a:pt x="448" y="59"/>
                  </a:lnTo>
                  <a:lnTo>
                    <a:pt x="448" y="60"/>
                  </a:lnTo>
                  <a:lnTo>
                    <a:pt x="447" y="60"/>
                  </a:lnTo>
                  <a:lnTo>
                    <a:pt x="446" y="60"/>
                  </a:lnTo>
                  <a:lnTo>
                    <a:pt x="445" y="61"/>
                  </a:lnTo>
                  <a:lnTo>
                    <a:pt x="445" y="62"/>
                  </a:lnTo>
                  <a:lnTo>
                    <a:pt x="445" y="64"/>
                  </a:lnTo>
                  <a:lnTo>
                    <a:pt x="445" y="65"/>
                  </a:lnTo>
                  <a:lnTo>
                    <a:pt x="446" y="66"/>
                  </a:lnTo>
                  <a:lnTo>
                    <a:pt x="447" y="66"/>
                  </a:lnTo>
                  <a:lnTo>
                    <a:pt x="448" y="67"/>
                  </a:lnTo>
                  <a:lnTo>
                    <a:pt x="450" y="67"/>
                  </a:lnTo>
                  <a:lnTo>
                    <a:pt x="451" y="68"/>
                  </a:lnTo>
                  <a:lnTo>
                    <a:pt x="452" y="68"/>
                  </a:lnTo>
                  <a:lnTo>
                    <a:pt x="452" y="69"/>
                  </a:lnTo>
                  <a:lnTo>
                    <a:pt x="453" y="69"/>
                  </a:lnTo>
                  <a:lnTo>
                    <a:pt x="454" y="70"/>
                  </a:lnTo>
                  <a:lnTo>
                    <a:pt x="454" y="71"/>
                  </a:lnTo>
                  <a:lnTo>
                    <a:pt x="455" y="71"/>
                  </a:lnTo>
                  <a:lnTo>
                    <a:pt x="456" y="71"/>
                  </a:lnTo>
                  <a:lnTo>
                    <a:pt x="456" y="70"/>
                  </a:lnTo>
                  <a:lnTo>
                    <a:pt x="457" y="69"/>
                  </a:lnTo>
                  <a:lnTo>
                    <a:pt x="459" y="69"/>
                  </a:lnTo>
                  <a:lnTo>
                    <a:pt x="461" y="68"/>
                  </a:lnTo>
                  <a:lnTo>
                    <a:pt x="461" y="69"/>
                  </a:lnTo>
                  <a:lnTo>
                    <a:pt x="462" y="69"/>
                  </a:lnTo>
                  <a:lnTo>
                    <a:pt x="462" y="70"/>
                  </a:lnTo>
                  <a:lnTo>
                    <a:pt x="462" y="71"/>
                  </a:lnTo>
                  <a:lnTo>
                    <a:pt x="462" y="71"/>
                  </a:lnTo>
                  <a:lnTo>
                    <a:pt x="462" y="73"/>
                  </a:lnTo>
                  <a:lnTo>
                    <a:pt x="463" y="73"/>
                  </a:lnTo>
                  <a:lnTo>
                    <a:pt x="463" y="74"/>
                  </a:lnTo>
                  <a:lnTo>
                    <a:pt x="464" y="75"/>
                  </a:lnTo>
                  <a:lnTo>
                    <a:pt x="464" y="76"/>
                  </a:lnTo>
                  <a:lnTo>
                    <a:pt x="465" y="77"/>
                  </a:lnTo>
                  <a:lnTo>
                    <a:pt x="465" y="78"/>
                  </a:lnTo>
                  <a:lnTo>
                    <a:pt x="467" y="79"/>
                  </a:lnTo>
                  <a:lnTo>
                    <a:pt x="467" y="81"/>
                  </a:lnTo>
                  <a:lnTo>
                    <a:pt x="468" y="81"/>
                  </a:lnTo>
                  <a:lnTo>
                    <a:pt x="468" y="82"/>
                  </a:lnTo>
                  <a:lnTo>
                    <a:pt x="468" y="83"/>
                  </a:lnTo>
                  <a:lnTo>
                    <a:pt x="469" y="83"/>
                  </a:lnTo>
                  <a:lnTo>
                    <a:pt x="469" y="84"/>
                  </a:lnTo>
                  <a:lnTo>
                    <a:pt x="470" y="84"/>
                  </a:lnTo>
                  <a:lnTo>
                    <a:pt x="470" y="85"/>
                  </a:lnTo>
                  <a:lnTo>
                    <a:pt x="470" y="86"/>
                  </a:lnTo>
                  <a:lnTo>
                    <a:pt x="469" y="86"/>
                  </a:lnTo>
                  <a:lnTo>
                    <a:pt x="469" y="87"/>
                  </a:lnTo>
                  <a:lnTo>
                    <a:pt x="468" y="88"/>
                  </a:lnTo>
                  <a:lnTo>
                    <a:pt x="467" y="88"/>
                  </a:lnTo>
                  <a:lnTo>
                    <a:pt x="467" y="90"/>
                  </a:lnTo>
                  <a:lnTo>
                    <a:pt x="465" y="90"/>
                  </a:lnTo>
                  <a:lnTo>
                    <a:pt x="465" y="91"/>
                  </a:lnTo>
                  <a:lnTo>
                    <a:pt x="467" y="92"/>
                  </a:lnTo>
                  <a:lnTo>
                    <a:pt x="467" y="93"/>
                  </a:lnTo>
                  <a:lnTo>
                    <a:pt x="465" y="94"/>
                  </a:lnTo>
                  <a:lnTo>
                    <a:pt x="465" y="95"/>
                  </a:lnTo>
                  <a:lnTo>
                    <a:pt x="467" y="95"/>
                  </a:lnTo>
                  <a:lnTo>
                    <a:pt x="467" y="96"/>
                  </a:lnTo>
                  <a:lnTo>
                    <a:pt x="468" y="96"/>
                  </a:lnTo>
                  <a:lnTo>
                    <a:pt x="468" y="98"/>
                  </a:lnTo>
                  <a:lnTo>
                    <a:pt x="468" y="99"/>
                  </a:lnTo>
                  <a:lnTo>
                    <a:pt x="467" y="99"/>
                  </a:lnTo>
                  <a:lnTo>
                    <a:pt x="467" y="100"/>
                  </a:lnTo>
                  <a:lnTo>
                    <a:pt x="468" y="101"/>
                  </a:lnTo>
                  <a:lnTo>
                    <a:pt x="469" y="102"/>
                  </a:lnTo>
                  <a:lnTo>
                    <a:pt x="469" y="103"/>
                  </a:lnTo>
                  <a:lnTo>
                    <a:pt x="470" y="104"/>
                  </a:lnTo>
                  <a:lnTo>
                    <a:pt x="470" y="105"/>
                  </a:lnTo>
                  <a:lnTo>
                    <a:pt x="470" y="107"/>
                  </a:lnTo>
                  <a:lnTo>
                    <a:pt x="470" y="108"/>
                  </a:lnTo>
                  <a:lnTo>
                    <a:pt x="469" y="109"/>
                  </a:lnTo>
                  <a:lnTo>
                    <a:pt x="469" y="110"/>
                  </a:lnTo>
                  <a:lnTo>
                    <a:pt x="469" y="111"/>
                  </a:lnTo>
                  <a:lnTo>
                    <a:pt x="470" y="111"/>
                  </a:lnTo>
                  <a:lnTo>
                    <a:pt x="470" y="112"/>
                  </a:lnTo>
                  <a:lnTo>
                    <a:pt x="470" y="113"/>
                  </a:lnTo>
                  <a:lnTo>
                    <a:pt x="471" y="115"/>
                  </a:lnTo>
                  <a:lnTo>
                    <a:pt x="472" y="115"/>
                  </a:lnTo>
                  <a:lnTo>
                    <a:pt x="472" y="116"/>
                  </a:lnTo>
                  <a:lnTo>
                    <a:pt x="472" y="117"/>
                  </a:lnTo>
                  <a:lnTo>
                    <a:pt x="473" y="117"/>
                  </a:lnTo>
                  <a:lnTo>
                    <a:pt x="474" y="117"/>
                  </a:lnTo>
                  <a:lnTo>
                    <a:pt x="476" y="118"/>
                  </a:lnTo>
                  <a:lnTo>
                    <a:pt x="477" y="118"/>
                  </a:lnTo>
                  <a:lnTo>
                    <a:pt x="478" y="118"/>
                  </a:lnTo>
                  <a:lnTo>
                    <a:pt x="479" y="117"/>
                  </a:lnTo>
                  <a:lnTo>
                    <a:pt x="480" y="117"/>
                  </a:lnTo>
                  <a:lnTo>
                    <a:pt x="481" y="117"/>
                  </a:lnTo>
                  <a:lnTo>
                    <a:pt x="482" y="117"/>
                  </a:lnTo>
                  <a:lnTo>
                    <a:pt x="483" y="118"/>
                  </a:lnTo>
                  <a:lnTo>
                    <a:pt x="485" y="118"/>
                  </a:lnTo>
                  <a:lnTo>
                    <a:pt x="486" y="118"/>
                  </a:lnTo>
                  <a:lnTo>
                    <a:pt x="487" y="119"/>
                  </a:lnTo>
                  <a:lnTo>
                    <a:pt x="487" y="120"/>
                  </a:lnTo>
                  <a:lnTo>
                    <a:pt x="487" y="121"/>
                  </a:lnTo>
                  <a:lnTo>
                    <a:pt x="488" y="121"/>
                  </a:lnTo>
                  <a:lnTo>
                    <a:pt x="489" y="121"/>
                  </a:lnTo>
                  <a:lnTo>
                    <a:pt x="489" y="121"/>
                  </a:lnTo>
                  <a:lnTo>
                    <a:pt x="490" y="121"/>
                  </a:lnTo>
                  <a:lnTo>
                    <a:pt x="490" y="122"/>
                  </a:lnTo>
                  <a:lnTo>
                    <a:pt x="490" y="124"/>
                  </a:lnTo>
                  <a:lnTo>
                    <a:pt x="491" y="125"/>
                  </a:lnTo>
                  <a:lnTo>
                    <a:pt x="491" y="124"/>
                  </a:lnTo>
                  <a:lnTo>
                    <a:pt x="493" y="124"/>
                  </a:lnTo>
                  <a:lnTo>
                    <a:pt x="494" y="124"/>
                  </a:lnTo>
                  <a:lnTo>
                    <a:pt x="495" y="124"/>
                  </a:lnTo>
                  <a:lnTo>
                    <a:pt x="495" y="125"/>
                  </a:lnTo>
                  <a:lnTo>
                    <a:pt x="496" y="125"/>
                  </a:lnTo>
                  <a:lnTo>
                    <a:pt x="497" y="125"/>
                  </a:lnTo>
                  <a:lnTo>
                    <a:pt x="498" y="125"/>
                  </a:lnTo>
                  <a:lnTo>
                    <a:pt x="498" y="126"/>
                  </a:lnTo>
                  <a:lnTo>
                    <a:pt x="498" y="126"/>
                  </a:lnTo>
                  <a:lnTo>
                    <a:pt x="499" y="126"/>
                  </a:lnTo>
                  <a:lnTo>
                    <a:pt x="499" y="127"/>
                  </a:lnTo>
                  <a:lnTo>
                    <a:pt x="500" y="127"/>
                  </a:lnTo>
                  <a:lnTo>
                    <a:pt x="502" y="128"/>
                  </a:lnTo>
                  <a:lnTo>
                    <a:pt x="503" y="128"/>
                  </a:lnTo>
                  <a:lnTo>
                    <a:pt x="504" y="128"/>
                  </a:lnTo>
                  <a:lnTo>
                    <a:pt x="505" y="129"/>
                  </a:lnTo>
                  <a:lnTo>
                    <a:pt x="506" y="130"/>
                  </a:lnTo>
                  <a:lnTo>
                    <a:pt x="506" y="132"/>
                  </a:lnTo>
                  <a:lnTo>
                    <a:pt x="507" y="132"/>
                  </a:lnTo>
                  <a:lnTo>
                    <a:pt x="507" y="133"/>
                  </a:lnTo>
                  <a:lnTo>
                    <a:pt x="508" y="133"/>
                  </a:lnTo>
                  <a:lnTo>
                    <a:pt x="508" y="134"/>
                  </a:lnTo>
                  <a:lnTo>
                    <a:pt x="510" y="134"/>
                  </a:lnTo>
                  <a:lnTo>
                    <a:pt x="511" y="134"/>
                  </a:lnTo>
                  <a:lnTo>
                    <a:pt x="512" y="135"/>
                  </a:lnTo>
                  <a:lnTo>
                    <a:pt x="512" y="136"/>
                  </a:lnTo>
                  <a:lnTo>
                    <a:pt x="513" y="136"/>
                  </a:lnTo>
                  <a:lnTo>
                    <a:pt x="514" y="136"/>
                  </a:lnTo>
                  <a:lnTo>
                    <a:pt x="515" y="136"/>
                  </a:lnTo>
                  <a:lnTo>
                    <a:pt x="516" y="135"/>
                  </a:lnTo>
                  <a:lnTo>
                    <a:pt x="516" y="136"/>
                  </a:lnTo>
                  <a:lnTo>
                    <a:pt x="516" y="137"/>
                  </a:lnTo>
                  <a:lnTo>
                    <a:pt x="517" y="137"/>
                  </a:lnTo>
                  <a:lnTo>
                    <a:pt x="517" y="138"/>
                  </a:lnTo>
                  <a:lnTo>
                    <a:pt x="517" y="139"/>
                  </a:lnTo>
                  <a:lnTo>
                    <a:pt x="517" y="141"/>
                  </a:lnTo>
                  <a:lnTo>
                    <a:pt x="516" y="142"/>
                  </a:lnTo>
                  <a:lnTo>
                    <a:pt x="516" y="143"/>
                  </a:lnTo>
                  <a:lnTo>
                    <a:pt x="517" y="144"/>
                  </a:lnTo>
                  <a:lnTo>
                    <a:pt x="519" y="145"/>
                  </a:lnTo>
                  <a:lnTo>
                    <a:pt x="520" y="145"/>
                  </a:lnTo>
                  <a:lnTo>
                    <a:pt x="520" y="146"/>
                  </a:lnTo>
                  <a:lnTo>
                    <a:pt x="521" y="147"/>
                  </a:lnTo>
                  <a:lnTo>
                    <a:pt x="520" y="149"/>
                  </a:lnTo>
                  <a:lnTo>
                    <a:pt x="521" y="150"/>
                  </a:lnTo>
                  <a:lnTo>
                    <a:pt x="520" y="151"/>
                  </a:lnTo>
                  <a:lnTo>
                    <a:pt x="521" y="152"/>
                  </a:lnTo>
                  <a:lnTo>
                    <a:pt x="522" y="153"/>
                  </a:lnTo>
                  <a:lnTo>
                    <a:pt x="522" y="153"/>
                  </a:lnTo>
                  <a:lnTo>
                    <a:pt x="522" y="154"/>
                  </a:lnTo>
                  <a:lnTo>
                    <a:pt x="521" y="154"/>
                  </a:lnTo>
                  <a:lnTo>
                    <a:pt x="521" y="155"/>
                  </a:lnTo>
                  <a:lnTo>
                    <a:pt x="521" y="156"/>
                  </a:lnTo>
                  <a:lnTo>
                    <a:pt x="522" y="156"/>
                  </a:lnTo>
                  <a:lnTo>
                    <a:pt x="522" y="158"/>
                  </a:lnTo>
                  <a:lnTo>
                    <a:pt x="523" y="158"/>
                  </a:lnTo>
                  <a:lnTo>
                    <a:pt x="523" y="159"/>
                  </a:lnTo>
                  <a:lnTo>
                    <a:pt x="523" y="160"/>
                  </a:lnTo>
                  <a:lnTo>
                    <a:pt x="524" y="160"/>
                  </a:lnTo>
                  <a:lnTo>
                    <a:pt x="524" y="161"/>
                  </a:lnTo>
                  <a:lnTo>
                    <a:pt x="524" y="162"/>
                  </a:lnTo>
                  <a:lnTo>
                    <a:pt x="524" y="163"/>
                  </a:lnTo>
                  <a:lnTo>
                    <a:pt x="524" y="164"/>
                  </a:lnTo>
                  <a:lnTo>
                    <a:pt x="525" y="164"/>
                  </a:lnTo>
                  <a:lnTo>
                    <a:pt x="527" y="164"/>
                  </a:lnTo>
                  <a:lnTo>
                    <a:pt x="527" y="166"/>
                  </a:lnTo>
                  <a:lnTo>
                    <a:pt x="527" y="167"/>
                  </a:lnTo>
                  <a:lnTo>
                    <a:pt x="528" y="167"/>
                  </a:lnTo>
                  <a:lnTo>
                    <a:pt x="528" y="168"/>
                  </a:lnTo>
                  <a:lnTo>
                    <a:pt x="529" y="169"/>
                  </a:lnTo>
                  <a:lnTo>
                    <a:pt x="529" y="170"/>
                  </a:lnTo>
                  <a:lnTo>
                    <a:pt x="529" y="171"/>
                  </a:lnTo>
                  <a:lnTo>
                    <a:pt x="529" y="172"/>
                  </a:lnTo>
                  <a:lnTo>
                    <a:pt x="530" y="174"/>
                  </a:lnTo>
                  <a:lnTo>
                    <a:pt x="530" y="175"/>
                  </a:lnTo>
                  <a:lnTo>
                    <a:pt x="531" y="176"/>
                  </a:lnTo>
                  <a:lnTo>
                    <a:pt x="531" y="177"/>
                  </a:lnTo>
                  <a:lnTo>
                    <a:pt x="532" y="178"/>
                  </a:lnTo>
                  <a:lnTo>
                    <a:pt x="532" y="179"/>
                  </a:lnTo>
                  <a:lnTo>
                    <a:pt x="532" y="180"/>
                  </a:lnTo>
                  <a:lnTo>
                    <a:pt x="532" y="180"/>
                  </a:lnTo>
                  <a:lnTo>
                    <a:pt x="533" y="181"/>
                  </a:lnTo>
                  <a:lnTo>
                    <a:pt x="533" y="183"/>
                  </a:lnTo>
                  <a:lnTo>
                    <a:pt x="533" y="184"/>
                  </a:lnTo>
                  <a:lnTo>
                    <a:pt x="532" y="184"/>
                  </a:lnTo>
                  <a:lnTo>
                    <a:pt x="532" y="185"/>
                  </a:lnTo>
                  <a:lnTo>
                    <a:pt x="532" y="186"/>
                  </a:lnTo>
                  <a:lnTo>
                    <a:pt x="532" y="187"/>
                  </a:lnTo>
                  <a:lnTo>
                    <a:pt x="532" y="188"/>
                  </a:lnTo>
                  <a:lnTo>
                    <a:pt x="532" y="189"/>
                  </a:lnTo>
                  <a:lnTo>
                    <a:pt x="533" y="189"/>
                  </a:lnTo>
                  <a:lnTo>
                    <a:pt x="533" y="191"/>
                  </a:lnTo>
                  <a:lnTo>
                    <a:pt x="533" y="192"/>
                  </a:lnTo>
                  <a:lnTo>
                    <a:pt x="533" y="193"/>
                  </a:lnTo>
                  <a:lnTo>
                    <a:pt x="533" y="194"/>
                  </a:lnTo>
                  <a:lnTo>
                    <a:pt x="533" y="195"/>
                  </a:lnTo>
                  <a:lnTo>
                    <a:pt x="532" y="196"/>
                  </a:lnTo>
                  <a:lnTo>
                    <a:pt x="531" y="196"/>
                  </a:lnTo>
                  <a:lnTo>
                    <a:pt x="530" y="197"/>
                  </a:lnTo>
                  <a:lnTo>
                    <a:pt x="529" y="197"/>
                  </a:lnTo>
                  <a:lnTo>
                    <a:pt x="529" y="196"/>
                  </a:lnTo>
                  <a:lnTo>
                    <a:pt x="528" y="197"/>
                  </a:lnTo>
                  <a:lnTo>
                    <a:pt x="527" y="197"/>
                  </a:lnTo>
                  <a:lnTo>
                    <a:pt x="527" y="198"/>
                  </a:lnTo>
                  <a:lnTo>
                    <a:pt x="528" y="200"/>
                  </a:lnTo>
                  <a:lnTo>
                    <a:pt x="528" y="201"/>
                  </a:lnTo>
                  <a:lnTo>
                    <a:pt x="528" y="202"/>
                  </a:lnTo>
                  <a:lnTo>
                    <a:pt x="529" y="202"/>
                  </a:lnTo>
                  <a:lnTo>
                    <a:pt x="529" y="203"/>
                  </a:lnTo>
                  <a:lnTo>
                    <a:pt x="530" y="204"/>
                  </a:lnTo>
                  <a:lnTo>
                    <a:pt x="530" y="205"/>
                  </a:lnTo>
                  <a:lnTo>
                    <a:pt x="531" y="206"/>
                  </a:lnTo>
                  <a:lnTo>
                    <a:pt x="531" y="208"/>
                  </a:lnTo>
                  <a:lnTo>
                    <a:pt x="531" y="208"/>
                  </a:lnTo>
                  <a:lnTo>
                    <a:pt x="530" y="209"/>
                  </a:lnTo>
                  <a:lnTo>
                    <a:pt x="530" y="210"/>
                  </a:lnTo>
                  <a:lnTo>
                    <a:pt x="530" y="211"/>
                  </a:lnTo>
                  <a:lnTo>
                    <a:pt x="530" y="212"/>
                  </a:lnTo>
                  <a:lnTo>
                    <a:pt x="531" y="213"/>
                  </a:lnTo>
                  <a:lnTo>
                    <a:pt x="531" y="214"/>
                  </a:lnTo>
                  <a:lnTo>
                    <a:pt x="531" y="215"/>
                  </a:lnTo>
                  <a:lnTo>
                    <a:pt x="531" y="217"/>
                  </a:lnTo>
                  <a:lnTo>
                    <a:pt x="532" y="217"/>
                  </a:lnTo>
                  <a:lnTo>
                    <a:pt x="532" y="218"/>
                  </a:lnTo>
                  <a:lnTo>
                    <a:pt x="532" y="219"/>
                  </a:lnTo>
                  <a:lnTo>
                    <a:pt x="528" y="219"/>
                  </a:lnTo>
                  <a:lnTo>
                    <a:pt x="493" y="219"/>
                  </a:lnTo>
                  <a:lnTo>
                    <a:pt x="493" y="221"/>
                  </a:lnTo>
                  <a:lnTo>
                    <a:pt x="482" y="221"/>
                  </a:lnTo>
                  <a:lnTo>
                    <a:pt x="478" y="221"/>
                  </a:lnTo>
                  <a:lnTo>
                    <a:pt x="460" y="221"/>
                  </a:lnTo>
                  <a:lnTo>
                    <a:pt x="445" y="221"/>
                  </a:lnTo>
                  <a:lnTo>
                    <a:pt x="414" y="221"/>
                  </a:lnTo>
                  <a:lnTo>
                    <a:pt x="413" y="221"/>
                  </a:lnTo>
                  <a:lnTo>
                    <a:pt x="408" y="221"/>
                  </a:lnTo>
                  <a:lnTo>
                    <a:pt x="404" y="221"/>
                  </a:lnTo>
                  <a:lnTo>
                    <a:pt x="404" y="225"/>
                  </a:lnTo>
                  <a:lnTo>
                    <a:pt x="404" y="227"/>
                  </a:lnTo>
                  <a:lnTo>
                    <a:pt x="404" y="229"/>
                  </a:lnTo>
                  <a:lnTo>
                    <a:pt x="404" y="239"/>
                  </a:lnTo>
                  <a:lnTo>
                    <a:pt x="404" y="240"/>
                  </a:lnTo>
                  <a:lnTo>
                    <a:pt x="404" y="243"/>
                  </a:lnTo>
                  <a:lnTo>
                    <a:pt x="403" y="243"/>
                  </a:lnTo>
                  <a:lnTo>
                    <a:pt x="397" y="243"/>
                  </a:lnTo>
                  <a:lnTo>
                    <a:pt x="392" y="243"/>
                  </a:lnTo>
                  <a:lnTo>
                    <a:pt x="382" y="242"/>
                  </a:lnTo>
                  <a:lnTo>
                    <a:pt x="374" y="242"/>
                  </a:lnTo>
                  <a:lnTo>
                    <a:pt x="363" y="242"/>
                  </a:lnTo>
                  <a:lnTo>
                    <a:pt x="353" y="242"/>
                  </a:lnTo>
                  <a:lnTo>
                    <a:pt x="337" y="242"/>
                  </a:lnTo>
                  <a:lnTo>
                    <a:pt x="336" y="252"/>
                  </a:lnTo>
                  <a:lnTo>
                    <a:pt x="336" y="264"/>
                  </a:lnTo>
                  <a:lnTo>
                    <a:pt x="310" y="264"/>
                  </a:lnTo>
                  <a:lnTo>
                    <a:pt x="303" y="263"/>
                  </a:lnTo>
                  <a:lnTo>
                    <a:pt x="302" y="263"/>
                  </a:lnTo>
                  <a:lnTo>
                    <a:pt x="300" y="265"/>
                  </a:lnTo>
                  <a:lnTo>
                    <a:pt x="299" y="266"/>
                  </a:lnTo>
                  <a:lnTo>
                    <a:pt x="289" y="279"/>
                  </a:lnTo>
                  <a:lnTo>
                    <a:pt x="288" y="279"/>
                  </a:lnTo>
                  <a:lnTo>
                    <a:pt x="287" y="280"/>
                  </a:lnTo>
                  <a:lnTo>
                    <a:pt x="287" y="281"/>
                  </a:lnTo>
                  <a:lnTo>
                    <a:pt x="285" y="281"/>
                  </a:lnTo>
                  <a:lnTo>
                    <a:pt x="281" y="287"/>
                  </a:lnTo>
                  <a:lnTo>
                    <a:pt x="280" y="287"/>
                  </a:lnTo>
                  <a:lnTo>
                    <a:pt x="268" y="298"/>
                  </a:lnTo>
                  <a:lnTo>
                    <a:pt x="262" y="305"/>
                  </a:lnTo>
                  <a:lnTo>
                    <a:pt x="262" y="304"/>
                  </a:lnTo>
                  <a:lnTo>
                    <a:pt x="260" y="303"/>
                  </a:lnTo>
                  <a:lnTo>
                    <a:pt x="260" y="302"/>
                  </a:lnTo>
                  <a:lnTo>
                    <a:pt x="259" y="302"/>
                  </a:lnTo>
                  <a:lnTo>
                    <a:pt x="258" y="302"/>
                  </a:lnTo>
                  <a:lnTo>
                    <a:pt x="258" y="303"/>
                  </a:lnTo>
                  <a:lnTo>
                    <a:pt x="257" y="303"/>
                  </a:lnTo>
                  <a:lnTo>
                    <a:pt x="256" y="303"/>
                  </a:lnTo>
                  <a:lnTo>
                    <a:pt x="255" y="303"/>
                  </a:lnTo>
                  <a:lnTo>
                    <a:pt x="254" y="303"/>
                  </a:lnTo>
                  <a:lnTo>
                    <a:pt x="253" y="303"/>
                  </a:lnTo>
                  <a:lnTo>
                    <a:pt x="253" y="304"/>
                  </a:lnTo>
                  <a:lnTo>
                    <a:pt x="253" y="305"/>
                  </a:lnTo>
                  <a:lnTo>
                    <a:pt x="251" y="305"/>
                  </a:lnTo>
                  <a:lnTo>
                    <a:pt x="250" y="305"/>
                  </a:lnTo>
                  <a:lnTo>
                    <a:pt x="249" y="305"/>
                  </a:lnTo>
                  <a:lnTo>
                    <a:pt x="248" y="304"/>
                  </a:lnTo>
                  <a:lnTo>
                    <a:pt x="248" y="305"/>
                  </a:lnTo>
                  <a:lnTo>
                    <a:pt x="247" y="305"/>
                  </a:lnTo>
                  <a:lnTo>
                    <a:pt x="247" y="306"/>
                  </a:lnTo>
                  <a:lnTo>
                    <a:pt x="247" y="305"/>
                  </a:lnTo>
                  <a:lnTo>
                    <a:pt x="246" y="305"/>
                  </a:lnTo>
                  <a:lnTo>
                    <a:pt x="245" y="305"/>
                  </a:lnTo>
                  <a:lnTo>
                    <a:pt x="245" y="306"/>
                  </a:lnTo>
                  <a:lnTo>
                    <a:pt x="243" y="306"/>
                  </a:lnTo>
                  <a:lnTo>
                    <a:pt x="243" y="307"/>
                  </a:lnTo>
                  <a:lnTo>
                    <a:pt x="243" y="308"/>
                  </a:lnTo>
                  <a:lnTo>
                    <a:pt x="243" y="310"/>
                  </a:lnTo>
                  <a:lnTo>
                    <a:pt x="243" y="311"/>
                  </a:lnTo>
                  <a:lnTo>
                    <a:pt x="243" y="311"/>
                  </a:lnTo>
                  <a:lnTo>
                    <a:pt x="232" y="311"/>
                  </a:lnTo>
                  <a:lnTo>
                    <a:pt x="200" y="311"/>
                  </a:lnTo>
                  <a:lnTo>
                    <a:pt x="200" y="346"/>
                  </a:lnTo>
                  <a:lnTo>
                    <a:pt x="200" y="347"/>
                  </a:lnTo>
                  <a:lnTo>
                    <a:pt x="200" y="366"/>
                  </a:lnTo>
                  <a:lnTo>
                    <a:pt x="198" y="369"/>
                  </a:lnTo>
                  <a:lnTo>
                    <a:pt x="196" y="370"/>
                  </a:lnTo>
                  <a:lnTo>
                    <a:pt x="195" y="371"/>
                  </a:lnTo>
                  <a:lnTo>
                    <a:pt x="193" y="373"/>
                  </a:lnTo>
                  <a:lnTo>
                    <a:pt x="191" y="374"/>
                  </a:lnTo>
                  <a:lnTo>
                    <a:pt x="189" y="376"/>
                  </a:lnTo>
                  <a:lnTo>
                    <a:pt x="189" y="378"/>
                  </a:lnTo>
                  <a:lnTo>
                    <a:pt x="188" y="379"/>
                  </a:lnTo>
                  <a:lnTo>
                    <a:pt x="187" y="379"/>
                  </a:lnTo>
                  <a:lnTo>
                    <a:pt x="186" y="381"/>
                  </a:lnTo>
                  <a:lnTo>
                    <a:pt x="185" y="381"/>
                  </a:lnTo>
                  <a:lnTo>
                    <a:pt x="185" y="382"/>
                  </a:lnTo>
                  <a:lnTo>
                    <a:pt x="183" y="383"/>
                  </a:lnTo>
                  <a:lnTo>
                    <a:pt x="181" y="386"/>
                  </a:lnTo>
                  <a:lnTo>
                    <a:pt x="180" y="386"/>
                  </a:lnTo>
                  <a:lnTo>
                    <a:pt x="179" y="387"/>
                  </a:lnTo>
                  <a:lnTo>
                    <a:pt x="177" y="389"/>
                  </a:lnTo>
                  <a:lnTo>
                    <a:pt x="176" y="390"/>
                  </a:lnTo>
                  <a:lnTo>
                    <a:pt x="174" y="391"/>
                  </a:lnTo>
                  <a:lnTo>
                    <a:pt x="173" y="392"/>
                  </a:lnTo>
                  <a:lnTo>
                    <a:pt x="172" y="394"/>
                  </a:lnTo>
                  <a:lnTo>
                    <a:pt x="171" y="395"/>
                  </a:lnTo>
                  <a:lnTo>
                    <a:pt x="170" y="396"/>
                  </a:lnTo>
                  <a:lnTo>
                    <a:pt x="168" y="397"/>
                  </a:lnTo>
                  <a:lnTo>
                    <a:pt x="165" y="398"/>
                  </a:lnTo>
                  <a:lnTo>
                    <a:pt x="165" y="399"/>
                  </a:lnTo>
                  <a:lnTo>
                    <a:pt x="164" y="400"/>
                  </a:lnTo>
                  <a:lnTo>
                    <a:pt x="163" y="401"/>
                  </a:lnTo>
                  <a:lnTo>
                    <a:pt x="162" y="403"/>
                  </a:lnTo>
                  <a:lnTo>
                    <a:pt x="161" y="405"/>
                  </a:lnTo>
                  <a:lnTo>
                    <a:pt x="159" y="407"/>
                  </a:lnTo>
                  <a:lnTo>
                    <a:pt x="157" y="407"/>
                  </a:lnTo>
                  <a:lnTo>
                    <a:pt x="155" y="409"/>
                  </a:lnTo>
                  <a:lnTo>
                    <a:pt x="154" y="411"/>
                  </a:lnTo>
                  <a:lnTo>
                    <a:pt x="153" y="412"/>
                  </a:lnTo>
                  <a:lnTo>
                    <a:pt x="152" y="413"/>
                  </a:lnTo>
                  <a:lnTo>
                    <a:pt x="151" y="414"/>
                  </a:lnTo>
                  <a:lnTo>
                    <a:pt x="150" y="415"/>
                  </a:lnTo>
                  <a:lnTo>
                    <a:pt x="148" y="416"/>
                  </a:lnTo>
                  <a:lnTo>
                    <a:pt x="139" y="424"/>
                  </a:lnTo>
                  <a:lnTo>
                    <a:pt x="138" y="425"/>
                  </a:lnTo>
                  <a:lnTo>
                    <a:pt x="137" y="426"/>
                  </a:lnTo>
                  <a:lnTo>
                    <a:pt x="136" y="428"/>
                  </a:lnTo>
                  <a:lnTo>
                    <a:pt x="135" y="429"/>
                  </a:lnTo>
                  <a:lnTo>
                    <a:pt x="134" y="430"/>
                  </a:lnTo>
                  <a:lnTo>
                    <a:pt x="133" y="431"/>
                  </a:lnTo>
                  <a:lnTo>
                    <a:pt x="131" y="432"/>
                  </a:lnTo>
                  <a:lnTo>
                    <a:pt x="130" y="433"/>
                  </a:lnTo>
                  <a:lnTo>
                    <a:pt x="129" y="434"/>
                  </a:lnTo>
                  <a:lnTo>
                    <a:pt x="128" y="435"/>
                  </a:lnTo>
                  <a:lnTo>
                    <a:pt x="127" y="437"/>
                  </a:lnTo>
                  <a:lnTo>
                    <a:pt x="126" y="437"/>
                  </a:lnTo>
                  <a:lnTo>
                    <a:pt x="125" y="437"/>
                  </a:lnTo>
                  <a:lnTo>
                    <a:pt x="125" y="435"/>
                  </a:lnTo>
                  <a:lnTo>
                    <a:pt x="123" y="435"/>
                  </a:lnTo>
                  <a:lnTo>
                    <a:pt x="123" y="434"/>
                  </a:lnTo>
                  <a:lnTo>
                    <a:pt x="122" y="433"/>
                  </a:lnTo>
                  <a:lnTo>
                    <a:pt x="122" y="432"/>
                  </a:lnTo>
                  <a:lnTo>
                    <a:pt x="122" y="431"/>
                  </a:lnTo>
                  <a:lnTo>
                    <a:pt x="122" y="430"/>
                  </a:lnTo>
                  <a:lnTo>
                    <a:pt x="122" y="429"/>
                  </a:lnTo>
                  <a:lnTo>
                    <a:pt x="121" y="429"/>
                  </a:lnTo>
                  <a:lnTo>
                    <a:pt x="120" y="428"/>
                  </a:lnTo>
                  <a:lnTo>
                    <a:pt x="119" y="426"/>
                  </a:lnTo>
                  <a:lnTo>
                    <a:pt x="118" y="426"/>
                  </a:lnTo>
                  <a:lnTo>
                    <a:pt x="118" y="425"/>
                  </a:lnTo>
                  <a:lnTo>
                    <a:pt x="118" y="424"/>
                  </a:lnTo>
                  <a:lnTo>
                    <a:pt x="117" y="424"/>
                  </a:lnTo>
                  <a:lnTo>
                    <a:pt x="117" y="423"/>
                  </a:lnTo>
                  <a:lnTo>
                    <a:pt x="116" y="422"/>
                  </a:lnTo>
                  <a:lnTo>
                    <a:pt x="114" y="422"/>
                  </a:lnTo>
                  <a:lnTo>
                    <a:pt x="113" y="422"/>
                  </a:lnTo>
                  <a:lnTo>
                    <a:pt x="112" y="422"/>
                  </a:lnTo>
                  <a:lnTo>
                    <a:pt x="111" y="422"/>
                  </a:lnTo>
                  <a:lnTo>
                    <a:pt x="110" y="422"/>
                  </a:lnTo>
                  <a:lnTo>
                    <a:pt x="109" y="421"/>
                  </a:lnTo>
                  <a:lnTo>
                    <a:pt x="108" y="421"/>
                  </a:lnTo>
                  <a:lnTo>
                    <a:pt x="108" y="420"/>
                  </a:lnTo>
                  <a:lnTo>
                    <a:pt x="106" y="420"/>
                  </a:lnTo>
                  <a:lnTo>
                    <a:pt x="105" y="420"/>
                  </a:lnTo>
                  <a:lnTo>
                    <a:pt x="105" y="421"/>
                  </a:lnTo>
                  <a:lnTo>
                    <a:pt x="104" y="421"/>
                  </a:lnTo>
                  <a:lnTo>
                    <a:pt x="103" y="421"/>
                  </a:lnTo>
                  <a:lnTo>
                    <a:pt x="103" y="422"/>
                  </a:lnTo>
                  <a:lnTo>
                    <a:pt x="102" y="422"/>
                  </a:lnTo>
                  <a:lnTo>
                    <a:pt x="102" y="421"/>
                  </a:lnTo>
                  <a:lnTo>
                    <a:pt x="101" y="421"/>
                  </a:lnTo>
                  <a:lnTo>
                    <a:pt x="101" y="420"/>
                  </a:lnTo>
                  <a:lnTo>
                    <a:pt x="101" y="418"/>
                  </a:lnTo>
                  <a:lnTo>
                    <a:pt x="100" y="418"/>
                  </a:lnTo>
                  <a:lnTo>
                    <a:pt x="100" y="417"/>
                  </a:lnTo>
                  <a:lnTo>
                    <a:pt x="99" y="417"/>
                  </a:lnTo>
                  <a:lnTo>
                    <a:pt x="99" y="416"/>
                  </a:lnTo>
                  <a:lnTo>
                    <a:pt x="97" y="416"/>
                  </a:lnTo>
                  <a:lnTo>
                    <a:pt x="97" y="415"/>
                  </a:lnTo>
                  <a:lnTo>
                    <a:pt x="96" y="415"/>
                  </a:lnTo>
                  <a:lnTo>
                    <a:pt x="95" y="415"/>
                  </a:lnTo>
                  <a:lnTo>
                    <a:pt x="94" y="415"/>
                  </a:lnTo>
                  <a:lnTo>
                    <a:pt x="94" y="414"/>
                  </a:lnTo>
                  <a:lnTo>
                    <a:pt x="93" y="413"/>
                  </a:lnTo>
                  <a:lnTo>
                    <a:pt x="93" y="412"/>
                  </a:lnTo>
                  <a:lnTo>
                    <a:pt x="92" y="412"/>
                  </a:lnTo>
                  <a:lnTo>
                    <a:pt x="93" y="411"/>
                  </a:lnTo>
                  <a:lnTo>
                    <a:pt x="92" y="411"/>
                  </a:lnTo>
                  <a:lnTo>
                    <a:pt x="92" y="409"/>
                  </a:lnTo>
                  <a:lnTo>
                    <a:pt x="91" y="411"/>
                  </a:lnTo>
                  <a:lnTo>
                    <a:pt x="91" y="409"/>
                  </a:lnTo>
                  <a:lnTo>
                    <a:pt x="90" y="408"/>
                  </a:lnTo>
                  <a:lnTo>
                    <a:pt x="88" y="408"/>
                  </a:lnTo>
                  <a:lnTo>
                    <a:pt x="88" y="407"/>
                  </a:lnTo>
                  <a:lnTo>
                    <a:pt x="87" y="407"/>
                  </a:lnTo>
                  <a:lnTo>
                    <a:pt x="87" y="408"/>
                  </a:lnTo>
                  <a:lnTo>
                    <a:pt x="86" y="407"/>
                  </a:lnTo>
                  <a:lnTo>
                    <a:pt x="85" y="407"/>
                  </a:lnTo>
                  <a:lnTo>
                    <a:pt x="85" y="406"/>
                  </a:lnTo>
                  <a:lnTo>
                    <a:pt x="84" y="406"/>
                  </a:lnTo>
                  <a:lnTo>
                    <a:pt x="84" y="407"/>
                  </a:lnTo>
                  <a:lnTo>
                    <a:pt x="83" y="407"/>
                  </a:lnTo>
                  <a:lnTo>
                    <a:pt x="82" y="407"/>
                  </a:lnTo>
                  <a:lnTo>
                    <a:pt x="82" y="406"/>
                  </a:lnTo>
                  <a:lnTo>
                    <a:pt x="82" y="405"/>
                  </a:lnTo>
                  <a:lnTo>
                    <a:pt x="82" y="404"/>
                  </a:lnTo>
                  <a:lnTo>
                    <a:pt x="80" y="404"/>
                  </a:lnTo>
                  <a:lnTo>
                    <a:pt x="80" y="404"/>
                  </a:lnTo>
                  <a:lnTo>
                    <a:pt x="79" y="403"/>
                  </a:lnTo>
                  <a:lnTo>
                    <a:pt x="79" y="401"/>
                  </a:lnTo>
                  <a:lnTo>
                    <a:pt x="79" y="400"/>
                  </a:lnTo>
                  <a:lnTo>
                    <a:pt x="78" y="400"/>
                  </a:lnTo>
                  <a:lnTo>
                    <a:pt x="77" y="400"/>
                  </a:lnTo>
                  <a:lnTo>
                    <a:pt x="77" y="399"/>
                  </a:lnTo>
                  <a:lnTo>
                    <a:pt x="76" y="400"/>
                  </a:lnTo>
                  <a:lnTo>
                    <a:pt x="76" y="399"/>
                  </a:lnTo>
                  <a:lnTo>
                    <a:pt x="75" y="399"/>
                  </a:lnTo>
                  <a:lnTo>
                    <a:pt x="74" y="398"/>
                  </a:lnTo>
                  <a:lnTo>
                    <a:pt x="73" y="398"/>
                  </a:lnTo>
                  <a:lnTo>
                    <a:pt x="73" y="397"/>
                  </a:lnTo>
                  <a:lnTo>
                    <a:pt x="71" y="397"/>
                  </a:lnTo>
                  <a:lnTo>
                    <a:pt x="71" y="397"/>
                  </a:lnTo>
                  <a:lnTo>
                    <a:pt x="70" y="397"/>
                  </a:lnTo>
                  <a:lnTo>
                    <a:pt x="69" y="396"/>
                  </a:lnTo>
                  <a:lnTo>
                    <a:pt x="69" y="395"/>
                  </a:lnTo>
                  <a:lnTo>
                    <a:pt x="68" y="394"/>
                  </a:lnTo>
                  <a:lnTo>
                    <a:pt x="68" y="392"/>
                  </a:lnTo>
                  <a:lnTo>
                    <a:pt x="68" y="391"/>
                  </a:lnTo>
                  <a:lnTo>
                    <a:pt x="69" y="391"/>
                  </a:lnTo>
                  <a:lnTo>
                    <a:pt x="69" y="39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7" y="387"/>
                  </a:lnTo>
                  <a:lnTo>
                    <a:pt x="66" y="387"/>
                  </a:lnTo>
                  <a:lnTo>
                    <a:pt x="65" y="388"/>
                  </a:lnTo>
                  <a:lnTo>
                    <a:pt x="65" y="389"/>
                  </a:lnTo>
                  <a:lnTo>
                    <a:pt x="63" y="389"/>
                  </a:lnTo>
                  <a:lnTo>
                    <a:pt x="63" y="388"/>
                  </a:lnTo>
                  <a:lnTo>
                    <a:pt x="62" y="388"/>
                  </a:lnTo>
                  <a:lnTo>
                    <a:pt x="61" y="388"/>
                  </a:lnTo>
                  <a:lnTo>
                    <a:pt x="60" y="387"/>
                  </a:lnTo>
                  <a:lnTo>
                    <a:pt x="59" y="387"/>
                  </a:lnTo>
                  <a:lnTo>
                    <a:pt x="58" y="387"/>
                  </a:lnTo>
                  <a:lnTo>
                    <a:pt x="57" y="387"/>
                  </a:lnTo>
                  <a:lnTo>
                    <a:pt x="57" y="386"/>
                  </a:lnTo>
                  <a:lnTo>
                    <a:pt x="57" y="384"/>
                  </a:lnTo>
                  <a:lnTo>
                    <a:pt x="57" y="383"/>
                  </a:lnTo>
                  <a:lnTo>
                    <a:pt x="58" y="383"/>
                  </a:lnTo>
                  <a:lnTo>
                    <a:pt x="57" y="383"/>
                  </a:lnTo>
                  <a:lnTo>
                    <a:pt x="56" y="383"/>
                  </a:lnTo>
                  <a:lnTo>
                    <a:pt x="56" y="382"/>
                  </a:lnTo>
                  <a:lnTo>
                    <a:pt x="56" y="381"/>
                  </a:lnTo>
                  <a:lnTo>
                    <a:pt x="56" y="380"/>
                  </a:lnTo>
                  <a:lnTo>
                    <a:pt x="56" y="379"/>
                  </a:lnTo>
                  <a:lnTo>
                    <a:pt x="54" y="379"/>
                  </a:lnTo>
                  <a:lnTo>
                    <a:pt x="54" y="378"/>
                  </a:lnTo>
                  <a:lnTo>
                    <a:pt x="53" y="378"/>
                  </a:lnTo>
                  <a:lnTo>
                    <a:pt x="53" y="376"/>
                  </a:lnTo>
                  <a:lnTo>
                    <a:pt x="53" y="376"/>
                  </a:lnTo>
                  <a:lnTo>
                    <a:pt x="53" y="375"/>
                  </a:lnTo>
                  <a:lnTo>
                    <a:pt x="53" y="374"/>
                  </a:lnTo>
                  <a:lnTo>
                    <a:pt x="53" y="373"/>
                  </a:lnTo>
                  <a:lnTo>
                    <a:pt x="53" y="373"/>
                  </a:lnTo>
                  <a:lnTo>
                    <a:pt x="53" y="372"/>
                  </a:lnTo>
                  <a:lnTo>
                    <a:pt x="53" y="371"/>
                  </a:lnTo>
                  <a:lnTo>
                    <a:pt x="52" y="371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4" y="370"/>
                  </a:lnTo>
                  <a:lnTo>
                    <a:pt x="56" y="370"/>
                  </a:lnTo>
                  <a:lnTo>
                    <a:pt x="57" y="370"/>
                  </a:lnTo>
                  <a:lnTo>
                    <a:pt x="56" y="369"/>
                  </a:lnTo>
                  <a:lnTo>
                    <a:pt x="57" y="367"/>
                  </a:lnTo>
                  <a:lnTo>
                    <a:pt x="58" y="366"/>
                  </a:lnTo>
                  <a:lnTo>
                    <a:pt x="58" y="365"/>
                  </a:lnTo>
                  <a:lnTo>
                    <a:pt x="58" y="364"/>
                  </a:lnTo>
                  <a:lnTo>
                    <a:pt x="59" y="363"/>
                  </a:lnTo>
                  <a:lnTo>
                    <a:pt x="59" y="362"/>
                  </a:lnTo>
                  <a:lnTo>
                    <a:pt x="60" y="362"/>
                  </a:lnTo>
                  <a:lnTo>
                    <a:pt x="61" y="361"/>
                  </a:lnTo>
                  <a:lnTo>
                    <a:pt x="61" y="359"/>
                  </a:lnTo>
                  <a:lnTo>
                    <a:pt x="60" y="359"/>
                  </a:lnTo>
                  <a:lnTo>
                    <a:pt x="60" y="358"/>
                  </a:lnTo>
                  <a:lnTo>
                    <a:pt x="59" y="358"/>
                  </a:lnTo>
                  <a:lnTo>
                    <a:pt x="59" y="357"/>
                  </a:lnTo>
                  <a:lnTo>
                    <a:pt x="58" y="356"/>
                  </a:lnTo>
                  <a:lnTo>
                    <a:pt x="57" y="355"/>
                  </a:lnTo>
                  <a:lnTo>
                    <a:pt x="56" y="354"/>
                  </a:lnTo>
                  <a:lnTo>
                    <a:pt x="56" y="353"/>
                  </a:lnTo>
                  <a:lnTo>
                    <a:pt x="54" y="353"/>
                  </a:lnTo>
                  <a:lnTo>
                    <a:pt x="53" y="353"/>
                  </a:lnTo>
                  <a:lnTo>
                    <a:pt x="53" y="352"/>
                  </a:lnTo>
                  <a:lnTo>
                    <a:pt x="53" y="352"/>
                  </a:lnTo>
                  <a:lnTo>
                    <a:pt x="53" y="350"/>
                  </a:lnTo>
                  <a:lnTo>
                    <a:pt x="52" y="350"/>
                  </a:lnTo>
                  <a:lnTo>
                    <a:pt x="52" y="349"/>
                  </a:lnTo>
                  <a:lnTo>
                    <a:pt x="51" y="349"/>
                  </a:lnTo>
                  <a:lnTo>
                    <a:pt x="51" y="348"/>
                  </a:lnTo>
                  <a:lnTo>
                    <a:pt x="51" y="347"/>
                  </a:lnTo>
                  <a:lnTo>
                    <a:pt x="52" y="347"/>
                  </a:lnTo>
                  <a:lnTo>
                    <a:pt x="52" y="346"/>
                  </a:lnTo>
                  <a:lnTo>
                    <a:pt x="52" y="345"/>
                  </a:lnTo>
                  <a:lnTo>
                    <a:pt x="51" y="345"/>
                  </a:lnTo>
                  <a:lnTo>
                    <a:pt x="51" y="344"/>
                  </a:lnTo>
                  <a:lnTo>
                    <a:pt x="52" y="342"/>
                  </a:lnTo>
                  <a:lnTo>
                    <a:pt x="52" y="342"/>
                  </a:lnTo>
                  <a:lnTo>
                    <a:pt x="52" y="341"/>
                  </a:lnTo>
                  <a:lnTo>
                    <a:pt x="52" y="340"/>
                  </a:lnTo>
                  <a:lnTo>
                    <a:pt x="51" y="340"/>
                  </a:lnTo>
                  <a:lnTo>
                    <a:pt x="50" y="339"/>
                  </a:lnTo>
                  <a:lnTo>
                    <a:pt x="51" y="339"/>
                  </a:lnTo>
                  <a:lnTo>
                    <a:pt x="51" y="338"/>
                  </a:lnTo>
                  <a:lnTo>
                    <a:pt x="50" y="337"/>
                  </a:lnTo>
                  <a:lnTo>
                    <a:pt x="51" y="337"/>
                  </a:lnTo>
                  <a:lnTo>
                    <a:pt x="51" y="336"/>
                  </a:lnTo>
                  <a:lnTo>
                    <a:pt x="52" y="336"/>
                  </a:lnTo>
                  <a:lnTo>
                    <a:pt x="52" y="335"/>
                  </a:lnTo>
                  <a:lnTo>
                    <a:pt x="53" y="335"/>
                  </a:lnTo>
                  <a:lnTo>
                    <a:pt x="53" y="333"/>
                  </a:lnTo>
                  <a:lnTo>
                    <a:pt x="53" y="332"/>
                  </a:lnTo>
                  <a:lnTo>
                    <a:pt x="54" y="332"/>
                  </a:lnTo>
                  <a:lnTo>
                    <a:pt x="54" y="331"/>
                  </a:lnTo>
                  <a:lnTo>
                    <a:pt x="56" y="331"/>
                  </a:lnTo>
                  <a:lnTo>
                    <a:pt x="57" y="331"/>
                  </a:lnTo>
                  <a:lnTo>
                    <a:pt x="58" y="331"/>
                  </a:lnTo>
                  <a:lnTo>
                    <a:pt x="59" y="331"/>
                  </a:lnTo>
                  <a:lnTo>
                    <a:pt x="60" y="331"/>
                  </a:lnTo>
                  <a:lnTo>
                    <a:pt x="61" y="331"/>
                  </a:lnTo>
                  <a:lnTo>
                    <a:pt x="62" y="331"/>
                  </a:lnTo>
                  <a:lnTo>
                    <a:pt x="62" y="330"/>
                  </a:lnTo>
                  <a:lnTo>
                    <a:pt x="63" y="331"/>
                  </a:lnTo>
                  <a:lnTo>
                    <a:pt x="63" y="330"/>
                  </a:lnTo>
                  <a:lnTo>
                    <a:pt x="65" y="330"/>
                  </a:lnTo>
                  <a:lnTo>
                    <a:pt x="65" y="329"/>
                  </a:lnTo>
                  <a:lnTo>
                    <a:pt x="66" y="329"/>
                  </a:lnTo>
                  <a:lnTo>
                    <a:pt x="67" y="329"/>
                  </a:lnTo>
                  <a:lnTo>
                    <a:pt x="67" y="328"/>
                  </a:lnTo>
                  <a:lnTo>
                    <a:pt x="68" y="328"/>
                  </a:lnTo>
                  <a:lnTo>
                    <a:pt x="68" y="327"/>
                  </a:lnTo>
                  <a:lnTo>
                    <a:pt x="68" y="325"/>
                  </a:lnTo>
                  <a:lnTo>
                    <a:pt x="68" y="324"/>
                  </a:lnTo>
                  <a:lnTo>
                    <a:pt x="68" y="320"/>
                  </a:lnTo>
                  <a:lnTo>
                    <a:pt x="68" y="315"/>
                  </a:lnTo>
                  <a:lnTo>
                    <a:pt x="68" y="314"/>
                  </a:lnTo>
                  <a:lnTo>
                    <a:pt x="68" y="312"/>
                  </a:lnTo>
                  <a:lnTo>
                    <a:pt x="68" y="311"/>
                  </a:lnTo>
                  <a:lnTo>
                    <a:pt x="68" y="308"/>
                  </a:lnTo>
                  <a:lnTo>
                    <a:pt x="68" y="306"/>
                  </a:lnTo>
                  <a:lnTo>
                    <a:pt x="68" y="305"/>
                  </a:lnTo>
                  <a:lnTo>
                    <a:pt x="68" y="304"/>
                  </a:lnTo>
                  <a:lnTo>
                    <a:pt x="68" y="301"/>
                  </a:lnTo>
                  <a:lnTo>
                    <a:pt x="68" y="287"/>
                  </a:lnTo>
                  <a:lnTo>
                    <a:pt x="63" y="285"/>
                  </a:lnTo>
                  <a:lnTo>
                    <a:pt x="45" y="265"/>
                  </a:lnTo>
                  <a:lnTo>
                    <a:pt x="35" y="256"/>
                  </a:lnTo>
                  <a:lnTo>
                    <a:pt x="14" y="235"/>
                  </a:lnTo>
                  <a:lnTo>
                    <a:pt x="0" y="221"/>
                  </a:lnTo>
                  <a:lnTo>
                    <a:pt x="30" y="191"/>
                  </a:lnTo>
                  <a:lnTo>
                    <a:pt x="31" y="191"/>
                  </a:lnTo>
                  <a:lnTo>
                    <a:pt x="56" y="166"/>
                  </a:lnTo>
                  <a:lnTo>
                    <a:pt x="60" y="161"/>
                  </a:lnTo>
                  <a:lnTo>
                    <a:pt x="62" y="159"/>
                  </a:lnTo>
                  <a:lnTo>
                    <a:pt x="63" y="156"/>
                  </a:lnTo>
                  <a:lnTo>
                    <a:pt x="68" y="153"/>
                  </a:lnTo>
                  <a:lnTo>
                    <a:pt x="79" y="142"/>
                  </a:lnTo>
                  <a:lnTo>
                    <a:pt x="80" y="143"/>
                  </a:lnTo>
                  <a:lnTo>
                    <a:pt x="80" y="145"/>
                  </a:lnTo>
                  <a:lnTo>
                    <a:pt x="79" y="145"/>
                  </a:lnTo>
                  <a:lnTo>
                    <a:pt x="79" y="146"/>
                  </a:lnTo>
                  <a:lnTo>
                    <a:pt x="79" y="147"/>
                  </a:lnTo>
                  <a:lnTo>
                    <a:pt x="80" y="147"/>
                  </a:lnTo>
                  <a:lnTo>
                    <a:pt x="80" y="149"/>
                  </a:lnTo>
                  <a:lnTo>
                    <a:pt x="80" y="149"/>
                  </a:lnTo>
                  <a:lnTo>
                    <a:pt x="82" y="149"/>
                  </a:lnTo>
                  <a:lnTo>
                    <a:pt x="82" y="150"/>
                  </a:lnTo>
                  <a:lnTo>
                    <a:pt x="80" y="151"/>
                  </a:lnTo>
                  <a:lnTo>
                    <a:pt x="82" y="151"/>
                  </a:lnTo>
                  <a:lnTo>
                    <a:pt x="83" y="151"/>
                  </a:lnTo>
                  <a:lnTo>
                    <a:pt x="85" y="151"/>
                  </a:lnTo>
                  <a:lnTo>
                    <a:pt x="85" y="152"/>
                  </a:lnTo>
                  <a:lnTo>
                    <a:pt x="86" y="152"/>
                  </a:lnTo>
                  <a:lnTo>
                    <a:pt x="86" y="153"/>
                  </a:lnTo>
                  <a:lnTo>
                    <a:pt x="85" y="153"/>
                  </a:lnTo>
                  <a:lnTo>
                    <a:pt x="86" y="153"/>
                  </a:lnTo>
                  <a:lnTo>
                    <a:pt x="87" y="153"/>
                  </a:lnTo>
                  <a:lnTo>
                    <a:pt x="87" y="154"/>
                  </a:lnTo>
                  <a:lnTo>
                    <a:pt x="87" y="156"/>
                  </a:lnTo>
                  <a:lnTo>
                    <a:pt x="87" y="158"/>
                  </a:lnTo>
                  <a:lnTo>
                    <a:pt x="88" y="160"/>
                  </a:lnTo>
                  <a:lnTo>
                    <a:pt x="90" y="160"/>
                  </a:lnTo>
                  <a:lnTo>
                    <a:pt x="91" y="160"/>
                  </a:lnTo>
                  <a:lnTo>
                    <a:pt x="91" y="161"/>
                  </a:lnTo>
                  <a:lnTo>
                    <a:pt x="91" y="162"/>
                  </a:lnTo>
                  <a:lnTo>
                    <a:pt x="91" y="163"/>
                  </a:lnTo>
                  <a:lnTo>
                    <a:pt x="92" y="163"/>
                  </a:lnTo>
                  <a:lnTo>
                    <a:pt x="92" y="164"/>
                  </a:lnTo>
                  <a:lnTo>
                    <a:pt x="93" y="166"/>
                  </a:lnTo>
                  <a:lnTo>
                    <a:pt x="92" y="167"/>
                  </a:lnTo>
                  <a:lnTo>
                    <a:pt x="93" y="169"/>
                  </a:lnTo>
                  <a:lnTo>
                    <a:pt x="93" y="170"/>
                  </a:lnTo>
                  <a:lnTo>
                    <a:pt x="94" y="170"/>
                  </a:lnTo>
                  <a:lnTo>
                    <a:pt x="95" y="170"/>
                  </a:lnTo>
                  <a:lnTo>
                    <a:pt x="95" y="171"/>
                  </a:lnTo>
                  <a:lnTo>
                    <a:pt x="96" y="172"/>
                  </a:lnTo>
                  <a:lnTo>
                    <a:pt x="96" y="174"/>
                  </a:lnTo>
                  <a:lnTo>
                    <a:pt x="97" y="174"/>
                  </a:lnTo>
                  <a:lnTo>
                    <a:pt x="97" y="175"/>
                  </a:lnTo>
                  <a:lnTo>
                    <a:pt x="96" y="175"/>
                  </a:lnTo>
                  <a:lnTo>
                    <a:pt x="96" y="176"/>
                  </a:lnTo>
                  <a:lnTo>
                    <a:pt x="97" y="176"/>
                  </a:lnTo>
                  <a:lnTo>
                    <a:pt x="99" y="176"/>
                  </a:lnTo>
                  <a:lnTo>
                    <a:pt x="99" y="177"/>
                  </a:lnTo>
                  <a:lnTo>
                    <a:pt x="97" y="178"/>
                  </a:lnTo>
                  <a:lnTo>
                    <a:pt x="97" y="179"/>
                  </a:lnTo>
                  <a:lnTo>
                    <a:pt x="96" y="178"/>
                  </a:lnTo>
                  <a:lnTo>
                    <a:pt x="95" y="178"/>
                  </a:lnTo>
                  <a:lnTo>
                    <a:pt x="95" y="179"/>
                  </a:lnTo>
                  <a:lnTo>
                    <a:pt x="96" y="180"/>
                  </a:lnTo>
                  <a:lnTo>
                    <a:pt x="95" y="180"/>
                  </a:lnTo>
                  <a:lnTo>
                    <a:pt x="95" y="181"/>
                  </a:lnTo>
                  <a:lnTo>
                    <a:pt x="95" y="183"/>
                  </a:lnTo>
                  <a:lnTo>
                    <a:pt x="96" y="183"/>
                  </a:lnTo>
                  <a:lnTo>
                    <a:pt x="97" y="184"/>
                  </a:lnTo>
                  <a:lnTo>
                    <a:pt x="97" y="185"/>
                  </a:lnTo>
                  <a:lnTo>
                    <a:pt x="96" y="185"/>
                  </a:lnTo>
                  <a:lnTo>
                    <a:pt x="96" y="186"/>
                  </a:lnTo>
                  <a:lnTo>
                    <a:pt x="97" y="186"/>
                  </a:lnTo>
                  <a:lnTo>
                    <a:pt x="99" y="187"/>
                  </a:lnTo>
                  <a:lnTo>
                    <a:pt x="99" y="188"/>
                  </a:lnTo>
                  <a:lnTo>
                    <a:pt x="97" y="188"/>
                  </a:lnTo>
                  <a:lnTo>
                    <a:pt x="97" y="189"/>
                  </a:lnTo>
                  <a:lnTo>
                    <a:pt x="99" y="191"/>
                  </a:lnTo>
                  <a:lnTo>
                    <a:pt x="100" y="191"/>
                  </a:lnTo>
                  <a:lnTo>
                    <a:pt x="101" y="191"/>
                  </a:lnTo>
                  <a:lnTo>
                    <a:pt x="101" y="192"/>
                  </a:lnTo>
                  <a:lnTo>
                    <a:pt x="101" y="193"/>
                  </a:lnTo>
                  <a:lnTo>
                    <a:pt x="102" y="193"/>
                  </a:lnTo>
                  <a:lnTo>
                    <a:pt x="103" y="194"/>
                  </a:lnTo>
                  <a:lnTo>
                    <a:pt x="103" y="195"/>
                  </a:lnTo>
                  <a:lnTo>
                    <a:pt x="104" y="195"/>
                  </a:lnTo>
                  <a:lnTo>
                    <a:pt x="105" y="195"/>
                  </a:lnTo>
                  <a:lnTo>
                    <a:pt x="105" y="196"/>
                  </a:lnTo>
                  <a:lnTo>
                    <a:pt x="106" y="196"/>
                  </a:lnTo>
                  <a:lnTo>
                    <a:pt x="106" y="195"/>
                  </a:lnTo>
                  <a:lnTo>
                    <a:pt x="108" y="195"/>
                  </a:lnTo>
                  <a:lnTo>
                    <a:pt x="108" y="197"/>
                  </a:lnTo>
                  <a:lnTo>
                    <a:pt x="108" y="197"/>
                  </a:lnTo>
                  <a:lnTo>
                    <a:pt x="108" y="198"/>
                  </a:lnTo>
                  <a:lnTo>
                    <a:pt x="108" y="200"/>
                  </a:lnTo>
                  <a:lnTo>
                    <a:pt x="109" y="200"/>
                  </a:lnTo>
                  <a:lnTo>
                    <a:pt x="110" y="200"/>
                  </a:lnTo>
                  <a:lnTo>
                    <a:pt x="111" y="200"/>
                  </a:lnTo>
                  <a:lnTo>
                    <a:pt x="113" y="202"/>
                  </a:lnTo>
                  <a:lnTo>
                    <a:pt x="113" y="203"/>
                  </a:lnTo>
                  <a:lnTo>
                    <a:pt x="113" y="204"/>
                  </a:lnTo>
                  <a:lnTo>
                    <a:pt x="114" y="204"/>
                  </a:lnTo>
                  <a:lnTo>
                    <a:pt x="114" y="203"/>
                  </a:lnTo>
                  <a:lnTo>
                    <a:pt x="116" y="204"/>
                  </a:lnTo>
                  <a:lnTo>
                    <a:pt x="114" y="204"/>
                  </a:lnTo>
                  <a:lnTo>
                    <a:pt x="114" y="205"/>
                  </a:lnTo>
                  <a:lnTo>
                    <a:pt x="114" y="206"/>
                  </a:lnTo>
                  <a:lnTo>
                    <a:pt x="114" y="208"/>
                  </a:lnTo>
                  <a:lnTo>
                    <a:pt x="114" y="208"/>
                  </a:lnTo>
                  <a:lnTo>
                    <a:pt x="114" y="209"/>
                  </a:lnTo>
                  <a:lnTo>
                    <a:pt x="114" y="210"/>
                  </a:lnTo>
                  <a:lnTo>
                    <a:pt x="116" y="209"/>
                  </a:lnTo>
                  <a:lnTo>
                    <a:pt x="117" y="209"/>
                  </a:lnTo>
                  <a:lnTo>
                    <a:pt x="118" y="209"/>
                  </a:lnTo>
                  <a:lnTo>
                    <a:pt x="119" y="209"/>
                  </a:lnTo>
                  <a:lnTo>
                    <a:pt x="120" y="209"/>
                  </a:lnTo>
                  <a:lnTo>
                    <a:pt x="120" y="210"/>
                  </a:lnTo>
                  <a:lnTo>
                    <a:pt x="120" y="209"/>
                  </a:lnTo>
                  <a:lnTo>
                    <a:pt x="120" y="208"/>
                  </a:lnTo>
                  <a:lnTo>
                    <a:pt x="119" y="208"/>
                  </a:lnTo>
                  <a:lnTo>
                    <a:pt x="119" y="208"/>
                  </a:lnTo>
                  <a:lnTo>
                    <a:pt x="119" y="206"/>
                  </a:lnTo>
                  <a:lnTo>
                    <a:pt x="120" y="206"/>
                  </a:lnTo>
                  <a:lnTo>
                    <a:pt x="120" y="208"/>
                  </a:lnTo>
                  <a:lnTo>
                    <a:pt x="120" y="208"/>
                  </a:lnTo>
                  <a:lnTo>
                    <a:pt x="121" y="208"/>
                  </a:lnTo>
                  <a:lnTo>
                    <a:pt x="122" y="208"/>
                  </a:lnTo>
                  <a:lnTo>
                    <a:pt x="122" y="209"/>
                  </a:lnTo>
                  <a:lnTo>
                    <a:pt x="122" y="210"/>
                  </a:lnTo>
                  <a:lnTo>
                    <a:pt x="123" y="210"/>
                  </a:lnTo>
                  <a:lnTo>
                    <a:pt x="123" y="209"/>
                  </a:lnTo>
                  <a:lnTo>
                    <a:pt x="125" y="209"/>
                  </a:lnTo>
                  <a:lnTo>
                    <a:pt x="125" y="210"/>
                  </a:lnTo>
                  <a:lnTo>
                    <a:pt x="125" y="211"/>
                  </a:lnTo>
                  <a:lnTo>
                    <a:pt x="126" y="211"/>
                  </a:lnTo>
                  <a:lnTo>
                    <a:pt x="127" y="211"/>
                  </a:lnTo>
                  <a:lnTo>
                    <a:pt x="128" y="210"/>
                  </a:lnTo>
                  <a:lnTo>
                    <a:pt x="129" y="211"/>
                  </a:lnTo>
                  <a:lnTo>
                    <a:pt x="130" y="211"/>
                  </a:lnTo>
                  <a:lnTo>
                    <a:pt x="130" y="212"/>
                  </a:lnTo>
                  <a:lnTo>
                    <a:pt x="129" y="212"/>
                  </a:lnTo>
                  <a:lnTo>
                    <a:pt x="128" y="213"/>
                  </a:lnTo>
                  <a:lnTo>
                    <a:pt x="129" y="213"/>
                  </a:lnTo>
                  <a:lnTo>
                    <a:pt x="130" y="213"/>
                  </a:lnTo>
                  <a:lnTo>
                    <a:pt x="130" y="212"/>
                  </a:lnTo>
                  <a:lnTo>
                    <a:pt x="131" y="212"/>
                  </a:lnTo>
                  <a:lnTo>
                    <a:pt x="131" y="213"/>
                  </a:lnTo>
                  <a:lnTo>
                    <a:pt x="131" y="214"/>
                  </a:lnTo>
                  <a:lnTo>
                    <a:pt x="131" y="215"/>
                  </a:lnTo>
                  <a:lnTo>
                    <a:pt x="133" y="215"/>
                  </a:lnTo>
                  <a:lnTo>
                    <a:pt x="133" y="214"/>
                  </a:lnTo>
                  <a:lnTo>
                    <a:pt x="133" y="213"/>
                  </a:lnTo>
                  <a:lnTo>
                    <a:pt x="133" y="212"/>
                  </a:lnTo>
                  <a:lnTo>
                    <a:pt x="134" y="212"/>
                  </a:lnTo>
                  <a:lnTo>
                    <a:pt x="134" y="213"/>
                  </a:lnTo>
                  <a:lnTo>
                    <a:pt x="134" y="214"/>
                  </a:lnTo>
                  <a:lnTo>
                    <a:pt x="135" y="214"/>
                  </a:lnTo>
                  <a:lnTo>
                    <a:pt x="135" y="213"/>
                  </a:lnTo>
                  <a:lnTo>
                    <a:pt x="135" y="213"/>
                  </a:lnTo>
                  <a:lnTo>
                    <a:pt x="136" y="212"/>
                  </a:lnTo>
                  <a:lnTo>
                    <a:pt x="137" y="212"/>
                  </a:lnTo>
                  <a:lnTo>
                    <a:pt x="138" y="213"/>
                  </a:lnTo>
                  <a:lnTo>
                    <a:pt x="139" y="213"/>
                  </a:lnTo>
                  <a:lnTo>
                    <a:pt x="139" y="212"/>
                  </a:lnTo>
                  <a:lnTo>
                    <a:pt x="140" y="212"/>
                  </a:lnTo>
                  <a:lnTo>
                    <a:pt x="140" y="213"/>
                  </a:lnTo>
                  <a:lnTo>
                    <a:pt x="142" y="213"/>
                  </a:lnTo>
                  <a:lnTo>
                    <a:pt x="143" y="213"/>
                  </a:lnTo>
                  <a:lnTo>
                    <a:pt x="144" y="213"/>
                  </a:lnTo>
                  <a:lnTo>
                    <a:pt x="144" y="212"/>
                  </a:lnTo>
                  <a:lnTo>
                    <a:pt x="144" y="211"/>
                  </a:lnTo>
                  <a:lnTo>
                    <a:pt x="143" y="211"/>
                  </a:lnTo>
                  <a:lnTo>
                    <a:pt x="144" y="211"/>
                  </a:lnTo>
                  <a:lnTo>
                    <a:pt x="144" y="210"/>
                  </a:lnTo>
                  <a:lnTo>
                    <a:pt x="145" y="210"/>
                  </a:lnTo>
                  <a:lnTo>
                    <a:pt x="146" y="209"/>
                  </a:lnTo>
                  <a:lnTo>
                    <a:pt x="147" y="208"/>
                  </a:lnTo>
                  <a:lnTo>
                    <a:pt x="148" y="208"/>
                  </a:lnTo>
                  <a:lnTo>
                    <a:pt x="150" y="208"/>
                  </a:lnTo>
                  <a:lnTo>
                    <a:pt x="151" y="208"/>
                  </a:lnTo>
                  <a:lnTo>
                    <a:pt x="151" y="209"/>
                  </a:lnTo>
                  <a:lnTo>
                    <a:pt x="150" y="209"/>
                  </a:lnTo>
                  <a:lnTo>
                    <a:pt x="151" y="210"/>
                  </a:lnTo>
                  <a:lnTo>
                    <a:pt x="152" y="211"/>
                  </a:lnTo>
                  <a:lnTo>
                    <a:pt x="153" y="211"/>
                  </a:lnTo>
                  <a:lnTo>
                    <a:pt x="154" y="211"/>
                  </a:lnTo>
                  <a:lnTo>
                    <a:pt x="154" y="210"/>
                  </a:lnTo>
                  <a:lnTo>
                    <a:pt x="155" y="209"/>
                  </a:lnTo>
                  <a:lnTo>
                    <a:pt x="154" y="209"/>
                  </a:lnTo>
                  <a:lnTo>
                    <a:pt x="154" y="208"/>
                  </a:lnTo>
                  <a:lnTo>
                    <a:pt x="155" y="208"/>
                  </a:lnTo>
                  <a:lnTo>
                    <a:pt x="155" y="208"/>
                  </a:lnTo>
                  <a:lnTo>
                    <a:pt x="156" y="208"/>
                  </a:lnTo>
                  <a:lnTo>
                    <a:pt x="156" y="206"/>
                  </a:lnTo>
                  <a:lnTo>
                    <a:pt x="156" y="205"/>
                  </a:lnTo>
                  <a:lnTo>
                    <a:pt x="157" y="205"/>
                  </a:lnTo>
                  <a:lnTo>
                    <a:pt x="159" y="206"/>
                  </a:lnTo>
                  <a:lnTo>
                    <a:pt x="160" y="206"/>
                  </a:lnTo>
                  <a:lnTo>
                    <a:pt x="161" y="206"/>
                  </a:lnTo>
                  <a:lnTo>
                    <a:pt x="162" y="205"/>
                  </a:lnTo>
                  <a:lnTo>
                    <a:pt x="162" y="205"/>
                  </a:lnTo>
                  <a:lnTo>
                    <a:pt x="162" y="204"/>
                  </a:lnTo>
                  <a:lnTo>
                    <a:pt x="163" y="204"/>
                  </a:lnTo>
                  <a:lnTo>
                    <a:pt x="164" y="203"/>
                  </a:lnTo>
                  <a:lnTo>
                    <a:pt x="167" y="203"/>
                  </a:lnTo>
                  <a:lnTo>
                    <a:pt x="168" y="202"/>
                  </a:lnTo>
                  <a:lnTo>
                    <a:pt x="169" y="203"/>
                  </a:lnTo>
                  <a:lnTo>
                    <a:pt x="170" y="203"/>
                  </a:lnTo>
                  <a:lnTo>
                    <a:pt x="171" y="202"/>
                  </a:lnTo>
                  <a:lnTo>
                    <a:pt x="172" y="202"/>
                  </a:lnTo>
                  <a:lnTo>
                    <a:pt x="173" y="201"/>
                  </a:lnTo>
                  <a:lnTo>
                    <a:pt x="174" y="200"/>
                  </a:lnTo>
                  <a:lnTo>
                    <a:pt x="176" y="200"/>
                  </a:lnTo>
                  <a:lnTo>
                    <a:pt x="177" y="200"/>
                  </a:lnTo>
                  <a:lnTo>
                    <a:pt x="177" y="201"/>
                  </a:lnTo>
                  <a:lnTo>
                    <a:pt x="178" y="201"/>
                  </a:lnTo>
                  <a:lnTo>
                    <a:pt x="179" y="201"/>
                  </a:lnTo>
                  <a:lnTo>
                    <a:pt x="180" y="201"/>
                  </a:lnTo>
                  <a:lnTo>
                    <a:pt x="180" y="200"/>
                  </a:lnTo>
                  <a:lnTo>
                    <a:pt x="181" y="200"/>
                  </a:lnTo>
                  <a:lnTo>
                    <a:pt x="182" y="201"/>
                  </a:lnTo>
                  <a:lnTo>
                    <a:pt x="182" y="202"/>
                  </a:lnTo>
                  <a:lnTo>
                    <a:pt x="183" y="202"/>
                  </a:lnTo>
                  <a:lnTo>
                    <a:pt x="187" y="202"/>
                  </a:lnTo>
                  <a:lnTo>
                    <a:pt x="188" y="202"/>
                  </a:lnTo>
                  <a:lnTo>
                    <a:pt x="188" y="201"/>
                  </a:lnTo>
                  <a:lnTo>
                    <a:pt x="188" y="200"/>
                  </a:lnTo>
                  <a:lnTo>
                    <a:pt x="189" y="198"/>
                  </a:lnTo>
                  <a:lnTo>
                    <a:pt x="191" y="198"/>
                  </a:lnTo>
                  <a:lnTo>
                    <a:pt x="193" y="198"/>
                  </a:lnTo>
                  <a:lnTo>
                    <a:pt x="194" y="198"/>
                  </a:lnTo>
                  <a:lnTo>
                    <a:pt x="194" y="197"/>
                  </a:lnTo>
                  <a:lnTo>
                    <a:pt x="194" y="196"/>
                  </a:lnTo>
                  <a:lnTo>
                    <a:pt x="194" y="195"/>
                  </a:lnTo>
                  <a:lnTo>
                    <a:pt x="195" y="195"/>
                  </a:lnTo>
                  <a:lnTo>
                    <a:pt x="196" y="195"/>
                  </a:lnTo>
                  <a:lnTo>
                    <a:pt x="196" y="196"/>
                  </a:lnTo>
                  <a:lnTo>
                    <a:pt x="197" y="196"/>
                  </a:lnTo>
                  <a:lnTo>
                    <a:pt x="197" y="197"/>
                  </a:lnTo>
                  <a:lnTo>
                    <a:pt x="198" y="197"/>
                  </a:lnTo>
                  <a:lnTo>
                    <a:pt x="199" y="197"/>
                  </a:lnTo>
                  <a:lnTo>
                    <a:pt x="200" y="196"/>
                  </a:lnTo>
                  <a:lnTo>
                    <a:pt x="202" y="196"/>
                  </a:lnTo>
                  <a:lnTo>
                    <a:pt x="202" y="197"/>
                  </a:lnTo>
                  <a:lnTo>
                    <a:pt x="204" y="197"/>
                  </a:lnTo>
                  <a:lnTo>
                    <a:pt x="205" y="196"/>
                  </a:lnTo>
                  <a:lnTo>
                    <a:pt x="206" y="196"/>
                  </a:lnTo>
                  <a:lnTo>
                    <a:pt x="206" y="195"/>
                  </a:lnTo>
                  <a:lnTo>
                    <a:pt x="206" y="194"/>
                  </a:lnTo>
                  <a:lnTo>
                    <a:pt x="207" y="194"/>
                  </a:lnTo>
                  <a:lnTo>
                    <a:pt x="207" y="193"/>
                  </a:lnTo>
                  <a:lnTo>
                    <a:pt x="208" y="194"/>
                  </a:lnTo>
                  <a:lnTo>
                    <a:pt x="210" y="194"/>
                  </a:lnTo>
                  <a:lnTo>
                    <a:pt x="211" y="194"/>
                  </a:lnTo>
                  <a:lnTo>
                    <a:pt x="212" y="194"/>
                  </a:lnTo>
                  <a:lnTo>
                    <a:pt x="212" y="193"/>
                  </a:lnTo>
                  <a:lnTo>
                    <a:pt x="213" y="193"/>
                  </a:lnTo>
                  <a:lnTo>
                    <a:pt x="213" y="192"/>
                  </a:lnTo>
                  <a:lnTo>
                    <a:pt x="214" y="192"/>
                  </a:lnTo>
                  <a:lnTo>
                    <a:pt x="215" y="192"/>
                  </a:lnTo>
                  <a:lnTo>
                    <a:pt x="216" y="192"/>
                  </a:lnTo>
                  <a:lnTo>
                    <a:pt x="215" y="191"/>
                  </a:lnTo>
                  <a:lnTo>
                    <a:pt x="216" y="191"/>
                  </a:lnTo>
                  <a:lnTo>
                    <a:pt x="216" y="191"/>
                  </a:lnTo>
                  <a:lnTo>
                    <a:pt x="217" y="192"/>
                  </a:lnTo>
                  <a:lnTo>
                    <a:pt x="219" y="192"/>
                  </a:lnTo>
                  <a:lnTo>
                    <a:pt x="220" y="192"/>
                  </a:lnTo>
                  <a:lnTo>
                    <a:pt x="221" y="192"/>
                  </a:lnTo>
                  <a:lnTo>
                    <a:pt x="221" y="191"/>
                  </a:lnTo>
                  <a:lnTo>
                    <a:pt x="221" y="192"/>
                  </a:lnTo>
                  <a:lnTo>
                    <a:pt x="222" y="192"/>
                  </a:lnTo>
                  <a:lnTo>
                    <a:pt x="222" y="193"/>
                  </a:lnTo>
                  <a:lnTo>
                    <a:pt x="222" y="192"/>
                  </a:lnTo>
                  <a:lnTo>
                    <a:pt x="223" y="192"/>
                  </a:lnTo>
                  <a:lnTo>
                    <a:pt x="223" y="191"/>
                  </a:lnTo>
                  <a:lnTo>
                    <a:pt x="224" y="189"/>
                  </a:lnTo>
                  <a:lnTo>
                    <a:pt x="225" y="189"/>
                  </a:lnTo>
                  <a:lnTo>
                    <a:pt x="225" y="191"/>
                  </a:lnTo>
                  <a:lnTo>
                    <a:pt x="227" y="191"/>
                  </a:lnTo>
                  <a:lnTo>
                    <a:pt x="228" y="192"/>
                  </a:lnTo>
                  <a:lnTo>
                    <a:pt x="229" y="192"/>
                  </a:lnTo>
                  <a:lnTo>
                    <a:pt x="230" y="192"/>
                  </a:lnTo>
                  <a:lnTo>
                    <a:pt x="231" y="192"/>
                  </a:lnTo>
                  <a:lnTo>
                    <a:pt x="231" y="191"/>
                  </a:lnTo>
                  <a:lnTo>
                    <a:pt x="232" y="189"/>
                  </a:lnTo>
                  <a:lnTo>
                    <a:pt x="232" y="188"/>
                  </a:lnTo>
                  <a:lnTo>
                    <a:pt x="233" y="188"/>
                  </a:lnTo>
                  <a:lnTo>
                    <a:pt x="233" y="187"/>
                  </a:lnTo>
                  <a:lnTo>
                    <a:pt x="234" y="186"/>
                  </a:lnTo>
                  <a:lnTo>
                    <a:pt x="236" y="186"/>
                  </a:lnTo>
                  <a:lnTo>
                    <a:pt x="236" y="185"/>
                  </a:lnTo>
                  <a:lnTo>
                    <a:pt x="237" y="185"/>
                  </a:lnTo>
                  <a:lnTo>
                    <a:pt x="237" y="184"/>
                  </a:lnTo>
                  <a:lnTo>
                    <a:pt x="237" y="183"/>
                  </a:lnTo>
                  <a:lnTo>
                    <a:pt x="237" y="181"/>
                  </a:lnTo>
                  <a:lnTo>
                    <a:pt x="237" y="180"/>
                  </a:lnTo>
                  <a:lnTo>
                    <a:pt x="237" y="180"/>
                  </a:lnTo>
                  <a:lnTo>
                    <a:pt x="238" y="179"/>
                  </a:lnTo>
                  <a:lnTo>
                    <a:pt x="239" y="178"/>
                  </a:lnTo>
                  <a:lnTo>
                    <a:pt x="239" y="177"/>
                  </a:lnTo>
                  <a:lnTo>
                    <a:pt x="240" y="177"/>
                  </a:lnTo>
                  <a:lnTo>
                    <a:pt x="241" y="177"/>
                  </a:lnTo>
                  <a:lnTo>
                    <a:pt x="242" y="176"/>
                  </a:lnTo>
                  <a:lnTo>
                    <a:pt x="243" y="176"/>
                  </a:lnTo>
                  <a:lnTo>
                    <a:pt x="243" y="175"/>
                  </a:lnTo>
                  <a:lnTo>
                    <a:pt x="243" y="174"/>
                  </a:lnTo>
                  <a:lnTo>
                    <a:pt x="243" y="172"/>
                  </a:lnTo>
                  <a:lnTo>
                    <a:pt x="243" y="171"/>
                  </a:lnTo>
                  <a:lnTo>
                    <a:pt x="243" y="170"/>
                  </a:lnTo>
                  <a:lnTo>
                    <a:pt x="245" y="170"/>
                  </a:lnTo>
                  <a:lnTo>
                    <a:pt x="245" y="169"/>
                  </a:lnTo>
                  <a:lnTo>
                    <a:pt x="246" y="169"/>
                  </a:lnTo>
                  <a:lnTo>
                    <a:pt x="246" y="168"/>
                  </a:lnTo>
                  <a:lnTo>
                    <a:pt x="247" y="168"/>
                  </a:lnTo>
                  <a:lnTo>
                    <a:pt x="247" y="167"/>
                  </a:lnTo>
                  <a:lnTo>
                    <a:pt x="247" y="166"/>
                  </a:lnTo>
                  <a:lnTo>
                    <a:pt x="246" y="166"/>
                  </a:lnTo>
                  <a:lnTo>
                    <a:pt x="245" y="166"/>
                  </a:lnTo>
                  <a:lnTo>
                    <a:pt x="246" y="164"/>
                  </a:lnTo>
                  <a:lnTo>
                    <a:pt x="246" y="161"/>
                  </a:lnTo>
                  <a:lnTo>
                    <a:pt x="246" y="160"/>
                  </a:lnTo>
                  <a:lnTo>
                    <a:pt x="247" y="159"/>
                  </a:lnTo>
                  <a:lnTo>
                    <a:pt x="248" y="159"/>
                  </a:lnTo>
                  <a:lnTo>
                    <a:pt x="249" y="158"/>
                  </a:lnTo>
                  <a:lnTo>
                    <a:pt x="250" y="156"/>
                  </a:lnTo>
                  <a:lnTo>
                    <a:pt x="251" y="155"/>
                  </a:lnTo>
                  <a:lnTo>
                    <a:pt x="253" y="154"/>
                  </a:lnTo>
                  <a:lnTo>
                    <a:pt x="253" y="153"/>
                  </a:lnTo>
                  <a:lnTo>
                    <a:pt x="254" y="153"/>
                  </a:lnTo>
                  <a:lnTo>
                    <a:pt x="254" y="153"/>
                  </a:lnTo>
                  <a:lnTo>
                    <a:pt x="255" y="153"/>
                  </a:lnTo>
                  <a:lnTo>
                    <a:pt x="255" y="152"/>
                  </a:lnTo>
                  <a:lnTo>
                    <a:pt x="256" y="151"/>
                  </a:lnTo>
                  <a:lnTo>
                    <a:pt x="257" y="151"/>
                  </a:lnTo>
                  <a:lnTo>
                    <a:pt x="258" y="151"/>
                  </a:lnTo>
                  <a:lnTo>
                    <a:pt x="259" y="151"/>
                  </a:lnTo>
                  <a:lnTo>
                    <a:pt x="259" y="152"/>
                  </a:lnTo>
                  <a:lnTo>
                    <a:pt x="262" y="151"/>
                  </a:lnTo>
                  <a:lnTo>
                    <a:pt x="263" y="151"/>
                  </a:lnTo>
                  <a:lnTo>
                    <a:pt x="264" y="151"/>
                  </a:lnTo>
                  <a:lnTo>
                    <a:pt x="264" y="150"/>
                  </a:lnTo>
                  <a:lnTo>
                    <a:pt x="264" y="149"/>
                  </a:lnTo>
                  <a:lnTo>
                    <a:pt x="264" y="147"/>
                  </a:lnTo>
                  <a:lnTo>
                    <a:pt x="264" y="145"/>
                  </a:lnTo>
                  <a:lnTo>
                    <a:pt x="264" y="144"/>
                  </a:lnTo>
                  <a:lnTo>
                    <a:pt x="264" y="143"/>
                  </a:lnTo>
                  <a:lnTo>
                    <a:pt x="265" y="143"/>
                  </a:lnTo>
                  <a:lnTo>
                    <a:pt x="266" y="142"/>
                  </a:lnTo>
                  <a:lnTo>
                    <a:pt x="267" y="142"/>
                  </a:lnTo>
                  <a:lnTo>
                    <a:pt x="267" y="143"/>
                  </a:lnTo>
                  <a:lnTo>
                    <a:pt x="270" y="145"/>
                  </a:lnTo>
                  <a:lnTo>
                    <a:pt x="270" y="146"/>
                  </a:lnTo>
                  <a:lnTo>
                    <a:pt x="268" y="147"/>
                  </a:lnTo>
                  <a:lnTo>
                    <a:pt x="268" y="149"/>
                  </a:lnTo>
                  <a:lnTo>
                    <a:pt x="270" y="149"/>
                  </a:lnTo>
                  <a:lnTo>
                    <a:pt x="271" y="147"/>
                  </a:lnTo>
                  <a:lnTo>
                    <a:pt x="271" y="146"/>
                  </a:lnTo>
                  <a:lnTo>
                    <a:pt x="271" y="145"/>
                  </a:lnTo>
                  <a:lnTo>
                    <a:pt x="272" y="145"/>
                  </a:lnTo>
                  <a:lnTo>
                    <a:pt x="272" y="144"/>
                  </a:lnTo>
                  <a:lnTo>
                    <a:pt x="272" y="143"/>
                  </a:lnTo>
                  <a:lnTo>
                    <a:pt x="273" y="142"/>
                  </a:lnTo>
                  <a:lnTo>
                    <a:pt x="273" y="141"/>
                  </a:lnTo>
                  <a:lnTo>
                    <a:pt x="272" y="141"/>
                  </a:lnTo>
                  <a:lnTo>
                    <a:pt x="272" y="139"/>
                  </a:lnTo>
                  <a:lnTo>
                    <a:pt x="273" y="139"/>
                  </a:lnTo>
                  <a:lnTo>
                    <a:pt x="273" y="138"/>
                  </a:lnTo>
                  <a:lnTo>
                    <a:pt x="273" y="137"/>
                  </a:lnTo>
                  <a:lnTo>
                    <a:pt x="273" y="136"/>
                  </a:lnTo>
                  <a:lnTo>
                    <a:pt x="274" y="135"/>
                  </a:lnTo>
                  <a:lnTo>
                    <a:pt x="275" y="135"/>
                  </a:lnTo>
                  <a:lnTo>
                    <a:pt x="276" y="135"/>
                  </a:lnTo>
                  <a:lnTo>
                    <a:pt x="277" y="136"/>
                  </a:lnTo>
                  <a:lnTo>
                    <a:pt x="279" y="136"/>
                  </a:lnTo>
                  <a:lnTo>
                    <a:pt x="280" y="136"/>
                  </a:lnTo>
                  <a:lnTo>
                    <a:pt x="281" y="136"/>
                  </a:lnTo>
                  <a:lnTo>
                    <a:pt x="282" y="137"/>
                  </a:lnTo>
                  <a:lnTo>
                    <a:pt x="283" y="136"/>
                  </a:lnTo>
                  <a:lnTo>
                    <a:pt x="283" y="135"/>
                  </a:lnTo>
                  <a:lnTo>
                    <a:pt x="283" y="134"/>
                  </a:lnTo>
                  <a:lnTo>
                    <a:pt x="283" y="133"/>
                  </a:lnTo>
                  <a:lnTo>
                    <a:pt x="283" y="132"/>
                  </a:lnTo>
                  <a:lnTo>
                    <a:pt x="284" y="132"/>
                  </a:lnTo>
                  <a:lnTo>
                    <a:pt x="284" y="130"/>
                  </a:lnTo>
                  <a:lnTo>
                    <a:pt x="284" y="129"/>
                  </a:lnTo>
                  <a:lnTo>
                    <a:pt x="285" y="129"/>
                  </a:lnTo>
                  <a:lnTo>
                    <a:pt x="287" y="128"/>
                  </a:lnTo>
                  <a:lnTo>
                    <a:pt x="288" y="128"/>
                  </a:lnTo>
                  <a:lnTo>
                    <a:pt x="288" y="127"/>
                  </a:lnTo>
                  <a:lnTo>
                    <a:pt x="289" y="127"/>
                  </a:lnTo>
                  <a:lnTo>
                    <a:pt x="289" y="126"/>
                  </a:lnTo>
                  <a:lnTo>
                    <a:pt x="289" y="126"/>
                  </a:lnTo>
                  <a:lnTo>
                    <a:pt x="288" y="125"/>
                  </a:lnTo>
                  <a:lnTo>
                    <a:pt x="287" y="124"/>
                  </a:lnTo>
                  <a:lnTo>
                    <a:pt x="285" y="124"/>
                  </a:lnTo>
                  <a:lnTo>
                    <a:pt x="284" y="124"/>
                  </a:lnTo>
                  <a:lnTo>
                    <a:pt x="283" y="124"/>
                  </a:lnTo>
                  <a:lnTo>
                    <a:pt x="282" y="124"/>
                  </a:lnTo>
                  <a:lnTo>
                    <a:pt x="282" y="122"/>
                  </a:lnTo>
                  <a:lnTo>
                    <a:pt x="283" y="121"/>
                  </a:lnTo>
                  <a:lnTo>
                    <a:pt x="283" y="120"/>
                  </a:lnTo>
                  <a:lnTo>
                    <a:pt x="283" y="119"/>
                  </a:lnTo>
                  <a:lnTo>
                    <a:pt x="283" y="118"/>
                  </a:lnTo>
                  <a:lnTo>
                    <a:pt x="283" y="117"/>
                  </a:lnTo>
                  <a:lnTo>
                    <a:pt x="284" y="116"/>
                  </a:lnTo>
                  <a:lnTo>
                    <a:pt x="285" y="116"/>
                  </a:lnTo>
                  <a:lnTo>
                    <a:pt x="287" y="116"/>
                  </a:lnTo>
                  <a:lnTo>
                    <a:pt x="287" y="117"/>
                  </a:lnTo>
                  <a:lnTo>
                    <a:pt x="288" y="118"/>
                  </a:lnTo>
                  <a:lnTo>
                    <a:pt x="289" y="119"/>
                  </a:lnTo>
                  <a:lnTo>
                    <a:pt x="290" y="119"/>
                  </a:lnTo>
                  <a:lnTo>
                    <a:pt x="291" y="120"/>
                  </a:lnTo>
                  <a:lnTo>
                    <a:pt x="292" y="120"/>
                  </a:lnTo>
                  <a:lnTo>
                    <a:pt x="292" y="119"/>
                  </a:lnTo>
                  <a:lnTo>
                    <a:pt x="292" y="118"/>
                  </a:lnTo>
                  <a:lnTo>
                    <a:pt x="292" y="117"/>
                  </a:lnTo>
                  <a:lnTo>
                    <a:pt x="293" y="116"/>
                  </a:lnTo>
                  <a:lnTo>
                    <a:pt x="293" y="115"/>
                  </a:lnTo>
                  <a:lnTo>
                    <a:pt x="294" y="115"/>
                  </a:lnTo>
                  <a:lnTo>
                    <a:pt x="296" y="115"/>
                  </a:lnTo>
                  <a:lnTo>
                    <a:pt x="297" y="116"/>
                  </a:lnTo>
                  <a:lnTo>
                    <a:pt x="298" y="116"/>
                  </a:lnTo>
                  <a:lnTo>
                    <a:pt x="299" y="117"/>
                  </a:lnTo>
                  <a:lnTo>
                    <a:pt x="299" y="118"/>
                  </a:lnTo>
                  <a:lnTo>
                    <a:pt x="299" y="119"/>
                  </a:lnTo>
                  <a:lnTo>
                    <a:pt x="299" y="120"/>
                  </a:lnTo>
                  <a:lnTo>
                    <a:pt x="298" y="121"/>
                  </a:lnTo>
                  <a:lnTo>
                    <a:pt x="299" y="121"/>
                  </a:lnTo>
                  <a:lnTo>
                    <a:pt x="299" y="122"/>
                  </a:lnTo>
                  <a:lnTo>
                    <a:pt x="299" y="124"/>
                  </a:lnTo>
                  <a:lnTo>
                    <a:pt x="299" y="124"/>
                  </a:lnTo>
                  <a:lnTo>
                    <a:pt x="299" y="125"/>
                  </a:lnTo>
                  <a:lnTo>
                    <a:pt x="300" y="126"/>
                  </a:lnTo>
                  <a:lnTo>
                    <a:pt x="300" y="125"/>
                  </a:lnTo>
                  <a:lnTo>
                    <a:pt x="301" y="125"/>
                  </a:lnTo>
                  <a:lnTo>
                    <a:pt x="302" y="125"/>
                  </a:lnTo>
                  <a:lnTo>
                    <a:pt x="302" y="124"/>
                  </a:lnTo>
                  <a:lnTo>
                    <a:pt x="303" y="122"/>
                  </a:lnTo>
                  <a:lnTo>
                    <a:pt x="302" y="122"/>
                  </a:lnTo>
                  <a:lnTo>
                    <a:pt x="302" y="121"/>
                  </a:lnTo>
                  <a:lnTo>
                    <a:pt x="302" y="120"/>
                  </a:lnTo>
                  <a:lnTo>
                    <a:pt x="302" y="119"/>
                  </a:lnTo>
                  <a:lnTo>
                    <a:pt x="303" y="119"/>
                  </a:lnTo>
                  <a:lnTo>
                    <a:pt x="303" y="118"/>
                  </a:lnTo>
                  <a:lnTo>
                    <a:pt x="303" y="117"/>
                  </a:lnTo>
                  <a:lnTo>
                    <a:pt x="305" y="116"/>
                  </a:lnTo>
                  <a:lnTo>
                    <a:pt x="306" y="116"/>
                  </a:lnTo>
                  <a:lnTo>
                    <a:pt x="307" y="116"/>
                  </a:lnTo>
                  <a:lnTo>
                    <a:pt x="308" y="116"/>
                  </a:lnTo>
                  <a:lnTo>
                    <a:pt x="309" y="116"/>
                  </a:lnTo>
                  <a:lnTo>
                    <a:pt x="310" y="115"/>
                  </a:lnTo>
                  <a:lnTo>
                    <a:pt x="310" y="113"/>
                  </a:lnTo>
                  <a:lnTo>
                    <a:pt x="310" y="112"/>
                  </a:lnTo>
                  <a:lnTo>
                    <a:pt x="310" y="111"/>
                  </a:lnTo>
                  <a:lnTo>
                    <a:pt x="311" y="110"/>
                  </a:lnTo>
                  <a:lnTo>
                    <a:pt x="313" y="110"/>
                  </a:lnTo>
                  <a:lnTo>
                    <a:pt x="313" y="111"/>
                  </a:lnTo>
                  <a:lnTo>
                    <a:pt x="314" y="111"/>
                  </a:lnTo>
                  <a:lnTo>
                    <a:pt x="315" y="111"/>
                  </a:lnTo>
                  <a:lnTo>
                    <a:pt x="316" y="111"/>
                  </a:lnTo>
                  <a:lnTo>
                    <a:pt x="316" y="112"/>
                  </a:lnTo>
                  <a:lnTo>
                    <a:pt x="317" y="113"/>
                  </a:lnTo>
                  <a:lnTo>
                    <a:pt x="317" y="115"/>
                  </a:lnTo>
                  <a:lnTo>
                    <a:pt x="319" y="115"/>
                  </a:lnTo>
                  <a:lnTo>
                    <a:pt x="320" y="115"/>
                  </a:lnTo>
                  <a:lnTo>
                    <a:pt x="320" y="113"/>
                  </a:lnTo>
                  <a:lnTo>
                    <a:pt x="322" y="113"/>
                  </a:lnTo>
                  <a:lnTo>
                    <a:pt x="322" y="112"/>
                  </a:lnTo>
                  <a:lnTo>
                    <a:pt x="323" y="112"/>
                  </a:lnTo>
                  <a:lnTo>
                    <a:pt x="323" y="111"/>
                  </a:lnTo>
                  <a:lnTo>
                    <a:pt x="323" y="110"/>
                  </a:lnTo>
                  <a:lnTo>
                    <a:pt x="324" y="110"/>
                  </a:lnTo>
                  <a:lnTo>
                    <a:pt x="325" y="110"/>
                  </a:lnTo>
                  <a:lnTo>
                    <a:pt x="326" y="109"/>
                  </a:lnTo>
                  <a:lnTo>
                    <a:pt x="326" y="108"/>
                  </a:lnTo>
                  <a:lnTo>
                    <a:pt x="326" y="107"/>
                  </a:lnTo>
                  <a:lnTo>
                    <a:pt x="326" y="105"/>
                  </a:lnTo>
                  <a:lnTo>
                    <a:pt x="326" y="104"/>
                  </a:lnTo>
                  <a:lnTo>
                    <a:pt x="327" y="104"/>
                  </a:lnTo>
                  <a:lnTo>
                    <a:pt x="328" y="104"/>
                  </a:lnTo>
                  <a:lnTo>
                    <a:pt x="328" y="103"/>
                  </a:lnTo>
                  <a:lnTo>
                    <a:pt x="330" y="102"/>
                  </a:lnTo>
                  <a:lnTo>
                    <a:pt x="330" y="101"/>
                  </a:lnTo>
                  <a:lnTo>
                    <a:pt x="331" y="100"/>
                  </a:lnTo>
                  <a:lnTo>
                    <a:pt x="332" y="99"/>
                  </a:lnTo>
                  <a:lnTo>
                    <a:pt x="332" y="99"/>
                  </a:lnTo>
                  <a:lnTo>
                    <a:pt x="331" y="98"/>
                  </a:lnTo>
                  <a:lnTo>
                    <a:pt x="330" y="98"/>
                  </a:lnTo>
                  <a:lnTo>
                    <a:pt x="330" y="96"/>
                  </a:lnTo>
                  <a:lnTo>
                    <a:pt x="331" y="95"/>
                  </a:lnTo>
                  <a:lnTo>
                    <a:pt x="331" y="94"/>
                  </a:lnTo>
                  <a:lnTo>
                    <a:pt x="331" y="92"/>
                  </a:lnTo>
                  <a:lnTo>
                    <a:pt x="332" y="91"/>
                  </a:lnTo>
                  <a:lnTo>
                    <a:pt x="333" y="90"/>
                  </a:lnTo>
                  <a:lnTo>
                    <a:pt x="333" y="88"/>
                  </a:lnTo>
                  <a:lnTo>
                    <a:pt x="333" y="87"/>
                  </a:lnTo>
                  <a:lnTo>
                    <a:pt x="333" y="86"/>
                  </a:lnTo>
                  <a:lnTo>
                    <a:pt x="333" y="85"/>
                  </a:lnTo>
                  <a:lnTo>
                    <a:pt x="333" y="84"/>
                  </a:lnTo>
                  <a:lnTo>
                    <a:pt x="333" y="83"/>
                  </a:lnTo>
                  <a:lnTo>
                    <a:pt x="332" y="83"/>
                  </a:lnTo>
                  <a:lnTo>
                    <a:pt x="332" y="82"/>
                  </a:lnTo>
                  <a:lnTo>
                    <a:pt x="331" y="82"/>
                  </a:lnTo>
                  <a:lnTo>
                    <a:pt x="331" y="81"/>
                  </a:lnTo>
                  <a:lnTo>
                    <a:pt x="332" y="81"/>
                  </a:lnTo>
                  <a:lnTo>
                    <a:pt x="332" y="79"/>
                  </a:lnTo>
                  <a:lnTo>
                    <a:pt x="332" y="78"/>
                  </a:lnTo>
                  <a:lnTo>
                    <a:pt x="332" y="77"/>
                  </a:lnTo>
                  <a:lnTo>
                    <a:pt x="332" y="76"/>
                  </a:lnTo>
                  <a:lnTo>
                    <a:pt x="332" y="75"/>
                  </a:lnTo>
                  <a:lnTo>
                    <a:pt x="332" y="74"/>
                  </a:lnTo>
                  <a:lnTo>
                    <a:pt x="331" y="74"/>
                  </a:lnTo>
                  <a:lnTo>
                    <a:pt x="331" y="73"/>
                  </a:lnTo>
                  <a:lnTo>
                    <a:pt x="331" y="71"/>
                  </a:lnTo>
                  <a:lnTo>
                    <a:pt x="331" y="71"/>
                  </a:lnTo>
                  <a:lnTo>
                    <a:pt x="332" y="71"/>
                  </a:lnTo>
                  <a:lnTo>
                    <a:pt x="332" y="70"/>
                  </a:lnTo>
                  <a:lnTo>
                    <a:pt x="333" y="70"/>
                  </a:lnTo>
                  <a:lnTo>
                    <a:pt x="334" y="70"/>
                  </a:lnTo>
                  <a:lnTo>
                    <a:pt x="334" y="69"/>
                  </a:lnTo>
                  <a:lnTo>
                    <a:pt x="334" y="68"/>
                  </a:lnTo>
                  <a:lnTo>
                    <a:pt x="333" y="67"/>
                  </a:lnTo>
                  <a:lnTo>
                    <a:pt x="333" y="66"/>
                  </a:lnTo>
                  <a:lnTo>
                    <a:pt x="332" y="66"/>
                  </a:lnTo>
                  <a:lnTo>
                    <a:pt x="333" y="66"/>
                  </a:lnTo>
                  <a:lnTo>
                    <a:pt x="334" y="66"/>
                  </a:lnTo>
                  <a:lnTo>
                    <a:pt x="335" y="65"/>
                  </a:lnTo>
                  <a:lnTo>
                    <a:pt x="335" y="64"/>
                  </a:lnTo>
                  <a:lnTo>
                    <a:pt x="335" y="62"/>
                  </a:lnTo>
                  <a:lnTo>
                    <a:pt x="335" y="61"/>
                  </a:lnTo>
                  <a:lnTo>
                    <a:pt x="336" y="61"/>
                  </a:lnTo>
                  <a:lnTo>
                    <a:pt x="336" y="60"/>
                  </a:lnTo>
                  <a:lnTo>
                    <a:pt x="337" y="59"/>
                  </a:lnTo>
                  <a:lnTo>
                    <a:pt x="337" y="58"/>
                  </a:lnTo>
                  <a:lnTo>
                    <a:pt x="339" y="58"/>
                  </a:lnTo>
                  <a:lnTo>
                    <a:pt x="340" y="57"/>
                  </a:lnTo>
                  <a:lnTo>
                    <a:pt x="341" y="56"/>
                  </a:lnTo>
                  <a:lnTo>
                    <a:pt x="341" y="54"/>
                  </a:lnTo>
                  <a:lnTo>
                    <a:pt x="342" y="54"/>
                  </a:lnTo>
                  <a:lnTo>
                    <a:pt x="343" y="53"/>
                  </a:lnTo>
                  <a:lnTo>
                    <a:pt x="349" y="48"/>
                  </a:lnTo>
                  <a:lnTo>
                    <a:pt x="350" y="46"/>
                  </a:lnTo>
                  <a:lnTo>
                    <a:pt x="353" y="44"/>
                  </a:lnTo>
                  <a:lnTo>
                    <a:pt x="357" y="40"/>
                  </a:lnTo>
                  <a:lnTo>
                    <a:pt x="359" y="36"/>
                  </a:lnTo>
                  <a:lnTo>
                    <a:pt x="360" y="36"/>
                  </a:lnTo>
                  <a:lnTo>
                    <a:pt x="361" y="34"/>
                  </a:lnTo>
                  <a:lnTo>
                    <a:pt x="362" y="33"/>
                  </a:lnTo>
                  <a:lnTo>
                    <a:pt x="371" y="24"/>
                  </a:lnTo>
                  <a:lnTo>
                    <a:pt x="374" y="22"/>
                  </a:lnTo>
                  <a:lnTo>
                    <a:pt x="375" y="22"/>
                  </a:lnTo>
                  <a:lnTo>
                    <a:pt x="379" y="17"/>
                  </a:lnTo>
                  <a:lnTo>
                    <a:pt x="380" y="15"/>
                  </a:lnTo>
                  <a:lnTo>
                    <a:pt x="382" y="14"/>
                  </a:lnTo>
                  <a:lnTo>
                    <a:pt x="386" y="10"/>
                  </a:lnTo>
                  <a:lnTo>
                    <a:pt x="387" y="8"/>
                  </a:lnTo>
                  <a:lnTo>
                    <a:pt x="392" y="3"/>
                  </a:lnTo>
                  <a:lnTo>
                    <a:pt x="396" y="0"/>
                  </a:lnTo>
                  <a:lnTo>
                    <a:pt x="397" y="0"/>
                  </a:lnTo>
                  <a:lnTo>
                    <a:pt x="397" y="1"/>
                  </a:lnTo>
                  <a:lnTo>
                    <a:pt x="399" y="1"/>
                  </a:lnTo>
                  <a:lnTo>
                    <a:pt x="399" y="2"/>
                  </a:lnTo>
                  <a:lnTo>
                    <a:pt x="400" y="2"/>
                  </a:lnTo>
                  <a:lnTo>
                    <a:pt x="400" y="3"/>
                  </a:lnTo>
                  <a:lnTo>
                    <a:pt x="401" y="3"/>
                  </a:lnTo>
                  <a:lnTo>
                    <a:pt x="401" y="5"/>
                  </a:lnTo>
                  <a:lnTo>
                    <a:pt x="403" y="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2" name="Freeform 94">
              <a:extLst>
                <a:ext uri="{FF2B5EF4-FFF2-40B4-BE49-F238E27FC236}">
                  <a16:creationId xmlns:a16="http://schemas.microsoft.com/office/drawing/2014/main" id="{67B5A6BD-FA1A-E4E2-C610-C7B154548C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2063" y="4013200"/>
              <a:ext cx="430213" cy="806450"/>
            </a:xfrm>
            <a:custGeom>
              <a:avLst/>
              <a:gdLst>
                <a:gd name="T0" fmla="*/ 83 w 271"/>
                <a:gd name="T1" fmla="*/ 459 h 508"/>
                <a:gd name="T2" fmla="*/ 94 w 271"/>
                <a:gd name="T3" fmla="*/ 474 h 508"/>
                <a:gd name="T4" fmla="*/ 110 w 271"/>
                <a:gd name="T5" fmla="*/ 490 h 508"/>
                <a:gd name="T6" fmla="*/ 121 w 271"/>
                <a:gd name="T7" fmla="*/ 499 h 508"/>
                <a:gd name="T8" fmla="*/ 114 w 271"/>
                <a:gd name="T9" fmla="*/ 504 h 508"/>
                <a:gd name="T10" fmla="*/ 104 w 271"/>
                <a:gd name="T11" fmla="*/ 504 h 508"/>
                <a:gd name="T12" fmla="*/ 92 w 271"/>
                <a:gd name="T13" fmla="*/ 490 h 508"/>
                <a:gd name="T14" fmla="*/ 84 w 271"/>
                <a:gd name="T15" fmla="*/ 478 h 508"/>
                <a:gd name="T16" fmla="*/ 78 w 271"/>
                <a:gd name="T17" fmla="*/ 462 h 508"/>
                <a:gd name="T18" fmla="*/ 75 w 271"/>
                <a:gd name="T19" fmla="*/ 450 h 508"/>
                <a:gd name="T20" fmla="*/ 85 w 271"/>
                <a:gd name="T21" fmla="*/ 340 h 508"/>
                <a:gd name="T22" fmla="*/ 99 w 271"/>
                <a:gd name="T23" fmla="*/ 347 h 508"/>
                <a:gd name="T24" fmla="*/ 114 w 271"/>
                <a:gd name="T25" fmla="*/ 354 h 508"/>
                <a:gd name="T26" fmla="*/ 125 w 271"/>
                <a:gd name="T27" fmla="*/ 366 h 508"/>
                <a:gd name="T28" fmla="*/ 134 w 271"/>
                <a:gd name="T29" fmla="*/ 377 h 508"/>
                <a:gd name="T30" fmla="*/ 123 w 271"/>
                <a:gd name="T31" fmla="*/ 380 h 508"/>
                <a:gd name="T32" fmla="*/ 108 w 271"/>
                <a:gd name="T33" fmla="*/ 379 h 508"/>
                <a:gd name="T34" fmla="*/ 97 w 271"/>
                <a:gd name="T35" fmla="*/ 371 h 508"/>
                <a:gd name="T36" fmla="*/ 97 w 271"/>
                <a:gd name="T37" fmla="*/ 357 h 508"/>
                <a:gd name="T38" fmla="*/ 87 w 271"/>
                <a:gd name="T39" fmla="*/ 352 h 508"/>
                <a:gd name="T40" fmla="*/ 75 w 271"/>
                <a:gd name="T41" fmla="*/ 344 h 508"/>
                <a:gd name="T42" fmla="*/ 153 w 271"/>
                <a:gd name="T43" fmla="*/ 269 h 508"/>
                <a:gd name="T44" fmla="*/ 148 w 271"/>
                <a:gd name="T45" fmla="*/ 277 h 508"/>
                <a:gd name="T46" fmla="*/ 146 w 271"/>
                <a:gd name="T47" fmla="*/ 276 h 508"/>
                <a:gd name="T48" fmla="*/ 144 w 271"/>
                <a:gd name="T49" fmla="*/ 269 h 508"/>
                <a:gd name="T50" fmla="*/ 269 w 271"/>
                <a:gd name="T51" fmla="*/ 108 h 508"/>
                <a:gd name="T52" fmla="*/ 258 w 271"/>
                <a:gd name="T53" fmla="*/ 189 h 508"/>
                <a:gd name="T54" fmla="*/ 239 w 271"/>
                <a:gd name="T55" fmla="*/ 217 h 508"/>
                <a:gd name="T56" fmla="*/ 215 w 271"/>
                <a:gd name="T57" fmla="*/ 223 h 508"/>
                <a:gd name="T58" fmla="*/ 203 w 271"/>
                <a:gd name="T59" fmla="*/ 227 h 508"/>
                <a:gd name="T60" fmla="*/ 195 w 271"/>
                <a:gd name="T61" fmla="*/ 239 h 508"/>
                <a:gd name="T62" fmla="*/ 186 w 271"/>
                <a:gd name="T63" fmla="*/ 248 h 508"/>
                <a:gd name="T64" fmla="*/ 179 w 271"/>
                <a:gd name="T65" fmla="*/ 262 h 508"/>
                <a:gd name="T66" fmla="*/ 173 w 271"/>
                <a:gd name="T67" fmla="*/ 268 h 508"/>
                <a:gd name="T68" fmla="*/ 165 w 271"/>
                <a:gd name="T69" fmla="*/ 269 h 508"/>
                <a:gd name="T70" fmla="*/ 159 w 271"/>
                <a:gd name="T71" fmla="*/ 271 h 508"/>
                <a:gd name="T72" fmla="*/ 157 w 271"/>
                <a:gd name="T73" fmla="*/ 273 h 508"/>
                <a:gd name="T74" fmla="*/ 154 w 271"/>
                <a:gd name="T75" fmla="*/ 270 h 508"/>
                <a:gd name="T76" fmla="*/ 147 w 271"/>
                <a:gd name="T77" fmla="*/ 267 h 508"/>
                <a:gd name="T78" fmla="*/ 142 w 271"/>
                <a:gd name="T79" fmla="*/ 270 h 508"/>
                <a:gd name="T80" fmla="*/ 137 w 271"/>
                <a:gd name="T81" fmla="*/ 270 h 508"/>
                <a:gd name="T82" fmla="*/ 140 w 271"/>
                <a:gd name="T83" fmla="*/ 278 h 508"/>
                <a:gd name="T84" fmla="*/ 136 w 271"/>
                <a:gd name="T85" fmla="*/ 282 h 508"/>
                <a:gd name="T86" fmla="*/ 119 w 271"/>
                <a:gd name="T87" fmla="*/ 274 h 508"/>
                <a:gd name="T88" fmla="*/ 109 w 271"/>
                <a:gd name="T89" fmla="*/ 266 h 508"/>
                <a:gd name="T90" fmla="*/ 114 w 271"/>
                <a:gd name="T91" fmla="*/ 247 h 508"/>
                <a:gd name="T92" fmla="*/ 105 w 271"/>
                <a:gd name="T93" fmla="*/ 217 h 508"/>
                <a:gd name="T94" fmla="*/ 91 w 271"/>
                <a:gd name="T95" fmla="*/ 202 h 508"/>
                <a:gd name="T96" fmla="*/ 70 w 271"/>
                <a:gd name="T97" fmla="*/ 199 h 508"/>
                <a:gd name="T98" fmla="*/ 53 w 271"/>
                <a:gd name="T99" fmla="*/ 200 h 508"/>
                <a:gd name="T100" fmla="*/ 37 w 271"/>
                <a:gd name="T101" fmla="*/ 202 h 508"/>
                <a:gd name="T102" fmla="*/ 22 w 271"/>
                <a:gd name="T103" fmla="*/ 200 h 508"/>
                <a:gd name="T104" fmla="*/ 6 w 271"/>
                <a:gd name="T105" fmla="*/ 198 h 508"/>
                <a:gd name="T106" fmla="*/ 53 w 271"/>
                <a:gd name="T107" fmla="*/ 166 h 508"/>
                <a:gd name="T108" fmla="*/ 44 w 271"/>
                <a:gd name="T109" fmla="*/ 83 h 508"/>
                <a:gd name="T110" fmla="*/ 15 w 271"/>
                <a:gd name="T111" fmla="*/ 10 h 508"/>
                <a:gd name="T112" fmla="*/ 52 w 271"/>
                <a:gd name="T113" fmla="*/ 2 h 508"/>
                <a:gd name="T114" fmla="*/ 82 w 271"/>
                <a:gd name="T115" fmla="*/ 2 h 508"/>
                <a:gd name="T116" fmla="*/ 131 w 271"/>
                <a:gd name="T117" fmla="*/ 2 h 508"/>
                <a:gd name="T118" fmla="*/ 160 w 271"/>
                <a:gd name="T119" fmla="*/ 2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508">
                  <a:moveTo>
                    <a:pt x="76" y="452"/>
                  </a:moveTo>
                  <a:lnTo>
                    <a:pt x="77" y="452"/>
                  </a:lnTo>
                  <a:lnTo>
                    <a:pt x="77" y="451"/>
                  </a:lnTo>
                  <a:lnTo>
                    <a:pt x="78" y="451"/>
                  </a:lnTo>
                  <a:lnTo>
                    <a:pt x="78" y="451"/>
                  </a:lnTo>
                  <a:lnTo>
                    <a:pt x="78" y="452"/>
                  </a:lnTo>
                  <a:lnTo>
                    <a:pt x="79" y="452"/>
                  </a:lnTo>
                  <a:lnTo>
                    <a:pt x="80" y="453"/>
                  </a:lnTo>
                  <a:lnTo>
                    <a:pt x="79" y="454"/>
                  </a:lnTo>
                  <a:lnTo>
                    <a:pt x="80" y="454"/>
                  </a:lnTo>
                  <a:lnTo>
                    <a:pt x="80" y="455"/>
                  </a:lnTo>
                  <a:lnTo>
                    <a:pt x="80" y="456"/>
                  </a:lnTo>
                  <a:lnTo>
                    <a:pt x="80" y="457"/>
                  </a:lnTo>
                  <a:lnTo>
                    <a:pt x="82" y="457"/>
                  </a:lnTo>
                  <a:lnTo>
                    <a:pt x="83" y="457"/>
                  </a:lnTo>
                  <a:lnTo>
                    <a:pt x="83" y="459"/>
                  </a:lnTo>
                  <a:lnTo>
                    <a:pt x="84" y="460"/>
                  </a:lnTo>
                  <a:lnTo>
                    <a:pt x="84" y="461"/>
                  </a:lnTo>
                  <a:lnTo>
                    <a:pt x="84" y="462"/>
                  </a:lnTo>
                  <a:lnTo>
                    <a:pt x="85" y="464"/>
                  </a:lnTo>
                  <a:lnTo>
                    <a:pt x="86" y="464"/>
                  </a:lnTo>
                  <a:lnTo>
                    <a:pt x="87" y="465"/>
                  </a:lnTo>
                  <a:lnTo>
                    <a:pt x="87" y="467"/>
                  </a:lnTo>
                  <a:lnTo>
                    <a:pt x="88" y="467"/>
                  </a:lnTo>
                  <a:lnTo>
                    <a:pt x="89" y="468"/>
                  </a:lnTo>
                  <a:lnTo>
                    <a:pt x="89" y="469"/>
                  </a:lnTo>
                  <a:lnTo>
                    <a:pt x="91" y="470"/>
                  </a:lnTo>
                  <a:lnTo>
                    <a:pt x="91" y="471"/>
                  </a:lnTo>
                  <a:lnTo>
                    <a:pt x="92" y="471"/>
                  </a:lnTo>
                  <a:lnTo>
                    <a:pt x="93" y="472"/>
                  </a:lnTo>
                  <a:lnTo>
                    <a:pt x="93" y="473"/>
                  </a:lnTo>
                  <a:lnTo>
                    <a:pt x="94" y="474"/>
                  </a:lnTo>
                  <a:lnTo>
                    <a:pt x="95" y="476"/>
                  </a:lnTo>
                  <a:lnTo>
                    <a:pt x="95" y="477"/>
                  </a:lnTo>
                  <a:lnTo>
                    <a:pt x="96" y="477"/>
                  </a:lnTo>
                  <a:lnTo>
                    <a:pt x="97" y="478"/>
                  </a:lnTo>
                  <a:lnTo>
                    <a:pt x="99" y="478"/>
                  </a:lnTo>
                  <a:lnTo>
                    <a:pt x="100" y="479"/>
                  </a:lnTo>
                  <a:lnTo>
                    <a:pt x="101" y="480"/>
                  </a:lnTo>
                  <a:lnTo>
                    <a:pt x="102" y="481"/>
                  </a:lnTo>
                  <a:lnTo>
                    <a:pt x="103" y="482"/>
                  </a:lnTo>
                  <a:lnTo>
                    <a:pt x="104" y="484"/>
                  </a:lnTo>
                  <a:lnTo>
                    <a:pt x="105" y="485"/>
                  </a:lnTo>
                  <a:lnTo>
                    <a:pt x="105" y="486"/>
                  </a:lnTo>
                  <a:lnTo>
                    <a:pt x="106" y="487"/>
                  </a:lnTo>
                  <a:lnTo>
                    <a:pt x="108" y="488"/>
                  </a:lnTo>
                  <a:lnTo>
                    <a:pt x="109" y="489"/>
                  </a:lnTo>
                  <a:lnTo>
                    <a:pt x="110" y="490"/>
                  </a:lnTo>
                  <a:lnTo>
                    <a:pt x="111" y="490"/>
                  </a:lnTo>
                  <a:lnTo>
                    <a:pt x="111" y="491"/>
                  </a:lnTo>
                  <a:lnTo>
                    <a:pt x="112" y="493"/>
                  </a:lnTo>
                  <a:lnTo>
                    <a:pt x="113" y="493"/>
                  </a:lnTo>
                  <a:lnTo>
                    <a:pt x="113" y="494"/>
                  </a:lnTo>
                  <a:lnTo>
                    <a:pt x="114" y="494"/>
                  </a:lnTo>
                  <a:lnTo>
                    <a:pt x="114" y="495"/>
                  </a:lnTo>
                  <a:lnTo>
                    <a:pt x="116" y="495"/>
                  </a:lnTo>
                  <a:lnTo>
                    <a:pt x="117" y="496"/>
                  </a:lnTo>
                  <a:lnTo>
                    <a:pt x="118" y="497"/>
                  </a:lnTo>
                  <a:lnTo>
                    <a:pt x="119" y="497"/>
                  </a:lnTo>
                  <a:lnTo>
                    <a:pt x="119" y="498"/>
                  </a:lnTo>
                  <a:lnTo>
                    <a:pt x="120" y="498"/>
                  </a:lnTo>
                  <a:lnTo>
                    <a:pt x="120" y="498"/>
                  </a:lnTo>
                  <a:lnTo>
                    <a:pt x="121" y="498"/>
                  </a:lnTo>
                  <a:lnTo>
                    <a:pt x="121" y="499"/>
                  </a:lnTo>
                  <a:lnTo>
                    <a:pt x="122" y="501"/>
                  </a:lnTo>
                  <a:lnTo>
                    <a:pt x="123" y="501"/>
                  </a:lnTo>
                  <a:lnTo>
                    <a:pt x="123" y="502"/>
                  </a:lnTo>
                  <a:lnTo>
                    <a:pt x="125" y="503"/>
                  </a:lnTo>
                  <a:lnTo>
                    <a:pt x="126" y="503"/>
                  </a:lnTo>
                  <a:lnTo>
                    <a:pt x="125" y="504"/>
                  </a:lnTo>
                  <a:lnTo>
                    <a:pt x="123" y="504"/>
                  </a:lnTo>
                  <a:lnTo>
                    <a:pt x="122" y="503"/>
                  </a:lnTo>
                  <a:lnTo>
                    <a:pt x="121" y="504"/>
                  </a:lnTo>
                  <a:lnTo>
                    <a:pt x="120" y="503"/>
                  </a:lnTo>
                  <a:lnTo>
                    <a:pt x="119" y="503"/>
                  </a:lnTo>
                  <a:lnTo>
                    <a:pt x="118" y="502"/>
                  </a:lnTo>
                  <a:lnTo>
                    <a:pt x="117" y="502"/>
                  </a:lnTo>
                  <a:lnTo>
                    <a:pt x="116" y="503"/>
                  </a:lnTo>
                  <a:lnTo>
                    <a:pt x="114" y="503"/>
                  </a:lnTo>
                  <a:lnTo>
                    <a:pt x="114" y="504"/>
                  </a:lnTo>
                  <a:lnTo>
                    <a:pt x="113" y="504"/>
                  </a:lnTo>
                  <a:lnTo>
                    <a:pt x="113" y="505"/>
                  </a:lnTo>
                  <a:lnTo>
                    <a:pt x="113" y="506"/>
                  </a:lnTo>
                  <a:lnTo>
                    <a:pt x="112" y="506"/>
                  </a:lnTo>
                  <a:lnTo>
                    <a:pt x="111" y="506"/>
                  </a:lnTo>
                  <a:lnTo>
                    <a:pt x="110" y="507"/>
                  </a:lnTo>
                  <a:lnTo>
                    <a:pt x="109" y="507"/>
                  </a:lnTo>
                  <a:lnTo>
                    <a:pt x="109" y="508"/>
                  </a:lnTo>
                  <a:lnTo>
                    <a:pt x="109" y="507"/>
                  </a:lnTo>
                  <a:lnTo>
                    <a:pt x="109" y="506"/>
                  </a:lnTo>
                  <a:lnTo>
                    <a:pt x="108" y="506"/>
                  </a:lnTo>
                  <a:lnTo>
                    <a:pt x="108" y="505"/>
                  </a:lnTo>
                  <a:lnTo>
                    <a:pt x="106" y="504"/>
                  </a:lnTo>
                  <a:lnTo>
                    <a:pt x="105" y="504"/>
                  </a:lnTo>
                  <a:lnTo>
                    <a:pt x="105" y="504"/>
                  </a:lnTo>
                  <a:lnTo>
                    <a:pt x="104" y="504"/>
                  </a:lnTo>
                  <a:lnTo>
                    <a:pt x="104" y="503"/>
                  </a:lnTo>
                  <a:lnTo>
                    <a:pt x="103" y="502"/>
                  </a:lnTo>
                  <a:lnTo>
                    <a:pt x="102" y="501"/>
                  </a:lnTo>
                  <a:lnTo>
                    <a:pt x="101" y="499"/>
                  </a:lnTo>
                  <a:lnTo>
                    <a:pt x="100" y="498"/>
                  </a:lnTo>
                  <a:lnTo>
                    <a:pt x="99" y="498"/>
                  </a:lnTo>
                  <a:lnTo>
                    <a:pt x="97" y="498"/>
                  </a:lnTo>
                  <a:lnTo>
                    <a:pt x="96" y="498"/>
                  </a:lnTo>
                  <a:lnTo>
                    <a:pt x="96" y="497"/>
                  </a:lnTo>
                  <a:lnTo>
                    <a:pt x="95" y="496"/>
                  </a:lnTo>
                  <a:lnTo>
                    <a:pt x="94" y="496"/>
                  </a:lnTo>
                  <a:lnTo>
                    <a:pt x="94" y="495"/>
                  </a:lnTo>
                  <a:lnTo>
                    <a:pt x="93" y="494"/>
                  </a:lnTo>
                  <a:lnTo>
                    <a:pt x="93" y="493"/>
                  </a:lnTo>
                  <a:lnTo>
                    <a:pt x="92" y="491"/>
                  </a:lnTo>
                  <a:lnTo>
                    <a:pt x="92" y="490"/>
                  </a:lnTo>
                  <a:lnTo>
                    <a:pt x="92" y="489"/>
                  </a:lnTo>
                  <a:lnTo>
                    <a:pt x="91" y="488"/>
                  </a:lnTo>
                  <a:lnTo>
                    <a:pt x="89" y="488"/>
                  </a:lnTo>
                  <a:lnTo>
                    <a:pt x="89" y="487"/>
                  </a:lnTo>
                  <a:lnTo>
                    <a:pt x="89" y="486"/>
                  </a:lnTo>
                  <a:lnTo>
                    <a:pt x="88" y="486"/>
                  </a:lnTo>
                  <a:lnTo>
                    <a:pt x="88" y="485"/>
                  </a:lnTo>
                  <a:lnTo>
                    <a:pt x="87" y="484"/>
                  </a:lnTo>
                  <a:lnTo>
                    <a:pt x="87" y="482"/>
                  </a:lnTo>
                  <a:lnTo>
                    <a:pt x="86" y="482"/>
                  </a:lnTo>
                  <a:lnTo>
                    <a:pt x="85" y="482"/>
                  </a:lnTo>
                  <a:lnTo>
                    <a:pt x="85" y="481"/>
                  </a:lnTo>
                  <a:lnTo>
                    <a:pt x="85" y="480"/>
                  </a:lnTo>
                  <a:lnTo>
                    <a:pt x="85" y="479"/>
                  </a:lnTo>
                  <a:lnTo>
                    <a:pt x="84" y="479"/>
                  </a:lnTo>
                  <a:lnTo>
                    <a:pt x="84" y="478"/>
                  </a:lnTo>
                  <a:lnTo>
                    <a:pt x="84" y="477"/>
                  </a:lnTo>
                  <a:lnTo>
                    <a:pt x="83" y="476"/>
                  </a:lnTo>
                  <a:lnTo>
                    <a:pt x="83" y="474"/>
                  </a:lnTo>
                  <a:lnTo>
                    <a:pt x="83" y="473"/>
                  </a:lnTo>
                  <a:lnTo>
                    <a:pt x="83" y="472"/>
                  </a:lnTo>
                  <a:lnTo>
                    <a:pt x="83" y="471"/>
                  </a:lnTo>
                  <a:lnTo>
                    <a:pt x="82" y="471"/>
                  </a:lnTo>
                  <a:lnTo>
                    <a:pt x="82" y="471"/>
                  </a:lnTo>
                  <a:lnTo>
                    <a:pt x="80" y="470"/>
                  </a:lnTo>
                  <a:lnTo>
                    <a:pt x="79" y="469"/>
                  </a:lnTo>
                  <a:lnTo>
                    <a:pt x="78" y="468"/>
                  </a:lnTo>
                  <a:lnTo>
                    <a:pt x="78" y="467"/>
                  </a:lnTo>
                  <a:lnTo>
                    <a:pt x="78" y="465"/>
                  </a:lnTo>
                  <a:lnTo>
                    <a:pt x="78" y="464"/>
                  </a:lnTo>
                  <a:lnTo>
                    <a:pt x="78" y="463"/>
                  </a:lnTo>
                  <a:lnTo>
                    <a:pt x="78" y="462"/>
                  </a:lnTo>
                  <a:lnTo>
                    <a:pt x="77" y="462"/>
                  </a:lnTo>
                  <a:lnTo>
                    <a:pt x="77" y="461"/>
                  </a:lnTo>
                  <a:lnTo>
                    <a:pt x="77" y="460"/>
                  </a:lnTo>
                  <a:lnTo>
                    <a:pt x="77" y="459"/>
                  </a:lnTo>
                  <a:lnTo>
                    <a:pt x="76" y="457"/>
                  </a:lnTo>
                  <a:lnTo>
                    <a:pt x="76" y="456"/>
                  </a:lnTo>
                  <a:lnTo>
                    <a:pt x="75" y="455"/>
                  </a:lnTo>
                  <a:lnTo>
                    <a:pt x="74" y="455"/>
                  </a:lnTo>
                  <a:lnTo>
                    <a:pt x="72" y="455"/>
                  </a:lnTo>
                  <a:lnTo>
                    <a:pt x="71" y="454"/>
                  </a:lnTo>
                  <a:lnTo>
                    <a:pt x="72" y="453"/>
                  </a:lnTo>
                  <a:lnTo>
                    <a:pt x="72" y="452"/>
                  </a:lnTo>
                  <a:lnTo>
                    <a:pt x="71" y="451"/>
                  </a:lnTo>
                  <a:lnTo>
                    <a:pt x="72" y="451"/>
                  </a:lnTo>
                  <a:lnTo>
                    <a:pt x="74" y="451"/>
                  </a:lnTo>
                  <a:lnTo>
                    <a:pt x="75" y="450"/>
                  </a:lnTo>
                  <a:lnTo>
                    <a:pt x="75" y="451"/>
                  </a:lnTo>
                  <a:lnTo>
                    <a:pt x="76" y="452"/>
                  </a:lnTo>
                  <a:close/>
                  <a:moveTo>
                    <a:pt x="72" y="340"/>
                  </a:moveTo>
                  <a:lnTo>
                    <a:pt x="74" y="340"/>
                  </a:lnTo>
                  <a:lnTo>
                    <a:pt x="75" y="340"/>
                  </a:lnTo>
                  <a:lnTo>
                    <a:pt x="76" y="341"/>
                  </a:lnTo>
                  <a:lnTo>
                    <a:pt x="77" y="341"/>
                  </a:lnTo>
                  <a:lnTo>
                    <a:pt x="78" y="340"/>
                  </a:lnTo>
                  <a:lnTo>
                    <a:pt x="78" y="341"/>
                  </a:lnTo>
                  <a:lnTo>
                    <a:pt x="79" y="341"/>
                  </a:lnTo>
                  <a:lnTo>
                    <a:pt x="80" y="341"/>
                  </a:lnTo>
                  <a:lnTo>
                    <a:pt x="82" y="341"/>
                  </a:lnTo>
                  <a:lnTo>
                    <a:pt x="83" y="341"/>
                  </a:lnTo>
                  <a:lnTo>
                    <a:pt x="84" y="341"/>
                  </a:lnTo>
                  <a:lnTo>
                    <a:pt x="85" y="341"/>
                  </a:lnTo>
                  <a:lnTo>
                    <a:pt x="85" y="340"/>
                  </a:lnTo>
                  <a:lnTo>
                    <a:pt x="86" y="340"/>
                  </a:lnTo>
                  <a:lnTo>
                    <a:pt x="86" y="341"/>
                  </a:lnTo>
                  <a:lnTo>
                    <a:pt x="87" y="342"/>
                  </a:lnTo>
                  <a:lnTo>
                    <a:pt x="88" y="342"/>
                  </a:lnTo>
                  <a:lnTo>
                    <a:pt x="88" y="343"/>
                  </a:lnTo>
                  <a:lnTo>
                    <a:pt x="89" y="344"/>
                  </a:lnTo>
                  <a:lnTo>
                    <a:pt x="91" y="344"/>
                  </a:lnTo>
                  <a:lnTo>
                    <a:pt x="92" y="345"/>
                  </a:lnTo>
                  <a:lnTo>
                    <a:pt x="93" y="345"/>
                  </a:lnTo>
                  <a:lnTo>
                    <a:pt x="93" y="346"/>
                  </a:lnTo>
                  <a:lnTo>
                    <a:pt x="94" y="347"/>
                  </a:lnTo>
                  <a:lnTo>
                    <a:pt x="94" y="349"/>
                  </a:lnTo>
                  <a:lnTo>
                    <a:pt x="95" y="349"/>
                  </a:lnTo>
                  <a:lnTo>
                    <a:pt x="96" y="349"/>
                  </a:lnTo>
                  <a:lnTo>
                    <a:pt x="97" y="347"/>
                  </a:lnTo>
                  <a:lnTo>
                    <a:pt x="99" y="347"/>
                  </a:lnTo>
                  <a:lnTo>
                    <a:pt x="100" y="349"/>
                  </a:lnTo>
                  <a:lnTo>
                    <a:pt x="101" y="349"/>
                  </a:lnTo>
                  <a:lnTo>
                    <a:pt x="102" y="350"/>
                  </a:lnTo>
                  <a:lnTo>
                    <a:pt x="103" y="350"/>
                  </a:lnTo>
                  <a:lnTo>
                    <a:pt x="103" y="351"/>
                  </a:lnTo>
                  <a:lnTo>
                    <a:pt x="104" y="351"/>
                  </a:lnTo>
                  <a:lnTo>
                    <a:pt x="105" y="352"/>
                  </a:lnTo>
                  <a:lnTo>
                    <a:pt x="105" y="352"/>
                  </a:lnTo>
                  <a:lnTo>
                    <a:pt x="106" y="352"/>
                  </a:lnTo>
                  <a:lnTo>
                    <a:pt x="108" y="352"/>
                  </a:lnTo>
                  <a:lnTo>
                    <a:pt x="109" y="352"/>
                  </a:lnTo>
                  <a:lnTo>
                    <a:pt x="110" y="353"/>
                  </a:lnTo>
                  <a:lnTo>
                    <a:pt x="111" y="353"/>
                  </a:lnTo>
                  <a:lnTo>
                    <a:pt x="112" y="354"/>
                  </a:lnTo>
                  <a:lnTo>
                    <a:pt x="113" y="354"/>
                  </a:lnTo>
                  <a:lnTo>
                    <a:pt x="114" y="354"/>
                  </a:lnTo>
                  <a:lnTo>
                    <a:pt x="114" y="355"/>
                  </a:lnTo>
                  <a:lnTo>
                    <a:pt x="116" y="355"/>
                  </a:lnTo>
                  <a:lnTo>
                    <a:pt x="117" y="355"/>
                  </a:lnTo>
                  <a:lnTo>
                    <a:pt x="118" y="357"/>
                  </a:lnTo>
                  <a:lnTo>
                    <a:pt x="119" y="357"/>
                  </a:lnTo>
                  <a:lnTo>
                    <a:pt x="120" y="357"/>
                  </a:lnTo>
                  <a:lnTo>
                    <a:pt x="121" y="358"/>
                  </a:lnTo>
                  <a:lnTo>
                    <a:pt x="121" y="360"/>
                  </a:lnTo>
                  <a:lnTo>
                    <a:pt x="121" y="361"/>
                  </a:lnTo>
                  <a:lnTo>
                    <a:pt x="121" y="362"/>
                  </a:lnTo>
                  <a:lnTo>
                    <a:pt x="122" y="362"/>
                  </a:lnTo>
                  <a:lnTo>
                    <a:pt x="122" y="362"/>
                  </a:lnTo>
                  <a:lnTo>
                    <a:pt x="123" y="363"/>
                  </a:lnTo>
                  <a:lnTo>
                    <a:pt x="123" y="364"/>
                  </a:lnTo>
                  <a:lnTo>
                    <a:pt x="125" y="364"/>
                  </a:lnTo>
                  <a:lnTo>
                    <a:pt x="125" y="366"/>
                  </a:lnTo>
                  <a:lnTo>
                    <a:pt x="126" y="366"/>
                  </a:lnTo>
                  <a:lnTo>
                    <a:pt x="126" y="367"/>
                  </a:lnTo>
                  <a:lnTo>
                    <a:pt x="127" y="367"/>
                  </a:lnTo>
                  <a:lnTo>
                    <a:pt x="127" y="368"/>
                  </a:lnTo>
                  <a:lnTo>
                    <a:pt x="128" y="369"/>
                  </a:lnTo>
                  <a:lnTo>
                    <a:pt x="129" y="369"/>
                  </a:lnTo>
                  <a:lnTo>
                    <a:pt x="129" y="370"/>
                  </a:lnTo>
                  <a:lnTo>
                    <a:pt x="130" y="371"/>
                  </a:lnTo>
                  <a:lnTo>
                    <a:pt x="130" y="372"/>
                  </a:lnTo>
                  <a:lnTo>
                    <a:pt x="130" y="374"/>
                  </a:lnTo>
                  <a:lnTo>
                    <a:pt x="131" y="372"/>
                  </a:lnTo>
                  <a:lnTo>
                    <a:pt x="132" y="374"/>
                  </a:lnTo>
                  <a:lnTo>
                    <a:pt x="132" y="375"/>
                  </a:lnTo>
                  <a:lnTo>
                    <a:pt x="132" y="376"/>
                  </a:lnTo>
                  <a:lnTo>
                    <a:pt x="134" y="376"/>
                  </a:lnTo>
                  <a:lnTo>
                    <a:pt x="134" y="377"/>
                  </a:lnTo>
                  <a:lnTo>
                    <a:pt x="134" y="378"/>
                  </a:lnTo>
                  <a:lnTo>
                    <a:pt x="134" y="379"/>
                  </a:lnTo>
                  <a:lnTo>
                    <a:pt x="134" y="380"/>
                  </a:lnTo>
                  <a:lnTo>
                    <a:pt x="134" y="381"/>
                  </a:lnTo>
                  <a:lnTo>
                    <a:pt x="134" y="383"/>
                  </a:lnTo>
                  <a:lnTo>
                    <a:pt x="132" y="383"/>
                  </a:lnTo>
                  <a:lnTo>
                    <a:pt x="132" y="384"/>
                  </a:lnTo>
                  <a:lnTo>
                    <a:pt x="131" y="385"/>
                  </a:lnTo>
                  <a:lnTo>
                    <a:pt x="130" y="385"/>
                  </a:lnTo>
                  <a:lnTo>
                    <a:pt x="129" y="384"/>
                  </a:lnTo>
                  <a:lnTo>
                    <a:pt x="128" y="384"/>
                  </a:lnTo>
                  <a:lnTo>
                    <a:pt x="127" y="383"/>
                  </a:lnTo>
                  <a:lnTo>
                    <a:pt x="126" y="383"/>
                  </a:lnTo>
                  <a:lnTo>
                    <a:pt x="125" y="381"/>
                  </a:lnTo>
                  <a:lnTo>
                    <a:pt x="125" y="380"/>
                  </a:lnTo>
                  <a:lnTo>
                    <a:pt x="123" y="380"/>
                  </a:lnTo>
                  <a:lnTo>
                    <a:pt x="122" y="380"/>
                  </a:lnTo>
                  <a:lnTo>
                    <a:pt x="121" y="380"/>
                  </a:lnTo>
                  <a:lnTo>
                    <a:pt x="121" y="379"/>
                  </a:lnTo>
                  <a:lnTo>
                    <a:pt x="120" y="379"/>
                  </a:lnTo>
                  <a:lnTo>
                    <a:pt x="119" y="379"/>
                  </a:lnTo>
                  <a:lnTo>
                    <a:pt x="118" y="379"/>
                  </a:lnTo>
                  <a:lnTo>
                    <a:pt x="117" y="379"/>
                  </a:lnTo>
                  <a:lnTo>
                    <a:pt x="116" y="379"/>
                  </a:lnTo>
                  <a:lnTo>
                    <a:pt x="114" y="379"/>
                  </a:lnTo>
                  <a:lnTo>
                    <a:pt x="113" y="379"/>
                  </a:lnTo>
                  <a:lnTo>
                    <a:pt x="112" y="379"/>
                  </a:lnTo>
                  <a:lnTo>
                    <a:pt x="111" y="379"/>
                  </a:lnTo>
                  <a:lnTo>
                    <a:pt x="110" y="380"/>
                  </a:lnTo>
                  <a:lnTo>
                    <a:pt x="109" y="380"/>
                  </a:lnTo>
                  <a:lnTo>
                    <a:pt x="109" y="379"/>
                  </a:lnTo>
                  <a:lnTo>
                    <a:pt x="108" y="379"/>
                  </a:lnTo>
                  <a:lnTo>
                    <a:pt x="106" y="379"/>
                  </a:lnTo>
                  <a:lnTo>
                    <a:pt x="105" y="379"/>
                  </a:lnTo>
                  <a:lnTo>
                    <a:pt x="105" y="379"/>
                  </a:lnTo>
                  <a:lnTo>
                    <a:pt x="104" y="379"/>
                  </a:lnTo>
                  <a:lnTo>
                    <a:pt x="103" y="379"/>
                  </a:lnTo>
                  <a:lnTo>
                    <a:pt x="102" y="378"/>
                  </a:lnTo>
                  <a:lnTo>
                    <a:pt x="101" y="378"/>
                  </a:lnTo>
                  <a:lnTo>
                    <a:pt x="101" y="377"/>
                  </a:lnTo>
                  <a:lnTo>
                    <a:pt x="101" y="376"/>
                  </a:lnTo>
                  <a:lnTo>
                    <a:pt x="100" y="376"/>
                  </a:lnTo>
                  <a:lnTo>
                    <a:pt x="100" y="375"/>
                  </a:lnTo>
                  <a:lnTo>
                    <a:pt x="99" y="375"/>
                  </a:lnTo>
                  <a:lnTo>
                    <a:pt x="99" y="374"/>
                  </a:lnTo>
                  <a:lnTo>
                    <a:pt x="97" y="374"/>
                  </a:lnTo>
                  <a:lnTo>
                    <a:pt x="97" y="372"/>
                  </a:lnTo>
                  <a:lnTo>
                    <a:pt x="97" y="371"/>
                  </a:lnTo>
                  <a:lnTo>
                    <a:pt x="96" y="370"/>
                  </a:lnTo>
                  <a:lnTo>
                    <a:pt x="96" y="369"/>
                  </a:lnTo>
                  <a:lnTo>
                    <a:pt x="97" y="368"/>
                  </a:lnTo>
                  <a:lnTo>
                    <a:pt x="97" y="367"/>
                  </a:lnTo>
                  <a:lnTo>
                    <a:pt x="97" y="366"/>
                  </a:lnTo>
                  <a:lnTo>
                    <a:pt x="99" y="364"/>
                  </a:lnTo>
                  <a:lnTo>
                    <a:pt x="99" y="363"/>
                  </a:lnTo>
                  <a:lnTo>
                    <a:pt x="100" y="363"/>
                  </a:lnTo>
                  <a:lnTo>
                    <a:pt x="100" y="362"/>
                  </a:lnTo>
                  <a:lnTo>
                    <a:pt x="99" y="362"/>
                  </a:lnTo>
                  <a:lnTo>
                    <a:pt x="99" y="362"/>
                  </a:lnTo>
                  <a:lnTo>
                    <a:pt x="97" y="361"/>
                  </a:lnTo>
                  <a:lnTo>
                    <a:pt x="97" y="360"/>
                  </a:lnTo>
                  <a:lnTo>
                    <a:pt x="97" y="359"/>
                  </a:lnTo>
                  <a:lnTo>
                    <a:pt x="97" y="358"/>
                  </a:lnTo>
                  <a:lnTo>
                    <a:pt x="97" y="357"/>
                  </a:lnTo>
                  <a:lnTo>
                    <a:pt x="96" y="357"/>
                  </a:lnTo>
                  <a:lnTo>
                    <a:pt x="96" y="355"/>
                  </a:lnTo>
                  <a:lnTo>
                    <a:pt x="95" y="354"/>
                  </a:lnTo>
                  <a:lnTo>
                    <a:pt x="94" y="354"/>
                  </a:lnTo>
                  <a:lnTo>
                    <a:pt x="94" y="353"/>
                  </a:lnTo>
                  <a:lnTo>
                    <a:pt x="93" y="353"/>
                  </a:lnTo>
                  <a:lnTo>
                    <a:pt x="93" y="352"/>
                  </a:lnTo>
                  <a:lnTo>
                    <a:pt x="93" y="351"/>
                  </a:lnTo>
                  <a:lnTo>
                    <a:pt x="92" y="351"/>
                  </a:lnTo>
                  <a:lnTo>
                    <a:pt x="92" y="352"/>
                  </a:lnTo>
                  <a:lnTo>
                    <a:pt x="91" y="353"/>
                  </a:lnTo>
                  <a:lnTo>
                    <a:pt x="91" y="354"/>
                  </a:lnTo>
                  <a:lnTo>
                    <a:pt x="91" y="353"/>
                  </a:lnTo>
                  <a:lnTo>
                    <a:pt x="89" y="352"/>
                  </a:lnTo>
                  <a:lnTo>
                    <a:pt x="88" y="352"/>
                  </a:lnTo>
                  <a:lnTo>
                    <a:pt x="87" y="352"/>
                  </a:lnTo>
                  <a:lnTo>
                    <a:pt x="86" y="352"/>
                  </a:lnTo>
                  <a:lnTo>
                    <a:pt x="86" y="351"/>
                  </a:lnTo>
                  <a:lnTo>
                    <a:pt x="85" y="351"/>
                  </a:lnTo>
                  <a:lnTo>
                    <a:pt x="84" y="351"/>
                  </a:lnTo>
                  <a:lnTo>
                    <a:pt x="83" y="351"/>
                  </a:lnTo>
                  <a:lnTo>
                    <a:pt x="82" y="351"/>
                  </a:lnTo>
                  <a:lnTo>
                    <a:pt x="80" y="351"/>
                  </a:lnTo>
                  <a:lnTo>
                    <a:pt x="79" y="350"/>
                  </a:lnTo>
                  <a:lnTo>
                    <a:pt x="78" y="350"/>
                  </a:lnTo>
                  <a:lnTo>
                    <a:pt x="78" y="349"/>
                  </a:lnTo>
                  <a:lnTo>
                    <a:pt x="78" y="347"/>
                  </a:lnTo>
                  <a:lnTo>
                    <a:pt x="78" y="347"/>
                  </a:lnTo>
                  <a:lnTo>
                    <a:pt x="77" y="346"/>
                  </a:lnTo>
                  <a:lnTo>
                    <a:pt x="77" y="345"/>
                  </a:lnTo>
                  <a:lnTo>
                    <a:pt x="76" y="344"/>
                  </a:lnTo>
                  <a:lnTo>
                    <a:pt x="75" y="344"/>
                  </a:lnTo>
                  <a:lnTo>
                    <a:pt x="75" y="343"/>
                  </a:lnTo>
                  <a:lnTo>
                    <a:pt x="75" y="342"/>
                  </a:lnTo>
                  <a:lnTo>
                    <a:pt x="74" y="342"/>
                  </a:lnTo>
                  <a:lnTo>
                    <a:pt x="72" y="342"/>
                  </a:lnTo>
                  <a:lnTo>
                    <a:pt x="72" y="341"/>
                  </a:lnTo>
                  <a:lnTo>
                    <a:pt x="72" y="340"/>
                  </a:lnTo>
                  <a:close/>
                  <a:moveTo>
                    <a:pt x="174" y="271"/>
                  </a:moveTo>
                  <a:lnTo>
                    <a:pt x="173" y="271"/>
                  </a:lnTo>
                  <a:lnTo>
                    <a:pt x="172" y="271"/>
                  </a:lnTo>
                  <a:lnTo>
                    <a:pt x="171" y="271"/>
                  </a:lnTo>
                  <a:lnTo>
                    <a:pt x="171" y="270"/>
                  </a:lnTo>
                  <a:lnTo>
                    <a:pt x="171" y="269"/>
                  </a:lnTo>
                  <a:lnTo>
                    <a:pt x="172" y="269"/>
                  </a:lnTo>
                  <a:lnTo>
                    <a:pt x="173" y="269"/>
                  </a:lnTo>
                  <a:lnTo>
                    <a:pt x="174" y="271"/>
                  </a:lnTo>
                  <a:close/>
                  <a:moveTo>
                    <a:pt x="153" y="269"/>
                  </a:moveTo>
                  <a:lnTo>
                    <a:pt x="153" y="270"/>
                  </a:lnTo>
                  <a:lnTo>
                    <a:pt x="152" y="271"/>
                  </a:lnTo>
                  <a:lnTo>
                    <a:pt x="152" y="270"/>
                  </a:lnTo>
                  <a:lnTo>
                    <a:pt x="151" y="270"/>
                  </a:lnTo>
                  <a:lnTo>
                    <a:pt x="149" y="270"/>
                  </a:lnTo>
                  <a:lnTo>
                    <a:pt x="147" y="271"/>
                  </a:lnTo>
                  <a:lnTo>
                    <a:pt x="147" y="274"/>
                  </a:lnTo>
                  <a:lnTo>
                    <a:pt x="149" y="274"/>
                  </a:lnTo>
                  <a:lnTo>
                    <a:pt x="151" y="274"/>
                  </a:lnTo>
                  <a:lnTo>
                    <a:pt x="152" y="274"/>
                  </a:lnTo>
                  <a:lnTo>
                    <a:pt x="152" y="273"/>
                  </a:lnTo>
                  <a:lnTo>
                    <a:pt x="153" y="273"/>
                  </a:lnTo>
                  <a:lnTo>
                    <a:pt x="152" y="274"/>
                  </a:lnTo>
                  <a:lnTo>
                    <a:pt x="149" y="274"/>
                  </a:lnTo>
                  <a:lnTo>
                    <a:pt x="147" y="274"/>
                  </a:lnTo>
                  <a:lnTo>
                    <a:pt x="148" y="277"/>
                  </a:lnTo>
                  <a:lnTo>
                    <a:pt x="146" y="278"/>
                  </a:lnTo>
                  <a:lnTo>
                    <a:pt x="147" y="281"/>
                  </a:lnTo>
                  <a:lnTo>
                    <a:pt x="146" y="281"/>
                  </a:lnTo>
                  <a:lnTo>
                    <a:pt x="144" y="281"/>
                  </a:lnTo>
                  <a:lnTo>
                    <a:pt x="144" y="278"/>
                  </a:lnTo>
                  <a:lnTo>
                    <a:pt x="144" y="277"/>
                  </a:lnTo>
                  <a:lnTo>
                    <a:pt x="145" y="277"/>
                  </a:lnTo>
                  <a:lnTo>
                    <a:pt x="147" y="276"/>
                  </a:lnTo>
                  <a:lnTo>
                    <a:pt x="147" y="274"/>
                  </a:lnTo>
                  <a:lnTo>
                    <a:pt x="146" y="271"/>
                  </a:lnTo>
                  <a:lnTo>
                    <a:pt x="145" y="273"/>
                  </a:lnTo>
                  <a:lnTo>
                    <a:pt x="145" y="274"/>
                  </a:lnTo>
                  <a:lnTo>
                    <a:pt x="145" y="275"/>
                  </a:lnTo>
                  <a:lnTo>
                    <a:pt x="146" y="276"/>
                  </a:lnTo>
                  <a:lnTo>
                    <a:pt x="146" y="275"/>
                  </a:lnTo>
                  <a:lnTo>
                    <a:pt x="146" y="276"/>
                  </a:lnTo>
                  <a:lnTo>
                    <a:pt x="145" y="276"/>
                  </a:lnTo>
                  <a:lnTo>
                    <a:pt x="143" y="277"/>
                  </a:lnTo>
                  <a:lnTo>
                    <a:pt x="143" y="276"/>
                  </a:lnTo>
                  <a:lnTo>
                    <a:pt x="143" y="275"/>
                  </a:lnTo>
                  <a:lnTo>
                    <a:pt x="142" y="275"/>
                  </a:lnTo>
                  <a:lnTo>
                    <a:pt x="142" y="276"/>
                  </a:lnTo>
                  <a:lnTo>
                    <a:pt x="142" y="277"/>
                  </a:lnTo>
                  <a:lnTo>
                    <a:pt x="143" y="279"/>
                  </a:lnTo>
                  <a:lnTo>
                    <a:pt x="142" y="279"/>
                  </a:lnTo>
                  <a:lnTo>
                    <a:pt x="142" y="277"/>
                  </a:lnTo>
                  <a:lnTo>
                    <a:pt x="140" y="276"/>
                  </a:lnTo>
                  <a:lnTo>
                    <a:pt x="140" y="275"/>
                  </a:lnTo>
                  <a:lnTo>
                    <a:pt x="142" y="273"/>
                  </a:lnTo>
                  <a:lnTo>
                    <a:pt x="142" y="271"/>
                  </a:lnTo>
                  <a:lnTo>
                    <a:pt x="143" y="270"/>
                  </a:lnTo>
                  <a:lnTo>
                    <a:pt x="144" y="269"/>
                  </a:lnTo>
                  <a:lnTo>
                    <a:pt x="146" y="268"/>
                  </a:lnTo>
                  <a:lnTo>
                    <a:pt x="147" y="268"/>
                  </a:lnTo>
                  <a:lnTo>
                    <a:pt x="148" y="268"/>
                  </a:lnTo>
                  <a:lnTo>
                    <a:pt x="149" y="268"/>
                  </a:lnTo>
                  <a:lnTo>
                    <a:pt x="151" y="267"/>
                  </a:lnTo>
                  <a:lnTo>
                    <a:pt x="152" y="267"/>
                  </a:lnTo>
                  <a:lnTo>
                    <a:pt x="152" y="268"/>
                  </a:lnTo>
                  <a:lnTo>
                    <a:pt x="153" y="269"/>
                  </a:lnTo>
                  <a:close/>
                  <a:moveTo>
                    <a:pt x="267" y="0"/>
                  </a:moveTo>
                  <a:lnTo>
                    <a:pt x="267" y="67"/>
                  </a:lnTo>
                  <a:lnTo>
                    <a:pt x="268" y="67"/>
                  </a:lnTo>
                  <a:lnTo>
                    <a:pt x="268" y="80"/>
                  </a:lnTo>
                  <a:lnTo>
                    <a:pt x="268" y="83"/>
                  </a:lnTo>
                  <a:lnTo>
                    <a:pt x="269" y="87"/>
                  </a:lnTo>
                  <a:lnTo>
                    <a:pt x="269" y="95"/>
                  </a:lnTo>
                  <a:lnTo>
                    <a:pt x="269" y="108"/>
                  </a:lnTo>
                  <a:lnTo>
                    <a:pt x="269" y="112"/>
                  </a:lnTo>
                  <a:lnTo>
                    <a:pt x="269" y="117"/>
                  </a:lnTo>
                  <a:lnTo>
                    <a:pt x="271" y="125"/>
                  </a:lnTo>
                  <a:lnTo>
                    <a:pt x="271" y="137"/>
                  </a:lnTo>
                  <a:lnTo>
                    <a:pt x="271" y="138"/>
                  </a:lnTo>
                  <a:lnTo>
                    <a:pt x="268" y="150"/>
                  </a:lnTo>
                  <a:lnTo>
                    <a:pt x="267" y="155"/>
                  </a:lnTo>
                  <a:lnTo>
                    <a:pt x="266" y="158"/>
                  </a:lnTo>
                  <a:lnTo>
                    <a:pt x="264" y="167"/>
                  </a:lnTo>
                  <a:lnTo>
                    <a:pt x="263" y="171"/>
                  </a:lnTo>
                  <a:lnTo>
                    <a:pt x="260" y="177"/>
                  </a:lnTo>
                  <a:lnTo>
                    <a:pt x="259" y="182"/>
                  </a:lnTo>
                  <a:lnTo>
                    <a:pt x="259" y="184"/>
                  </a:lnTo>
                  <a:lnTo>
                    <a:pt x="258" y="184"/>
                  </a:lnTo>
                  <a:lnTo>
                    <a:pt x="258" y="185"/>
                  </a:lnTo>
                  <a:lnTo>
                    <a:pt x="258" y="189"/>
                  </a:lnTo>
                  <a:lnTo>
                    <a:pt x="257" y="189"/>
                  </a:lnTo>
                  <a:lnTo>
                    <a:pt x="256" y="194"/>
                  </a:lnTo>
                  <a:lnTo>
                    <a:pt x="256" y="195"/>
                  </a:lnTo>
                  <a:lnTo>
                    <a:pt x="256" y="197"/>
                  </a:lnTo>
                  <a:lnTo>
                    <a:pt x="255" y="199"/>
                  </a:lnTo>
                  <a:lnTo>
                    <a:pt x="255" y="200"/>
                  </a:lnTo>
                  <a:lnTo>
                    <a:pt x="254" y="202"/>
                  </a:lnTo>
                  <a:lnTo>
                    <a:pt x="254" y="203"/>
                  </a:lnTo>
                  <a:lnTo>
                    <a:pt x="251" y="203"/>
                  </a:lnTo>
                  <a:lnTo>
                    <a:pt x="246" y="202"/>
                  </a:lnTo>
                  <a:lnTo>
                    <a:pt x="246" y="203"/>
                  </a:lnTo>
                  <a:lnTo>
                    <a:pt x="246" y="207"/>
                  </a:lnTo>
                  <a:lnTo>
                    <a:pt x="243" y="208"/>
                  </a:lnTo>
                  <a:lnTo>
                    <a:pt x="242" y="208"/>
                  </a:lnTo>
                  <a:lnTo>
                    <a:pt x="239" y="215"/>
                  </a:lnTo>
                  <a:lnTo>
                    <a:pt x="239" y="217"/>
                  </a:lnTo>
                  <a:lnTo>
                    <a:pt x="241" y="217"/>
                  </a:lnTo>
                  <a:lnTo>
                    <a:pt x="241" y="220"/>
                  </a:lnTo>
                  <a:lnTo>
                    <a:pt x="242" y="223"/>
                  </a:lnTo>
                  <a:lnTo>
                    <a:pt x="241" y="223"/>
                  </a:lnTo>
                  <a:lnTo>
                    <a:pt x="240" y="223"/>
                  </a:lnTo>
                  <a:lnTo>
                    <a:pt x="233" y="223"/>
                  </a:lnTo>
                  <a:lnTo>
                    <a:pt x="232" y="223"/>
                  </a:lnTo>
                  <a:lnTo>
                    <a:pt x="231" y="223"/>
                  </a:lnTo>
                  <a:lnTo>
                    <a:pt x="230" y="223"/>
                  </a:lnTo>
                  <a:lnTo>
                    <a:pt x="229" y="223"/>
                  </a:lnTo>
                  <a:lnTo>
                    <a:pt x="225" y="223"/>
                  </a:lnTo>
                  <a:lnTo>
                    <a:pt x="224" y="223"/>
                  </a:lnTo>
                  <a:lnTo>
                    <a:pt x="223" y="223"/>
                  </a:lnTo>
                  <a:lnTo>
                    <a:pt x="217" y="223"/>
                  </a:lnTo>
                  <a:lnTo>
                    <a:pt x="216" y="223"/>
                  </a:lnTo>
                  <a:lnTo>
                    <a:pt x="215" y="223"/>
                  </a:lnTo>
                  <a:lnTo>
                    <a:pt x="215" y="223"/>
                  </a:lnTo>
                  <a:lnTo>
                    <a:pt x="214" y="223"/>
                  </a:lnTo>
                  <a:lnTo>
                    <a:pt x="213" y="223"/>
                  </a:lnTo>
                  <a:lnTo>
                    <a:pt x="212" y="223"/>
                  </a:lnTo>
                  <a:lnTo>
                    <a:pt x="211" y="223"/>
                  </a:lnTo>
                  <a:lnTo>
                    <a:pt x="209" y="223"/>
                  </a:lnTo>
                  <a:lnTo>
                    <a:pt x="208" y="223"/>
                  </a:lnTo>
                  <a:lnTo>
                    <a:pt x="207" y="223"/>
                  </a:lnTo>
                  <a:lnTo>
                    <a:pt x="206" y="223"/>
                  </a:lnTo>
                  <a:lnTo>
                    <a:pt x="205" y="223"/>
                  </a:lnTo>
                  <a:lnTo>
                    <a:pt x="203" y="223"/>
                  </a:lnTo>
                  <a:lnTo>
                    <a:pt x="203" y="224"/>
                  </a:lnTo>
                  <a:lnTo>
                    <a:pt x="203" y="225"/>
                  </a:lnTo>
                  <a:lnTo>
                    <a:pt x="203" y="226"/>
                  </a:lnTo>
                  <a:lnTo>
                    <a:pt x="203" y="226"/>
                  </a:lnTo>
                  <a:lnTo>
                    <a:pt x="203" y="227"/>
                  </a:lnTo>
                  <a:lnTo>
                    <a:pt x="203" y="228"/>
                  </a:lnTo>
                  <a:lnTo>
                    <a:pt x="203" y="230"/>
                  </a:lnTo>
                  <a:lnTo>
                    <a:pt x="203" y="231"/>
                  </a:lnTo>
                  <a:lnTo>
                    <a:pt x="203" y="232"/>
                  </a:lnTo>
                  <a:lnTo>
                    <a:pt x="203" y="233"/>
                  </a:lnTo>
                  <a:lnTo>
                    <a:pt x="202" y="233"/>
                  </a:lnTo>
                  <a:lnTo>
                    <a:pt x="200" y="233"/>
                  </a:lnTo>
                  <a:lnTo>
                    <a:pt x="200" y="234"/>
                  </a:lnTo>
                  <a:lnTo>
                    <a:pt x="200" y="235"/>
                  </a:lnTo>
                  <a:lnTo>
                    <a:pt x="199" y="235"/>
                  </a:lnTo>
                  <a:lnTo>
                    <a:pt x="199" y="236"/>
                  </a:lnTo>
                  <a:lnTo>
                    <a:pt x="198" y="236"/>
                  </a:lnTo>
                  <a:lnTo>
                    <a:pt x="197" y="236"/>
                  </a:lnTo>
                  <a:lnTo>
                    <a:pt x="197" y="237"/>
                  </a:lnTo>
                  <a:lnTo>
                    <a:pt x="197" y="239"/>
                  </a:lnTo>
                  <a:lnTo>
                    <a:pt x="195" y="239"/>
                  </a:lnTo>
                  <a:lnTo>
                    <a:pt x="195" y="240"/>
                  </a:lnTo>
                  <a:lnTo>
                    <a:pt x="195" y="241"/>
                  </a:lnTo>
                  <a:lnTo>
                    <a:pt x="194" y="241"/>
                  </a:lnTo>
                  <a:lnTo>
                    <a:pt x="191" y="241"/>
                  </a:lnTo>
                  <a:lnTo>
                    <a:pt x="191" y="242"/>
                  </a:lnTo>
                  <a:lnTo>
                    <a:pt x="190" y="242"/>
                  </a:lnTo>
                  <a:lnTo>
                    <a:pt x="189" y="242"/>
                  </a:lnTo>
                  <a:lnTo>
                    <a:pt x="189" y="243"/>
                  </a:lnTo>
                  <a:lnTo>
                    <a:pt x="189" y="244"/>
                  </a:lnTo>
                  <a:lnTo>
                    <a:pt x="188" y="244"/>
                  </a:lnTo>
                  <a:lnTo>
                    <a:pt x="188" y="245"/>
                  </a:lnTo>
                  <a:lnTo>
                    <a:pt x="188" y="245"/>
                  </a:lnTo>
                  <a:lnTo>
                    <a:pt x="188" y="247"/>
                  </a:lnTo>
                  <a:lnTo>
                    <a:pt x="187" y="247"/>
                  </a:lnTo>
                  <a:lnTo>
                    <a:pt x="187" y="248"/>
                  </a:lnTo>
                  <a:lnTo>
                    <a:pt x="186" y="248"/>
                  </a:lnTo>
                  <a:lnTo>
                    <a:pt x="186" y="250"/>
                  </a:lnTo>
                  <a:lnTo>
                    <a:pt x="186" y="251"/>
                  </a:lnTo>
                  <a:lnTo>
                    <a:pt x="185" y="251"/>
                  </a:lnTo>
                  <a:lnTo>
                    <a:pt x="185" y="252"/>
                  </a:lnTo>
                  <a:lnTo>
                    <a:pt x="185" y="253"/>
                  </a:lnTo>
                  <a:lnTo>
                    <a:pt x="185" y="253"/>
                  </a:lnTo>
                  <a:lnTo>
                    <a:pt x="185" y="254"/>
                  </a:lnTo>
                  <a:lnTo>
                    <a:pt x="183" y="254"/>
                  </a:lnTo>
                  <a:lnTo>
                    <a:pt x="182" y="256"/>
                  </a:lnTo>
                  <a:lnTo>
                    <a:pt x="182" y="257"/>
                  </a:lnTo>
                  <a:lnTo>
                    <a:pt x="181" y="257"/>
                  </a:lnTo>
                  <a:lnTo>
                    <a:pt x="181" y="258"/>
                  </a:lnTo>
                  <a:lnTo>
                    <a:pt x="180" y="258"/>
                  </a:lnTo>
                  <a:lnTo>
                    <a:pt x="180" y="259"/>
                  </a:lnTo>
                  <a:lnTo>
                    <a:pt x="180" y="260"/>
                  </a:lnTo>
                  <a:lnTo>
                    <a:pt x="179" y="262"/>
                  </a:lnTo>
                  <a:lnTo>
                    <a:pt x="178" y="264"/>
                  </a:lnTo>
                  <a:lnTo>
                    <a:pt x="178" y="265"/>
                  </a:lnTo>
                  <a:lnTo>
                    <a:pt x="178" y="266"/>
                  </a:lnTo>
                  <a:lnTo>
                    <a:pt x="179" y="267"/>
                  </a:lnTo>
                  <a:lnTo>
                    <a:pt x="179" y="269"/>
                  </a:lnTo>
                  <a:lnTo>
                    <a:pt x="178" y="270"/>
                  </a:lnTo>
                  <a:lnTo>
                    <a:pt x="177" y="271"/>
                  </a:lnTo>
                  <a:lnTo>
                    <a:pt x="176" y="271"/>
                  </a:lnTo>
                  <a:lnTo>
                    <a:pt x="174" y="271"/>
                  </a:lnTo>
                  <a:lnTo>
                    <a:pt x="174" y="273"/>
                  </a:lnTo>
                  <a:lnTo>
                    <a:pt x="173" y="271"/>
                  </a:lnTo>
                  <a:lnTo>
                    <a:pt x="174" y="271"/>
                  </a:lnTo>
                  <a:lnTo>
                    <a:pt x="173" y="269"/>
                  </a:lnTo>
                  <a:lnTo>
                    <a:pt x="173" y="268"/>
                  </a:lnTo>
                  <a:lnTo>
                    <a:pt x="174" y="268"/>
                  </a:lnTo>
                  <a:lnTo>
                    <a:pt x="173" y="268"/>
                  </a:lnTo>
                  <a:lnTo>
                    <a:pt x="172" y="269"/>
                  </a:lnTo>
                  <a:lnTo>
                    <a:pt x="171" y="267"/>
                  </a:lnTo>
                  <a:lnTo>
                    <a:pt x="172" y="268"/>
                  </a:lnTo>
                  <a:lnTo>
                    <a:pt x="172" y="269"/>
                  </a:lnTo>
                  <a:lnTo>
                    <a:pt x="171" y="269"/>
                  </a:lnTo>
                  <a:lnTo>
                    <a:pt x="170" y="270"/>
                  </a:lnTo>
                  <a:lnTo>
                    <a:pt x="171" y="270"/>
                  </a:lnTo>
                  <a:lnTo>
                    <a:pt x="171" y="271"/>
                  </a:lnTo>
                  <a:lnTo>
                    <a:pt x="172" y="271"/>
                  </a:lnTo>
                  <a:lnTo>
                    <a:pt x="173" y="273"/>
                  </a:lnTo>
                  <a:lnTo>
                    <a:pt x="173" y="274"/>
                  </a:lnTo>
                  <a:lnTo>
                    <a:pt x="172" y="273"/>
                  </a:lnTo>
                  <a:lnTo>
                    <a:pt x="171" y="271"/>
                  </a:lnTo>
                  <a:lnTo>
                    <a:pt x="169" y="270"/>
                  </a:lnTo>
                  <a:lnTo>
                    <a:pt x="168" y="269"/>
                  </a:lnTo>
                  <a:lnTo>
                    <a:pt x="165" y="269"/>
                  </a:lnTo>
                  <a:lnTo>
                    <a:pt x="163" y="268"/>
                  </a:lnTo>
                  <a:lnTo>
                    <a:pt x="161" y="268"/>
                  </a:lnTo>
                  <a:lnTo>
                    <a:pt x="161" y="268"/>
                  </a:lnTo>
                  <a:lnTo>
                    <a:pt x="161" y="269"/>
                  </a:lnTo>
                  <a:lnTo>
                    <a:pt x="160" y="270"/>
                  </a:lnTo>
                  <a:lnTo>
                    <a:pt x="159" y="269"/>
                  </a:lnTo>
                  <a:lnTo>
                    <a:pt x="157" y="269"/>
                  </a:lnTo>
                  <a:lnTo>
                    <a:pt x="156" y="268"/>
                  </a:lnTo>
                  <a:lnTo>
                    <a:pt x="155" y="268"/>
                  </a:lnTo>
                  <a:lnTo>
                    <a:pt x="155" y="267"/>
                  </a:lnTo>
                  <a:lnTo>
                    <a:pt x="155" y="268"/>
                  </a:lnTo>
                  <a:lnTo>
                    <a:pt x="156" y="269"/>
                  </a:lnTo>
                  <a:lnTo>
                    <a:pt x="157" y="269"/>
                  </a:lnTo>
                  <a:lnTo>
                    <a:pt x="159" y="270"/>
                  </a:lnTo>
                  <a:lnTo>
                    <a:pt x="160" y="271"/>
                  </a:lnTo>
                  <a:lnTo>
                    <a:pt x="159" y="271"/>
                  </a:lnTo>
                  <a:lnTo>
                    <a:pt x="160" y="275"/>
                  </a:lnTo>
                  <a:lnTo>
                    <a:pt x="157" y="275"/>
                  </a:lnTo>
                  <a:lnTo>
                    <a:pt x="159" y="275"/>
                  </a:lnTo>
                  <a:lnTo>
                    <a:pt x="160" y="275"/>
                  </a:lnTo>
                  <a:lnTo>
                    <a:pt x="160" y="276"/>
                  </a:lnTo>
                  <a:lnTo>
                    <a:pt x="157" y="276"/>
                  </a:lnTo>
                  <a:lnTo>
                    <a:pt x="157" y="275"/>
                  </a:lnTo>
                  <a:lnTo>
                    <a:pt x="156" y="275"/>
                  </a:lnTo>
                  <a:lnTo>
                    <a:pt x="155" y="275"/>
                  </a:lnTo>
                  <a:lnTo>
                    <a:pt x="156" y="274"/>
                  </a:lnTo>
                  <a:lnTo>
                    <a:pt x="157" y="274"/>
                  </a:lnTo>
                  <a:lnTo>
                    <a:pt x="159" y="274"/>
                  </a:lnTo>
                  <a:lnTo>
                    <a:pt x="159" y="273"/>
                  </a:lnTo>
                  <a:lnTo>
                    <a:pt x="157" y="273"/>
                  </a:lnTo>
                  <a:lnTo>
                    <a:pt x="157" y="271"/>
                  </a:lnTo>
                  <a:lnTo>
                    <a:pt x="157" y="273"/>
                  </a:lnTo>
                  <a:lnTo>
                    <a:pt x="156" y="274"/>
                  </a:lnTo>
                  <a:lnTo>
                    <a:pt x="156" y="273"/>
                  </a:lnTo>
                  <a:lnTo>
                    <a:pt x="155" y="273"/>
                  </a:lnTo>
                  <a:lnTo>
                    <a:pt x="155" y="271"/>
                  </a:lnTo>
                  <a:lnTo>
                    <a:pt x="154" y="273"/>
                  </a:lnTo>
                  <a:lnTo>
                    <a:pt x="155" y="274"/>
                  </a:lnTo>
                  <a:lnTo>
                    <a:pt x="154" y="273"/>
                  </a:lnTo>
                  <a:lnTo>
                    <a:pt x="153" y="273"/>
                  </a:lnTo>
                  <a:lnTo>
                    <a:pt x="153" y="271"/>
                  </a:lnTo>
                  <a:lnTo>
                    <a:pt x="154" y="270"/>
                  </a:lnTo>
                  <a:lnTo>
                    <a:pt x="155" y="270"/>
                  </a:lnTo>
                  <a:lnTo>
                    <a:pt x="155" y="269"/>
                  </a:lnTo>
                  <a:lnTo>
                    <a:pt x="155" y="268"/>
                  </a:lnTo>
                  <a:lnTo>
                    <a:pt x="155" y="269"/>
                  </a:lnTo>
                  <a:lnTo>
                    <a:pt x="154" y="269"/>
                  </a:lnTo>
                  <a:lnTo>
                    <a:pt x="154" y="270"/>
                  </a:lnTo>
                  <a:lnTo>
                    <a:pt x="154" y="268"/>
                  </a:lnTo>
                  <a:lnTo>
                    <a:pt x="153" y="268"/>
                  </a:lnTo>
                  <a:lnTo>
                    <a:pt x="153" y="269"/>
                  </a:lnTo>
                  <a:lnTo>
                    <a:pt x="152" y="268"/>
                  </a:lnTo>
                  <a:lnTo>
                    <a:pt x="152" y="267"/>
                  </a:lnTo>
                  <a:lnTo>
                    <a:pt x="155" y="266"/>
                  </a:lnTo>
                  <a:lnTo>
                    <a:pt x="153" y="266"/>
                  </a:lnTo>
                  <a:lnTo>
                    <a:pt x="153" y="267"/>
                  </a:lnTo>
                  <a:lnTo>
                    <a:pt x="152" y="267"/>
                  </a:lnTo>
                  <a:lnTo>
                    <a:pt x="152" y="266"/>
                  </a:lnTo>
                  <a:lnTo>
                    <a:pt x="153" y="266"/>
                  </a:lnTo>
                  <a:lnTo>
                    <a:pt x="154" y="266"/>
                  </a:lnTo>
                  <a:lnTo>
                    <a:pt x="154" y="265"/>
                  </a:lnTo>
                  <a:lnTo>
                    <a:pt x="152" y="266"/>
                  </a:lnTo>
                  <a:lnTo>
                    <a:pt x="148" y="267"/>
                  </a:lnTo>
                  <a:lnTo>
                    <a:pt x="147" y="267"/>
                  </a:lnTo>
                  <a:lnTo>
                    <a:pt x="145" y="268"/>
                  </a:lnTo>
                  <a:lnTo>
                    <a:pt x="145" y="267"/>
                  </a:lnTo>
                  <a:lnTo>
                    <a:pt x="146" y="267"/>
                  </a:lnTo>
                  <a:lnTo>
                    <a:pt x="146" y="266"/>
                  </a:lnTo>
                  <a:lnTo>
                    <a:pt x="147" y="265"/>
                  </a:lnTo>
                  <a:lnTo>
                    <a:pt x="146" y="266"/>
                  </a:lnTo>
                  <a:lnTo>
                    <a:pt x="146" y="267"/>
                  </a:lnTo>
                  <a:lnTo>
                    <a:pt x="144" y="269"/>
                  </a:lnTo>
                  <a:lnTo>
                    <a:pt x="144" y="267"/>
                  </a:lnTo>
                  <a:lnTo>
                    <a:pt x="143" y="267"/>
                  </a:lnTo>
                  <a:lnTo>
                    <a:pt x="143" y="268"/>
                  </a:lnTo>
                  <a:lnTo>
                    <a:pt x="144" y="268"/>
                  </a:lnTo>
                  <a:lnTo>
                    <a:pt x="144" y="269"/>
                  </a:lnTo>
                  <a:lnTo>
                    <a:pt x="143" y="270"/>
                  </a:lnTo>
                  <a:lnTo>
                    <a:pt x="142" y="271"/>
                  </a:lnTo>
                  <a:lnTo>
                    <a:pt x="142" y="270"/>
                  </a:lnTo>
                  <a:lnTo>
                    <a:pt x="142" y="269"/>
                  </a:lnTo>
                  <a:lnTo>
                    <a:pt x="143" y="268"/>
                  </a:lnTo>
                  <a:lnTo>
                    <a:pt x="142" y="269"/>
                  </a:lnTo>
                  <a:lnTo>
                    <a:pt x="142" y="270"/>
                  </a:lnTo>
                  <a:lnTo>
                    <a:pt x="140" y="270"/>
                  </a:lnTo>
                  <a:lnTo>
                    <a:pt x="140" y="269"/>
                  </a:lnTo>
                  <a:lnTo>
                    <a:pt x="142" y="267"/>
                  </a:lnTo>
                  <a:lnTo>
                    <a:pt x="140" y="267"/>
                  </a:lnTo>
                  <a:lnTo>
                    <a:pt x="139" y="267"/>
                  </a:lnTo>
                  <a:lnTo>
                    <a:pt x="140" y="267"/>
                  </a:lnTo>
                  <a:lnTo>
                    <a:pt x="139" y="267"/>
                  </a:lnTo>
                  <a:lnTo>
                    <a:pt x="140" y="268"/>
                  </a:lnTo>
                  <a:lnTo>
                    <a:pt x="140" y="269"/>
                  </a:lnTo>
                  <a:lnTo>
                    <a:pt x="139" y="270"/>
                  </a:lnTo>
                  <a:lnTo>
                    <a:pt x="138" y="270"/>
                  </a:lnTo>
                  <a:lnTo>
                    <a:pt x="137" y="270"/>
                  </a:lnTo>
                  <a:lnTo>
                    <a:pt x="138" y="270"/>
                  </a:lnTo>
                  <a:lnTo>
                    <a:pt x="139" y="270"/>
                  </a:lnTo>
                  <a:lnTo>
                    <a:pt x="140" y="270"/>
                  </a:lnTo>
                  <a:lnTo>
                    <a:pt x="140" y="271"/>
                  </a:lnTo>
                  <a:lnTo>
                    <a:pt x="140" y="273"/>
                  </a:lnTo>
                  <a:lnTo>
                    <a:pt x="140" y="271"/>
                  </a:lnTo>
                  <a:lnTo>
                    <a:pt x="139" y="271"/>
                  </a:lnTo>
                  <a:lnTo>
                    <a:pt x="139" y="273"/>
                  </a:lnTo>
                  <a:lnTo>
                    <a:pt x="140" y="273"/>
                  </a:lnTo>
                  <a:lnTo>
                    <a:pt x="140" y="274"/>
                  </a:lnTo>
                  <a:lnTo>
                    <a:pt x="139" y="274"/>
                  </a:lnTo>
                  <a:lnTo>
                    <a:pt x="140" y="276"/>
                  </a:lnTo>
                  <a:lnTo>
                    <a:pt x="140" y="277"/>
                  </a:lnTo>
                  <a:lnTo>
                    <a:pt x="142" y="279"/>
                  </a:lnTo>
                  <a:lnTo>
                    <a:pt x="140" y="279"/>
                  </a:lnTo>
                  <a:lnTo>
                    <a:pt x="140" y="278"/>
                  </a:lnTo>
                  <a:lnTo>
                    <a:pt x="140" y="281"/>
                  </a:lnTo>
                  <a:lnTo>
                    <a:pt x="140" y="281"/>
                  </a:lnTo>
                  <a:lnTo>
                    <a:pt x="140" y="281"/>
                  </a:lnTo>
                  <a:lnTo>
                    <a:pt x="139" y="281"/>
                  </a:lnTo>
                  <a:lnTo>
                    <a:pt x="139" y="279"/>
                  </a:lnTo>
                  <a:lnTo>
                    <a:pt x="139" y="278"/>
                  </a:lnTo>
                  <a:lnTo>
                    <a:pt x="139" y="281"/>
                  </a:lnTo>
                  <a:lnTo>
                    <a:pt x="138" y="281"/>
                  </a:lnTo>
                  <a:lnTo>
                    <a:pt x="138" y="281"/>
                  </a:lnTo>
                  <a:lnTo>
                    <a:pt x="139" y="281"/>
                  </a:lnTo>
                  <a:lnTo>
                    <a:pt x="140" y="282"/>
                  </a:lnTo>
                  <a:lnTo>
                    <a:pt x="139" y="282"/>
                  </a:lnTo>
                  <a:lnTo>
                    <a:pt x="138" y="282"/>
                  </a:lnTo>
                  <a:lnTo>
                    <a:pt x="137" y="283"/>
                  </a:lnTo>
                  <a:lnTo>
                    <a:pt x="136" y="283"/>
                  </a:lnTo>
                  <a:lnTo>
                    <a:pt x="136" y="282"/>
                  </a:lnTo>
                  <a:lnTo>
                    <a:pt x="135" y="281"/>
                  </a:lnTo>
                  <a:lnTo>
                    <a:pt x="134" y="281"/>
                  </a:lnTo>
                  <a:lnTo>
                    <a:pt x="132" y="281"/>
                  </a:lnTo>
                  <a:lnTo>
                    <a:pt x="132" y="281"/>
                  </a:lnTo>
                  <a:lnTo>
                    <a:pt x="131" y="281"/>
                  </a:lnTo>
                  <a:lnTo>
                    <a:pt x="130" y="281"/>
                  </a:lnTo>
                  <a:lnTo>
                    <a:pt x="129" y="279"/>
                  </a:lnTo>
                  <a:lnTo>
                    <a:pt x="128" y="278"/>
                  </a:lnTo>
                  <a:lnTo>
                    <a:pt x="127" y="278"/>
                  </a:lnTo>
                  <a:lnTo>
                    <a:pt x="126" y="278"/>
                  </a:lnTo>
                  <a:lnTo>
                    <a:pt x="125" y="278"/>
                  </a:lnTo>
                  <a:lnTo>
                    <a:pt x="125" y="277"/>
                  </a:lnTo>
                  <a:lnTo>
                    <a:pt x="122" y="275"/>
                  </a:lnTo>
                  <a:lnTo>
                    <a:pt x="121" y="275"/>
                  </a:lnTo>
                  <a:lnTo>
                    <a:pt x="120" y="275"/>
                  </a:lnTo>
                  <a:lnTo>
                    <a:pt x="119" y="274"/>
                  </a:lnTo>
                  <a:lnTo>
                    <a:pt x="118" y="274"/>
                  </a:lnTo>
                  <a:lnTo>
                    <a:pt x="117" y="275"/>
                  </a:lnTo>
                  <a:lnTo>
                    <a:pt x="116" y="275"/>
                  </a:lnTo>
                  <a:lnTo>
                    <a:pt x="114" y="275"/>
                  </a:lnTo>
                  <a:lnTo>
                    <a:pt x="113" y="275"/>
                  </a:lnTo>
                  <a:lnTo>
                    <a:pt x="113" y="274"/>
                  </a:lnTo>
                  <a:lnTo>
                    <a:pt x="112" y="274"/>
                  </a:lnTo>
                  <a:lnTo>
                    <a:pt x="111" y="273"/>
                  </a:lnTo>
                  <a:lnTo>
                    <a:pt x="111" y="271"/>
                  </a:lnTo>
                  <a:lnTo>
                    <a:pt x="111" y="270"/>
                  </a:lnTo>
                  <a:lnTo>
                    <a:pt x="110" y="269"/>
                  </a:lnTo>
                  <a:lnTo>
                    <a:pt x="109" y="268"/>
                  </a:lnTo>
                  <a:lnTo>
                    <a:pt x="109" y="267"/>
                  </a:lnTo>
                  <a:lnTo>
                    <a:pt x="110" y="267"/>
                  </a:lnTo>
                  <a:lnTo>
                    <a:pt x="110" y="266"/>
                  </a:lnTo>
                  <a:lnTo>
                    <a:pt x="109" y="266"/>
                  </a:lnTo>
                  <a:lnTo>
                    <a:pt x="108" y="266"/>
                  </a:lnTo>
                  <a:lnTo>
                    <a:pt x="108" y="265"/>
                  </a:lnTo>
                  <a:lnTo>
                    <a:pt x="109" y="265"/>
                  </a:lnTo>
                  <a:lnTo>
                    <a:pt x="109" y="264"/>
                  </a:lnTo>
                  <a:lnTo>
                    <a:pt x="110" y="262"/>
                  </a:lnTo>
                  <a:lnTo>
                    <a:pt x="111" y="261"/>
                  </a:lnTo>
                  <a:lnTo>
                    <a:pt x="112" y="261"/>
                  </a:lnTo>
                  <a:lnTo>
                    <a:pt x="112" y="260"/>
                  </a:lnTo>
                  <a:lnTo>
                    <a:pt x="113" y="259"/>
                  </a:lnTo>
                  <a:lnTo>
                    <a:pt x="116" y="258"/>
                  </a:lnTo>
                  <a:lnTo>
                    <a:pt x="117" y="254"/>
                  </a:lnTo>
                  <a:lnTo>
                    <a:pt x="117" y="252"/>
                  </a:lnTo>
                  <a:lnTo>
                    <a:pt x="117" y="250"/>
                  </a:lnTo>
                  <a:lnTo>
                    <a:pt x="116" y="249"/>
                  </a:lnTo>
                  <a:lnTo>
                    <a:pt x="114" y="248"/>
                  </a:lnTo>
                  <a:lnTo>
                    <a:pt x="114" y="247"/>
                  </a:lnTo>
                  <a:lnTo>
                    <a:pt x="113" y="243"/>
                  </a:lnTo>
                  <a:lnTo>
                    <a:pt x="112" y="240"/>
                  </a:lnTo>
                  <a:lnTo>
                    <a:pt x="112" y="237"/>
                  </a:lnTo>
                  <a:lnTo>
                    <a:pt x="111" y="237"/>
                  </a:lnTo>
                  <a:lnTo>
                    <a:pt x="111" y="236"/>
                  </a:lnTo>
                  <a:lnTo>
                    <a:pt x="111" y="235"/>
                  </a:lnTo>
                  <a:lnTo>
                    <a:pt x="110" y="234"/>
                  </a:lnTo>
                  <a:lnTo>
                    <a:pt x="110" y="233"/>
                  </a:lnTo>
                  <a:lnTo>
                    <a:pt x="109" y="232"/>
                  </a:lnTo>
                  <a:lnTo>
                    <a:pt x="109" y="231"/>
                  </a:lnTo>
                  <a:lnTo>
                    <a:pt x="108" y="230"/>
                  </a:lnTo>
                  <a:lnTo>
                    <a:pt x="105" y="224"/>
                  </a:lnTo>
                  <a:lnTo>
                    <a:pt x="105" y="223"/>
                  </a:lnTo>
                  <a:lnTo>
                    <a:pt x="104" y="222"/>
                  </a:lnTo>
                  <a:lnTo>
                    <a:pt x="103" y="219"/>
                  </a:lnTo>
                  <a:lnTo>
                    <a:pt x="105" y="217"/>
                  </a:lnTo>
                  <a:lnTo>
                    <a:pt x="105" y="214"/>
                  </a:lnTo>
                  <a:lnTo>
                    <a:pt x="105" y="216"/>
                  </a:lnTo>
                  <a:lnTo>
                    <a:pt x="104" y="217"/>
                  </a:lnTo>
                  <a:lnTo>
                    <a:pt x="103" y="218"/>
                  </a:lnTo>
                  <a:lnTo>
                    <a:pt x="102" y="217"/>
                  </a:lnTo>
                  <a:lnTo>
                    <a:pt x="101" y="214"/>
                  </a:lnTo>
                  <a:lnTo>
                    <a:pt x="100" y="213"/>
                  </a:lnTo>
                  <a:lnTo>
                    <a:pt x="99" y="213"/>
                  </a:lnTo>
                  <a:lnTo>
                    <a:pt x="97" y="210"/>
                  </a:lnTo>
                  <a:lnTo>
                    <a:pt x="97" y="209"/>
                  </a:lnTo>
                  <a:lnTo>
                    <a:pt x="96" y="208"/>
                  </a:lnTo>
                  <a:lnTo>
                    <a:pt x="95" y="207"/>
                  </a:lnTo>
                  <a:lnTo>
                    <a:pt x="94" y="206"/>
                  </a:lnTo>
                  <a:lnTo>
                    <a:pt x="93" y="205"/>
                  </a:lnTo>
                  <a:lnTo>
                    <a:pt x="92" y="203"/>
                  </a:lnTo>
                  <a:lnTo>
                    <a:pt x="91" y="202"/>
                  </a:lnTo>
                  <a:lnTo>
                    <a:pt x="89" y="201"/>
                  </a:lnTo>
                  <a:lnTo>
                    <a:pt x="87" y="200"/>
                  </a:lnTo>
                  <a:lnTo>
                    <a:pt x="86" y="199"/>
                  </a:lnTo>
                  <a:lnTo>
                    <a:pt x="85" y="199"/>
                  </a:lnTo>
                  <a:lnTo>
                    <a:pt x="82" y="199"/>
                  </a:lnTo>
                  <a:lnTo>
                    <a:pt x="79" y="199"/>
                  </a:lnTo>
                  <a:lnTo>
                    <a:pt x="78" y="199"/>
                  </a:lnTo>
                  <a:lnTo>
                    <a:pt x="78" y="199"/>
                  </a:lnTo>
                  <a:lnTo>
                    <a:pt x="77" y="199"/>
                  </a:lnTo>
                  <a:lnTo>
                    <a:pt x="77" y="199"/>
                  </a:lnTo>
                  <a:lnTo>
                    <a:pt x="76" y="199"/>
                  </a:lnTo>
                  <a:lnTo>
                    <a:pt x="75" y="199"/>
                  </a:lnTo>
                  <a:lnTo>
                    <a:pt x="74" y="199"/>
                  </a:lnTo>
                  <a:lnTo>
                    <a:pt x="72" y="199"/>
                  </a:lnTo>
                  <a:lnTo>
                    <a:pt x="71" y="199"/>
                  </a:lnTo>
                  <a:lnTo>
                    <a:pt x="70" y="199"/>
                  </a:lnTo>
                  <a:lnTo>
                    <a:pt x="69" y="199"/>
                  </a:lnTo>
                  <a:lnTo>
                    <a:pt x="68" y="199"/>
                  </a:lnTo>
                  <a:lnTo>
                    <a:pt x="67" y="199"/>
                  </a:lnTo>
                  <a:lnTo>
                    <a:pt x="66" y="199"/>
                  </a:lnTo>
                  <a:lnTo>
                    <a:pt x="65" y="199"/>
                  </a:lnTo>
                  <a:lnTo>
                    <a:pt x="63" y="199"/>
                  </a:lnTo>
                  <a:lnTo>
                    <a:pt x="62" y="199"/>
                  </a:lnTo>
                  <a:lnTo>
                    <a:pt x="61" y="199"/>
                  </a:lnTo>
                  <a:lnTo>
                    <a:pt x="60" y="199"/>
                  </a:lnTo>
                  <a:lnTo>
                    <a:pt x="59" y="199"/>
                  </a:lnTo>
                  <a:lnTo>
                    <a:pt x="58" y="199"/>
                  </a:lnTo>
                  <a:lnTo>
                    <a:pt x="57" y="199"/>
                  </a:lnTo>
                  <a:lnTo>
                    <a:pt x="57" y="200"/>
                  </a:lnTo>
                  <a:lnTo>
                    <a:pt x="56" y="200"/>
                  </a:lnTo>
                  <a:lnTo>
                    <a:pt x="54" y="200"/>
                  </a:lnTo>
                  <a:lnTo>
                    <a:pt x="53" y="200"/>
                  </a:lnTo>
                  <a:lnTo>
                    <a:pt x="52" y="200"/>
                  </a:lnTo>
                  <a:lnTo>
                    <a:pt x="51" y="200"/>
                  </a:lnTo>
                  <a:lnTo>
                    <a:pt x="51" y="201"/>
                  </a:lnTo>
                  <a:lnTo>
                    <a:pt x="51" y="201"/>
                  </a:lnTo>
                  <a:lnTo>
                    <a:pt x="50" y="200"/>
                  </a:lnTo>
                  <a:lnTo>
                    <a:pt x="49" y="200"/>
                  </a:lnTo>
                  <a:lnTo>
                    <a:pt x="48" y="200"/>
                  </a:lnTo>
                  <a:lnTo>
                    <a:pt x="46" y="200"/>
                  </a:lnTo>
                  <a:lnTo>
                    <a:pt x="45" y="200"/>
                  </a:lnTo>
                  <a:lnTo>
                    <a:pt x="44" y="200"/>
                  </a:lnTo>
                  <a:lnTo>
                    <a:pt x="43" y="200"/>
                  </a:lnTo>
                  <a:lnTo>
                    <a:pt x="42" y="200"/>
                  </a:lnTo>
                  <a:lnTo>
                    <a:pt x="41" y="201"/>
                  </a:lnTo>
                  <a:lnTo>
                    <a:pt x="40" y="202"/>
                  </a:lnTo>
                  <a:lnTo>
                    <a:pt x="39" y="202"/>
                  </a:lnTo>
                  <a:lnTo>
                    <a:pt x="37" y="202"/>
                  </a:lnTo>
                  <a:lnTo>
                    <a:pt x="36" y="202"/>
                  </a:lnTo>
                  <a:lnTo>
                    <a:pt x="34" y="203"/>
                  </a:lnTo>
                  <a:lnTo>
                    <a:pt x="33" y="205"/>
                  </a:lnTo>
                  <a:lnTo>
                    <a:pt x="33" y="206"/>
                  </a:lnTo>
                  <a:lnTo>
                    <a:pt x="32" y="207"/>
                  </a:lnTo>
                  <a:lnTo>
                    <a:pt x="31" y="207"/>
                  </a:lnTo>
                  <a:lnTo>
                    <a:pt x="29" y="208"/>
                  </a:lnTo>
                  <a:lnTo>
                    <a:pt x="28" y="207"/>
                  </a:lnTo>
                  <a:lnTo>
                    <a:pt x="27" y="206"/>
                  </a:lnTo>
                  <a:lnTo>
                    <a:pt x="26" y="205"/>
                  </a:lnTo>
                  <a:lnTo>
                    <a:pt x="25" y="203"/>
                  </a:lnTo>
                  <a:lnTo>
                    <a:pt x="24" y="202"/>
                  </a:lnTo>
                  <a:lnTo>
                    <a:pt x="24" y="202"/>
                  </a:lnTo>
                  <a:lnTo>
                    <a:pt x="24" y="201"/>
                  </a:lnTo>
                  <a:lnTo>
                    <a:pt x="23" y="201"/>
                  </a:lnTo>
                  <a:lnTo>
                    <a:pt x="22" y="200"/>
                  </a:lnTo>
                  <a:lnTo>
                    <a:pt x="20" y="200"/>
                  </a:lnTo>
                  <a:lnTo>
                    <a:pt x="19" y="199"/>
                  </a:lnTo>
                  <a:lnTo>
                    <a:pt x="18" y="199"/>
                  </a:lnTo>
                  <a:lnTo>
                    <a:pt x="17" y="199"/>
                  </a:lnTo>
                  <a:lnTo>
                    <a:pt x="16" y="199"/>
                  </a:lnTo>
                  <a:lnTo>
                    <a:pt x="15" y="199"/>
                  </a:lnTo>
                  <a:lnTo>
                    <a:pt x="14" y="199"/>
                  </a:lnTo>
                  <a:lnTo>
                    <a:pt x="12" y="199"/>
                  </a:lnTo>
                  <a:lnTo>
                    <a:pt x="12" y="199"/>
                  </a:lnTo>
                  <a:lnTo>
                    <a:pt x="11" y="199"/>
                  </a:lnTo>
                  <a:lnTo>
                    <a:pt x="10" y="199"/>
                  </a:lnTo>
                  <a:lnTo>
                    <a:pt x="9" y="199"/>
                  </a:lnTo>
                  <a:lnTo>
                    <a:pt x="8" y="199"/>
                  </a:lnTo>
                  <a:lnTo>
                    <a:pt x="7" y="199"/>
                  </a:lnTo>
                  <a:lnTo>
                    <a:pt x="7" y="198"/>
                  </a:lnTo>
                  <a:lnTo>
                    <a:pt x="6" y="198"/>
                  </a:lnTo>
                  <a:lnTo>
                    <a:pt x="5" y="198"/>
                  </a:lnTo>
                  <a:lnTo>
                    <a:pt x="3" y="198"/>
                  </a:lnTo>
                  <a:lnTo>
                    <a:pt x="2" y="198"/>
                  </a:lnTo>
                  <a:lnTo>
                    <a:pt x="1" y="198"/>
                  </a:lnTo>
                  <a:lnTo>
                    <a:pt x="0" y="198"/>
                  </a:lnTo>
                  <a:lnTo>
                    <a:pt x="0" y="197"/>
                  </a:lnTo>
                  <a:lnTo>
                    <a:pt x="1" y="193"/>
                  </a:lnTo>
                  <a:lnTo>
                    <a:pt x="1" y="190"/>
                  </a:lnTo>
                  <a:lnTo>
                    <a:pt x="20" y="176"/>
                  </a:lnTo>
                  <a:lnTo>
                    <a:pt x="22" y="175"/>
                  </a:lnTo>
                  <a:lnTo>
                    <a:pt x="25" y="172"/>
                  </a:lnTo>
                  <a:lnTo>
                    <a:pt x="27" y="171"/>
                  </a:lnTo>
                  <a:lnTo>
                    <a:pt x="33" y="166"/>
                  </a:lnTo>
                  <a:lnTo>
                    <a:pt x="44" y="166"/>
                  </a:lnTo>
                  <a:lnTo>
                    <a:pt x="51" y="166"/>
                  </a:lnTo>
                  <a:lnTo>
                    <a:pt x="53" y="166"/>
                  </a:lnTo>
                  <a:lnTo>
                    <a:pt x="54" y="166"/>
                  </a:lnTo>
                  <a:lnTo>
                    <a:pt x="58" y="167"/>
                  </a:lnTo>
                  <a:lnTo>
                    <a:pt x="58" y="158"/>
                  </a:lnTo>
                  <a:lnTo>
                    <a:pt x="58" y="148"/>
                  </a:lnTo>
                  <a:lnTo>
                    <a:pt x="63" y="148"/>
                  </a:lnTo>
                  <a:lnTo>
                    <a:pt x="66" y="148"/>
                  </a:lnTo>
                  <a:lnTo>
                    <a:pt x="66" y="147"/>
                  </a:lnTo>
                  <a:lnTo>
                    <a:pt x="66" y="144"/>
                  </a:lnTo>
                  <a:lnTo>
                    <a:pt x="66" y="143"/>
                  </a:lnTo>
                  <a:lnTo>
                    <a:pt x="66" y="142"/>
                  </a:lnTo>
                  <a:lnTo>
                    <a:pt x="66" y="141"/>
                  </a:lnTo>
                  <a:lnTo>
                    <a:pt x="66" y="138"/>
                  </a:lnTo>
                  <a:lnTo>
                    <a:pt x="61" y="126"/>
                  </a:lnTo>
                  <a:lnTo>
                    <a:pt x="53" y="107"/>
                  </a:lnTo>
                  <a:lnTo>
                    <a:pt x="53" y="106"/>
                  </a:lnTo>
                  <a:lnTo>
                    <a:pt x="44" y="83"/>
                  </a:lnTo>
                  <a:lnTo>
                    <a:pt x="43" y="81"/>
                  </a:lnTo>
                  <a:lnTo>
                    <a:pt x="39" y="68"/>
                  </a:lnTo>
                  <a:lnTo>
                    <a:pt x="34" y="58"/>
                  </a:lnTo>
                  <a:lnTo>
                    <a:pt x="32" y="55"/>
                  </a:lnTo>
                  <a:lnTo>
                    <a:pt x="32" y="53"/>
                  </a:lnTo>
                  <a:lnTo>
                    <a:pt x="28" y="45"/>
                  </a:lnTo>
                  <a:lnTo>
                    <a:pt x="27" y="42"/>
                  </a:lnTo>
                  <a:lnTo>
                    <a:pt x="26" y="40"/>
                  </a:lnTo>
                  <a:lnTo>
                    <a:pt x="26" y="39"/>
                  </a:lnTo>
                  <a:lnTo>
                    <a:pt x="24" y="32"/>
                  </a:lnTo>
                  <a:lnTo>
                    <a:pt x="23" y="30"/>
                  </a:lnTo>
                  <a:lnTo>
                    <a:pt x="23" y="28"/>
                  </a:lnTo>
                  <a:lnTo>
                    <a:pt x="22" y="27"/>
                  </a:lnTo>
                  <a:lnTo>
                    <a:pt x="18" y="17"/>
                  </a:lnTo>
                  <a:lnTo>
                    <a:pt x="16" y="12"/>
                  </a:lnTo>
                  <a:lnTo>
                    <a:pt x="15" y="10"/>
                  </a:lnTo>
                  <a:lnTo>
                    <a:pt x="14" y="6"/>
                  </a:lnTo>
                  <a:lnTo>
                    <a:pt x="11" y="2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32" y="2"/>
                  </a:lnTo>
                  <a:lnTo>
                    <a:pt x="33" y="2"/>
                  </a:lnTo>
                  <a:lnTo>
                    <a:pt x="42" y="2"/>
                  </a:lnTo>
                  <a:lnTo>
                    <a:pt x="43" y="2"/>
                  </a:lnTo>
                  <a:lnTo>
                    <a:pt x="44" y="2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52" y="2"/>
                  </a:lnTo>
                  <a:lnTo>
                    <a:pt x="53" y="2"/>
                  </a:lnTo>
                  <a:lnTo>
                    <a:pt x="56" y="2"/>
                  </a:lnTo>
                  <a:lnTo>
                    <a:pt x="57" y="2"/>
                  </a:lnTo>
                  <a:lnTo>
                    <a:pt x="60" y="2"/>
                  </a:lnTo>
                  <a:lnTo>
                    <a:pt x="63" y="2"/>
                  </a:lnTo>
                  <a:lnTo>
                    <a:pt x="68" y="2"/>
                  </a:lnTo>
                  <a:lnTo>
                    <a:pt x="69" y="2"/>
                  </a:lnTo>
                  <a:lnTo>
                    <a:pt x="71" y="2"/>
                  </a:lnTo>
                  <a:lnTo>
                    <a:pt x="72" y="2"/>
                  </a:lnTo>
                  <a:lnTo>
                    <a:pt x="74" y="2"/>
                  </a:lnTo>
                  <a:lnTo>
                    <a:pt x="75" y="2"/>
                  </a:lnTo>
                  <a:lnTo>
                    <a:pt x="76" y="2"/>
                  </a:lnTo>
                  <a:lnTo>
                    <a:pt x="77" y="2"/>
                  </a:lnTo>
                  <a:lnTo>
                    <a:pt x="78" y="2"/>
                  </a:lnTo>
                  <a:lnTo>
                    <a:pt x="80" y="2"/>
                  </a:lnTo>
                  <a:lnTo>
                    <a:pt x="82" y="2"/>
                  </a:lnTo>
                  <a:lnTo>
                    <a:pt x="84" y="2"/>
                  </a:lnTo>
                  <a:lnTo>
                    <a:pt x="85" y="2"/>
                  </a:lnTo>
                  <a:lnTo>
                    <a:pt x="87" y="2"/>
                  </a:lnTo>
                  <a:lnTo>
                    <a:pt x="89" y="2"/>
                  </a:lnTo>
                  <a:lnTo>
                    <a:pt x="92" y="2"/>
                  </a:lnTo>
                  <a:lnTo>
                    <a:pt x="93" y="2"/>
                  </a:lnTo>
                  <a:lnTo>
                    <a:pt x="95" y="2"/>
                  </a:lnTo>
                  <a:lnTo>
                    <a:pt x="96" y="2"/>
                  </a:lnTo>
                  <a:lnTo>
                    <a:pt x="97" y="2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4" y="2"/>
                  </a:lnTo>
                  <a:lnTo>
                    <a:pt x="130" y="2"/>
                  </a:lnTo>
                  <a:lnTo>
                    <a:pt x="131" y="2"/>
                  </a:lnTo>
                  <a:lnTo>
                    <a:pt x="132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2"/>
                  </a:lnTo>
                  <a:lnTo>
                    <a:pt x="140" y="2"/>
                  </a:lnTo>
                  <a:lnTo>
                    <a:pt x="142" y="2"/>
                  </a:lnTo>
                  <a:lnTo>
                    <a:pt x="143" y="2"/>
                  </a:lnTo>
                  <a:lnTo>
                    <a:pt x="144" y="2"/>
                  </a:lnTo>
                  <a:lnTo>
                    <a:pt x="145" y="2"/>
                  </a:lnTo>
                  <a:lnTo>
                    <a:pt x="146" y="2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56" y="2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1" y="2"/>
                  </a:lnTo>
                  <a:lnTo>
                    <a:pt x="162" y="2"/>
                  </a:lnTo>
                  <a:lnTo>
                    <a:pt x="163" y="2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73" y="2"/>
                  </a:lnTo>
                  <a:lnTo>
                    <a:pt x="192" y="2"/>
                  </a:lnTo>
                  <a:lnTo>
                    <a:pt x="204" y="2"/>
                  </a:lnTo>
                  <a:lnTo>
                    <a:pt x="205" y="2"/>
                  </a:lnTo>
                  <a:lnTo>
                    <a:pt x="229" y="2"/>
                  </a:lnTo>
                  <a:lnTo>
                    <a:pt x="232" y="2"/>
                  </a:lnTo>
                  <a:lnTo>
                    <a:pt x="245" y="0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3" name="Freeform 101">
              <a:extLst>
                <a:ext uri="{FF2B5EF4-FFF2-40B4-BE49-F238E27FC236}">
                  <a16:creationId xmlns:a16="http://schemas.microsoft.com/office/drawing/2014/main" id="{E7481E90-556F-D837-F56F-CE464CB9F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350" y="3159125"/>
              <a:ext cx="582613" cy="461963"/>
            </a:xfrm>
            <a:custGeom>
              <a:avLst/>
              <a:gdLst>
                <a:gd name="T0" fmla="*/ 68 w 367"/>
                <a:gd name="T1" fmla="*/ 4 h 291"/>
                <a:gd name="T2" fmla="*/ 77 w 367"/>
                <a:gd name="T3" fmla="*/ 19 h 291"/>
                <a:gd name="T4" fmla="*/ 102 w 367"/>
                <a:gd name="T5" fmla="*/ 38 h 291"/>
                <a:gd name="T6" fmla="*/ 108 w 367"/>
                <a:gd name="T7" fmla="*/ 51 h 291"/>
                <a:gd name="T8" fmla="*/ 111 w 367"/>
                <a:gd name="T9" fmla="*/ 62 h 291"/>
                <a:gd name="T10" fmla="*/ 126 w 367"/>
                <a:gd name="T11" fmla="*/ 68 h 291"/>
                <a:gd name="T12" fmla="*/ 136 w 367"/>
                <a:gd name="T13" fmla="*/ 78 h 291"/>
                <a:gd name="T14" fmla="*/ 136 w 367"/>
                <a:gd name="T15" fmla="*/ 94 h 291"/>
                <a:gd name="T16" fmla="*/ 141 w 367"/>
                <a:gd name="T17" fmla="*/ 108 h 291"/>
                <a:gd name="T18" fmla="*/ 156 w 367"/>
                <a:gd name="T19" fmla="*/ 110 h 291"/>
                <a:gd name="T20" fmla="*/ 195 w 367"/>
                <a:gd name="T21" fmla="*/ 154 h 291"/>
                <a:gd name="T22" fmla="*/ 201 w 367"/>
                <a:gd name="T23" fmla="*/ 169 h 291"/>
                <a:gd name="T24" fmla="*/ 213 w 367"/>
                <a:gd name="T25" fmla="*/ 166 h 291"/>
                <a:gd name="T26" fmla="*/ 225 w 367"/>
                <a:gd name="T27" fmla="*/ 160 h 291"/>
                <a:gd name="T28" fmla="*/ 238 w 367"/>
                <a:gd name="T29" fmla="*/ 169 h 291"/>
                <a:gd name="T30" fmla="*/ 251 w 367"/>
                <a:gd name="T31" fmla="*/ 180 h 291"/>
                <a:gd name="T32" fmla="*/ 265 w 367"/>
                <a:gd name="T33" fmla="*/ 182 h 291"/>
                <a:gd name="T34" fmla="*/ 260 w 367"/>
                <a:gd name="T35" fmla="*/ 166 h 291"/>
                <a:gd name="T36" fmla="*/ 261 w 367"/>
                <a:gd name="T37" fmla="*/ 161 h 291"/>
                <a:gd name="T38" fmla="*/ 272 w 367"/>
                <a:gd name="T39" fmla="*/ 170 h 291"/>
                <a:gd name="T40" fmla="*/ 280 w 367"/>
                <a:gd name="T41" fmla="*/ 182 h 291"/>
                <a:gd name="T42" fmla="*/ 272 w 367"/>
                <a:gd name="T43" fmla="*/ 195 h 291"/>
                <a:gd name="T44" fmla="*/ 278 w 367"/>
                <a:gd name="T45" fmla="*/ 207 h 291"/>
                <a:gd name="T46" fmla="*/ 289 w 367"/>
                <a:gd name="T47" fmla="*/ 214 h 291"/>
                <a:gd name="T48" fmla="*/ 298 w 367"/>
                <a:gd name="T49" fmla="*/ 224 h 291"/>
                <a:gd name="T50" fmla="*/ 308 w 367"/>
                <a:gd name="T51" fmla="*/ 231 h 291"/>
                <a:gd name="T52" fmla="*/ 319 w 367"/>
                <a:gd name="T53" fmla="*/ 241 h 291"/>
                <a:gd name="T54" fmla="*/ 331 w 367"/>
                <a:gd name="T55" fmla="*/ 246 h 291"/>
                <a:gd name="T56" fmla="*/ 343 w 367"/>
                <a:gd name="T57" fmla="*/ 258 h 291"/>
                <a:gd name="T58" fmla="*/ 356 w 367"/>
                <a:gd name="T59" fmla="*/ 264 h 291"/>
                <a:gd name="T60" fmla="*/ 359 w 367"/>
                <a:gd name="T61" fmla="*/ 278 h 291"/>
                <a:gd name="T62" fmla="*/ 367 w 367"/>
                <a:gd name="T63" fmla="*/ 291 h 291"/>
                <a:gd name="T64" fmla="*/ 277 w 367"/>
                <a:gd name="T65" fmla="*/ 291 h 291"/>
                <a:gd name="T66" fmla="*/ 251 w 367"/>
                <a:gd name="T67" fmla="*/ 291 h 291"/>
                <a:gd name="T68" fmla="*/ 223 w 367"/>
                <a:gd name="T69" fmla="*/ 291 h 291"/>
                <a:gd name="T70" fmla="*/ 151 w 367"/>
                <a:gd name="T71" fmla="*/ 290 h 291"/>
                <a:gd name="T72" fmla="*/ 125 w 367"/>
                <a:gd name="T73" fmla="*/ 284 h 291"/>
                <a:gd name="T74" fmla="*/ 113 w 367"/>
                <a:gd name="T75" fmla="*/ 272 h 291"/>
                <a:gd name="T76" fmla="*/ 107 w 367"/>
                <a:gd name="T77" fmla="*/ 256 h 291"/>
                <a:gd name="T78" fmla="*/ 100 w 367"/>
                <a:gd name="T79" fmla="*/ 239 h 291"/>
                <a:gd name="T80" fmla="*/ 83 w 367"/>
                <a:gd name="T81" fmla="*/ 230 h 291"/>
                <a:gd name="T82" fmla="*/ 75 w 367"/>
                <a:gd name="T83" fmla="*/ 213 h 291"/>
                <a:gd name="T84" fmla="*/ 65 w 367"/>
                <a:gd name="T85" fmla="*/ 198 h 291"/>
                <a:gd name="T86" fmla="*/ 53 w 367"/>
                <a:gd name="T87" fmla="*/ 186 h 291"/>
                <a:gd name="T88" fmla="*/ 38 w 367"/>
                <a:gd name="T89" fmla="*/ 177 h 291"/>
                <a:gd name="T90" fmla="*/ 25 w 367"/>
                <a:gd name="T91" fmla="*/ 165 h 291"/>
                <a:gd name="T92" fmla="*/ 17 w 367"/>
                <a:gd name="T93" fmla="*/ 151 h 291"/>
                <a:gd name="T94" fmla="*/ 14 w 367"/>
                <a:gd name="T95" fmla="*/ 134 h 291"/>
                <a:gd name="T96" fmla="*/ 10 w 367"/>
                <a:gd name="T97" fmla="*/ 115 h 291"/>
                <a:gd name="T98" fmla="*/ 6 w 367"/>
                <a:gd name="T99" fmla="*/ 102 h 291"/>
                <a:gd name="T100" fmla="*/ 6 w 367"/>
                <a:gd name="T101" fmla="*/ 90 h 291"/>
                <a:gd name="T102" fmla="*/ 4 w 367"/>
                <a:gd name="T103" fmla="*/ 80 h 291"/>
                <a:gd name="T104" fmla="*/ 15 w 367"/>
                <a:gd name="T105" fmla="*/ 77 h 291"/>
                <a:gd name="T106" fmla="*/ 33 w 367"/>
                <a:gd name="T107" fmla="*/ 62 h 291"/>
                <a:gd name="T108" fmla="*/ 37 w 367"/>
                <a:gd name="T109" fmla="*/ 36 h 291"/>
                <a:gd name="T110" fmla="*/ 49 w 367"/>
                <a:gd name="T111" fmla="*/ 24 h 291"/>
                <a:gd name="T112" fmla="*/ 49 w 367"/>
                <a:gd name="T113" fmla="*/ 20 h 291"/>
                <a:gd name="T114" fmla="*/ 37 w 367"/>
                <a:gd name="T115" fmla="*/ 22 h 291"/>
                <a:gd name="T116" fmla="*/ 42 w 367"/>
                <a:gd name="T117" fmla="*/ 8 h 291"/>
                <a:gd name="T118" fmla="*/ 55 w 367"/>
                <a:gd name="T119" fmla="*/ 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7" h="291">
                  <a:moveTo>
                    <a:pt x="58" y="1"/>
                  </a:moveTo>
                  <a:lnTo>
                    <a:pt x="59" y="1"/>
                  </a:lnTo>
                  <a:lnTo>
                    <a:pt x="59" y="2"/>
                  </a:lnTo>
                  <a:lnTo>
                    <a:pt x="59" y="3"/>
                  </a:lnTo>
                  <a:lnTo>
                    <a:pt x="60" y="3"/>
                  </a:lnTo>
                  <a:lnTo>
                    <a:pt x="62" y="3"/>
                  </a:lnTo>
                  <a:lnTo>
                    <a:pt x="63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4" y="1"/>
                  </a:lnTo>
                  <a:lnTo>
                    <a:pt x="65" y="1"/>
                  </a:lnTo>
                  <a:lnTo>
                    <a:pt x="66" y="1"/>
                  </a:lnTo>
                  <a:lnTo>
                    <a:pt x="67" y="1"/>
                  </a:lnTo>
                  <a:lnTo>
                    <a:pt x="68" y="2"/>
                  </a:lnTo>
                  <a:lnTo>
                    <a:pt x="67" y="2"/>
                  </a:lnTo>
                  <a:lnTo>
                    <a:pt x="67" y="3"/>
                  </a:lnTo>
                  <a:lnTo>
                    <a:pt x="68" y="3"/>
                  </a:lnTo>
                  <a:lnTo>
                    <a:pt x="68" y="4"/>
                  </a:lnTo>
                  <a:lnTo>
                    <a:pt x="68" y="3"/>
                  </a:lnTo>
                  <a:lnTo>
                    <a:pt x="70" y="3"/>
                  </a:lnTo>
                  <a:lnTo>
                    <a:pt x="70" y="4"/>
                  </a:lnTo>
                  <a:lnTo>
                    <a:pt x="70" y="4"/>
                  </a:lnTo>
                  <a:lnTo>
                    <a:pt x="70" y="5"/>
                  </a:lnTo>
                  <a:lnTo>
                    <a:pt x="70" y="7"/>
                  </a:lnTo>
                  <a:lnTo>
                    <a:pt x="70" y="8"/>
                  </a:lnTo>
                  <a:lnTo>
                    <a:pt x="71" y="8"/>
                  </a:lnTo>
                  <a:lnTo>
                    <a:pt x="71" y="9"/>
                  </a:lnTo>
                  <a:lnTo>
                    <a:pt x="71" y="10"/>
                  </a:lnTo>
                  <a:lnTo>
                    <a:pt x="70" y="10"/>
                  </a:lnTo>
                  <a:lnTo>
                    <a:pt x="71" y="12"/>
                  </a:lnTo>
                  <a:lnTo>
                    <a:pt x="73" y="15"/>
                  </a:lnTo>
                  <a:lnTo>
                    <a:pt x="74" y="17"/>
                  </a:lnTo>
                  <a:lnTo>
                    <a:pt x="75" y="18"/>
                  </a:lnTo>
                  <a:lnTo>
                    <a:pt x="76" y="18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9" y="19"/>
                  </a:lnTo>
                  <a:lnTo>
                    <a:pt x="80" y="20"/>
                  </a:lnTo>
                  <a:lnTo>
                    <a:pt x="81" y="21"/>
                  </a:lnTo>
                  <a:lnTo>
                    <a:pt x="82" y="24"/>
                  </a:lnTo>
                  <a:lnTo>
                    <a:pt x="83" y="25"/>
                  </a:lnTo>
                  <a:lnTo>
                    <a:pt x="86" y="28"/>
                  </a:lnTo>
                  <a:lnTo>
                    <a:pt x="86" y="29"/>
                  </a:lnTo>
                  <a:lnTo>
                    <a:pt x="88" y="29"/>
                  </a:lnTo>
                  <a:lnTo>
                    <a:pt x="89" y="32"/>
                  </a:lnTo>
                  <a:lnTo>
                    <a:pt x="92" y="34"/>
                  </a:lnTo>
                  <a:lnTo>
                    <a:pt x="96" y="37"/>
                  </a:lnTo>
                  <a:lnTo>
                    <a:pt x="97" y="38"/>
                  </a:lnTo>
                  <a:lnTo>
                    <a:pt x="98" y="39"/>
                  </a:lnTo>
                  <a:lnTo>
                    <a:pt x="99" y="41"/>
                  </a:lnTo>
                  <a:lnTo>
                    <a:pt x="99" y="39"/>
                  </a:lnTo>
                  <a:lnTo>
                    <a:pt x="100" y="39"/>
                  </a:lnTo>
                  <a:lnTo>
                    <a:pt x="101" y="39"/>
                  </a:lnTo>
                  <a:lnTo>
                    <a:pt x="102" y="38"/>
                  </a:lnTo>
                  <a:lnTo>
                    <a:pt x="103" y="38"/>
                  </a:lnTo>
                  <a:lnTo>
                    <a:pt x="105" y="39"/>
                  </a:lnTo>
                  <a:lnTo>
                    <a:pt x="105" y="41"/>
                  </a:lnTo>
                  <a:lnTo>
                    <a:pt x="105" y="42"/>
                  </a:lnTo>
                  <a:lnTo>
                    <a:pt x="105" y="43"/>
                  </a:lnTo>
                  <a:lnTo>
                    <a:pt x="106" y="43"/>
                  </a:lnTo>
                  <a:lnTo>
                    <a:pt x="106" y="44"/>
                  </a:lnTo>
                  <a:lnTo>
                    <a:pt x="107" y="44"/>
                  </a:lnTo>
                  <a:lnTo>
                    <a:pt x="108" y="45"/>
                  </a:lnTo>
                  <a:lnTo>
                    <a:pt x="108" y="46"/>
                  </a:lnTo>
                  <a:lnTo>
                    <a:pt x="109" y="46"/>
                  </a:lnTo>
                  <a:lnTo>
                    <a:pt x="108" y="47"/>
                  </a:lnTo>
                  <a:lnTo>
                    <a:pt x="109" y="47"/>
                  </a:lnTo>
                  <a:lnTo>
                    <a:pt x="109" y="49"/>
                  </a:lnTo>
                  <a:lnTo>
                    <a:pt x="109" y="49"/>
                  </a:lnTo>
                  <a:lnTo>
                    <a:pt x="109" y="50"/>
                  </a:lnTo>
                  <a:lnTo>
                    <a:pt x="109" y="51"/>
                  </a:lnTo>
                  <a:lnTo>
                    <a:pt x="108" y="51"/>
                  </a:lnTo>
                  <a:lnTo>
                    <a:pt x="107" y="52"/>
                  </a:lnTo>
                  <a:lnTo>
                    <a:pt x="106" y="52"/>
                  </a:lnTo>
                  <a:lnTo>
                    <a:pt x="105" y="52"/>
                  </a:lnTo>
                  <a:lnTo>
                    <a:pt x="103" y="52"/>
                  </a:lnTo>
                  <a:lnTo>
                    <a:pt x="103" y="53"/>
                  </a:lnTo>
                  <a:lnTo>
                    <a:pt x="103" y="54"/>
                  </a:lnTo>
                  <a:lnTo>
                    <a:pt x="105" y="55"/>
                  </a:lnTo>
                  <a:lnTo>
                    <a:pt x="105" y="56"/>
                  </a:lnTo>
                  <a:lnTo>
                    <a:pt x="106" y="56"/>
                  </a:lnTo>
                  <a:lnTo>
                    <a:pt x="106" y="58"/>
                  </a:lnTo>
                  <a:lnTo>
                    <a:pt x="106" y="59"/>
                  </a:lnTo>
                  <a:lnTo>
                    <a:pt x="107" y="59"/>
                  </a:lnTo>
                  <a:lnTo>
                    <a:pt x="108" y="59"/>
                  </a:lnTo>
                  <a:lnTo>
                    <a:pt x="109" y="60"/>
                  </a:lnTo>
                  <a:lnTo>
                    <a:pt x="109" y="61"/>
                  </a:lnTo>
                  <a:lnTo>
                    <a:pt x="110" y="61"/>
                  </a:lnTo>
                  <a:lnTo>
                    <a:pt x="110" y="62"/>
                  </a:lnTo>
                  <a:lnTo>
                    <a:pt x="111" y="62"/>
                  </a:lnTo>
                  <a:lnTo>
                    <a:pt x="113" y="61"/>
                  </a:lnTo>
                  <a:lnTo>
                    <a:pt x="114" y="61"/>
                  </a:lnTo>
                  <a:lnTo>
                    <a:pt x="115" y="62"/>
                  </a:lnTo>
                  <a:lnTo>
                    <a:pt x="116" y="62"/>
                  </a:lnTo>
                  <a:lnTo>
                    <a:pt x="117" y="62"/>
                  </a:lnTo>
                  <a:lnTo>
                    <a:pt x="117" y="63"/>
                  </a:lnTo>
                  <a:lnTo>
                    <a:pt x="118" y="64"/>
                  </a:lnTo>
                  <a:lnTo>
                    <a:pt x="118" y="66"/>
                  </a:lnTo>
                  <a:lnTo>
                    <a:pt x="118" y="67"/>
                  </a:lnTo>
                  <a:lnTo>
                    <a:pt x="119" y="67"/>
                  </a:lnTo>
                  <a:lnTo>
                    <a:pt x="120" y="67"/>
                  </a:lnTo>
                  <a:lnTo>
                    <a:pt x="122" y="67"/>
                  </a:lnTo>
                  <a:lnTo>
                    <a:pt x="122" y="68"/>
                  </a:lnTo>
                  <a:lnTo>
                    <a:pt x="123" y="67"/>
                  </a:lnTo>
                  <a:lnTo>
                    <a:pt x="123" y="68"/>
                  </a:lnTo>
                  <a:lnTo>
                    <a:pt x="124" y="68"/>
                  </a:lnTo>
                  <a:lnTo>
                    <a:pt x="125" y="68"/>
                  </a:lnTo>
                  <a:lnTo>
                    <a:pt x="126" y="68"/>
                  </a:lnTo>
                  <a:lnTo>
                    <a:pt x="126" y="67"/>
                  </a:lnTo>
                  <a:lnTo>
                    <a:pt x="127" y="67"/>
                  </a:lnTo>
                  <a:lnTo>
                    <a:pt x="128" y="67"/>
                  </a:lnTo>
                  <a:lnTo>
                    <a:pt x="128" y="68"/>
                  </a:lnTo>
                  <a:lnTo>
                    <a:pt x="130" y="68"/>
                  </a:lnTo>
                  <a:lnTo>
                    <a:pt x="130" y="69"/>
                  </a:lnTo>
                  <a:lnTo>
                    <a:pt x="131" y="69"/>
                  </a:lnTo>
                  <a:lnTo>
                    <a:pt x="131" y="70"/>
                  </a:lnTo>
                  <a:lnTo>
                    <a:pt x="132" y="70"/>
                  </a:lnTo>
                  <a:lnTo>
                    <a:pt x="132" y="71"/>
                  </a:lnTo>
                  <a:lnTo>
                    <a:pt x="133" y="71"/>
                  </a:lnTo>
                  <a:lnTo>
                    <a:pt x="133" y="72"/>
                  </a:lnTo>
                  <a:lnTo>
                    <a:pt x="133" y="73"/>
                  </a:lnTo>
                  <a:lnTo>
                    <a:pt x="134" y="75"/>
                  </a:lnTo>
                  <a:lnTo>
                    <a:pt x="134" y="76"/>
                  </a:lnTo>
                  <a:lnTo>
                    <a:pt x="135" y="77"/>
                  </a:lnTo>
                  <a:lnTo>
                    <a:pt x="136" y="77"/>
                  </a:lnTo>
                  <a:lnTo>
                    <a:pt x="136" y="78"/>
                  </a:lnTo>
                  <a:lnTo>
                    <a:pt x="136" y="79"/>
                  </a:lnTo>
                  <a:lnTo>
                    <a:pt x="136" y="80"/>
                  </a:lnTo>
                  <a:lnTo>
                    <a:pt x="136" y="81"/>
                  </a:lnTo>
                  <a:lnTo>
                    <a:pt x="136" y="81"/>
                  </a:lnTo>
                  <a:lnTo>
                    <a:pt x="136" y="83"/>
                  </a:lnTo>
                  <a:lnTo>
                    <a:pt x="136" y="84"/>
                  </a:lnTo>
                  <a:lnTo>
                    <a:pt x="136" y="85"/>
                  </a:lnTo>
                  <a:lnTo>
                    <a:pt x="136" y="85"/>
                  </a:lnTo>
                  <a:lnTo>
                    <a:pt x="136" y="86"/>
                  </a:lnTo>
                  <a:lnTo>
                    <a:pt x="136" y="87"/>
                  </a:lnTo>
                  <a:lnTo>
                    <a:pt x="135" y="87"/>
                  </a:lnTo>
                  <a:lnTo>
                    <a:pt x="135" y="88"/>
                  </a:lnTo>
                  <a:lnTo>
                    <a:pt x="135" y="89"/>
                  </a:lnTo>
                  <a:lnTo>
                    <a:pt x="135" y="90"/>
                  </a:lnTo>
                  <a:lnTo>
                    <a:pt x="135" y="92"/>
                  </a:lnTo>
                  <a:lnTo>
                    <a:pt x="135" y="93"/>
                  </a:lnTo>
                  <a:lnTo>
                    <a:pt x="136" y="94"/>
                  </a:lnTo>
                  <a:lnTo>
                    <a:pt x="136" y="94"/>
                  </a:lnTo>
                  <a:lnTo>
                    <a:pt x="137" y="95"/>
                  </a:lnTo>
                  <a:lnTo>
                    <a:pt x="139" y="95"/>
                  </a:lnTo>
                  <a:lnTo>
                    <a:pt x="139" y="96"/>
                  </a:lnTo>
                  <a:lnTo>
                    <a:pt x="140" y="96"/>
                  </a:lnTo>
                  <a:lnTo>
                    <a:pt x="140" y="97"/>
                  </a:lnTo>
                  <a:lnTo>
                    <a:pt x="141" y="97"/>
                  </a:lnTo>
                  <a:lnTo>
                    <a:pt x="141" y="98"/>
                  </a:lnTo>
                  <a:lnTo>
                    <a:pt x="142" y="100"/>
                  </a:lnTo>
                  <a:lnTo>
                    <a:pt x="142" y="101"/>
                  </a:lnTo>
                  <a:lnTo>
                    <a:pt x="141" y="102"/>
                  </a:lnTo>
                  <a:lnTo>
                    <a:pt x="140" y="103"/>
                  </a:lnTo>
                  <a:lnTo>
                    <a:pt x="140" y="104"/>
                  </a:lnTo>
                  <a:lnTo>
                    <a:pt x="140" y="105"/>
                  </a:lnTo>
                  <a:lnTo>
                    <a:pt x="139" y="105"/>
                  </a:lnTo>
                  <a:lnTo>
                    <a:pt x="139" y="106"/>
                  </a:lnTo>
                  <a:lnTo>
                    <a:pt x="139" y="108"/>
                  </a:lnTo>
                  <a:lnTo>
                    <a:pt x="140" y="108"/>
                  </a:lnTo>
                  <a:lnTo>
                    <a:pt x="141" y="108"/>
                  </a:lnTo>
                  <a:lnTo>
                    <a:pt x="141" y="106"/>
                  </a:lnTo>
                  <a:lnTo>
                    <a:pt x="142" y="106"/>
                  </a:lnTo>
                  <a:lnTo>
                    <a:pt x="143" y="106"/>
                  </a:lnTo>
                  <a:lnTo>
                    <a:pt x="144" y="106"/>
                  </a:lnTo>
                  <a:lnTo>
                    <a:pt x="144" y="108"/>
                  </a:lnTo>
                  <a:lnTo>
                    <a:pt x="145" y="108"/>
                  </a:lnTo>
                  <a:lnTo>
                    <a:pt x="146" y="108"/>
                  </a:lnTo>
                  <a:lnTo>
                    <a:pt x="148" y="108"/>
                  </a:lnTo>
                  <a:lnTo>
                    <a:pt x="149" y="108"/>
                  </a:lnTo>
                  <a:lnTo>
                    <a:pt x="150" y="108"/>
                  </a:lnTo>
                  <a:lnTo>
                    <a:pt x="150" y="106"/>
                  </a:lnTo>
                  <a:lnTo>
                    <a:pt x="151" y="106"/>
                  </a:lnTo>
                  <a:lnTo>
                    <a:pt x="152" y="106"/>
                  </a:lnTo>
                  <a:lnTo>
                    <a:pt x="153" y="106"/>
                  </a:lnTo>
                  <a:lnTo>
                    <a:pt x="154" y="108"/>
                  </a:lnTo>
                  <a:lnTo>
                    <a:pt x="154" y="109"/>
                  </a:lnTo>
                  <a:lnTo>
                    <a:pt x="156" y="109"/>
                  </a:lnTo>
                  <a:lnTo>
                    <a:pt x="156" y="110"/>
                  </a:lnTo>
                  <a:lnTo>
                    <a:pt x="156" y="111"/>
                  </a:lnTo>
                  <a:lnTo>
                    <a:pt x="156" y="112"/>
                  </a:lnTo>
                  <a:lnTo>
                    <a:pt x="157" y="112"/>
                  </a:lnTo>
                  <a:lnTo>
                    <a:pt x="157" y="112"/>
                  </a:lnTo>
                  <a:lnTo>
                    <a:pt x="156" y="113"/>
                  </a:lnTo>
                  <a:lnTo>
                    <a:pt x="157" y="113"/>
                  </a:lnTo>
                  <a:lnTo>
                    <a:pt x="157" y="11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60" y="115"/>
                  </a:lnTo>
                  <a:lnTo>
                    <a:pt x="160" y="117"/>
                  </a:lnTo>
                  <a:lnTo>
                    <a:pt x="161" y="117"/>
                  </a:lnTo>
                  <a:lnTo>
                    <a:pt x="162" y="118"/>
                  </a:lnTo>
                  <a:lnTo>
                    <a:pt x="162" y="119"/>
                  </a:lnTo>
                  <a:lnTo>
                    <a:pt x="163" y="120"/>
                  </a:lnTo>
                  <a:lnTo>
                    <a:pt x="173" y="131"/>
                  </a:lnTo>
                  <a:lnTo>
                    <a:pt x="179" y="138"/>
                  </a:lnTo>
                  <a:lnTo>
                    <a:pt x="195" y="154"/>
                  </a:lnTo>
                  <a:lnTo>
                    <a:pt x="195" y="156"/>
                  </a:lnTo>
                  <a:lnTo>
                    <a:pt x="195" y="157"/>
                  </a:lnTo>
                  <a:lnTo>
                    <a:pt x="195" y="162"/>
                  </a:lnTo>
                  <a:lnTo>
                    <a:pt x="195" y="163"/>
                  </a:lnTo>
                  <a:lnTo>
                    <a:pt x="195" y="166"/>
                  </a:lnTo>
                  <a:lnTo>
                    <a:pt x="196" y="166"/>
                  </a:lnTo>
                  <a:lnTo>
                    <a:pt x="196" y="166"/>
                  </a:lnTo>
                  <a:lnTo>
                    <a:pt x="197" y="166"/>
                  </a:lnTo>
                  <a:lnTo>
                    <a:pt x="199" y="166"/>
                  </a:lnTo>
                  <a:lnTo>
                    <a:pt x="197" y="166"/>
                  </a:lnTo>
                  <a:lnTo>
                    <a:pt x="197" y="168"/>
                  </a:lnTo>
                  <a:lnTo>
                    <a:pt x="197" y="169"/>
                  </a:lnTo>
                  <a:lnTo>
                    <a:pt x="197" y="170"/>
                  </a:lnTo>
                  <a:lnTo>
                    <a:pt x="199" y="170"/>
                  </a:lnTo>
                  <a:lnTo>
                    <a:pt x="200" y="170"/>
                  </a:lnTo>
                  <a:lnTo>
                    <a:pt x="200" y="169"/>
                  </a:lnTo>
                  <a:lnTo>
                    <a:pt x="201" y="168"/>
                  </a:lnTo>
                  <a:lnTo>
                    <a:pt x="201" y="169"/>
                  </a:lnTo>
                  <a:lnTo>
                    <a:pt x="203" y="168"/>
                  </a:lnTo>
                  <a:lnTo>
                    <a:pt x="203" y="166"/>
                  </a:lnTo>
                  <a:lnTo>
                    <a:pt x="204" y="166"/>
                  </a:lnTo>
                  <a:lnTo>
                    <a:pt x="205" y="166"/>
                  </a:lnTo>
                  <a:lnTo>
                    <a:pt x="206" y="166"/>
                  </a:lnTo>
                  <a:lnTo>
                    <a:pt x="206" y="165"/>
                  </a:lnTo>
                  <a:lnTo>
                    <a:pt x="206" y="164"/>
                  </a:lnTo>
                  <a:lnTo>
                    <a:pt x="206" y="163"/>
                  </a:lnTo>
                  <a:lnTo>
                    <a:pt x="206" y="162"/>
                  </a:lnTo>
                  <a:lnTo>
                    <a:pt x="208" y="162"/>
                  </a:lnTo>
                  <a:lnTo>
                    <a:pt x="209" y="162"/>
                  </a:lnTo>
                  <a:lnTo>
                    <a:pt x="210" y="163"/>
                  </a:lnTo>
                  <a:lnTo>
                    <a:pt x="211" y="163"/>
                  </a:lnTo>
                  <a:lnTo>
                    <a:pt x="211" y="164"/>
                  </a:lnTo>
                  <a:lnTo>
                    <a:pt x="211" y="165"/>
                  </a:lnTo>
                  <a:lnTo>
                    <a:pt x="212" y="165"/>
                  </a:lnTo>
                  <a:lnTo>
                    <a:pt x="213" y="165"/>
                  </a:lnTo>
                  <a:lnTo>
                    <a:pt x="213" y="166"/>
                  </a:lnTo>
                  <a:lnTo>
                    <a:pt x="214" y="166"/>
                  </a:lnTo>
                  <a:lnTo>
                    <a:pt x="216" y="165"/>
                  </a:lnTo>
                  <a:lnTo>
                    <a:pt x="217" y="165"/>
                  </a:lnTo>
                  <a:lnTo>
                    <a:pt x="217" y="164"/>
                  </a:lnTo>
                  <a:lnTo>
                    <a:pt x="218" y="163"/>
                  </a:lnTo>
                  <a:lnTo>
                    <a:pt x="218" y="162"/>
                  </a:lnTo>
                  <a:lnTo>
                    <a:pt x="218" y="160"/>
                  </a:lnTo>
                  <a:lnTo>
                    <a:pt x="219" y="160"/>
                  </a:lnTo>
                  <a:lnTo>
                    <a:pt x="219" y="160"/>
                  </a:lnTo>
                  <a:lnTo>
                    <a:pt x="219" y="159"/>
                  </a:lnTo>
                  <a:lnTo>
                    <a:pt x="219" y="157"/>
                  </a:lnTo>
                  <a:lnTo>
                    <a:pt x="220" y="157"/>
                  </a:lnTo>
                  <a:lnTo>
                    <a:pt x="221" y="157"/>
                  </a:lnTo>
                  <a:lnTo>
                    <a:pt x="222" y="157"/>
                  </a:lnTo>
                  <a:lnTo>
                    <a:pt x="222" y="159"/>
                  </a:lnTo>
                  <a:lnTo>
                    <a:pt x="223" y="159"/>
                  </a:lnTo>
                  <a:lnTo>
                    <a:pt x="223" y="160"/>
                  </a:lnTo>
                  <a:lnTo>
                    <a:pt x="225" y="160"/>
                  </a:lnTo>
                  <a:lnTo>
                    <a:pt x="226" y="161"/>
                  </a:lnTo>
                  <a:lnTo>
                    <a:pt x="226" y="162"/>
                  </a:lnTo>
                  <a:lnTo>
                    <a:pt x="227" y="162"/>
                  </a:lnTo>
                  <a:lnTo>
                    <a:pt x="228" y="162"/>
                  </a:lnTo>
                  <a:lnTo>
                    <a:pt x="229" y="161"/>
                  </a:lnTo>
                  <a:lnTo>
                    <a:pt x="230" y="161"/>
                  </a:lnTo>
                  <a:lnTo>
                    <a:pt x="230" y="162"/>
                  </a:lnTo>
                  <a:lnTo>
                    <a:pt x="231" y="162"/>
                  </a:lnTo>
                  <a:lnTo>
                    <a:pt x="233" y="162"/>
                  </a:lnTo>
                  <a:lnTo>
                    <a:pt x="233" y="163"/>
                  </a:lnTo>
                  <a:lnTo>
                    <a:pt x="234" y="163"/>
                  </a:lnTo>
                  <a:lnTo>
                    <a:pt x="234" y="164"/>
                  </a:lnTo>
                  <a:lnTo>
                    <a:pt x="235" y="164"/>
                  </a:lnTo>
                  <a:lnTo>
                    <a:pt x="236" y="165"/>
                  </a:lnTo>
                  <a:lnTo>
                    <a:pt x="237" y="166"/>
                  </a:lnTo>
                  <a:lnTo>
                    <a:pt x="237" y="166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9" y="169"/>
                  </a:lnTo>
                  <a:lnTo>
                    <a:pt x="238" y="170"/>
                  </a:lnTo>
                  <a:lnTo>
                    <a:pt x="239" y="170"/>
                  </a:lnTo>
                  <a:lnTo>
                    <a:pt x="240" y="170"/>
                  </a:lnTo>
                  <a:lnTo>
                    <a:pt x="240" y="171"/>
                  </a:lnTo>
                  <a:lnTo>
                    <a:pt x="242" y="171"/>
                  </a:lnTo>
                  <a:lnTo>
                    <a:pt x="243" y="171"/>
                  </a:lnTo>
                  <a:lnTo>
                    <a:pt x="244" y="172"/>
                  </a:lnTo>
                  <a:lnTo>
                    <a:pt x="244" y="173"/>
                  </a:lnTo>
                  <a:lnTo>
                    <a:pt x="245" y="174"/>
                  </a:lnTo>
                  <a:lnTo>
                    <a:pt x="246" y="176"/>
                  </a:lnTo>
                  <a:lnTo>
                    <a:pt x="246" y="177"/>
                  </a:lnTo>
                  <a:lnTo>
                    <a:pt x="247" y="177"/>
                  </a:lnTo>
                  <a:lnTo>
                    <a:pt x="247" y="178"/>
                  </a:lnTo>
                  <a:lnTo>
                    <a:pt x="248" y="178"/>
                  </a:lnTo>
                  <a:lnTo>
                    <a:pt x="250" y="179"/>
                  </a:lnTo>
                  <a:lnTo>
                    <a:pt x="250" y="180"/>
                  </a:lnTo>
                  <a:lnTo>
                    <a:pt x="251" y="180"/>
                  </a:lnTo>
                  <a:lnTo>
                    <a:pt x="252" y="181"/>
                  </a:lnTo>
                  <a:lnTo>
                    <a:pt x="252" y="182"/>
                  </a:lnTo>
                  <a:lnTo>
                    <a:pt x="253" y="183"/>
                  </a:lnTo>
                  <a:lnTo>
                    <a:pt x="253" y="185"/>
                  </a:lnTo>
                  <a:lnTo>
                    <a:pt x="255" y="186"/>
                  </a:lnTo>
                  <a:lnTo>
                    <a:pt x="256" y="186"/>
                  </a:lnTo>
                  <a:lnTo>
                    <a:pt x="257" y="186"/>
                  </a:lnTo>
                  <a:lnTo>
                    <a:pt x="259" y="185"/>
                  </a:lnTo>
                  <a:lnTo>
                    <a:pt x="260" y="185"/>
                  </a:lnTo>
                  <a:lnTo>
                    <a:pt x="261" y="185"/>
                  </a:lnTo>
                  <a:lnTo>
                    <a:pt x="262" y="185"/>
                  </a:lnTo>
                  <a:lnTo>
                    <a:pt x="262" y="186"/>
                  </a:lnTo>
                  <a:lnTo>
                    <a:pt x="263" y="186"/>
                  </a:lnTo>
                  <a:lnTo>
                    <a:pt x="264" y="186"/>
                  </a:lnTo>
                  <a:lnTo>
                    <a:pt x="264" y="185"/>
                  </a:lnTo>
                  <a:lnTo>
                    <a:pt x="265" y="185"/>
                  </a:lnTo>
                  <a:lnTo>
                    <a:pt x="265" y="183"/>
                  </a:lnTo>
                  <a:lnTo>
                    <a:pt x="265" y="182"/>
                  </a:lnTo>
                  <a:lnTo>
                    <a:pt x="265" y="181"/>
                  </a:lnTo>
                  <a:lnTo>
                    <a:pt x="265" y="180"/>
                  </a:lnTo>
                  <a:lnTo>
                    <a:pt x="265" y="179"/>
                  </a:lnTo>
                  <a:lnTo>
                    <a:pt x="265" y="178"/>
                  </a:lnTo>
                  <a:lnTo>
                    <a:pt x="265" y="177"/>
                  </a:lnTo>
                  <a:lnTo>
                    <a:pt x="264" y="177"/>
                  </a:lnTo>
                  <a:lnTo>
                    <a:pt x="264" y="176"/>
                  </a:lnTo>
                  <a:lnTo>
                    <a:pt x="264" y="174"/>
                  </a:lnTo>
                  <a:lnTo>
                    <a:pt x="264" y="173"/>
                  </a:lnTo>
                  <a:lnTo>
                    <a:pt x="263" y="173"/>
                  </a:lnTo>
                  <a:lnTo>
                    <a:pt x="263" y="172"/>
                  </a:lnTo>
                  <a:lnTo>
                    <a:pt x="263" y="171"/>
                  </a:lnTo>
                  <a:lnTo>
                    <a:pt x="263" y="170"/>
                  </a:lnTo>
                  <a:lnTo>
                    <a:pt x="262" y="169"/>
                  </a:lnTo>
                  <a:lnTo>
                    <a:pt x="262" y="168"/>
                  </a:lnTo>
                  <a:lnTo>
                    <a:pt x="261" y="168"/>
                  </a:lnTo>
                  <a:lnTo>
                    <a:pt x="261" y="166"/>
                  </a:lnTo>
                  <a:lnTo>
                    <a:pt x="260" y="166"/>
                  </a:lnTo>
                  <a:lnTo>
                    <a:pt x="260" y="165"/>
                  </a:lnTo>
                  <a:lnTo>
                    <a:pt x="259" y="164"/>
                  </a:lnTo>
                  <a:lnTo>
                    <a:pt x="259" y="163"/>
                  </a:lnTo>
                  <a:lnTo>
                    <a:pt x="259" y="162"/>
                  </a:lnTo>
                  <a:lnTo>
                    <a:pt x="257" y="162"/>
                  </a:lnTo>
                  <a:lnTo>
                    <a:pt x="257" y="161"/>
                  </a:lnTo>
                  <a:lnTo>
                    <a:pt x="256" y="160"/>
                  </a:lnTo>
                  <a:lnTo>
                    <a:pt x="255" y="159"/>
                  </a:lnTo>
                  <a:lnTo>
                    <a:pt x="254" y="159"/>
                  </a:lnTo>
                  <a:lnTo>
                    <a:pt x="254" y="157"/>
                  </a:lnTo>
                  <a:lnTo>
                    <a:pt x="255" y="157"/>
                  </a:lnTo>
                  <a:lnTo>
                    <a:pt x="256" y="157"/>
                  </a:lnTo>
                  <a:lnTo>
                    <a:pt x="257" y="157"/>
                  </a:lnTo>
                  <a:lnTo>
                    <a:pt x="257" y="159"/>
                  </a:lnTo>
                  <a:lnTo>
                    <a:pt x="259" y="159"/>
                  </a:lnTo>
                  <a:lnTo>
                    <a:pt x="260" y="160"/>
                  </a:lnTo>
                  <a:lnTo>
                    <a:pt x="261" y="160"/>
                  </a:lnTo>
                  <a:lnTo>
                    <a:pt x="261" y="161"/>
                  </a:lnTo>
                  <a:lnTo>
                    <a:pt x="262" y="161"/>
                  </a:lnTo>
                  <a:lnTo>
                    <a:pt x="262" y="162"/>
                  </a:lnTo>
                  <a:lnTo>
                    <a:pt x="263" y="162"/>
                  </a:lnTo>
                  <a:lnTo>
                    <a:pt x="263" y="163"/>
                  </a:lnTo>
                  <a:lnTo>
                    <a:pt x="264" y="163"/>
                  </a:lnTo>
                  <a:lnTo>
                    <a:pt x="265" y="163"/>
                  </a:lnTo>
                  <a:lnTo>
                    <a:pt x="266" y="163"/>
                  </a:lnTo>
                  <a:lnTo>
                    <a:pt x="266" y="164"/>
                  </a:lnTo>
                  <a:lnTo>
                    <a:pt x="268" y="165"/>
                  </a:lnTo>
                  <a:lnTo>
                    <a:pt x="268" y="166"/>
                  </a:lnTo>
                  <a:lnTo>
                    <a:pt x="269" y="166"/>
                  </a:lnTo>
                  <a:lnTo>
                    <a:pt x="269" y="166"/>
                  </a:lnTo>
                  <a:lnTo>
                    <a:pt x="270" y="166"/>
                  </a:lnTo>
                  <a:lnTo>
                    <a:pt x="271" y="166"/>
                  </a:lnTo>
                  <a:lnTo>
                    <a:pt x="271" y="168"/>
                  </a:lnTo>
                  <a:lnTo>
                    <a:pt x="271" y="169"/>
                  </a:lnTo>
                  <a:lnTo>
                    <a:pt x="272" y="169"/>
                  </a:lnTo>
                  <a:lnTo>
                    <a:pt x="272" y="170"/>
                  </a:lnTo>
                  <a:lnTo>
                    <a:pt x="272" y="171"/>
                  </a:lnTo>
                  <a:lnTo>
                    <a:pt x="271" y="171"/>
                  </a:lnTo>
                  <a:lnTo>
                    <a:pt x="271" y="172"/>
                  </a:lnTo>
                  <a:lnTo>
                    <a:pt x="271" y="173"/>
                  </a:lnTo>
                  <a:lnTo>
                    <a:pt x="272" y="173"/>
                  </a:lnTo>
                  <a:lnTo>
                    <a:pt x="272" y="174"/>
                  </a:lnTo>
                  <a:lnTo>
                    <a:pt x="273" y="174"/>
                  </a:lnTo>
                  <a:lnTo>
                    <a:pt x="273" y="176"/>
                  </a:lnTo>
                  <a:lnTo>
                    <a:pt x="273" y="176"/>
                  </a:lnTo>
                  <a:lnTo>
                    <a:pt x="273" y="177"/>
                  </a:lnTo>
                  <a:lnTo>
                    <a:pt x="274" y="177"/>
                  </a:lnTo>
                  <a:lnTo>
                    <a:pt x="276" y="177"/>
                  </a:lnTo>
                  <a:lnTo>
                    <a:pt x="276" y="178"/>
                  </a:lnTo>
                  <a:lnTo>
                    <a:pt x="277" y="179"/>
                  </a:lnTo>
                  <a:lnTo>
                    <a:pt x="278" y="180"/>
                  </a:lnTo>
                  <a:lnTo>
                    <a:pt x="279" y="181"/>
                  </a:lnTo>
                  <a:lnTo>
                    <a:pt x="279" y="182"/>
                  </a:lnTo>
                  <a:lnTo>
                    <a:pt x="280" y="182"/>
                  </a:lnTo>
                  <a:lnTo>
                    <a:pt x="280" y="183"/>
                  </a:lnTo>
                  <a:lnTo>
                    <a:pt x="281" y="183"/>
                  </a:lnTo>
                  <a:lnTo>
                    <a:pt x="281" y="185"/>
                  </a:lnTo>
                  <a:lnTo>
                    <a:pt x="280" y="186"/>
                  </a:lnTo>
                  <a:lnTo>
                    <a:pt x="279" y="186"/>
                  </a:lnTo>
                  <a:lnTo>
                    <a:pt x="279" y="187"/>
                  </a:lnTo>
                  <a:lnTo>
                    <a:pt x="278" y="188"/>
                  </a:lnTo>
                  <a:lnTo>
                    <a:pt x="278" y="189"/>
                  </a:lnTo>
                  <a:lnTo>
                    <a:pt x="278" y="190"/>
                  </a:lnTo>
                  <a:lnTo>
                    <a:pt x="277" y="191"/>
                  </a:lnTo>
                  <a:lnTo>
                    <a:pt x="276" y="193"/>
                  </a:lnTo>
                  <a:lnTo>
                    <a:pt x="277" y="194"/>
                  </a:lnTo>
                  <a:lnTo>
                    <a:pt x="276" y="194"/>
                  </a:lnTo>
                  <a:lnTo>
                    <a:pt x="274" y="194"/>
                  </a:lnTo>
                  <a:lnTo>
                    <a:pt x="273" y="194"/>
                  </a:lnTo>
                  <a:lnTo>
                    <a:pt x="273" y="194"/>
                  </a:lnTo>
                  <a:lnTo>
                    <a:pt x="273" y="194"/>
                  </a:lnTo>
                  <a:lnTo>
                    <a:pt x="272" y="195"/>
                  </a:lnTo>
                  <a:lnTo>
                    <a:pt x="273" y="195"/>
                  </a:lnTo>
                  <a:lnTo>
                    <a:pt x="273" y="196"/>
                  </a:lnTo>
                  <a:lnTo>
                    <a:pt x="273" y="197"/>
                  </a:lnTo>
                  <a:lnTo>
                    <a:pt x="273" y="197"/>
                  </a:lnTo>
                  <a:lnTo>
                    <a:pt x="273" y="198"/>
                  </a:lnTo>
                  <a:lnTo>
                    <a:pt x="273" y="199"/>
                  </a:lnTo>
                  <a:lnTo>
                    <a:pt x="273" y="200"/>
                  </a:lnTo>
                  <a:lnTo>
                    <a:pt x="273" y="200"/>
                  </a:lnTo>
                  <a:lnTo>
                    <a:pt x="273" y="202"/>
                  </a:lnTo>
                  <a:lnTo>
                    <a:pt x="274" y="202"/>
                  </a:lnTo>
                  <a:lnTo>
                    <a:pt x="274" y="203"/>
                  </a:lnTo>
                  <a:lnTo>
                    <a:pt x="276" y="203"/>
                  </a:lnTo>
                  <a:lnTo>
                    <a:pt x="276" y="204"/>
                  </a:lnTo>
                  <a:lnTo>
                    <a:pt x="276" y="205"/>
                  </a:lnTo>
                  <a:lnTo>
                    <a:pt x="276" y="206"/>
                  </a:lnTo>
                  <a:lnTo>
                    <a:pt x="276" y="207"/>
                  </a:lnTo>
                  <a:lnTo>
                    <a:pt x="277" y="207"/>
                  </a:lnTo>
                  <a:lnTo>
                    <a:pt x="278" y="207"/>
                  </a:lnTo>
                  <a:lnTo>
                    <a:pt x="277" y="207"/>
                  </a:lnTo>
                  <a:lnTo>
                    <a:pt x="277" y="208"/>
                  </a:lnTo>
                  <a:lnTo>
                    <a:pt x="277" y="210"/>
                  </a:lnTo>
                  <a:lnTo>
                    <a:pt x="277" y="211"/>
                  </a:lnTo>
                  <a:lnTo>
                    <a:pt x="278" y="211"/>
                  </a:lnTo>
                  <a:lnTo>
                    <a:pt x="279" y="211"/>
                  </a:lnTo>
                  <a:lnTo>
                    <a:pt x="280" y="211"/>
                  </a:lnTo>
                  <a:lnTo>
                    <a:pt x="281" y="212"/>
                  </a:lnTo>
                  <a:lnTo>
                    <a:pt x="282" y="212"/>
                  </a:lnTo>
                  <a:lnTo>
                    <a:pt x="283" y="212"/>
                  </a:lnTo>
                  <a:lnTo>
                    <a:pt x="283" y="213"/>
                  </a:lnTo>
                  <a:lnTo>
                    <a:pt x="285" y="213"/>
                  </a:lnTo>
                  <a:lnTo>
                    <a:pt x="285" y="212"/>
                  </a:lnTo>
                  <a:lnTo>
                    <a:pt x="286" y="211"/>
                  </a:lnTo>
                  <a:lnTo>
                    <a:pt x="287" y="211"/>
                  </a:lnTo>
                  <a:lnTo>
                    <a:pt x="288" y="212"/>
                  </a:lnTo>
                  <a:lnTo>
                    <a:pt x="288" y="213"/>
                  </a:lnTo>
                  <a:lnTo>
                    <a:pt x="289" y="214"/>
                  </a:lnTo>
                  <a:lnTo>
                    <a:pt x="289" y="215"/>
                  </a:lnTo>
                  <a:lnTo>
                    <a:pt x="288" y="215"/>
                  </a:lnTo>
                  <a:lnTo>
                    <a:pt x="288" y="216"/>
                  </a:lnTo>
                  <a:lnTo>
                    <a:pt x="288" y="218"/>
                  </a:lnTo>
                  <a:lnTo>
                    <a:pt x="289" y="219"/>
                  </a:lnTo>
                  <a:lnTo>
                    <a:pt x="289" y="220"/>
                  </a:lnTo>
                  <a:lnTo>
                    <a:pt x="290" y="221"/>
                  </a:lnTo>
                  <a:lnTo>
                    <a:pt x="291" y="221"/>
                  </a:lnTo>
                  <a:lnTo>
                    <a:pt x="291" y="221"/>
                  </a:lnTo>
                  <a:lnTo>
                    <a:pt x="293" y="221"/>
                  </a:lnTo>
                  <a:lnTo>
                    <a:pt x="293" y="222"/>
                  </a:lnTo>
                  <a:lnTo>
                    <a:pt x="294" y="222"/>
                  </a:lnTo>
                  <a:lnTo>
                    <a:pt x="295" y="223"/>
                  </a:lnTo>
                  <a:lnTo>
                    <a:pt x="296" y="223"/>
                  </a:lnTo>
                  <a:lnTo>
                    <a:pt x="296" y="224"/>
                  </a:lnTo>
                  <a:lnTo>
                    <a:pt x="297" y="223"/>
                  </a:lnTo>
                  <a:lnTo>
                    <a:pt x="297" y="224"/>
                  </a:lnTo>
                  <a:lnTo>
                    <a:pt x="298" y="224"/>
                  </a:lnTo>
                  <a:lnTo>
                    <a:pt x="299" y="224"/>
                  </a:lnTo>
                  <a:lnTo>
                    <a:pt x="299" y="225"/>
                  </a:lnTo>
                  <a:lnTo>
                    <a:pt x="299" y="227"/>
                  </a:lnTo>
                  <a:lnTo>
                    <a:pt x="300" y="228"/>
                  </a:lnTo>
                  <a:lnTo>
                    <a:pt x="300" y="228"/>
                  </a:lnTo>
                  <a:lnTo>
                    <a:pt x="302" y="228"/>
                  </a:lnTo>
                  <a:lnTo>
                    <a:pt x="302" y="229"/>
                  </a:lnTo>
                  <a:lnTo>
                    <a:pt x="302" y="230"/>
                  </a:lnTo>
                  <a:lnTo>
                    <a:pt x="302" y="231"/>
                  </a:lnTo>
                  <a:lnTo>
                    <a:pt x="303" y="231"/>
                  </a:lnTo>
                  <a:lnTo>
                    <a:pt x="304" y="231"/>
                  </a:lnTo>
                  <a:lnTo>
                    <a:pt x="304" y="230"/>
                  </a:lnTo>
                  <a:lnTo>
                    <a:pt x="305" y="230"/>
                  </a:lnTo>
                  <a:lnTo>
                    <a:pt x="305" y="231"/>
                  </a:lnTo>
                  <a:lnTo>
                    <a:pt x="306" y="231"/>
                  </a:lnTo>
                  <a:lnTo>
                    <a:pt x="307" y="232"/>
                  </a:lnTo>
                  <a:lnTo>
                    <a:pt x="307" y="231"/>
                  </a:lnTo>
                  <a:lnTo>
                    <a:pt x="308" y="231"/>
                  </a:lnTo>
                  <a:lnTo>
                    <a:pt x="308" y="232"/>
                  </a:lnTo>
                  <a:lnTo>
                    <a:pt x="310" y="232"/>
                  </a:lnTo>
                  <a:lnTo>
                    <a:pt x="311" y="233"/>
                  </a:lnTo>
                  <a:lnTo>
                    <a:pt x="311" y="235"/>
                  </a:lnTo>
                  <a:lnTo>
                    <a:pt x="312" y="233"/>
                  </a:lnTo>
                  <a:lnTo>
                    <a:pt x="312" y="235"/>
                  </a:lnTo>
                  <a:lnTo>
                    <a:pt x="313" y="235"/>
                  </a:lnTo>
                  <a:lnTo>
                    <a:pt x="312" y="236"/>
                  </a:lnTo>
                  <a:lnTo>
                    <a:pt x="313" y="236"/>
                  </a:lnTo>
                  <a:lnTo>
                    <a:pt x="313" y="237"/>
                  </a:lnTo>
                  <a:lnTo>
                    <a:pt x="314" y="238"/>
                  </a:lnTo>
                  <a:lnTo>
                    <a:pt x="314" y="239"/>
                  </a:lnTo>
                  <a:lnTo>
                    <a:pt x="315" y="239"/>
                  </a:lnTo>
                  <a:lnTo>
                    <a:pt x="316" y="239"/>
                  </a:lnTo>
                  <a:lnTo>
                    <a:pt x="317" y="239"/>
                  </a:lnTo>
                  <a:lnTo>
                    <a:pt x="317" y="240"/>
                  </a:lnTo>
                  <a:lnTo>
                    <a:pt x="319" y="240"/>
                  </a:lnTo>
                  <a:lnTo>
                    <a:pt x="319" y="241"/>
                  </a:lnTo>
                  <a:lnTo>
                    <a:pt x="320" y="241"/>
                  </a:lnTo>
                  <a:lnTo>
                    <a:pt x="320" y="242"/>
                  </a:lnTo>
                  <a:lnTo>
                    <a:pt x="321" y="242"/>
                  </a:lnTo>
                  <a:lnTo>
                    <a:pt x="321" y="244"/>
                  </a:lnTo>
                  <a:lnTo>
                    <a:pt x="321" y="245"/>
                  </a:lnTo>
                  <a:lnTo>
                    <a:pt x="322" y="245"/>
                  </a:lnTo>
                  <a:lnTo>
                    <a:pt x="322" y="246"/>
                  </a:lnTo>
                  <a:lnTo>
                    <a:pt x="323" y="246"/>
                  </a:lnTo>
                  <a:lnTo>
                    <a:pt x="323" y="245"/>
                  </a:lnTo>
                  <a:lnTo>
                    <a:pt x="324" y="245"/>
                  </a:lnTo>
                  <a:lnTo>
                    <a:pt x="325" y="245"/>
                  </a:lnTo>
                  <a:lnTo>
                    <a:pt x="325" y="244"/>
                  </a:lnTo>
                  <a:lnTo>
                    <a:pt x="326" y="244"/>
                  </a:lnTo>
                  <a:lnTo>
                    <a:pt x="328" y="244"/>
                  </a:lnTo>
                  <a:lnTo>
                    <a:pt x="328" y="245"/>
                  </a:lnTo>
                  <a:lnTo>
                    <a:pt x="329" y="245"/>
                  </a:lnTo>
                  <a:lnTo>
                    <a:pt x="330" y="246"/>
                  </a:lnTo>
                  <a:lnTo>
                    <a:pt x="331" y="246"/>
                  </a:lnTo>
                  <a:lnTo>
                    <a:pt x="332" y="246"/>
                  </a:lnTo>
                  <a:lnTo>
                    <a:pt x="333" y="246"/>
                  </a:lnTo>
                  <a:lnTo>
                    <a:pt x="334" y="246"/>
                  </a:lnTo>
                  <a:lnTo>
                    <a:pt x="336" y="246"/>
                  </a:lnTo>
                  <a:lnTo>
                    <a:pt x="337" y="247"/>
                  </a:lnTo>
                  <a:lnTo>
                    <a:pt x="337" y="248"/>
                  </a:lnTo>
                  <a:lnTo>
                    <a:pt x="338" y="248"/>
                  </a:lnTo>
                  <a:lnTo>
                    <a:pt x="338" y="249"/>
                  </a:lnTo>
                  <a:lnTo>
                    <a:pt x="338" y="250"/>
                  </a:lnTo>
                  <a:lnTo>
                    <a:pt x="339" y="250"/>
                  </a:lnTo>
                  <a:lnTo>
                    <a:pt x="340" y="252"/>
                  </a:lnTo>
                  <a:lnTo>
                    <a:pt x="341" y="253"/>
                  </a:lnTo>
                  <a:lnTo>
                    <a:pt x="342" y="253"/>
                  </a:lnTo>
                  <a:lnTo>
                    <a:pt x="342" y="254"/>
                  </a:lnTo>
                  <a:lnTo>
                    <a:pt x="342" y="255"/>
                  </a:lnTo>
                  <a:lnTo>
                    <a:pt x="342" y="256"/>
                  </a:lnTo>
                  <a:lnTo>
                    <a:pt x="342" y="257"/>
                  </a:lnTo>
                  <a:lnTo>
                    <a:pt x="343" y="258"/>
                  </a:lnTo>
                  <a:lnTo>
                    <a:pt x="343" y="259"/>
                  </a:lnTo>
                  <a:lnTo>
                    <a:pt x="345" y="259"/>
                  </a:lnTo>
                  <a:lnTo>
                    <a:pt x="345" y="261"/>
                  </a:lnTo>
                  <a:lnTo>
                    <a:pt x="346" y="261"/>
                  </a:lnTo>
                  <a:lnTo>
                    <a:pt x="347" y="261"/>
                  </a:lnTo>
                  <a:lnTo>
                    <a:pt x="348" y="261"/>
                  </a:lnTo>
                  <a:lnTo>
                    <a:pt x="349" y="261"/>
                  </a:lnTo>
                  <a:lnTo>
                    <a:pt x="350" y="261"/>
                  </a:lnTo>
                  <a:lnTo>
                    <a:pt x="351" y="261"/>
                  </a:lnTo>
                  <a:lnTo>
                    <a:pt x="351" y="262"/>
                  </a:lnTo>
                  <a:lnTo>
                    <a:pt x="353" y="262"/>
                  </a:lnTo>
                  <a:lnTo>
                    <a:pt x="354" y="262"/>
                  </a:lnTo>
                  <a:lnTo>
                    <a:pt x="355" y="261"/>
                  </a:lnTo>
                  <a:lnTo>
                    <a:pt x="355" y="262"/>
                  </a:lnTo>
                  <a:lnTo>
                    <a:pt x="355" y="262"/>
                  </a:lnTo>
                  <a:lnTo>
                    <a:pt x="355" y="263"/>
                  </a:lnTo>
                  <a:lnTo>
                    <a:pt x="356" y="263"/>
                  </a:lnTo>
                  <a:lnTo>
                    <a:pt x="356" y="264"/>
                  </a:lnTo>
                  <a:lnTo>
                    <a:pt x="357" y="264"/>
                  </a:lnTo>
                  <a:lnTo>
                    <a:pt x="358" y="265"/>
                  </a:lnTo>
                  <a:lnTo>
                    <a:pt x="358" y="266"/>
                  </a:lnTo>
                  <a:lnTo>
                    <a:pt x="359" y="266"/>
                  </a:lnTo>
                  <a:lnTo>
                    <a:pt x="359" y="267"/>
                  </a:lnTo>
                  <a:lnTo>
                    <a:pt x="360" y="267"/>
                  </a:lnTo>
                  <a:lnTo>
                    <a:pt x="360" y="269"/>
                  </a:lnTo>
                  <a:lnTo>
                    <a:pt x="362" y="270"/>
                  </a:lnTo>
                  <a:lnTo>
                    <a:pt x="360" y="270"/>
                  </a:lnTo>
                  <a:lnTo>
                    <a:pt x="360" y="271"/>
                  </a:lnTo>
                  <a:lnTo>
                    <a:pt x="362" y="272"/>
                  </a:lnTo>
                  <a:lnTo>
                    <a:pt x="360" y="273"/>
                  </a:lnTo>
                  <a:lnTo>
                    <a:pt x="359" y="274"/>
                  </a:lnTo>
                  <a:lnTo>
                    <a:pt x="358" y="275"/>
                  </a:lnTo>
                  <a:lnTo>
                    <a:pt x="358" y="275"/>
                  </a:lnTo>
                  <a:lnTo>
                    <a:pt x="358" y="276"/>
                  </a:lnTo>
                  <a:lnTo>
                    <a:pt x="358" y="278"/>
                  </a:lnTo>
                  <a:lnTo>
                    <a:pt x="359" y="278"/>
                  </a:lnTo>
                  <a:lnTo>
                    <a:pt x="359" y="279"/>
                  </a:lnTo>
                  <a:lnTo>
                    <a:pt x="359" y="280"/>
                  </a:lnTo>
                  <a:lnTo>
                    <a:pt x="360" y="281"/>
                  </a:lnTo>
                  <a:lnTo>
                    <a:pt x="360" y="282"/>
                  </a:lnTo>
                  <a:lnTo>
                    <a:pt x="362" y="282"/>
                  </a:lnTo>
                  <a:lnTo>
                    <a:pt x="363" y="282"/>
                  </a:lnTo>
                  <a:lnTo>
                    <a:pt x="364" y="282"/>
                  </a:lnTo>
                  <a:lnTo>
                    <a:pt x="364" y="283"/>
                  </a:lnTo>
                  <a:lnTo>
                    <a:pt x="365" y="283"/>
                  </a:lnTo>
                  <a:lnTo>
                    <a:pt x="366" y="283"/>
                  </a:lnTo>
                  <a:lnTo>
                    <a:pt x="366" y="284"/>
                  </a:lnTo>
                  <a:lnTo>
                    <a:pt x="366" y="286"/>
                  </a:lnTo>
                  <a:lnTo>
                    <a:pt x="366" y="287"/>
                  </a:lnTo>
                  <a:lnTo>
                    <a:pt x="367" y="288"/>
                  </a:lnTo>
                  <a:lnTo>
                    <a:pt x="366" y="288"/>
                  </a:lnTo>
                  <a:lnTo>
                    <a:pt x="367" y="289"/>
                  </a:lnTo>
                  <a:lnTo>
                    <a:pt x="367" y="290"/>
                  </a:lnTo>
                  <a:lnTo>
                    <a:pt x="367" y="291"/>
                  </a:lnTo>
                  <a:lnTo>
                    <a:pt x="343" y="291"/>
                  </a:lnTo>
                  <a:lnTo>
                    <a:pt x="307" y="291"/>
                  </a:lnTo>
                  <a:lnTo>
                    <a:pt x="304" y="291"/>
                  </a:lnTo>
                  <a:lnTo>
                    <a:pt x="302" y="291"/>
                  </a:lnTo>
                  <a:lnTo>
                    <a:pt x="299" y="291"/>
                  </a:lnTo>
                  <a:lnTo>
                    <a:pt x="298" y="291"/>
                  </a:lnTo>
                  <a:lnTo>
                    <a:pt x="295" y="291"/>
                  </a:lnTo>
                  <a:lnTo>
                    <a:pt x="291" y="291"/>
                  </a:lnTo>
                  <a:lnTo>
                    <a:pt x="290" y="291"/>
                  </a:lnTo>
                  <a:lnTo>
                    <a:pt x="289" y="291"/>
                  </a:lnTo>
                  <a:lnTo>
                    <a:pt x="288" y="291"/>
                  </a:lnTo>
                  <a:lnTo>
                    <a:pt x="287" y="291"/>
                  </a:lnTo>
                  <a:lnTo>
                    <a:pt x="285" y="291"/>
                  </a:lnTo>
                  <a:lnTo>
                    <a:pt x="283" y="291"/>
                  </a:lnTo>
                  <a:lnTo>
                    <a:pt x="281" y="291"/>
                  </a:lnTo>
                  <a:lnTo>
                    <a:pt x="279" y="291"/>
                  </a:lnTo>
                  <a:lnTo>
                    <a:pt x="278" y="291"/>
                  </a:lnTo>
                  <a:lnTo>
                    <a:pt x="277" y="291"/>
                  </a:lnTo>
                  <a:lnTo>
                    <a:pt x="276" y="291"/>
                  </a:lnTo>
                  <a:lnTo>
                    <a:pt x="274" y="291"/>
                  </a:lnTo>
                  <a:lnTo>
                    <a:pt x="270" y="291"/>
                  </a:lnTo>
                  <a:lnTo>
                    <a:pt x="269" y="291"/>
                  </a:lnTo>
                  <a:lnTo>
                    <a:pt x="268" y="291"/>
                  </a:lnTo>
                  <a:lnTo>
                    <a:pt x="266" y="291"/>
                  </a:lnTo>
                  <a:lnTo>
                    <a:pt x="264" y="291"/>
                  </a:lnTo>
                  <a:lnTo>
                    <a:pt x="262" y="291"/>
                  </a:lnTo>
                  <a:lnTo>
                    <a:pt x="261" y="291"/>
                  </a:lnTo>
                  <a:lnTo>
                    <a:pt x="260" y="291"/>
                  </a:lnTo>
                  <a:lnTo>
                    <a:pt x="259" y="291"/>
                  </a:lnTo>
                  <a:lnTo>
                    <a:pt x="257" y="291"/>
                  </a:lnTo>
                  <a:lnTo>
                    <a:pt x="256" y="291"/>
                  </a:lnTo>
                  <a:lnTo>
                    <a:pt x="255" y="291"/>
                  </a:lnTo>
                  <a:lnTo>
                    <a:pt x="254" y="291"/>
                  </a:lnTo>
                  <a:lnTo>
                    <a:pt x="253" y="291"/>
                  </a:lnTo>
                  <a:lnTo>
                    <a:pt x="252" y="291"/>
                  </a:lnTo>
                  <a:lnTo>
                    <a:pt x="251" y="291"/>
                  </a:lnTo>
                  <a:lnTo>
                    <a:pt x="250" y="291"/>
                  </a:lnTo>
                  <a:lnTo>
                    <a:pt x="248" y="291"/>
                  </a:lnTo>
                  <a:lnTo>
                    <a:pt x="246" y="291"/>
                  </a:lnTo>
                  <a:lnTo>
                    <a:pt x="246" y="291"/>
                  </a:lnTo>
                  <a:lnTo>
                    <a:pt x="245" y="291"/>
                  </a:lnTo>
                  <a:lnTo>
                    <a:pt x="243" y="291"/>
                  </a:lnTo>
                  <a:lnTo>
                    <a:pt x="242" y="291"/>
                  </a:lnTo>
                  <a:lnTo>
                    <a:pt x="240" y="291"/>
                  </a:lnTo>
                  <a:lnTo>
                    <a:pt x="239" y="291"/>
                  </a:lnTo>
                  <a:lnTo>
                    <a:pt x="238" y="291"/>
                  </a:lnTo>
                  <a:lnTo>
                    <a:pt x="237" y="291"/>
                  </a:lnTo>
                  <a:lnTo>
                    <a:pt x="236" y="291"/>
                  </a:lnTo>
                  <a:lnTo>
                    <a:pt x="235" y="291"/>
                  </a:lnTo>
                  <a:lnTo>
                    <a:pt x="234" y="291"/>
                  </a:lnTo>
                  <a:lnTo>
                    <a:pt x="233" y="291"/>
                  </a:lnTo>
                  <a:lnTo>
                    <a:pt x="229" y="291"/>
                  </a:lnTo>
                  <a:lnTo>
                    <a:pt x="227" y="291"/>
                  </a:lnTo>
                  <a:lnTo>
                    <a:pt x="223" y="291"/>
                  </a:lnTo>
                  <a:lnTo>
                    <a:pt x="222" y="291"/>
                  </a:lnTo>
                  <a:lnTo>
                    <a:pt x="221" y="291"/>
                  </a:lnTo>
                  <a:lnTo>
                    <a:pt x="219" y="290"/>
                  </a:lnTo>
                  <a:lnTo>
                    <a:pt x="219" y="290"/>
                  </a:lnTo>
                  <a:lnTo>
                    <a:pt x="216" y="290"/>
                  </a:lnTo>
                  <a:lnTo>
                    <a:pt x="212" y="290"/>
                  </a:lnTo>
                  <a:lnTo>
                    <a:pt x="211" y="290"/>
                  </a:lnTo>
                  <a:lnTo>
                    <a:pt x="209" y="290"/>
                  </a:lnTo>
                  <a:lnTo>
                    <a:pt x="208" y="290"/>
                  </a:lnTo>
                  <a:lnTo>
                    <a:pt x="205" y="290"/>
                  </a:lnTo>
                  <a:lnTo>
                    <a:pt x="203" y="290"/>
                  </a:lnTo>
                  <a:lnTo>
                    <a:pt x="202" y="290"/>
                  </a:lnTo>
                  <a:lnTo>
                    <a:pt x="201" y="290"/>
                  </a:lnTo>
                  <a:lnTo>
                    <a:pt x="182" y="290"/>
                  </a:lnTo>
                  <a:lnTo>
                    <a:pt x="163" y="290"/>
                  </a:lnTo>
                  <a:lnTo>
                    <a:pt x="159" y="290"/>
                  </a:lnTo>
                  <a:lnTo>
                    <a:pt x="153" y="290"/>
                  </a:lnTo>
                  <a:lnTo>
                    <a:pt x="151" y="290"/>
                  </a:lnTo>
                  <a:lnTo>
                    <a:pt x="146" y="290"/>
                  </a:lnTo>
                  <a:lnTo>
                    <a:pt x="145" y="290"/>
                  </a:lnTo>
                  <a:lnTo>
                    <a:pt x="144" y="290"/>
                  </a:lnTo>
                  <a:lnTo>
                    <a:pt x="143" y="290"/>
                  </a:lnTo>
                  <a:lnTo>
                    <a:pt x="139" y="290"/>
                  </a:lnTo>
                  <a:lnTo>
                    <a:pt x="136" y="290"/>
                  </a:lnTo>
                  <a:lnTo>
                    <a:pt x="134" y="290"/>
                  </a:lnTo>
                  <a:lnTo>
                    <a:pt x="133" y="290"/>
                  </a:lnTo>
                  <a:lnTo>
                    <a:pt x="132" y="290"/>
                  </a:lnTo>
                  <a:lnTo>
                    <a:pt x="132" y="289"/>
                  </a:lnTo>
                  <a:lnTo>
                    <a:pt x="131" y="289"/>
                  </a:lnTo>
                  <a:lnTo>
                    <a:pt x="130" y="288"/>
                  </a:lnTo>
                  <a:lnTo>
                    <a:pt x="130" y="287"/>
                  </a:lnTo>
                  <a:lnTo>
                    <a:pt x="128" y="287"/>
                  </a:lnTo>
                  <a:lnTo>
                    <a:pt x="127" y="286"/>
                  </a:lnTo>
                  <a:lnTo>
                    <a:pt x="126" y="286"/>
                  </a:lnTo>
                  <a:lnTo>
                    <a:pt x="126" y="284"/>
                  </a:lnTo>
                  <a:lnTo>
                    <a:pt x="125" y="284"/>
                  </a:lnTo>
                  <a:lnTo>
                    <a:pt x="125" y="283"/>
                  </a:lnTo>
                  <a:lnTo>
                    <a:pt x="124" y="283"/>
                  </a:lnTo>
                  <a:lnTo>
                    <a:pt x="123" y="282"/>
                  </a:lnTo>
                  <a:lnTo>
                    <a:pt x="123" y="281"/>
                  </a:lnTo>
                  <a:lnTo>
                    <a:pt x="122" y="281"/>
                  </a:lnTo>
                  <a:lnTo>
                    <a:pt x="122" y="280"/>
                  </a:lnTo>
                  <a:lnTo>
                    <a:pt x="120" y="279"/>
                  </a:lnTo>
                  <a:lnTo>
                    <a:pt x="119" y="278"/>
                  </a:lnTo>
                  <a:lnTo>
                    <a:pt x="119" y="276"/>
                  </a:lnTo>
                  <a:lnTo>
                    <a:pt x="118" y="276"/>
                  </a:lnTo>
                  <a:lnTo>
                    <a:pt x="118" y="275"/>
                  </a:lnTo>
                  <a:lnTo>
                    <a:pt x="118" y="275"/>
                  </a:lnTo>
                  <a:lnTo>
                    <a:pt x="117" y="275"/>
                  </a:lnTo>
                  <a:lnTo>
                    <a:pt x="117" y="274"/>
                  </a:lnTo>
                  <a:lnTo>
                    <a:pt x="116" y="274"/>
                  </a:lnTo>
                  <a:lnTo>
                    <a:pt x="115" y="274"/>
                  </a:lnTo>
                  <a:lnTo>
                    <a:pt x="114" y="273"/>
                  </a:lnTo>
                  <a:lnTo>
                    <a:pt x="113" y="272"/>
                  </a:lnTo>
                  <a:lnTo>
                    <a:pt x="111" y="272"/>
                  </a:lnTo>
                  <a:lnTo>
                    <a:pt x="111" y="271"/>
                  </a:lnTo>
                  <a:lnTo>
                    <a:pt x="110" y="271"/>
                  </a:lnTo>
                  <a:lnTo>
                    <a:pt x="110" y="270"/>
                  </a:lnTo>
                  <a:lnTo>
                    <a:pt x="109" y="269"/>
                  </a:lnTo>
                  <a:lnTo>
                    <a:pt x="109" y="267"/>
                  </a:lnTo>
                  <a:lnTo>
                    <a:pt x="108" y="267"/>
                  </a:lnTo>
                  <a:lnTo>
                    <a:pt x="108" y="266"/>
                  </a:lnTo>
                  <a:lnTo>
                    <a:pt x="108" y="264"/>
                  </a:lnTo>
                  <a:lnTo>
                    <a:pt x="108" y="263"/>
                  </a:lnTo>
                  <a:lnTo>
                    <a:pt x="108" y="262"/>
                  </a:lnTo>
                  <a:lnTo>
                    <a:pt x="107" y="261"/>
                  </a:lnTo>
                  <a:lnTo>
                    <a:pt x="107" y="259"/>
                  </a:lnTo>
                  <a:lnTo>
                    <a:pt x="106" y="259"/>
                  </a:lnTo>
                  <a:lnTo>
                    <a:pt x="106" y="258"/>
                  </a:lnTo>
                  <a:lnTo>
                    <a:pt x="106" y="257"/>
                  </a:lnTo>
                  <a:lnTo>
                    <a:pt x="107" y="257"/>
                  </a:lnTo>
                  <a:lnTo>
                    <a:pt x="107" y="256"/>
                  </a:lnTo>
                  <a:lnTo>
                    <a:pt x="106" y="255"/>
                  </a:lnTo>
                  <a:lnTo>
                    <a:pt x="105" y="255"/>
                  </a:lnTo>
                  <a:lnTo>
                    <a:pt x="105" y="254"/>
                  </a:lnTo>
                  <a:lnTo>
                    <a:pt x="105" y="253"/>
                  </a:lnTo>
                  <a:lnTo>
                    <a:pt x="105" y="252"/>
                  </a:lnTo>
                  <a:lnTo>
                    <a:pt x="103" y="250"/>
                  </a:lnTo>
                  <a:lnTo>
                    <a:pt x="103" y="249"/>
                  </a:lnTo>
                  <a:lnTo>
                    <a:pt x="103" y="248"/>
                  </a:lnTo>
                  <a:lnTo>
                    <a:pt x="103" y="248"/>
                  </a:lnTo>
                  <a:lnTo>
                    <a:pt x="103" y="247"/>
                  </a:lnTo>
                  <a:lnTo>
                    <a:pt x="102" y="246"/>
                  </a:lnTo>
                  <a:lnTo>
                    <a:pt x="102" y="245"/>
                  </a:lnTo>
                  <a:lnTo>
                    <a:pt x="102" y="244"/>
                  </a:lnTo>
                  <a:lnTo>
                    <a:pt x="101" y="242"/>
                  </a:lnTo>
                  <a:lnTo>
                    <a:pt x="101" y="241"/>
                  </a:lnTo>
                  <a:lnTo>
                    <a:pt x="101" y="240"/>
                  </a:lnTo>
                  <a:lnTo>
                    <a:pt x="100" y="240"/>
                  </a:lnTo>
                  <a:lnTo>
                    <a:pt x="100" y="239"/>
                  </a:lnTo>
                  <a:lnTo>
                    <a:pt x="100" y="238"/>
                  </a:lnTo>
                  <a:lnTo>
                    <a:pt x="99" y="237"/>
                  </a:lnTo>
                  <a:lnTo>
                    <a:pt x="98" y="237"/>
                  </a:lnTo>
                  <a:lnTo>
                    <a:pt x="98" y="236"/>
                  </a:lnTo>
                  <a:lnTo>
                    <a:pt x="97" y="236"/>
                  </a:lnTo>
                  <a:lnTo>
                    <a:pt x="96" y="235"/>
                  </a:lnTo>
                  <a:lnTo>
                    <a:pt x="94" y="235"/>
                  </a:lnTo>
                  <a:lnTo>
                    <a:pt x="93" y="233"/>
                  </a:lnTo>
                  <a:lnTo>
                    <a:pt x="92" y="233"/>
                  </a:lnTo>
                  <a:lnTo>
                    <a:pt x="91" y="233"/>
                  </a:lnTo>
                  <a:lnTo>
                    <a:pt x="90" y="232"/>
                  </a:lnTo>
                  <a:lnTo>
                    <a:pt x="89" y="232"/>
                  </a:lnTo>
                  <a:lnTo>
                    <a:pt x="88" y="232"/>
                  </a:lnTo>
                  <a:lnTo>
                    <a:pt x="86" y="232"/>
                  </a:lnTo>
                  <a:lnTo>
                    <a:pt x="85" y="232"/>
                  </a:lnTo>
                  <a:lnTo>
                    <a:pt x="84" y="231"/>
                  </a:lnTo>
                  <a:lnTo>
                    <a:pt x="83" y="231"/>
                  </a:lnTo>
                  <a:lnTo>
                    <a:pt x="83" y="230"/>
                  </a:lnTo>
                  <a:lnTo>
                    <a:pt x="83" y="229"/>
                  </a:lnTo>
                  <a:lnTo>
                    <a:pt x="83" y="228"/>
                  </a:lnTo>
                  <a:lnTo>
                    <a:pt x="82" y="227"/>
                  </a:lnTo>
                  <a:lnTo>
                    <a:pt x="82" y="225"/>
                  </a:lnTo>
                  <a:lnTo>
                    <a:pt x="81" y="224"/>
                  </a:lnTo>
                  <a:lnTo>
                    <a:pt x="81" y="223"/>
                  </a:lnTo>
                  <a:lnTo>
                    <a:pt x="81" y="222"/>
                  </a:lnTo>
                  <a:lnTo>
                    <a:pt x="81" y="221"/>
                  </a:lnTo>
                  <a:lnTo>
                    <a:pt x="81" y="221"/>
                  </a:lnTo>
                  <a:lnTo>
                    <a:pt x="80" y="220"/>
                  </a:lnTo>
                  <a:lnTo>
                    <a:pt x="79" y="220"/>
                  </a:lnTo>
                  <a:lnTo>
                    <a:pt x="77" y="219"/>
                  </a:lnTo>
                  <a:lnTo>
                    <a:pt x="77" y="218"/>
                  </a:lnTo>
                  <a:lnTo>
                    <a:pt x="76" y="218"/>
                  </a:lnTo>
                  <a:lnTo>
                    <a:pt x="76" y="216"/>
                  </a:lnTo>
                  <a:lnTo>
                    <a:pt x="75" y="215"/>
                  </a:lnTo>
                  <a:lnTo>
                    <a:pt x="75" y="214"/>
                  </a:lnTo>
                  <a:lnTo>
                    <a:pt x="75" y="213"/>
                  </a:lnTo>
                  <a:lnTo>
                    <a:pt x="74" y="213"/>
                  </a:lnTo>
                  <a:lnTo>
                    <a:pt x="74" y="212"/>
                  </a:lnTo>
                  <a:lnTo>
                    <a:pt x="74" y="211"/>
                  </a:lnTo>
                  <a:lnTo>
                    <a:pt x="73" y="210"/>
                  </a:lnTo>
                  <a:lnTo>
                    <a:pt x="73" y="208"/>
                  </a:lnTo>
                  <a:lnTo>
                    <a:pt x="72" y="207"/>
                  </a:lnTo>
                  <a:lnTo>
                    <a:pt x="72" y="206"/>
                  </a:lnTo>
                  <a:lnTo>
                    <a:pt x="72" y="205"/>
                  </a:lnTo>
                  <a:lnTo>
                    <a:pt x="71" y="205"/>
                  </a:lnTo>
                  <a:lnTo>
                    <a:pt x="70" y="204"/>
                  </a:lnTo>
                  <a:lnTo>
                    <a:pt x="68" y="203"/>
                  </a:lnTo>
                  <a:lnTo>
                    <a:pt x="68" y="202"/>
                  </a:lnTo>
                  <a:lnTo>
                    <a:pt x="67" y="202"/>
                  </a:lnTo>
                  <a:lnTo>
                    <a:pt x="67" y="200"/>
                  </a:lnTo>
                  <a:lnTo>
                    <a:pt x="67" y="199"/>
                  </a:lnTo>
                  <a:lnTo>
                    <a:pt x="66" y="199"/>
                  </a:lnTo>
                  <a:lnTo>
                    <a:pt x="66" y="198"/>
                  </a:lnTo>
                  <a:lnTo>
                    <a:pt x="65" y="198"/>
                  </a:lnTo>
                  <a:lnTo>
                    <a:pt x="65" y="197"/>
                  </a:lnTo>
                  <a:lnTo>
                    <a:pt x="64" y="197"/>
                  </a:lnTo>
                  <a:lnTo>
                    <a:pt x="64" y="196"/>
                  </a:lnTo>
                  <a:lnTo>
                    <a:pt x="63" y="195"/>
                  </a:lnTo>
                  <a:lnTo>
                    <a:pt x="62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9" y="194"/>
                  </a:lnTo>
                  <a:lnTo>
                    <a:pt x="59" y="193"/>
                  </a:lnTo>
                  <a:lnTo>
                    <a:pt x="58" y="193"/>
                  </a:lnTo>
                  <a:lnTo>
                    <a:pt x="57" y="191"/>
                  </a:lnTo>
                  <a:lnTo>
                    <a:pt x="57" y="190"/>
                  </a:lnTo>
                  <a:lnTo>
                    <a:pt x="56" y="189"/>
                  </a:lnTo>
                  <a:lnTo>
                    <a:pt x="55" y="188"/>
                  </a:lnTo>
                  <a:lnTo>
                    <a:pt x="55" y="188"/>
                  </a:lnTo>
                  <a:lnTo>
                    <a:pt x="55" y="187"/>
                  </a:lnTo>
                  <a:lnTo>
                    <a:pt x="54" y="186"/>
                  </a:lnTo>
                  <a:lnTo>
                    <a:pt x="53" y="186"/>
                  </a:lnTo>
                  <a:lnTo>
                    <a:pt x="51" y="186"/>
                  </a:lnTo>
                  <a:lnTo>
                    <a:pt x="50" y="185"/>
                  </a:lnTo>
                  <a:lnTo>
                    <a:pt x="51" y="183"/>
                  </a:lnTo>
                  <a:lnTo>
                    <a:pt x="50" y="183"/>
                  </a:lnTo>
                  <a:lnTo>
                    <a:pt x="49" y="183"/>
                  </a:lnTo>
                  <a:lnTo>
                    <a:pt x="48" y="182"/>
                  </a:lnTo>
                  <a:lnTo>
                    <a:pt x="47" y="182"/>
                  </a:lnTo>
                  <a:lnTo>
                    <a:pt x="46" y="182"/>
                  </a:lnTo>
                  <a:lnTo>
                    <a:pt x="46" y="181"/>
                  </a:lnTo>
                  <a:lnTo>
                    <a:pt x="45" y="181"/>
                  </a:lnTo>
                  <a:lnTo>
                    <a:pt x="45" y="180"/>
                  </a:lnTo>
                  <a:lnTo>
                    <a:pt x="43" y="180"/>
                  </a:lnTo>
                  <a:lnTo>
                    <a:pt x="42" y="179"/>
                  </a:lnTo>
                  <a:lnTo>
                    <a:pt x="41" y="178"/>
                  </a:lnTo>
                  <a:lnTo>
                    <a:pt x="40" y="178"/>
                  </a:lnTo>
                  <a:lnTo>
                    <a:pt x="39" y="178"/>
                  </a:lnTo>
                  <a:lnTo>
                    <a:pt x="39" y="177"/>
                  </a:lnTo>
                  <a:lnTo>
                    <a:pt x="38" y="177"/>
                  </a:lnTo>
                  <a:lnTo>
                    <a:pt x="37" y="177"/>
                  </a:lnTo>
                  <a:lnTo>
                    <a:pt x="36" y="177"/>
                  </a:lnTo>
                  <a:lnTo>
                    <a:pt x="34" y="177"/>
                  </a:lnTo>
                  <a:lnTo>
                    <a:pt x="33" y="176"/>
                  </a:lnTo>
                  <a:lnTo>
                    <a:pt x="32" y="174"/>
                  </a:lnTo>
                  <a:lnTo>
                    <a:pt x="31" y="174"/>
                  </a:lnTo>
                  <a:lnTo>
                    <a:pt x="31" y="173"/>
                  </a:lnTo>
                  <a:lnTo>
                    <a:pt x="30" y="173"/>
                  </a:lnTo>
                  <a:lnTo>
                    <a:pt x="29" y="172"/>
                  </a:lnTo>
                  <a:lnTo>
                    <a:pt x="29" y="171"/>
                  </a:lnTo>
                  <a:lnTo>
                    <a:pt x="29" y="170"/>
                  </a:lnTo>
                  <a:lnTo>
                    <a:pt x="28" y="169"/>
                  </a:lnTo>
                  <a:lnTo>
                    <a:pt x="28" y="168"/>
                  </a:lnTo>
                  <a:lnTo>
                    <a:pt x="28" y="166"/>
                  </a:lnTo>
                  <a:lnTo>
                    <a:pt x="28" y="166"/>
                  </a:lnTo>
                  <a:lnTo>
                    <a:pt x="26" y="166"/>
                  </a:lnTo>
                  <a:lnTo>
                    <a:pt x="26" y="165"/>
                  </a:lnTo>
                  <a:lnTo>
                    <a:pt x="25" y="165"/>
                  </a:lnTo>
                  <a:lnTo>
                    <a:pt x="24" y="165"/>
                  </a:lnTo>
                  <a:lnTo>
                    <a:pt x="24" y="164"/>
                  </a:lnTo>
                  <a:lnTo>
                    <a:pt x="23" y="163"/>
                  </a:lnTo>
                  <a:lnTo>
                    <a:pt x="22" y="163"/>
                  </a:lnTo>
                  <a:lnTo>
                    <a:pt x="21" y="162"/>
                  </a:lnTo>
                  <a:lnTo>
                    <a:pt x="21" y="161"/>
                  </a:lnTo>
                  <a:lnTo>
                    <a:pt x="20" y="160"/>
                  </a:lnTo>
                  <a:lnTo>
                    <a:pt x="19" y="159"/>
                  </a:lnTo>
                  <a:lnTo>
                    <a:pt x="17" y="159"/>
                  </a:lnTo>
                  <a:lnTo>
                    <a:pt x="16" y="159"/>
                  </a:lnTo>
                  <a:lnTo>
                    <a:pt x="16" y="157"/>
                  </a:lnTo>
                  <a:lnTo>
                    <a:pt x="16" y="159"/>
                  </a:lnTo>
                  <a:lnTo>
                    <a:pt x="17" y="156"/>
                  </a:lnTo>
                  <a:lnTo>
                    <a:pt x="17" y="155"/>
                  </a:lnTo>
                  <a:lnTo>
                    <a:pt x="17" y="154"/>
                  </a:lnTo>
                  <a:lnTo>
                    <a:pt x="17" y="153"/>
                  </a:lnTo>
                  <a:lnTo>
                    <a:pt x="17" y="152"/>
                  </a:lnTo>
                  <a:lnTo>
                    <a:pt x="17" y="151"/>
                  </a:lnTo>
                  <a:lnTo>
                    <a:pt x="17" y="149"/>
                  </a:lnTo>
                  <a:lnTo>
                    <a:pt x="17" y="148"/>
                  </a:lnTo>
                  <a:lnTo>
                    <a:pt x="17" y="147"/>
                  </a:lnTo>
                  <a:lnTo>
                    <a:pt x="16" y="147"/>
                  </a:lnTo>
                  <a:lnTo>
                    <a:pt x="16" y="146"/>
                  </a:lnTo>
                  <a:lnTo>
                    <a:pt x="15" y="146"/>
                  </a:lnTo>
                  <a:lnTo>
                    <a:pt x="15" y="145"/>
                  </a:lnTo>
                  <a:lnTo>
                    <a:pt x="15" y="144"/>
                  </a:lnTo>
                  <a:lnTo>
                    <a:pt x="16" y="143"/>
                  </a:lnTo>
                  <a:lnTo>
                    <a:pt x="15" y="140"/>
                  </a:lnTo>
                  <a:lnTo>
                    <a:pt x="14" y="140"/>
                  </a:lnTo>
                  <a:lnTo>
                    <a:pt x="15" y="140"/>
                  </a:lnTo>
                  <a:lnTo>
                    <a:pt x="15" y="139"/>
                  </a:lnTo>
                  <a:lnTo>
                    <a:pt x="16" y="138"/>
                  </a:lnTo>
                  <a:lnTo>
                    <a:pt x="15" y="137"/>
                  </a:lnTo>
                  <a:lnTo>
                    <a:pt x="15" y="136"/>
                  </a:lnTo>
                  <a:lnTo>
                    <a:pt x="15" y="135"/>
                  </a:lnTo>
                  <a:lnTo>
                    <a:pt x="14" y="134"/>
                  </a:lnTo>
                  <a:lnTo>
                    <a:pt x="13" y="134"/>
                  </a:lnTo>
                  <a:lnTo>
                    <a:pt x="13" y="132"/>
                  </a:lnTo>
                  <a:lnTo>
                    <a:pt x="13" y="131"/>
                  </a:lnTo>
                  <a:lnTo>
                    <a:pt x="13" y="130"/>
                  </a:lnTo>
                  <a:lnTo>
                    <a:pt x="13" y="129"/>
                  </a:lnTo>
                  <a:lnTo>
                    <a:pt x="13" y="128"/>
                  </a:lnTo>
                  <a:lnTo>
                    <a:pt x="13" y="127"/>
                  </a:lnTo>
                  <a:lnTo>
                    <a:pt x="12" y="126"/>
                  </a:lnTo>
                  <a:lnTo>
                    <a:pt x="12" y="125"/>
                  </a:lnTo>
                  <a:lnTo>
                    <a:pt x="12" y="123"/>
                  </a:lnTo>
                  <a:lnTo>
                    <a:pt x="11" y="122"/>
                  </a:lnTo>
                  <a:lnTo>
                    <a:pt x="11" y="121"/>
                  </a:lnTo>
                  <a:lnTo>
                    <a:pt x="10" y="120"/>
                  </a:lnTo>
                  <a:lnTo>
                    <a:pt x="11" y="119"/>
                  </a:lnTo>
                  <a:lnTo>
                    <a:pt x="11" y="118"/>
                  </a:lnTo>
                  <a:lnTo>
                    <a:pt x="11" y="117"/>
                  </a:lnTo>
                  <a:lnTo>
                    <a:pt x="10" y="117"/>
                  </a:lnTo>
                  <a:lnTo>
                    <a:pt x="10" y="115"/>
                  </a:lnTo>
                  <a:lnTo>
                    <a:pt x="8" y="115"/>
                  </a:lnTo>
                  <a:lnTo>
                    <a:pt x="8" y="114"/>
                  </a:lnTo>
                  <a:lnTo>
                    <a:pt x="8" y="113"/>
                  </a:lnTo>
                  <a:lnTo>
                    <a:pt x="7" y="112"/>
                  </a:lnTo>
                  <a:lnTo>
                    <a:pt x="7" y="112"/>
                  </a:lnTo>
                  <a:lnTo>
                    <a:pt x="6" y="111"/>
                  </a:lnTo>
                  <a:lnTo>
                    <a:pt x="6" y="110"/>
                  </a:lnTo>
                  <a:lnTo>
                    <a:pt x="7" y="110"/>
                  </a:lnTo>
                  <a:lnTo>
                    <a:pt x="8" y="109"/>
                  </a:lnTo>
                  <a:lnTo>
                    <a:pt x="7" y="108"/>
                  </a:lnTo>
                  <a:lnTo>
                    <a:pt x="8" y="106"/>
                  </a:lnTo>
                  <a:lnTo>
                    <a:pt x="7" y="106"/>
                  </a:lnTo>
                  <a:lnTo>
                    <a:pt x="7" y="105"/>
                  </a:lnTo>
                  <a:lnTo>
                    <a:pt x="6" y="104"/>
                  </a:lnTo>
                  <a:lnTo>
                    <a:pt x="5" y="104"/>
                  </a:lnTo>
                  <a:lnTo>
                    <a:pt x="5" y="103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7" y="102"/>
                  </a:lnTo>
                  <a:lnTo>
                    <a:pt x="7" y="103"/>
                  </a:lnTo>
                  <a:lnTo>
                    <a:pt x="8" y="103"/>
                  </a:lnTo>
                  <a:lnTo>
                    <a:pt x="8" y="102"/>
                  </a:lnTo>
                  <a:lnTo>
                    <a:pt x="10" y="102"/>
                  </a:lnTo>
                  <a:lnTo>
                    <a:pt x="11" y="102"/>
                  </a:lnTo>
                  <a:lnTo>
                    <a:pt x="11" y="101"/>
                  </a:lnTo>
                  <a:lnTo>
                    <a:pt x="11" y="100"/>
                  </a:lnTo>
                  <a:lnTo>
                    <a:pt x="11" y="98"/>
                  </a:lnTo>
                  <a:lnTo>
                    <a:pt x="10" y="97"/>
                  </a:lnTo>
                  <a:lnTo>
                    <a:pt x="10" y="96"/>
                  </a:lnTo>
                  <a:lnTo>
                    <a:pt x="10" y="95"/>
                  </a:lnTo>
                  <a:lnTo>
                    <a:pt x="10" y="93"/>
                  </a:lnTo>
                  <a:lnTo>
                    <a:pt x="10" y="92"/>
                  </a:lnTo>
                  <a:lnTo>
                    <a:pt x="8" y="92"/>
                  </a:lnTo>
                  <a:lnTo>
                    <a:pt x="7" y="92"/>
                  </a:lnTo>
                  <a:lnTo>
                    <a:pt x="7" y="90"/>
                  </a:lnTo>
                  <a:lnTo>
                    <a:pt x="6" y="90"/>
                  </a:lnTo>
                  <a:lnTo>
                    <a:pt x="6" y="89"/>
                  </a:lnTo>
                  <a:lnTo>
                    <a:pt x="5" y="90"/>
                  </a:lnTo>
                  <a:lnTo>
                    <a:pt x="5" y="92"/>
                  </a:lnTo>
                  <a:lnTo>
                    <a:pt x="4" y="90"/>
                  </a:lnTo>
                  <a:lnTo>
                    <a:pt x="3" y="90"/>
                  </a:lnTo>
                  <a:lnTo>
                    <a:pt x="3" y="89"/>
                  </a:lnTo>
                  <a:lnTo>
                    <a:pt x="2" y="89"/>
                  </a:lnTo>
                  <a:lnTo>
                    <a:pt x="0" y="88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86"/>
                  </a:lnTo>
                  <a:lnTo>
                    <a:pt x="2" y="86"/>
                  </a:lnTo>
                  <a:lnTo>
                    <a:pt x="3" y="85"/>
                  </a:lnTo>
                  <a:lnTo>
                    <a:pt x="3" y="85"/>
                  </a:lnTo>
                  <a:lnTo>
                    <a:pt x="3" y="84"/>
                  </a:lnTo>
                  <a:lnTo>
                    <a:pt x="3" y="83"/>
                  </a:lnTo>
                  <a:lnTo>
                    <a:pt x="3" y="81"/>
                  </a:lnTo>
                  <a:lnTo>
                    <a:pt x="4" y="80"/>
                  </a:lnTo>
                  <a:lnTo>
                    <a:pt x="4" y="79"/>
                  </a:lnTo>
                  <a:lnTo>
                    <a:pt x="5" y="80"/>
                  </a:lnTo>
                  <a:lnTo>
                    <a:pt x="6" y="79"/>
                  </a:lnTo>
                  <a:lnTo>
                    <a:pt x="7" y="78"/>
                  </a:lnTo>
                  <a:lnTo>
                    <a:pt x="7" y="77"/>
                  </a:lnTo>
                  <a:lnTo>
                    <a:pt x="7" y="76"/>
                  </a:lnTo>
                  <a:lnTo>
                    <a:pt x="7" y="75"/>
                  </a:lnTo>
                  <a:lnTo>
                    <a:pt x="8" y="73"/>
                  </a:lnTo>
                  <a:lnTo>
                    <a:pt x="7" y="73"/>
                  </a:lnTo>
                  <a:lnTo>
                    <a:pt x="8" y="72"/>
                  </a:lnTo>
                  <a:lnTo>
                    <a:pt x="10" y="72"/>
                  </a:lnTo>
                  <a:lnTo>
                    <a:pt x="11" y="72"/>
                  </a:lnTo>
                  <a:lnTo>
                    <a:pt x="12" y="73"/>
                  </a:lnTo>
                  <a:lnTo>
                    <a:pt x="12" y="75"/>
                  </a:lnTo>
                  <a:lnTo>
                    <a:pt x="13" y="75"/>
                  </a:lnTo>
                  <a:lnTo>
                    <a:pt x="14" y="76"/>
                  </a:lnTo>
                  <a:lnTo>
                    <a:pt x="14" y="77"/>
                  </a:lnTo>
                  <a:lnTo>
                    <a:pt x="15" y="77"/>
                  </a:lnTo>
                  <a:lnTo>
                    <a:pt x="16" y="78"/>
                  </a:lnTo>
                  <a:lnTo>
                    <a:pt x="17" y="79"/>
                  </a:lnTo>
                  <a:lnTo>
                    <a:pt x="17" y="80"/>
                  </a:lnTo>
                  <a:lnTo>
                    <a:pt x="17" y="81"/>
                  </a:lnTo>
                  <a:lnTo>
                    <a:pt x="19" y="81"/>
                  </a:lnTo>
                  <a:lnTo>
                    <a:pt x="20" y="81"/>
                  </a:lnTo>
                  <a:lnTo>
                    <a:pt x="22" y="81"/>
                  </a:lnTo>
                  <a:lnTo>
                    <a:pt x="24" y="80"/>
                  </a:lnTo>
                  <a:lnTo>
                    <a:pt x="25" y="79"/>
                  </a:lnTo>
                  <a:lnTo>
                    <a:pt x="26" y="77"/>
                  </a:lnTo>
                  <a:lnTo>
                    <a:pt x="28" y="75"/>
                  </a:lnTo>
                  <a:lnTo>
                    <a:pt x="29" y="72"/>
                  </a:lnTo>
                  <a:lnTo>
                    <a:pt x="30" y="70"/>
                  </a:lnTo>
                  <a:lnTo>
                    <a:pt x="31" y="69"/>
                  </a:lnTo>
                  <a:lnTo>
                    <a:pt x="31" y="68"/>
                  </a:lnTo>
                  <a:lnTo>
                    <a:pt x="31" y="67"/>
                  </a:lnTo>
                  <a:lnTo>
                    <a:pt x="32" y="64"/>
                  </a:lnTo>
                  <a:lnTo>
                    <a:pt x="33" y="62"/>
                  </a:lnTo>
                  <a:lnTo>
                    <a:pt x="33" y="61"/>
                  </a:lnTo>
                  <a:lnTo>
                    <a:pt x="33" y="60"/>
                  </a:lnTo>
                  <a:lnTo>
                    <a:pt x="34" y="56"/>
                  </a:lnTo>
                  <a:lnTo>
                    <a:pt x="34" y="55"/>
                  </a:lnTo>
                  <a:lnTo>
                    <a:pt x="36" y="54"/>
                  </a:lnTo>
                  <a:lnTo>
                    <a:pt x="36" y="53"/>
                  </a:lnTo>
                  <a:lnTo>
                    <a:pt x="36" y="52"/>
                  </a:lnTo>
                  <a:lnTo>
                    <a:pt x="36" y="49"/>
                  </a:lnTo>
                  <a:lnTo>
                    <a:pt x="36" y="46"/>
                  </a:lnTo>
                  <a:lnTo>
                    <a:pt x="36" y="45"/>
                  </a:lnTo>
                  <a:lnTo>
                    <a:pt x="36" y="44"/>
                  </a:lnTo>
                  <a:lnTo>
                    <a:pt x="36" y="43"/>
                  </a:lnTo>
                  <a:lnTo>
                    <a:pt x="36" y="42"/>
                  </a:lnTo>
                  <a:lnTo>
                    <a:pt x="37" y="41"/>
                  </a:lnTo>
                  <a:lnTo>
                    <a:pt x="37" y="39"/>
                  </a:lnTo>
                  <a:lnTo>
                    <a:pt x="37" y="38"/>
                  </a:lnTo>
                  <a:lnTo>
                    <a:pt x="37" y="37"/>
                  </a:lnTo>
                  <a:lnTo>
                    <a:pt x="37" y="36"/>
                  </a:lnTo>
                  <a:lnTo>
                    <a:pt x="38" y="35"/>
                  </a:lnTo>
                  <a:lnTo>
                    <a:pt x="38" y="34"/>
                  </a:lnTo>
                  <a:lnTo>
                    <a:pt x="38" y="33"/>
                  </a:lnTo>
                  <a:lnTo>
                    <a:pt x="39" y="32"/>
                  </a:lnTo>
                  <a:lnTo>
                    <a:pt x="39" y="30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1" y="27"/>
                  </a:lnTo>
                  <a:lnTo>
                    <a:pt x="42" y="27"/>
                  </a:lnTo>
                  <a:lnTo>
                    <a:pt x="43" y="27"/>
                  </a:lnTo>
                  <a:lnTo>
                    <a:pt x="45" y="27"/>
                  </a:lnTo>
                  <a:lnTo>
                    <a:pt x="46" y="27"/>
                  </a:lnTo>
                  <a:lnTo>
                    <a:pt x="47" y="27"/>
                  </a:lnTo>
                  <a:lnTo>
                    <a:pt x="48" y="26"/>
                  </a:lnTo>
                  <a:lnTo>
                    <a:pt x="49" y="26"/>
                  </a:lnTo>
                  <a:lnTo>
                    <a:pt x="49" y="24"/>
                  </a:lnTo>
                  <a:lnTo>
                    <a:pt x="49" y="22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19"/>
                  </a:lnTo>
                  <a:lnTo>
                    <a:pt x="48" y="19"/>
                  </a:lnTo>
                  <a:lnTo>
                    <a:pt x="47" y="19"/>
                  </a:lnTo>
                  <a:lnTo>
                    <a:pt x="47" y="18"/>
                  </a:lnTo>
                  <a:lnTo>
                    <a:pt x="46" y="17"/>
                  </a:lnTo>
                  <a:lnTo>
                    <a:pt x="46" y="16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6" y="15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7" y="18"/>
                  </a:lnTo>
                  <a:lnTo>
                    <a:pt x="47" y="19"/>
                  </a:lnTo>
                  <a:lnTo>
                    <a:pt x="48" y="19"/>
                  </a:lnTo>
                  <a:lnTo>
                    <a:pt x="49" y="20"/>
                  </a:lnTo>
                  <a:lnTo>
                    <a:pt x="49" y="21"/>
                  </a:lnTo>
                  <a:lnTo>
                    <a:pt x="49" y="22"/>
                  </a:lnTo>
                  <a:lnTo>
                    <a:pt x="49" y="24"/>
                  </a:lnTo>
                  <a:lnTo>
                    <a:pt x="48" y="25"/>
                  </a:lnTo>
                  <a:lnTo>
                    <a:pt x="48" y="26"/>
                  </a:lnTo>
                  <a:lnTo>
                    <a:pt x="47" y="26"/>
                  </a:lnTo>
                  <a:lnTo>
                    <a:pt x="46" y="26"/>
                  </a:lnTo>
                  <a:lnTo>
                    <a:pt x="45" y="27"/>
                  </a:lnTo>
                  <a:lnTo>
                    <a:pt x="45" y="26"/>
                  </a:lnTo>
                  <a:lnTo>
                    <a:pt x="43" y="27"/>
                  </a:lnTo>
                  <a:lnTo>
                    <a:pt x="41" y="27"/>
                  </a:lnTo>
                  <a:lnTo>
                    <a:pt x="40" y="27"/>
                  </a:lnTo>
                  <a:lnTo>
                    <a:pt x="39" y="27"/>
                  </a:lnTo>
                  <a:lnTo>
                    <a:pt x="39" y="26"/>
                  </a:lnTo>
                  <a:lnTo>
                    <a:pt x="38" y="26"/>
                  </a:lnTo>
                  <a:lnTo>
                    <a:pt x="38" y="25"/>
                  </a:lnTo>
                  <a:lnTo>
                    <a:pt x="38" y="24"/>
                  </a:lnTo>
                  <a:lnTo>
                    <a:pt x="37" y="22"/>
                  </a:lnTo>
                  <a:lnTo>
                    <a:pt x="37" y="21"/>
                  </a:lnTo>
                  <a:lnTo>
                    <a:pt x="36" y="20"/>
                  </a:lnTo>
                  <a:lnTo>
                    <a:pt x="36" y="19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7" y="15"/>
                  </a:lnTo>
                  <a:lnTo>
                    <a:pt x="37" y="13"/>
                  </a:lnTo>
                  <a:lnTo>
                    <a:pt x="37" y="12"/>
                  </a:lnTo>
                  <a:lnTo>
                    <a:pt x="37" y="11"/>
                  </a:lnTo>
                  <a:lnTo>
                    <a:pt x="38" y="10"/>
                  </a:lnTo>
                  <a:lnTo>
                    <a:pt x="38" y="9"/>
                  </a:lnTo>
                  <a:lnTo>
                    <a:pt x="39" y="8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41" y="7"/>
                  </a:lnTo>
                  <a:lnTo>
                    <a:pt x="41" y="8"/>
                  </a:lnTo>
                  <a:lnTo>
                    <a:pt x="42" y="8"/>
                  </a:lnTo>
                  <a:lnTo>
                    <a:pt x="43" y="8"/>
                  </a:lnTo>
                  <a:lnTo>
                    <a:pt x="43" y="7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7" y="4"/>
                  </a:lnTo>
                  <a:lnTo>
                    <a:pt x="47" y="3"/>
                  </a:lnTo>
                  <a:lnTo>
                    <a:pt x="48" y="3"/>
                  </a:lnTo>
                  <a:lnTo>
                    <a:pt x="48" y="2"/>
                  </a:lnTo>
                  <a:lnTo>
                    <a:pt x="49" y="2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4" y="1"/>
                  </a:lnTo>
                  <a:lnTo>
                    <a:pt x="55" y="1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8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5" name="Freeform 110">
              <a:extLst>
                <a:ext uri="{FF2B5EF4-FFF2-40B4-BE49-F238E27FC236}">
                  <a16:creationId xmlns:a16="http://schemas.microsoft.com/office/drawing/2014/main" id="{A9385C4A-3DFF-4E56-DE54-32EA39AD0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475" y="3127375"/>
              <a:ext cx="346075" cy="327025"/>
            </a:xfrm>
            <a:custGeom>
              <a:avLst/>
              <a:gdLst>
                <a:gd name="T0" fmla="*/ 55 w 218"/>
                <a:gd name="T1" fmla="*/ 7 h 206"/>
                <a:gd name="T2" fmla="*/ 89 w 218"/>
                <a:gd name="T3" fmla="*/ 7 h 206"/>
                <a:gd name="T4" fmla="*/ 86 w 218"/>
                <a:gd name="T5" fmla="*/ 15 h 206"/>
                <a:gd name="T6" fmla="*/ 91 w 218"/>
                <a:gd name="T7" fmla="*/ 21 h 206"/>
                <a:gd name="T8" fmla="*/ 95 w 218"/>
                <a:gd name="T9" fmla="*/ 24 h 206"/>
                <a:gd name="T10" fmla="*/ 100 w 218"/>
                <a:gd name="T11" fmla="*/ 32 h 206"/>
                <a:gd name="T12" fmla="*/ 104 w 218"/>
                <a:gd name="T13" fmla="*/ 40 h 206"/>
                <a:gd name="T14" fmla="*/ 123 w 218"/>
                <a:gd name="T15" fmla="*/ 50 h 206"/>
                <a:gd name="T16" fmla="*/ 213 w 218"/>
                <a:gd name="T17" fmla="*/ 129 h 206"/>
                <a:gd name="T18" fmla="*/ 218 w 218"/>
                <a:gd name="T19" fmla="*/ 158 h 206"/>
                <a:gd name="T20" fmla="*/ 216 w 218"/>
                <a:gd name="T21" fmla="*/ 173 h 206"/>
                <a:gd name="T22" fmla="*/ 209 w 218"/>
                <a:gd name="T23" fmla="*/ 175 h 206"/>
                <a:gd name="T24" fmla="*/ 202 w 218"/>
                <a:gd name="T25" fmla="*/ 179 h 206"/>
                <a:gd name="T26" fmla="*/ 202 w 218"/>
                <a:gd name="T27" fmla="*/ 184 h 206"/>
                <a:gd name="T28" fmla="*/ 198 w 218"/>
                <a:gd name="T29" fmla="*/ 186 h 206"/>
                <a:gd name="T30" fmla="*/ 192 w 218"/>
                <a:gd name="T31" fmla="*/ 181 h 206"/>
                <a:gd name="T32" fmla="*/ 184 w 218"/>
                <a:gd name="T33" fmla="*/ 177 h 206"/>
                <a:gd name="T34" fmla="*/ 190 w 218"/>
                <a:gd name="T35" fmla="*/ 185 h 206"/>
                <a:gd name="T36" fmla="*/ 193 w 218"/>
                <a:gd name="T37" fmla="*/ 193 h 206"/>
                <a:gd name="T38" fmla="*/ 195 w 218"/>
                <a:gd name="T39" fmla="*/ 201 h 206"/>
                <a:gd name="T40" fmla="*/ 191 w 218"/>
                <a:gd name="T41" fmla="*/ 205 h 206"/>
                <a:gd name="T42" fmla="*/ 182 w 218"/>
                <a:gd name="T43" fmla="*/ 201 h 206"/>
                <a:gd name="T44" fmla="*/ 175 w 218"/>
                <a:gd name="T45" fmla="*/ 194 h 206"/>
                <a:gd name="T46" fmla="*/ 169 w 218"/>
                <a:gd name="T47" fmla="*/ 189 h 206"/>
                <a:gd name="T48" fmla="*/ 163 w 218"/>
                <a:gd name="T49" fmla="*/ 183 h 206"/>
                <a:gd name="T50" fmla="*/ 156 w 218"/>
                <a:gd name="T51" fmla="*/ 181 h 206"/>
                <a:gd name="T52" fmla="*/ 149 w 218"/>
                <a:gd name="T53" fmla="*/ 179 h 206"/>
                <a:gd name="T54" fmla="*/ 144 w 218"/>
                <a:gd name="T55" fmla="*/ 186 h 206"/>
                <a:gd name="T56" fmla="*/ 138 w 218"/>
                <a:gd name="T57" fmla="*/ 182 h 206"/>
                <a:gd name="T58" fmla="*/ 133 w 218"/>
                <a:gd name="T59" fmla="*/ 188 h 206"/>
                <a:gd name="T60" fmla="*/ 127 w 218"/>
                <a:gd name="T61" fmla="*/ 186 h 206"/>
                <a:gd name="T62" fmla="*/ 125 w 218"/>
                <a:gd name="T63" fmla="*/ 176 h 206"/>
                <a:gd name="T64" fmla="*/ 90 w 218"/>
                <a:gd name="T65" fmla="*/ 135 h 206"/>
                <a:gd name="T66" fmla="*/ 86 w 218"/>
                <a:gd name="T67" fmla="*/ 131 h 206"/>
                <a:gd name="T68" fmla="*/ 80 w 218"/>
                <a:gd name="T69" fmla="*/ 128 h 206"/>
                <a:gd name="T70" fmla="*/ 71 w 218"/>
                <a:gd name="T71" fmla="*/ 126 h 206"/>
                <a:gd name="T72" fmla="*/ 71 w 218"/>
                <a:gd name="T73" fmla="*/ 122 h 206"/>
                <a:gd name="T74" fmla="*/ 67 w 218"/>
                <a:gd name="T75" fmla="*/ 115 h 206"/>
                <a:gd name="T76" fmla="*/ 66 w 218"/>
                <a:gd name="T77" fmla="*/ 107 h 206"/>
                <a:gd name="T78" fmla="*/ 66 w 218"/>
                <a:gd name="T79" fmla="*/ 99 h 206"/>
                <a:gd name="T80" fmla="*/ 62 w 218"/>
                <a:gd name="T81" fmla="*/ 91 h 206"/>
                <a:gd name="T82" fmla="*/ 56 w 218"/>
                <a:gd name="T83" fmla="*/ 87 h 206"/>
                <a:gd name="T84" fmla="*/ 49 w 218"/>
                <a:gd name="T85" fmla="*/ 87 h 206"/>
                <a:gd name="T86" fmla="*/ 43 w 218"/>
                <a:gd name="T87" fmla="*/ 81 h 206"/>
                <a:gd name="T88" fmla="*/ 36 w 218"/>
                <a:gd name="T89" fmla="*/ 78 h 206"/>
                <a:gd name="T90" fmla="*/ 37 w 218"/>
                <a:gd name="T91" fmla="*/ 72 h 206"/>
                <a:gd name="T92" fmla="*/ 38 w 218"/>
                <a:gd name="T93" fmla="*/ 66 h 206"/>
                <a:gd name="T94" fmla="*/ 33 w 218"/>
                <a:gd name="T95" fmla="*/ 58 h 206"/>
                <a:gd name="T96" fmla="*/ 22 w 218"/>
                <a:gd name="T97" fmla="*/ 54 h 206"/>
                <a:gd name="T98" fmla="*/ 9 w 218"/>
                <a:gd name="T99" fmla="*/ 39 h 206"/>
                <a:gd name="T100" fmla="*/ 1 w 218"/>
                <a:gd name="T101" fmla="*/ 30 h 206"/>
                <a:gd name="T102" fmla="*/ 2 w 218"/>
                <a:gd name="T103" fmla="*/ 23 h 206"/>
                <a:gd name="T104" fmla="*/ 12 w 218"/>
                <a:gd name="T105" fmla="*/ 24 h 206"/>
                <a:gd name="T106" fmla="*/ 20 w 218"/>
                <a:gd name="T107" fmla="*/ 20 h 206"/>
                <a:gd name="T108" fmla="*/ 27 w 218"/>
                <a:gd name="T109" fmla="*/ 13 h 206"/>
                <a:gd name="T110" fmla="*/ 29 w 218"/>
                <a:gd name="T111" fmla="*/ 7 h 206"/>
                <a:gd name="T112" fmla="*/ 38 w 218"/>
                <a:gd name="T113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8" h="206">
                  <a:moveTo>
                    <a:pt x="43" y="3"/>
                  </a:moveTo>
                  <a:lnTo>
                    <a:pt x="43" y="4"/>
                  </a:lnTo>
                  <a:lnTo>
                    <a:pt x="44" y="4"/>
                  </a:lnTo>
                  <a:lnTo>
                    <a:pt x="44" y="5"/>
                  </a:lnTo>
                  <a:lnTo>
                    <a:pt x="46" y="7"/>
                  </a:lnTo>
                  <a:lnTo>
                    <a:pt x="47" y="7"/>
                  </a:lnTo>
                  <a:lnTo>
                    <a:pt x="50" y="7"/>
                  </a:lnTo>
                  <a:lnTo>
                    <a:pt x="54" y="7"/>
                  </a:lnTo>
                  <a:lnTo>
                    <a:pt x="55" y="7"/>
                  </a:lnTo>
                  <a:lnTo>
                    <a:pt x="56" y="7"/>
                  </a:lnTo>
                  <a:lnTo>
                    <a:pt x="57" y="7"/>
                  </a:lnTo>
                  <a:lnTo>
                    <a:pt x="61" y="7"/>
                  </a:lnTo>
                  <a:lnTo>
                    <a:pt x="62" y="7"/>
                  </a:lnTo>
                  <a:lnTo>
                    <a:pt x="64" y="7"/>
                  </a:lnTo>
                  <a:lnTo>
                    <a:pt x="78" y="7"/>
                  </a:lnTo>
                  <a:lnTo>
                    <a:pt x="83" y="7"/>
                  </a:lnTo>
                  <a:lnTo>
                    <a:pt x="88" y="7"/>
                  </a:lnTo>
                  <a:lnTo>
                    <a:pt x="89" y="7"/>
                  </a:lnTo>
                  <a:lnTo>
                    <a:pt x="90" y="8"/>
                  </a:lnTo>
                  <a:lnTo>
                    <a:pt x="90" y="10"/>
                  </a:lnTo>
                  <a:lnTo>
                    <a:pt x="89" y="10"/>
                  </a:lnTo>
                  <a:lnTo>
                    <a:pt x="89" y="11"/>
                  </a:lnTo>
                  <a:lnTo>
                    <a:pt x="88" y="12"/>
                  </a:lnTo>
                  <a:lnTo>
                    <a:pt x="87" y="12"/>
                  </a:lnTo>
                  <a:lnTo>
                    <a:pt x="87" y="13"/>
                  </a:lnTo>
                  <a:lnTo>
                    <a:pt x="86" y="14"/>
                  </a:lnTo>
                  <a:lnTo>
                    <a:pt x="86" y="15"/>
                  </a:lnTo>
                  <a:lnTo>
                    <a:pt x="86" y="16"/>
                  </a:lnTo>
                  <a:lnTo>
                    <a:pt x="86" y="18"/>
                  </a:lnTo>
                  <a:lnTo>
                    <a:pt x="86" y="19"/>
                  </a:lnTo>
                  <a:lnTo>
                    <a:pt x="87" y="19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9" y="21"/>
                  </a:lnTo>
                  <a:lnTo>
                    <a:pt x="90" y="21"/>
                  </a:lnTo>
                  <a:lnTo>
                    <a:pt x="91" y="21"/>
                  </a:lnTo>
                  <a:lnTo>
                    <a:pt x="92" y="21"/>
                  </a:lnTo>
                  <a:lnTo>
                    <a:pt x="92" y="20"/>
                  </a:lnTo>
                  <a:lnTo>
                    <a:pt x="93" y="21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5" y="22"/>
                  </a:lnTo>
                  <a:lnTo>
                    <a:pt x="95" y="23"/>
                  </a:lnTo>
                  <a:lnTo>
                    <a:pt x="95" y="24"/>
                  </a:lnTo>
                  <a:lnTo>
                    <a:pt x="95" y="24"/>
                  </a:lnTo>
                  <a:lnTo>
                    <a:pt x="96" y="25"/>
                  </a:lnTo>
                  <a:lnTo>
                    <a:pt x="97" y="25"/>
                  </a:lnTo>
                  <a:lnTo>
                    <a:pt x="97" y="27"/>
                  </a:lnTo>
                  <a:lnTo>
                    <a:pt x="98" y="27"/>
                  </a:lnTo>
                  <a:lnTo>
                    <a:pt x="98" y="28"/>
                  </a:lnTo>
                  <a:lnTo>
                    <a:pt x="99" y="29"/>
                  </a:lnTo>
                  <a:lnTo>
                    <a:pt x="99" y="30"/>
                  </a:lnTo>
                  <a:lnTo>
                    <a:pt x="99" y="31"/>
                  </a:lnTo>
                  <a:lnTo>
                    <a:pt x="100" y="32"/>
                  </a:lnTo>
                  <a:lnTo>
                    <a:pt x="101" y="32"/>
                  </a:lnTo>
                  <a:lnTo>
                    <a:pt x="101" y="33"/>
                  </a:lnTo>
                  <a:lnTo>
                    <a:pt x="103" y="35"/>
                  </a:lnTo>
                  <a:lnTo>
                    <a:pt x="103" y="36"/>
                  </a:lnTo>
                  <a:lnTo>
                    <a:pt x="103" y="37"/>
                  </a:lnTo>
                  <a:lnTo>
                    <a:pt x="104" y="37"/>
                  </a:lnTo>
                  <a:lnTo>
                    <a:pt x="104" y="38"/>
                  </a:lnTo>
                  <a:lnTo>
                    <a:pt x="104" y="39"/>
                  </a:lnTo>
                  <a:lnTo>
                    <a:pt x="104" y="40"/>
                  </a:lnTo>
                  <a:lnTo>
                    <a:pt x="105" y="40"/>
                  </a:lnTo>
                  <a:lnTo>
                    <a:pt x="107" y="42"/>
                  </a:lnTo>
                  <a:lnTo>
                    <a:pt x="108" y="42"/>
                  </a:lnTo>
                  <a:lnTo>
                    <a:pt x="113" y="45"/>
                  </a:lnTo>
                  <a:lnTo>
                    <a:pt x="114" y="45"/>
                  </a:lnTo>
                  <a:lnTo>
                    <a:pt x="115" y="46"/>
                  </a:lnTo>
                  <a:lnTo>
                    <a:pt x="116" y="47"/>
                  </a:lnTo>
                  <a:lnTo>
                    <a:pt x="121" y="49"/>
                  </a:lnTo>
                  <a:lnTo>
                    <a:pt x="123" y="50"/>
                  </a:lnTo>
                  <a:lnTo>
                    <a:pt x="124" y="50"/>
                  </a:lnTo>
                  <a:lnTo>
                    <a:pt x="125" y="52"/>
                  </a:lnTo>
                  <a:lnTo>
                    <a:pt x="126" y="52"/>
                  </a:lnTo>
                  <a:lnTo>
                    <a:pt x="148" y="62"/>
                  </a:lnTo>
                  <a:lnTo>
                    <a:pt x="150" y="65"/>
                  </a:lnTo>
                  <a:lnTo>
                    <a:pt x="164" y="79"/>
                  </a:lnTo>
                  <a:lnTo>
                    <a:pt x="185" y="100"/>
                  </a:lnTo>
                  <a:lnTo>
                    <a:pt x="195" y="109"/>
                  </a:lnTo>
                  <a:lnTo>
                    <a:pt x="213" y="129"/>
                  </a:lnTo>
                  <a:lnTo>
                    <a:pt x="218" y="131"/>
                  </a:lnTo>
                  <a:lnTo>
                    <a:pt x="218" y="145"/>
                  </a:lnTo>
                  <a:lnTo>
                    <a:pt x="218" y="148"/>
                  </a:lnTo>
                  <a:lnTo>
                    <a:pt x="218" y="149"/>
                  </a:lnTo>
                  <a:lnTo>
                    <a:pt x="218" y="150"/>
                  </a:lnTo>
                  <a:lnTo>
                    <a:pt x="218" y="152"/>
                  </a:lnTo>
                  <a:lnTo>
                    <a:pt x="218" y="155"/>
                  </a:lnTo>
                  <a:lnTo>
                    <a:pt x="218" y="156"/>
                  </a:lnTo>
                  <a:lnTo>
                    <a:pt x="218" y="158"/>
                  </a:lnTo>
                  <a:lnTo>
                    <a:pt x="218" y="159"/>
                  </a:lnTo>
                  <a:lnTo>
                    <a:pt x="218" y="164"/>
                  </a:lnTo>
                  <a:lnTo>
                    <a:pt x="218" y="168"/>
                  </a:lnTo>
                  <a:lnTo>
                    <a:pt x="218" y="169"/>
                  </a:lnTo>
                  <a:lnTo>
                    <a:pt x="218" y="171"/>
                  </a:lnTo>
                  <a:lnTo>
                    <a:pt x="218" y="172"/>
                  </a:lnTo>
                  <a:lnTo>
                    <a:pt x="217" y="172"/>
                  </a:lnTo>
                  <a:lnTo>
                    <a:pt x="217" y="173"/>
                  </a:lnTo>
                  <a:lnTo>
                    <a:pt x="216" y="173"/>
                  </a:lnTo>
                  <a:lnTo>
                    <a:pt x="215" y="173"/>
                  </a:lnTo>
                  <a:lnTo>
                    <a:pt x="215" y="174"/>
                  </a:lnTo>
                  <a:lnTo>
                    <a:pt x="213" y="174"/>
                  </a:lnTo>
                  <a:lnTo>
                    <a:pt x="213" y="175"/>
                  </a:lnTo>
                  <a:lnTo>
                    <a:pt x="212" y="174"/>
                  </a:lnTo>
                  <a:lnTo>
                    <a:pt x="212" y="175"/>
                  </a:lnTo>
                  <a:lnTo>
                    <a:pt x="211" y="175"/>
                  </a:lnTo>
                  <a:lnTo>
                    <a:pt x="210" y="175"/>
                  </a:lnTo>
                  <a:lnTo>
                    <a:pt x="209" y="175"/>
                  </a:lnTo>
                  <a:lnTo>
                    <a:pt x="208" y="175"/>
                  </a:lnTo>
                  <a:lnTo>
                    <a:pt x="207" y="175"/>
                  </a:lnTo>
                  <a:lnTo>
                    <a:pt x="206" y="175"/>
                  </a:lnTo>
                  <a:lnTo>
                    <a:pt x="204" y="175"/>
                  </a:lnTo>
                  <a:lnTo>
                    <a:pt x="204" y="176"/>
                  </a:lnTo>
                  <a:lnTo>
                    <a:pt x="203" y="176"/>
                  </a:lnTo>
                  <a:lnTo>
                    <a:pt x="203" y="177"/>
                  </a:lnTo>
                  <a:lnTo>
                    <a:pt x="203" y="179"/>
                  </a:lnTo>
                  <a:lnTo>
                    <a:pt x="202" y="179"/>
                  </a:lnTo>
                  <a:lnTo>
                    <a:pt x="202" y="180"/>
                  </a:lnTo>
                  <a:lnTo>
                    <a:pt x="201" y="180"/>
                  </a:lnTo>
                  <a:lnTo>
                    <a:pt x="201" y="181"/>
                  </a:lnTo>
                  <a:lnTo>
                    <a:pt x="200" y="181"/>
                  </a:lnTo>
                  <a:lnTo>
                    <a:pt x="201" y="182"/>
                  </a:lnTo>
                  <a:lnTo>
                    <a:pt x="201" y="183"/>
                  </a:lnTo>
                  <a:lnTo>
                    <a:pt x="200" y="183"/>
                  </a:lnTo>
                  <a:lnTo>
                    <a:pt x="201" y="184"/>
                  </a:lnTo>
                  <a:lnTo>
                    <a:pt x="202" y="184"/>
                  </a:lnTo>
                  <a:lnTo>
                    <a:pt x="202" y="185"/>
                  </a:lnTo>
                  <a:lnTo>
                    <a:pt x="202" y="186"/>
                  </a:lnTo>
                  <a:lnTo>
                    <a:pt x="202" y="186"/>
                  </a:lnTo>
                  <a:lnTo>
                    <a:pt x="201" y="188"/>
                  </a:lnTo>
                  <a:lnTo>
                    <a:pt x="201" y="186"/>
                  </a:lnTo>
                  <a:lnTo>
                    <a:pt x="200" y="186"/>
                  </a:lnTo>
                  <a:lnTo>
                    <a:pt x="199" y="186"/>
                  </a:lnTo>
                  <a:lnTo>
                    <a:pt x="199" y="186"/>
                  </a:lnTo>
                  <a:lnTo>
                    <a:pt x="198" y="186"/>
                  </a:lnTo>
                  <a:lnTo>
                    <a:pt x="198" y="185"/>
                  </a:lnTo>
                  <a:lnTo>
                    <a:pt x="196" y="184"/>
                  </a:lnTo>
                  <a:lnTo>
                    <a:pt x="196" y="183"/>
                  </a:lnTo>
                  <a:lnTo>
                    <a:pt x="195" y="183"/>
                  </a:lnTo>
                  <a:lnTo>
                    <a:pt x="194" y="183"/>
                  </a:lnTo>
                  <a:lnTo>
                    <a:pt x="193" y="183"/>
                  </a:lnTo>
                  <a:lnTo>
                    <a:pt x="193" y="182"/>
                  </a:lnTo>
                  <a:lnTo>
                    <a:pt x="192" y="182"/>
                  </a:lnTo>
                  <a:lnTo>
                    <a:pt x="192" y="181"/>
                  </a:lnTo>
                  <a:lnTo>
                    <a:pt x="191" y="181"/>
                  </a:lnTo>
                  <a:lnTo>
                    <a:pt x="191" y="180"/>
                  </a:lnTo>
                  <a:lnTo>
                    <a:pt x="190" y="180"/>
                  </a:lnTo>
                  <a:lnTo>
                    <a:pt x="189" y="179"/>
                  </a:lnTo>
                  <a:lnTo>
                    <a:pt x="187" y="179"/>
                  </a:lnTo>
                  <a:lnTo>
                    <a:pt x="187" y="177"/>
                  </a:lnTo>
                  <a:lnTo>
                    <a:pt x="186" y="177"/>
                  </a:lnTo>
                  <a:lnTo>
                    <a:pt x="185" y="177"/>
                  </a:lnTo>
                  <a:lnTo>
                    <a:pt x="184" y="177"/>
                  </a:lnTo>
                  <a:lnTo>
                    <a:pt x="184" y="179"/>
                  </a:lnTo>
                  <a:lnTo>
                    <a:pt x="185" y="179"/>
                  </a:lnTo>
                  <a:lnTo>
                    <a:pt x="186" y="180"/>
                  </a:lnTo>
                  <a:lnTo>
                    <a:pt x="187" y="181"/>
                  </a:lnTo>
                  <a:lnTo>
                    <a:pt x="187" y="182"/>
                  </a:lnTo>
                  <a:lnTo>
                    <a:pt x="189" y="182"/>
                  </a:lnTo>
                  <a:lnTo>
                    <a:pt x="189" y="183"/>
                  </a:lnTo>
                  <a:lnTo>
                    <a:pt x="189" y="184"/>
                  </a:lnTo>
                  <a:lnTo>
                    <a:pt x="190" y="185"/>
                  </a:lnTo>
                  <a:lnTo>
                    <a:pt x="190" y="186"/>
                  </a:lnTo>
                  <a:lnTo>
                    <a:pt x="191" y="186"/>
                  </a:lnTo>
                  <a:lnTo>
                    <a:pt x="191" y="188"/>
                  </a:lnTo>
                  <a:lnTo>
                    <a:pt x="192" y="188"/>
                  </a:lnTo>
                  <a:lnTo>
                    <a:pt x="192" y="189"/>
                  </a:lnTo>
                  <a:lnTo>
                    <a:pt x="193" y="190"/>
                  </a:lnTo>
                  <a:lnTo>
                    <a:pt x="193" y="191"/>
                  </a:lnTo>
                  <a:lnTo>
                    <a:pt x="193" y="192"/>
                  </a:lnTo>
                  <a:lnTo>
                    <a:pt x="193" y="193"/>
                  </a:lnTo>
                  <a:lnTo>
                    <a:pt x="194" y="193"/>
                  </a:lnTo>
                  <a:lnTo>
                    <a:pt x="194" y="194"/>
                  </a:lnTo>
                  <a:lnTo>
                    <a:pt x="194" y="196"/>
                  </a:lnTo>
                  <a:lnTo>
                    <a:pt x="194" y="197"/>
                  </a:lnTo>
                  <a:lnTo>
                    <a:pt x="195" y="197"/>
                  </a:lnTo>
                  <a:lnTo>
                    <a:pt x="195" y="198"/>
                  </a:lnTo>
                  <a:lnTo>
                    <a:pt x="195" y="199"/>
                  </a:lnTo>
                  <a:lnTo>
                    <a:pt x="195" y="200"/>
                  </a:lnTo>
                  <a:lnTo>
                    <a:pt x="195" y="201"/>
                  </a:lnTo>
                  <a:lnTo>
                    <a:pt x="195" y="202"/>
                  </a:lnTo>
                  <a:lnTo>
                    <a:pt x="195" y="203"/>
                  </a:lnTo>
                  <a:lnTo>
                    <a:pt x="195" y="205"/>
                  </a:lnTo>
                  <a:lnTo>
                    <a:pt x="194" y="205"/>
                  </a:lnTo>
                  <a:lnTo>
                    <a:pt x="194" y="206"/>
                  </a:lnTo>
                  <a:lnTo>
                    <a:pt x="193" y="206"/>
                  </a:lnTo>
                  <a:lnTo>
                    <a:pt x="192" y="206"/>
                  </a:lnTo>
                  <a:lnTo>
                    <a:pt x="192" y="205"/>
                  </a:lnTo>
                  <a:lnTo>
                    <a:pt x="191" y="205"/>
                  </a:lnTo>
                  <a:lnTo>
                    <a:pt x="190" y="205"/>
                  </a:lnTo>
                  <a:lnTo>
                    <a:pt x="189" y="205"/>
                  </a:lnTo>
                  <a:lnTo>
                    <a:pt x="187" y="206"/>
                  </a:lnTo>
                  <a:lnTo>
                    <a:pt x="186" y="206"/>
                  </a:lnTo>
                  <a:lnTo>
                    <a:pt x="185" y="206"/>
                  </a:lnTo>
                  <a:lnTo>
                    <a:pt x="183" y="205"/>
                  </a:lnTo>
                  <a:lnTo>
                    <a:pt x="183" y="203"/>
                  </a:lnTo>
                  <a:lnTo>
                    <a:pt x="182" y="202"/>
                  </a:lnTo>
                  <a:lnTo>
                    <a:pt x="182" y="201"/>
                  </a:lnTo>
                  <a:lnTo>
                    <a:pt x="181" y="200"/>
                  </a:lnTo>
                  <a:lnTo>
                    <a:pt x="180" y="200"/>
                  </a:lnTo>
                  <a:lnTo>
                    <a:pt x="180" y="199"/>
                  </a:lnTo>
                  <a:lnTo>
                    <a:pt x="178" y="198"/>
                  </a:lnTo>
                  <a:lnTo>
                    <a:pt x="177" y="198"/>
                  </a:lnTo>
                  <a:lnTo>
                    <a:pt x="177" y="197"/>
                  </a:lnTo>
                  <a:lnTo>
                    <a:pt x="176" y="197"/>
                  </a:lnTo>
                  <a:lnTo>
                    <a:pt x="176" y="196"/>
                  </a:lnTo>
                  <a:lnTo>
                    <a:pt x="175" y="194"/>
                  </a:lnTo>
                  <a:lnTo>
                    <a:pt x="174" y="193"/>
                  </a:lnTo>
                  <a:lnTo>
                    <a:pt x="174" y="192"/>
                  </a:lnTo>
                  <a:lnTo>
                    <a:pt x="173" y="191"/>
                  </a:lnTo>
                  <a:lnTo>
                    <a:pt x="172" y="191"/>
                  </a:lnTo>
                  <a:lnTo>
                    <a:pt x="170" y="191"/>
                  </a:lnTo>
                  <a:lnTo>
                    <a:pt x="170" y="190"/>
                  </a:lnTo>
                  <a:lnTo>
                    <a:pt x="169" y="190"/>
                  </a:lnTo>
                  <a:lnTo>
                    <a:pt x="168" y="190"/>
                  </a:lnTo>
                  <a:lnTo>
                    <a:pt x="169" y="189"/>
                  </a:lnTo>
                  <a:lnTo>
                    <a:pt x="168" y="189"/>
                  </a:lnTo>
                  <a:lnTo>
                    <a:pt x="168" y="188"/>
                  </a:lnTo>
                  <a:lnTo>
                    <a:pt x="167" y="186"/>
                  </a:lnTo>
                  <a:lnTo>
                    <a:pt x="167" y="186"/>
                  </a:lnTo>
                  <a:lnTo>
                    <a:pt x="166" y="185"/>
                  </a:lnTo>
                  <a:lnTo>
                    <a:pt x="165" y="184"/>
                  </a:lnTo>
                  <a:lnTo>
                    <a:pt x="164" y="184"/>
                  </a:lnTo>
                  <a:lnTo>
                    <a:pt x="164" y="183"/>
                  </a:lnTo>
                  <a:lnTo>
                    <a:pt x="163" y="183"/>
                  </a:lnTo>
                  <a:lnTo>
                    <a:pt x="163" y="182"/>
                  </a:lnTo>
                  <a:lnTo>
                    <a:pt x="161" y="182"/>
                  </a:lnTo>
                  <a:lnTo>
                    <a:pt x="160" y="182"/>
                  </a:lnTo>
                  <a:lnTo>
                    <a:pt x="160" y="181"/>
                  </a:lnTo>
                  <a:lnTo>
                    <a:pt x="159" y="181"/>
                  </a:lnTo>
                  <a:lnTo>
                    <a:pt x="158" y="182"/>
                  </a:lnTo>
                  <a:lnTo>
                    <a:pt x="157" y="182"/>
                  </a:lnTo>
                  <a:lnTo>
                    <a:pt x="156" y="182"/>
                  </a:lnTo>
                  <a:lnTo>
                    <a:pt x="156" y="181"/>
                  </a:lnTo>
                  <a:lnTo>
                    <a:pt x="155" y="180"/>
                  </a:lnTo>
                  <a:lnTo>
                    <a:pt x="153" y="180"/>
                  </a:lnTo>
                  <a:lnTo>
                    <a:pt x="153" y="179"/>
                  </a:lnTo>
                  <a:lnTo>
                    <a:pt x="152" y="179"/>
                  </a:lnTo>
                  <a:lnTo>
                    <a:pt x="152" y="177"/>
                  </a:lnTo>
                  <a:lnTo>
                    <a:pt x="151" y="177"/>
                  </a:lnTo>
                  <a:lnTo>
                    <a:pt x="150" y="177"/>
                  </a:lnTo>
                  <a:lnTo>
                    <a:pt x="149" y="177"/>
                  </a:lnTo>
                  <a:lnTo>
                    <a:pt x="149" y="179"/>
                  </a:lnTo>
                  <a:lnTo>
                    <a:pt x="149" y="180"/>
                  </a:lnTo>
                  <a:lnTo>
                    <a:pt x="149" y="180"/>
                  </a:lnTo>
                  <a:lnTo>
                    <a:pt x="148" y="180"/>
                  </a:lnTo>
                  <a:lnTo>
                    <a:pt x="148" y="182"/>
                  </a:lnTo>
                  <a:lnTo>
                    <a:pt x="148" y="183"/>
                  </a:lnTo>
                  <a:lnTo>
                    <a:pt x="147" y="184"/>
                  </a:lnTo>
                  <a:lnTo>
                    <a:pt x="147" y="185"/>
                  </a:lnTo>
                  <a:lnTo>
                    <a:pt x="146" y="185"/>
                  </a:lnTo>
                  <a:lnTo>
                    <a:pt x="144" y="186"/>
                  </a:lnTo>
                  <a:lnTo>
                    <a:pt x="143" y="186"/>
                  </a:lnTo>
                  <a:lnTo>
                    <a:pt x="143" y="185"/>
                  </a:lnTo>
                  <a:lnTo>
                    <a:pt x="142" y="185"/>
                  </a:lnTo>
                  <a:lnTo>
                    <a:pt x="141" y="185"/>
                  </a:lnTo>
                  <a:lnTo>
                    <a:pt x="141" y="184"/>
                  </a:lnTo>
                  <a:lnTo>
                    <a:pt x="141" y="183"/>
                  </a:lnTo>
                  <a:lnTo>
                    <a:pt x="140" y="183"/>
                  </a:lnTo>
                  <a:lnTo>
                    <a:pt x="139" y="182"/>
                  </a:lnTo>
                  <a:lnTo>
                    <a:pt x="138" y="182"/>
                  </a:lnTo>
                  <a:lnTo>
                    <a:pt x="136" y="182"/>
                  </a:lnTo>
                  <a:lnTo>
                    <a:pt x="136" y="183"/>
                  </a:lnTo>
                  <a:lnTo>
                    <a:pt x="136" y="184"/>
                  </a:lnTo>
                  <a:lnTo>
                    <a:pt x="136" y="185"/>
                  </a:lnTo>
                  <a:lnTo>
                    <a:pt x="136" y="186"/>
                  </a:lnTo>
                  <a:lnTo>
                    <a:pt x="135" y="186"/>
                  </a:lnTo>
                  <a:lnTo>
                    <a:pt x="134" y="186"/>
                  </a:lnTo>
                  <a:lnTo>
                    <a:pt x="133" y="186"/>
                  </a:lnTo>
                  <a:lnTo>
                    <a:pt x="133" y="188"/>
                  </a:lnTo>
                  <a:lnTo>
                    <a:pt x="131" y="189"/>
                  </a:lnTo>
                  <a:lnTo>
                    <a:pt x="131" y="188"/>
                  </a:lnTo>
                  <a:lnTo>
                    <a:pt x="130" y="189"/>
                  </a:lnTo>
                  <a:lnTo>
                    <a:pt x="130" y="190"/>
                  </a:lnTo>
                  <a:lnTo>
                    <a:pt x="129" y="190"/>
                  </a:lnTo>
                  <a:lnTo>
                    <a:pt x="127" y="190"/>
                  </a:lnTo>
                  <a:lnTo>
                    <a:pt x="127" y="189"/>
                  </a:lnTo>
                  <a:lnTo>
                    <a:pt x="127" y="188"/>
                  </a:lnTo>
                  <a:lnTo>
                    <a:pt x="127" y="186"/>
                  </a:lnTo>
                  <a:lnTo>
                    <a:pt x="129" y="186"/>
                  </a:lnTo>
                  <a:lnTo>
                    <a:pt x="127" y="186"/>
                  </a:lnTo>
                  <a:lnTo>
                    <a:pt x="126" y="186"/>
                  </a:lnTo>
                  <a:lnTo>
                    <a:pt x="126" y="186"/>
                  </a:lnTo>
                  <a:lnTo>
                    <a:pt x="125" y="186"/>
                  </a:lnTo>
                  <a:lnTo>
                    <a:pt x="125" y="183"/>
                  </a:lnTo>
                  <a:lnTo>
                    <a:pt x="125" y="182"/>
                  </a:lnTo>
                  <a:lnTo>
                    <a:pt x="125" y="177"/>
                  </a:lnTo>
                  <a:lnTo>
                    <a:pt x="125" y="176"/>
                  </a:lnTo>
                  <a:lnTo>
                    <a:pt x="125" y="174"/>
                  </a:lnTo>
                  <a:lnTo>
                    <a:pt x="109" y="158"/>
                  </a:lnTo>
                  <a:lnTo>
                    <a:pt x="103" y="151"/>
                  </a:lnTo>
                  <a:lnTo>
                    <a:pt x="93" y="140"/>
                  </a:lnTo>
                  <a:lnTo>
                    <a:pt x="92" y="139"/>
                  </a:lnTo>
                  <a:lnTo>
                    <a:pt x="92" y="138"/>
                  </a:lnTo>
                  <a:lnTo>
                    <a:pt x="91" y="137"/>
                  </a:lnTo>
                  <a:lnTo>
                    <a:pt x="90" y="137"/>
                  </a:lnTo>
                  <a:lnTo>
                    <a:pt x="90" y="135"/>
                  </a:lnTo>
                  <a:lnTo>
                    <a:pt x="89" y="134"/>
                  </a:lnTo>
                  <a:lnTo>
                    <a:pt x="88" y="134"/>
                  </a:lnTo>
                  <a:lnTo>
                    <a:pt x="87" y="134"/>
                  </a:lnTo>
                  <a:lnTo>
                    <a:pt x="87" y="133"/>
                  </a:lnTo>
                  <a:lnTo>
                    <a:pt x="86" y="133"/>
                  </a:lnTo>
                  <a:lnTo>
                    <a:pt x="87" y="132"/>
                  </a:lnTo>
                  <a:lnTo>
                    <a:pt x="87" y="132"/>
                  </a:lnTo>
                  <a:lnTo>
                    <a:pt x="86" y="132"/>
                  </a:lnTo>
                  <a:lnTo>
                    <a:pt x="86" y="131"/>
                  </a:lnTo>
                  <a:lnTo>
                    <a:pt x="86" y="130"/>
                  </a:lnTo>
                  <a:lnTo>
                    <a:pt x="86" y="129"/>
                  </a:lnTo>
                  <a:lnTo>
                    <a:pt x="84" y="129"/>
                  </a:lnTo>
                  <a:lnTo>
                    <a:pt x="84" y="128"/>
                  </a:lnTo>
                  <a:lnTo>
                    <a:pt x="83" y="126"/>
                  </a:lnTo>
                  <a:lnTo>
                    <a:pt x="82" y="126"/>
                  </a:lnTo>
                  <a:lnTo>
                    <a:pt x="81" y="126"/>
                  </a:lnTo>
                  <a:lnTo>
                    <a:pt x="80" y="126"/>
                  </a:lnTo>
                  <a:lnTo>
                    <a:pt x="80" y="128"/>
                  </a:lnTo>
                  <a:lnTo>
                    <a:pt x="79" y="128"/>
                  </a:lnTo>
                  <a:lnTo>
                    <a:pt x="78" y="128"/>
                  </a:lnTo>
                  <a:lnTo>
                    <a:pt x="76" y="128"/>
                  </a:lnTo>
                  <a:lnTo>
                    <a:pt x="75" y="128"/>
                  </a:lnTo>
                  <a:lnTo>
                    <a:pt x="74" y="128"/>
                  </a:lnTo>
                  <a:lnTo>
                    <a:pt x="74" y="126"/>
                  </a:lnTo>
                  <a:lnTo>
                    <a:pt x="73" y="126"/>
                  </a:lnTo>
                  <a:lnTo>
                    <a:pt x="72" y="126"/>
                  </a:lnTo>
                  <a:lnTo>
                    <a:pt x="71" y="126"/>
                  </a:lnTo>
                  <a:lnTo>
                    <a:pt x="71" y="128"/>
                  </a:lnTo>
                  <a:lnTo>
                    <a:pt x="70" y="128"/>
                  </a:lnTo>
                  <a:lnTo>
                    <a:pt x="69" y="128"/>
                  </a:lnTo>
                  <a:lnTo>
                    <a:pt x="69" y="126"/>
                  </a:lnTo>
                  <a:lnTo>
                    <a:pt x="69" y="125"/>
                  </a:lnTo>
                  <a:lnTo>
                    <a:pt x="70" y="125"/>
                  </a:lnTo>
                  <a:lnTo>
                    <a:pt x="70" y="124"/>
                  </a:lnTo>
                  <a:lnTo>
                    <a:pt x="70" y="123"/>
                  </a:lnTo>
                  <a:lnTo>
                    <a:pt x="71" y="122"/>
                  </a:lnTo>
                  <a:lnTo>
                    <a:pt x="72" y="121"/>
                  </a:lnTo>
                  <a:lnTo>
                    <a:pt x="72" y="120"/>
                  </a:lnTo>
                  <a:lnTo>
                    <a:pt x="71" y="118"/>
                  </a:lnTo>
                  <a:lnTo>
                    <a:pt x="71" y="117"/>
                  </a:lnTo>
                  <a:lnTo>
                    <a:pt x="70" y="117"/>
                  </a:lnTo>
                  <a:lnTo>
                    <a:pt x="70" y="116"/>
                  </a:lnTo>
                  <a:lnTo>
                    <a:pt x="69" y="116"/>
                  </a:lnTo>
                  <a:lnTo>
                    <a:pt x="69" y="115"/>
                  </a:lnTo>
                  <a:lnTo>
                    <a:pt x="67" y="115"/>
                  </a:lnTo>
                  <a:lnTo>
                    <a:pt x="66" y="114"/>
                  </a:lnTo>
                  <a:lnTo>
                    <a:pt x="66" y="114"/>
                  </a:lnTo>
                  <a:lnTo>
                    <a:pt x="65" y="113"/>
                  </a:lnTo>
                  <a:lnTo>
                    <a:pt x="65" y="112"/>
                  </a:lnTo>
                  <a:lnTo>
                    <a:pt x="65" y="110"/>
                  </a:lnTo>
                  <a:lnTo>
                    <a:pt x="65" y="109"/>
                  </a:lnTo>
                  <a:lnTo>
                    <a:pt x="65" y="108"/>
                  </a:lnTo>
                  <a:lnTo>
                    <a:pt x="65" y="107"/>
                  </a:lnTo>
                  <a:lnTo>
                    <a:pt x="66" y="107"/>
                  </a:lnTo>
                  <a:lnTo>
                    <a:pt x="66" y="106"/>
                  </a:lnTo>
                  <a:lnTo>
                    <a:pt x="66" y="105"/>
                  </a:lnTo>
                  <a:lnTo>
                    <a:pt x="66" y="105"/>
                  </a:lnTo>
                  <a:lnTo>
                    <a:pt x="66" y="104"/>
                  </a:lnTo>
                  <a:lnTo>
                    <a:pt x="66" y="103"/>
                  </a:lnTo>
                  <a:lnTo>
                    <a:pt x="66" y="101"/>
                  </a:lnTo>
                  <a:lnTo>
                    <a:pt x="66" y="101"/>
                  </a:lnTo>
                  <a:lnTo>
                    <a:pt x="66" y="100"/>
                  </a:lnTo>
                  <a:lnTo>
                    <a:pt x="66" y="99"/>
                  </a:lnTo>
                  <a:lnTo>
                    <a:pt x="66" y="98"/>
                  </a:lnTo>
                  <a:lnTo>
                    <a:pt x="66" y="97"/>
                  </a:lnTo>
                  <a:lnTo>
                    <a:pt x="65" y="97"/>
                  </a:lnTo>
                  <a:lnTo>
                    <a:pt x="64" y="96"/>
                  </a:lnTo>
                  <a:lnTo>
                    <a:pt x="64" y="95"/>
                  </a:lnTo>
                  <a:lnTo>
                    <a:pt x="63" y="93"/>
                  </a:lnTo>
                  <a:lnTo>
                    <a:pt x="63" y="92"/>
                  </a:lnTo>
                  <a:lnTo>
                    <a:pt x="63" y="91"/>
                  </a:lnTo>
                  <a:lnTo>
                    <a:pt x="62" y="91"/>
                  </a:lnTo>
                  <a:lnTo>
                    <a:pt x="62" y="90"/>
                  </a:lnTo>
                  <a:lnTo>
                    <a:pt x="61" y="90"/>
                  </a:lnTo>
                  <a:lnTo>
                    <a:pt x="61" y="89"/>
                  </a:lnTo>
                  <a:lnTo>
                    <a:pt x="60" y="89"/>
                  </a:lnTo>
                  <a:lnTo>
                    <a:pt x="60" y="88"/>
                  </a:lnTo>
                  <a:lnTo>
                    <a:pt x="58" y="88"/>
                  </a:lnTo>
                  <a:lnTo>
                    <a:pt x="58" y="87"/>
                  </a:lnTo>
                  <a:lnTo>
                    <a:pt x="57" y="87"/>
                  </a:lnTo>
                  <a:lnTo>
                    <a:pt x="56" y="87"/>
                  </a:lnTo>
                  <a:lnTo>
                    <a:pt x="56" y="88"/>
                  </a:lnTo>
                  <a:lnTo>
                    <a:pt x="55" y="88"/>
                  </a:lnTo>
                  <a:lnTo>
                    <a:pt x="54" y="88"/>
                  </a:lnTo>
                  <a:lnTo>
                    <a:pt x="53" y="88"/>
                  </a:lnTo>
                  <a:lnTo>
                    <a:pt x="53" y="87"/>
                  </a:lnTo>
                  <a:lnTo>
                    <a:pt x="52" y="88"/>
                  </a:lnTo>
                  <a:lnTo>
                    <a:pt x="52" y="87"/>
                  </a:lnTo>
                  <a:lnTo>
                    <a:pt x="50" y="87"/>
                  </a:lnTo>
                  <a:lnTo>
                    <a:pt x="49" y="87"/>
                  </a:lnTo>
                  <a:lnTo>
                    <a:pt x="48" y="87"/>
                  </a:lnTo>
                  <a:lnTo>
                    <a:pt x="48" y="86"/>
                  </a:lnTo>
                  <a:lnTo>
                    <a:pt x="48" y="84"/>
                  </a:lnTo>
                  <a:lnTo>
                    <a:pt x="47" y="83"/>
                  </a:lnTo>
                  <a:lnTo>
                    <a:pt x="47" y="82"/>
                  </a:lnTo>
                  <a:lnTo>
                    <a:pt x="46" y="82"/>
                  </a:lnTo>
                  <a:lnTo>
                    <a:pt x="45" y="82"/>
                  </a:lnTo>
                  <a:lnTo>
                    <a:pt x="44" y="81"/>
                  </a:lnTo>
                  <a:lnTo>
                    <a:pt x="43" y="81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40" y="81"/>
                  </a:lnTo>
                  <a:lnTo>
                    <a:pt x="39" y="81"/>
                  </a:lnTo>
                  <a:lnTo>
                    <a:pt x="39" y="80"/>
                  </a:lnTo>
                  <a:lnTo>
                    <a:pt x="38" y="79"/>
                  </a:lnTo>
                  <a:lnTo>
                    <a:pt x="37" y="79"/>
                  </a:lnTo>
                  <a:lnTo>
                    <a:pt x="36" y="79"/>
                  </a:lnTo>
                  <a:lnTo>
                    <a:pt x="36" y="78"/>
                  </a:lnTo>
                  <a:lnTo>
                    <a:pt x="36" y="76"/>
                  </a:lnTo>
                  <a:lnTo>
                    <a:pt x="35" y="76"/>
                  </a:lnTo>
                  <a:lnTo>
                    <a:pt x="35" y="75"/>
                  </a:lnTo>
                  <a:lnTo>
                    <a:pt x="33" y="74"/>
                  </a:lnTo>
                  <a:lnTo>
                    <a:pt x="33" y="73"/>
                  </a:lnTo>
                  <a:lnTo>
                    <a:pt x="33" y="72"/>
                  </a:lnTo>
                  <a:lnTo>
                    <a:pt x="35" y="72"/>
                  </a:lnTo>
                  <a:lnTo>
                    <a:pt x="36" y="72"/>
                  </a:lnTo>
                  <a:lnTo>
                    <a:pt x="37" y="72"/>
                  </a:lnTo>
                  <a:lnTo>
                    <a:pt x="38" y="71"/>
                  </a:lnTo>
                  <a:lnTo>
                    <a:pt x="39" y="71"/>
                  </a:lnTo>
                  <a:lnTo>
                    <a:pt x="39" y="70"/>
                  </a:lnTo>
                  <a:lnTo>
                    <a:pt x="39" y="69"/>
                  </a:lnTo>
                  <a:lnTo>
                    <a:pt x="39" y="69"/>
                  </a:lnTo>
                  <a:lnTo>
                    <a:pt x="39" y="67"/>
                  </a:lnTo>
                  <a:lnTo>
                    <a:pt x="38" y="67"/>
                  </a:lnTo>
                  <a:lnTo>
                    <a:pt x="39" y="66"/>
                  </a:lnTo>
                  <a:lnTo>
                    <a:pt x="38" y="66"/>
                  </a:lnTo>
                  <a:lnTo>
                    <a:pt x="38" y="65"/>
                  </a:lnTo>
                  <a:lnTo>
                    <a:pt x="37" y="64"/>
                  </a:lnTo>
                  <a:lnTo>
                    <a:pt x="36" y="64"/>
                  </a:lnTo>
                  <a:lnTo>
                    <a:pt x="36" y="63"/>
                  </a:lnTo>
                  <a:lnTo>
                    <a:pt x="35" y="63"/>
                  </a:lnTo>
                  <a:lnTo>
                    <a:pt x="35" y="62"/>
                  </a:lnTo>
                  <a:lnTo>
                    <a:pt x="35" y="61"/>
                  </a:lnTo>
                  <a:lnTo>
                    <a:pt x="35" y="59"/>
                  </a:lnTo>
                  <a:lnTo>
                    <a:pt x="33" y="58"/>
                  </a:lnTo>
                  <a:lnTo>
                    <a:pt x="32" y="58"/>
                  </a:lnTo>
                  <a:lnTo>
                    <a:pt x="31" y="59"/>
                  </a:lnTo>
                  <a:lnTo>
                    <a:pt x="30" y="59"/>
                  </a:lnTo>
                  <a:lnTo>
                    <a:pt x="29" y="59"/>
                  </a:lnTo>
                  <a:lnTo>
                    <a:pt x="29" y="61"/>
                  </a:lnTo>
                  <a:lnTo>
                    <a:pt x="28" y="59"/>
                  </a:lnTo>
                  <a:lnTo>
                    <a:pt x="27" y="58"/>
                  </a:lnTo>
                  <a:lnTo>
                    <a:pt x="26" y="57"/>
                  </a:lnTo>
                  <a:lnTo>
                    <a:pt x="22" y="54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6" y="49"/>
                  </a:lnTo>
                  <a:lnTo>
                    <a:pt x="16" y="48"/>
                  </a:lnTo>
                  <a:lnTo>
                    <a:pt x="13" y="45"/>
                  </a:lnTo>
                  <a:lnTo>
                    <a:pt x="12" y="44"/>
                  </a:lnTo>
                  <a:lnTo>
                    <a:pt x="11" y="41"/>
                  </a:lnTo>
                  <a:lnTo>
                    <a:pt x="10" y="40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6" y="39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4" y="37"/>
                  </a:lnTo>
                  <a:lnTo>
                    <a:pt x="3" y="35"/>
                  </a:lnTo>
                  <a:lnTo>
                    <a:pt x="1" y="32"/>
                  </a:lnTo>
                  <a:lnTo>
                    <a:pt x="0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8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6" y="24"/>
                  </a:lnTo>
                  <a:lnTo>
                    <a:pt x="16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0" y="19"/>
                  </a:lnTo>
                  <a:lnTo>
                    <a:pt x="21" y="19"/>
                  </a:lnTo>
                  <a:lnTo>
                    <a:pt x="21" y="18"/>
                  </a:lnTo>
                  <a:lnTo>
                    <a:pt x="22" y="16"/>
                  </a:lnTo>
                  <a:lnTo>
                    <a:pt x="23" y="15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6" y="13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8" y="10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8" y="8"/>
                  </a:lnTo>
                  <a:lnTo>
                    <a:pt x="28" y="7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9" y="5"/>
                  </a:lnTo>
                  <a:lnTo>
                    <a:pt x="30" y="4"/>
                  </a:lnTo>
                  <a:lnTo>
                    <a:pt x="32" y="2"/>
                  </a:lnTo>
                  <a:lnTo>
                    <a:pt x="36" y="3"/>
                  </a:lnTo>
                  <a:lnTo>
                    <a:pt x="37" y="3"/>
                  </a:lnTo>
                  <a:lnTo>
                    <a:pt x="38" y="3"/>
                  </a:lnTo>
                  <a:lnTo>
                    <a:pt x="37" y="2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3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6" name="Freeform 113">
              <a:extLst>
                <a:ext uri="{FF2B5EF4-FFF2-40B4-BE49-F238E27FC236}">
                  <a16:creationId xmlns:a16="http://schemas.microsoft.com/office/drawing/2014/main" id="{059C84F0-C8C2-6442-D752-0FC9A45C7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900" y="3619500"/>
              <a:ext cx="617538" cy="365125"/>
            </a:xfrm>
            <a:custGeom>
              <a:avLst/>
              <a:gdLst>
                <a:gd name="T0" fmla="*/ 84 w 389"/>
                <a:gd name="T1" fmla="*/ 0 h 230"/>
                <a:gd name="T2" fmla="*/ 106 w 389"/>
                <a:gd name="T3" fmla="*/ 1 h 230"/>
                <a:gd name="T4" fmla="*/ 122 w 389"/>
                <a:gd name="T5" fmla="*/ 1 h 230"/>
                <a:gd name="T6" fmla="*/ 142 w 389"/>
                <a:gd name="T7" fmla="*/ 1 h 230"/>
                <a:gd name="T8" fmla="*/ 163 w 389"/>
                <a:gd name="T9" fmla="*/ 1 h 230"/>
                <a:gd name="T10" fmla="*/ 240 w 389"/>
                <a:gd name="T11" fmla="*/ 45 h 230"/>
                <a:gd name="T12" fmla="*/ 279 w 389"/>
                <a:gd name="T13" fmla="*/ 92 h 230"/>
                <a:gd name="T14" fmla="*/ 387 w 389"/>
                <a:gd name="T15" fmla="*/ 179 h 230"/>
                <a:gd name="T16" fmla="*/ 371 w 389"/>
                <a:gd name="T17" fmla="*/ 226 h 230"/>
                <a:gd name="T18" fmla="*/ 360 w 389"/>
                <a:gd name="T19" fmla="*/ 216 h 230"/>
                <a:gd name="T20" fmla="*/ 351 w 389"/>
                <a:gd name="T21" fmla="*/ 211 h 230"/>
                <a:gd name="T22" fmla="*/ 337 w 389"/>
                <a:gd name="T23" fmla="*/ 210 h 230"/>
                <a:gd name="T24" fmla="*/ 325 w 389"/>
                <a:gd name="T25" fmla="*/ 206 h 230"/>
                <a:gd name="T26" fmla="*/ 312 w 389"/>
                <a:gd name="T27" fmla="*/ 199 h 230"/>
                <a:gd name="T28" fmla="*/ 303 w 389"/>
                <a:gd name="T29" fmla="*/ 193 h 230"/>
                <a:gd name="T30" fmla="*/ 295 w 389"/>
                <a:gd name="T31" fmla="*/ 188 h 230"/>
                <a:gd name="T32" fmla="*/ 286 w 389"/>
                <a:gd name="T33" fmla="*/ 189 h 230"/>
                <a:gd name="T34" fmla="*/ 277 w 389"/>
                <a:gd name="T35" fmla="*/ 183 h 230"/>
                <a:gd name="T36" fmla="*/ 267 w 389"/>
                <a:gd name="T37" fmla="*/ 178 h 230"/>
                <a:gd name="T38" fmla="*/ 259 w 389"/>
                <a:gd name="T39" fmla="*/ 175 h 230"/>
                <a:gd name="T40" fmla="*/ 250 w 389"/>
                <a:gd name="T41" fmla="*/ 178 h 230"/>
                <a:gd name="T42" fmla="*/ 245 w 389"/>
                <a:gd name="T43" fmla="*/ 184 h 230"/>
                <a:gd name="T44" fmla="*/ 241 w 389"/>
                <a:gd name="T45" fmla="*/ 194 h 230"/>
                <a:gd name="T46" fmla="*/ 230 w 389"/>
                <a:gd name="T47" fmla="*/ 197 h 230"/>
                <a:gd name="T48" fmla="*/ 222 w 389"/>
                <a:gd name="T49" fmla="*/ 201 h 230"/>
                <a:gd name="T50" fmla="*/ 213 w 389"/>
                <a:gd name="T51" fmla="*/ 199 h 230"/>
                <a:gd name="T52" fmla="*/ 215 w 389"/>
                <a:gd name="T53" fmla="*/ 208 h 230"/>
                <a:gd name="T54" fmla="*/ 219 w 389"/>
                <a:gd name="T55" fmla="*/ 218 h 230"/>
                <a:gd name="T56" fmla="*/ 213 w 389"/>
                <a:gd name="T57" fmla="*/ 222 h 230"/>
                <a:gd name="T58" fmla="*/ 202 w 389"/>
                <a:gd name="T59" fmla="*/ 214 h 230"/>
                <a:gd name="T60" fmla="*/ 190 w 389"/>
                <a:gd name="T61" fmla="*/ 204 h 230"/>
                <a:gd name="T62" fmla="*/ 170 w 389"/>
                <a:gd name="T63" fmla="*/ 208 h 230"/>
                <a:gd name="T64" fmla="*/ 156 w 389"/>
                <a:gd name="T65" fmla="*/ 212 h 230"/>
                <a:gd name="T66" fmla="*/ 145 w 389"/>
                <a:gd name="T67" fmla="*/ 209 h 230"/>
                <a:gd name="T68" fmla="*/ 148 w 389"/>
                <a:gd name="T69" fmla="*/ 192 h 230"/>
                <a:gd name="T70" fmla="*/ 148 w 389"/>
                <a:gd name="T71" fmla="*/ 176 h 230"/>
                <a:gd name="T72" fmla="*/ 141 w 389"/>
                <a:gd name="T73" fmla="*/ 165 h 230"/>
                <a:gd name="T74" fmla="*/ 129 w 389"/>
                <a:gd name="T75" fmla="*/ 159 h 230"/>
                <a:gd name="T76" fmla="*/ 120 w 389"/>
                <a:gd name="T77" fmla="*/ 162 h 230"/>
                <a:gd name="T78" fmla="*/ 108 w 389"/>
                <a:gd name="T79" fmla="*/ 153 h 230"/>
                <a:gd name="T80" fmla="*/ 98 w 389"/>
                <a:gd name="T81" fmla="*/ 146 h 230"/>
                <a:gd name="T82" fmla="*/ 94 w 389"/>
                <a:gd name="T83" fmla="*/ 136 h 230"/>
                <a:gd name="T84" fmla="*/ 98 w 389"/>
                <a:gd name="T85" fmla="*/ 123 h 230"/>
                <a:gd name="T86" fmla="*/ 102 w 389"/>
                <a:gd name="T87" fmla="*/ 111 h 230"/>
                <a:gd name="T88" fmla="*/ 102 w 389"/>
                <a:gd name="T89" fmla="*/ 121 h 230"/>
                <a:gd name="T90" fmla="*/ 104 w 389"/>
                <a:gd name="T91" fmla="*/ 116 h 230"/>
                <a:gd name="T92" fmla="*/ 99 w 389"/>
                <a:gd name="T93" fmla="*/ 104 h 230"/>
                <a:gd name="T94" fmla="*/ 94 w 389"/>
                <a:gd name="T95" fmla="*/ 92 h 230"/>
                <a:gd name="T96" fmla="*/ 82 w 389"/>
                <a:gd name="T97" fmla="*/ 89 h 230"/>
                <a:gd name="T98" fmla="*/ 70 w 389"/>
                <a:gd name="T99" fmla="*/ 84 h 230"/>
                <a:gd name="T100" fmla="*/ 62 w 389"/>
                <a:gd name="T101" fmla="*/ 76 h 230"/>
                <a:gd name="T102" fmla="*/ 54 w 389"/>
                <a:gd name="T103" fmla="*/ 67 h 230"/>
                <a:gd name="T104" fmla="*/ 46 w 389"/>
                <a:gd name="T105" fmla="*/ 53 h 230"/>
                <a:gd name="T106" fmla="*/ 37 w 389"/>
                <a:gd name="T107" fmla="*/ 41 h 230"/>
                <a:gd name="T108" fmla="*/ 28 w 389"/>
                <a:gd name="T109" fmla="*/ 40 h 230"/>
                <a:gd name="T110" fmla="*/ 16 w 389"/>
                <a:gd name="T111" fmla="*/ 34 h 230"/>
                <a:gd name="T112" fmla="*/ 9 w 389"/>
                <a:gd name="T113" fmla="*/ 24 h 230"/>
                <a:gd name="T114" fmla="*/ 5 w 389"/>
                <a:gd name="T115" fmla="*/ 11 h 230"/>
                <a:gd name="T116" fmla="*/ 0 w 389"/>
                <a:gd name="T11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" h="230">
                  <a:moveTo>
                    <a:pt x="21" y="0"/>
                  </a:moveTo>
                  <a:lnTo>
                    <a:pt x="27" y="0"/>
                  </a:lnTo>
                  <a:lnTo>
                    <a:pt x="31" y="0"/>
                  </a:lnTo>
                  <a:lnTo>
                    <a:pt x="50" y="0"/>
                  </a:lnTo>
                  <a:lnTo>
                    <a:pt x="69" y="0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9" y="1"/>
                  </a:lnTo>
                  <a:lnTo>
                    <a:pt x="90" y="1"/>
                  </a:lnTo>
                  <a:lnTo>
                    <a:pt x="91" y="1"/>
                  </a:lnTo>
                  <a:lnTo>
                    <a:pt x="95" y="1"/>
                  </a:lnTo>
                  <a:lnTo>
                    <a:pt x="97" y="1"/>
                  </a:lnTo>
                  <a:lnTo>
                    <a:pt x="101" y="1"/>
                  </a:lnTo>
                  <a:lnTo>
                    <a:pt x="102" y="1"/>
                  </a:lnTo>
                  <a:lnTo>
                    <a:pt x="103" y="1"/>
                  </a:lnTo>
                  <a:lnTo>
                    <a:pt x="104" y="1"/>
                  </a:lnTo>
                  <a:lnTo>
                    <a:pt x="105" y="1"/>
                  </a:lnTo>
                  <a:lnTo>
                    <a:pt x="106" y="1"/>
                  </a:lnTo>
                  <a:lnTo>
                    <a:pt x="107" y="1"/>
                  </a:lnTo>
                  <a:lnTo>
                    <a:pt x="108" y="1"/>
                  </a:lnTo>
                  <a:lnTo>
                    <a:pt x="110" y="1"/>
                  </a:lnTo>
                  <a:lnTo>
                    <a:pt x="111" y="1"/>
                  </a:lnTo>
                  <a:lnTo>
                    <a:pt x="113" y="1"/>
                  </a:lnTo>
                  <a:lnTo>
                    <a:pt x="114" y="1"/>
                  </a:lnTo>
                  <a:lnTo>
                    <a:pt x="114" y="1"/>
                  </a:lnTo>
                  <a:lnTo>
                    <a:pt x="116" y="1"/>
                  </a:lnTo>
                  <a:lnTo>
                    <a:pt x="118" y="1"/>
                  </a:lnTo>
                  <a:lnTo>
                    <a:pt x="119" y="1"/>
                  </a:lnTo>
                  <a:lnTo>
                    <a:pt x="120" y="1"/>
                  </a:lnTo>
                  <a:lnTo>
                    <a:pt x="121" y="1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9" y="1"/>
                  </a:lnTo>
                  <a:lnTo>
                    <a:pt x="130" y="1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7" y="1"/>
                  </a:lnTo>
                  <a:lnTo>
                    <a:pt x="138" y="1"/>
                  </a:lnTo>
                  <a:lnTo>
                    <a:pt x="142" y="1"/>
                  </a:lnTo>
                  <a:lnTo>
                    <a:pt x="144" y="1"/>
                  </a:lnTo>
                  <a:lnTo>
                    <a:pt x="145" y="1"/>
                  </a:lnTo>
                  <a:lnTo>
                    <a:pt x="146" y="1"/>
                  </a:lnTo>
                  <a:lnTo>
                    <a:pt x="147" y="1"/>
                  </a:lnTo>
                  <a:lnTo>
                    <a:pt x="149" y="1"/>
                  </a:lnTo>
                  <a:lnTo>
                    <a:pt x="151" y="1"/>
                  </a:lnTo>
                  <a:lnTo>
                    <a:pt x="153" y="1"/>
                  </a:lnTo>
                  <a:lnTo>
                    <a:pt x="155" y="1"/>
                  </a:lnTo>
                  <a:lnTo>
                    <a:pt x="156" y="1"/>
                  </a:lnTo>
                  <a:lnTo>
                    <a:pt x="157" y="1"/>
                  </a:lnTo>
                  <a:lnTo>
                    <a:pt x="158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6" y="1"/>
                  </a:lnTo>
                  <a:lnTo>
                    <a:pt x="167" y="1"/>
                  </a:lnTo>
                  <a:lnTo>
                    <a:pt x="170" y="1"/>
                  </a:lnTo>
                  <a:lnTo>
                    <a:pt x="172" y="1"/>
                  </a:lnTo>
                  <a:lnTo>
                    <a:pt x="175" y="1"/>
                  </a:lnTo>
                  <a:lnTo>
                    <a:pt x="211" y="1"/>
                  </a:lnTo>
                  <a:lnTo>
                    <a:pt x="235" y="1"/>
                  </a:lnTo>
                  <a:lnTo>
                    <a:pt x="236" y="1"/>
                  </a:lnTo>
                  <a:lnTo>
                    <a:pt x="240" y="1"/>
                  </a:lnTo>
                  <a:lnTo>
                    <a:pt x="240" y="5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40" y="45"/>
                  </a:lnTo>
                  <a:lnTo>
                    <a:pt x="261" y="47"/>
                  </a:lnTo>
                  <a:lnTo>
                    <a:pt x="261" y="68"/>
                  </a:lnTo>
                  <a:lnTo>
                    <a:pt x="266" y="68"/>
                  </a:lnTo>
                  <a:lnTo>
                    <a:pt x="266" y="72"/>
                  </a:lnTo>
                  <a:lnTo>
                    <a:pt x="269" y="73"/>
                  </a:lnTo>
                  <a:lnTo>
                    <a:pt x="269" y="76"/>
                  </a:lnTo>
                  <a:lnTo>
                    <a:pt x="273" y="76"/>
                  </a:lnTo>
                  <a:lnTo>
                    <a:pt x="273" y="79"/>
                  </a:lnTo>
                  <a:lnTo>
                    <a:pt x="277" y="79"/>
                  </a:lnTo>
                  <a:lnTo>
                    <a:pt x="277" y="84"/>
                  </a:lnTo>
                  <a:lnTo>
                    <a:pt x="279" y="84"/>
                  </a:lnTo>
                  <a:lnTo>
                    <a:pt x="279" y="91"/>
                  </a:lnTo>
                  <a:lnTo>
                    <a:pt x="279" y="92"/>
                  </a:lnTo>
                  <a:lnTo>
                    <a:pt x="299" y="92"/>
                  </a:lnTo>
                  <a:lnTo>
                    <a:pt x="304" y="92"/>
                  </a:lnTo>
                  <a:lnTo>
                    <a:pt x="304" y="115"/>
                  </a:lnTo>
                  <a:lnTo>
                    <a:pt x="315" y="115"/>
                  </a:lnTo>
                  <a:lnTo>
                    <a:pt x="318" y="115"/>
                  </a:lnTo>
                  <a:lnTo>
                    <a:pt x="319" y="115"/>
                  </a:lnTo>
                  <a:lnTo>
                    <a:pt x="319" y="116"/>
                  </a:lnTo>
                  <a:lnTo>
                    <a:pt x="319" y="136"/>
                  </a:lnTo>
                  <a:lnTo>
                    <a:pt x="350" y="137"/>
                  </a:lnTo>
                  <a:lnTo>
                    <a:pt x="350" y="159"/>
                  </a:lnTo>
                  <a:lnTo>
                    <a:pt x="373" y="158"/>
                  </a:lnTo>
                  <a:lnTo>
                    <a:pt x="371" y="180"/>
                  </a:lnTo>
                  <a:lnTo>
                    <a:pt x="387" y="179"/>
                  </a:lnTo>
                  <a:lnTo>
                    <a:pt x="387" y="184"/>
                  </a:lnTo>
                  <a:lnTo>
                    <a:pt x="389" y="184"/>
                  </a:lnTo>
                  <a:lnTo>
                    <a:pt x="389" y="219"/>
                  </a:lnTo>
                  <a:lnTo>
                    <a:pt x="389" y="229"/>
                  </a:lnTo>
                  <a:lnTo>
                    <a:pt x="387" y="229"/>
                  </a:lnTo>
                  <a:lnTo>
                    <a:pt x="387" y="230"/>
                  </a:lnTo>
                  <a:lnTo>
                    <a:pt x="384" y="230"/>
                  </a:lnTo>
                  <a:lnTo>
                    <a:pt x="377" y="229"/>
                  </a:lnTo>
                  <a:lnTo>
                    <a:pt x="376" y="228"/>
                  </a:lnTo>
                  <a:lnTo>
                    <a:pt x="375" y="228"/>
                  </a:lnTo>
                  <a:lnTo>
                    <a:pt x="373" y="227"/>
                  </a:lnTo>
                  <a:lnTo>
                    <a:pt x="372" y="227"/>
                  </a:lnTo>
                  <a:lnTo>
                    <a:pt x="371" y="226"/>
                  </a:lnTo>
                  <a:lnTo>
                    <a:pt x="370" y="225"/>
                  </a:lnTo>
                  <a:lnTo>
                    <a:pt x="369" y="225"/>
                  </a:lnTo>
                  <a:lnTo>
                    <a:pt x="369" y="223"/>
                  </a:lnTo>
                  <a:lnTo>
                    <a:pt x="368" y="223"/>
                  </a:lnTo>
                  <a:lnTo>
                    <a:pt x="367" y="222"/>
                  </a:lnTo>
                  <a:lnTo>
                    <a:pt x="365" y="222"/>
                  </a:lnTo>
                  <a:lnTo>
                    <a:pt x="365" y="221"/>
                  </a:lnTo>
                  <a:lnTo>
                    <a:pt x="364" y="220"/>
                  </a:lnTo>
                  <a:lnTo>
                    <a:pt x="363" y="219"/>
                  </a:lnTo>
                  <a:lnTo>
                    <a:pt x="362" y="218"/>
                  </a:lnTo>
                  <a:lnTo>
                    <a:pt x="361" y="217"/>
                  </a:lnTo>
                  <a:lnTo>
                    <a:pt x="360" y="217"/>
                  </a:lnTo>
                  <a:lnTo>
                    <a:pt x="360" y="216"/>
                  </a:lnTo>
                  <a:lnTo>
                    <a:pt x="359" y="216"/>
                  </a:lnTo>
                  <a:lnTo>
                    <a:pt x="359" y="217"/>
                  </a:lnTo>
                  <a:lnTo>
                    <a:pt x="359" y="217"/>
                  </a:lnTo>
                  <a:lnTo>
                    <a:pt x="358" y="216"/>
                  </a:lnTo>
                  <a:lnTo>
                    <a:pt x="356" y="216"/>
                  </a:lnTo>
                  <a:lnTo>
                    <a:pt x="355" y="216"/>
                  </a:lnTo>
                  <a:lnTo>
                    <a:pt x="354" y="216"/>
                  </a:lnTo>
                  <a:lnTo>
                    <a:pt x="354" y="214"/>
                  </a:lnTo>
                  <a:lnTo>
                    <a:pt x="353" y="214"/>
                  </a:lnTo>
                  <a:lnTo>
                    <a:pt x="353" y="213"/>
                  </a:lnTo>
                  <a:lnTo>
                    <a:pt x="352" y="212"/>
                  </a:lnTo>
                  <a:lnTo>
                    <a:pt x="351" y="212"/>
                  </a:lnTo>
                  <a:lnTo>
                    <a:pt x="351" y="211"/>
                  </a:lnTo>
                  <a:lnTo>
                    <a:pt x="350" y="211"/>
                  </a:lnTo>
                  <a:lnTo>
                    <a:pt x="348" y="210"/>
                  </a:lnTo>
                  <a:lnTo>
                    <a:pt x="347" y="210"/>
                  </a:lnTo>
                  <a:lnTo>
                    <a:pt x="346" y="210"/>
                  </a:lnTo>
                  <a:lnTo>
                    <a:pt x="345" y="210"/>
                  </a:lnTo>
                  <a:lnTo>
                    <a:pt x="344" y="210"/>
                  </a:lnTo>
                  <a:lnTo>
                    <a:pt x="343" y="210"/>
                  </a:lnTo>
                  <a:lnTo>
                    <a:pt x="343" y="209"/>
                  </a:lnTo>
                  <a:lnTo>
                    <a:pt x="342" y="209"/>
                  </a:lnTo>
                  <a:lnTo>
                    <a:pt x="341" y="210"/>
                  </a:lnTo>
                  <a:lnTo>
                    <a:pt x="339" y="210"/>
                  </a:lnTo>
                  <a:lnTo>
                    <a:pt x="338" y="210"/>
                  </a:lnTo>
                  <a:lnTo>
                    <a:pt x="337" y="210"/>
                  </a:lnTo>
                  <a:lnTo>
                    <a:pt x="336" y="209"/>
                  </a:lnTo>
                  <a:lnTo>
                    <a:pt x="336" y="210"/>
                  </a:lnTo>
                  <a:lnTo>
                    <a:pt x="335" y="210"/>
                  </a:lnTo>
                  <a:lnTo>
                    <a:pt x="334" y="210"/>
                  </a:lnTo>
                  <a:lnTo>
                    <a:pt x="333" y="210"/>
                  </a:lnTo>
                  <a:lnTo>
                    <a:pt x="331" y="209"/>
                  </a:lnTo>
                  <a:lnTo>
                    <a:pt x="331" y="208"/>
                  </a:lnTo>
                  <a:lnTo>
                    <a:pt x="330" y="208"/>
                  </a:lnTo>
                  <a:lnTo>
                    <a:pt x="329" y="206"/>
                  </a:lnTo>
                  <a:lnTo>
                    <a:pt x="328" y="206"/>
                  </a:lnTo>
                  <a:lnTo>
                    <a:pt x="327" y="205"/>
                  </a:lnTo>
                  <a:lnTo>
                    <a:pt x="326" y="205"/>
                  </a:lnTo>
                  <a:lnTo>
                    <a:pt x="325" y="206"/>
                  </a:lnTo>
                  <a:lnTo>
                    <a:pt x="324" y="205"/>
                  </a:lnTo>
                  <a:lnTo>
                    <a:pt x="322" y="205"/>
                  </a:lnTo>
                  <a:lnTo>
                    <a:pt x="322" y="204"/>
                  </a:lnTo>
                  <a:lnTo>
                    <a:pt x="321" y="203"/>
                  </a:lnTo>
                  <a:lnTo>
                    <a:pt x="320" y="203"/>
                  </a:lnTo>
                  <a:lnTo>
                    <a:pt x="319" y="203"/>
                  </a:lnTo>
                  <a:lnTo>
                    <a:pt x="318" y="203"/>
                  </a:lnTo>
                  <a:lnTo>
                    <a:pt x="317" y="203"/>
                  </a:lnTo>
                  <a:lnTo>
                    <a:pt x="316" y="202"/>
                  </a:lnTo>
                  <a:lnTo>
                    <a:pt x="313" y="201"/>
                  </a:lnTo>
                  <a:lnTo>
                    <a:pt x="313" y="200"/>
                  </a:lnTo>
                  <a:lnTo>
                    <a:pt x="312" y="200"/>
                  </a:lnTo>
                  <a:lnTo>
                    <a:pt x="312" y="199"/>
                  </a:lnTo>
                  <a:lnTo>
                    <a:pt x="312" y="197"/>
                  </a:lnTo>
                  <a:lnTo>
                    <a:pt x="311" y="197"/>
                  </a:lnTo>
                  <a:lnTo>
                    <a:pt x="311" y="196"/>
                  </a:lnTo>
                  <a:lnTo>
                    <a:pt x="310" y="195"/>
                  </a:lnTo>
                  <a:lnTo>
                    <a:pt x="309" y="195"/>
                  </a:lnTo>
                  <a:lnTo>
                    <a:pt x="308" y="195"/>
                  </a:lnTo>
                  <a:lnTo>
                    <a:pt x="307" y="195"/>
                  </a:lnTo>
                  <a:lnTo>
                    <a:pt x="305" y="195"/>
                  </a:lnTo>
                  <a:lnTo>
                    <a:pt x="305" y="194"/>
                  </a:lnTo>
                  <a:lnTo>
                    <a:pt x="304" y="194"/>
                  </a:lnTo>
                  <a:lnTo>
                    <a:pt x="304" y="194"/>
                  </a:lnTo>
                  <a:lnTo>
                    <a:pt x="304" y="193"/>
                  </a:lnTo>
                  <a:lnTo>
                    <a:pt x="303" y="193"/>
                  </a:lnTo>
                  <a:lnTo>
                    <a:pt x="303" y="194"/>
                  </a:lnTo>
                  <a:lnTo>
                    <a:pt x="302" y="194"/>
                  </a:lnTo>
                  <a:lnTo>
                    <a:pt x="301" y="194"/>
                  </a:lnTo>
                  <a:lnTo>
                    <a:pt x="300" y="194"/>
                  </a:lnTo>
                  <a:lnTo>
                    <a:pt x="300" y="193"/>
                  </a:lnTo>
                  <a:lnTo>
                    <a:pt x="299" y="193"/>
                  </a:lnTo>
                  <a:lnTo>
                    <a:pt x="299" y="192"/>
                  </a:lnTo>
                  <a:lnTo>
                    <a:pt x="298" y="191"/>
                  </a:lnTo>
                  <a:lnTo>
                    <a:pt x="298" y="189"/>
                  </a:lnTo>
                  <a:lnTo>
                    <a:pt x="296" y="191"/>
                  </a:lnTo>
                  <a:lnTo>
                    <a:pt x="296" y="189"/>
                  </a:lnTo>
                  <a:lnTo>
                    <a:pt x="295" y="189"/>
                  </a:lnTo>
                  <a:lnTo>
                    <a:pt x="295" y="188"/>
                  </a:lnTo>
                  <a:lnTo>
                    <a:pt x="294" y="188"/>
                  </a:lnTo>
                  <a:lnTo>
                    <a:pt x="294" y="189"/>
                  </a:lnTo>
                  <a:lnTo>
                    <a:pt x="293" y="189"/>
                  </a:lnTo>
                  <a:lnTo>
                    <a:pt x="293" y="188"/>
                  </a:lnTo>
                  <a:lnTo>
                    <a:pt x="292" y="189"/>
                  </a:lnTo>
                  <a:lnTo>
                    <a:pt x="291" y="188"/>
                  </a:lnTo>
                  <a:lnTo>
                    <a:pt x="290" y="188"/>
                  </a:lnTo>
                  <a:lnTo>
                    <a:pt x="290" y="189"/>
                  </a:lnTo>
                  <a:lnTo>
                    <a:pt x="288" y="188"/>
                  </a:lnTo>
                  <a:lnTo>
                    <a:pt x="288" y="189"/>
                  </a:lnTo>
                  <a:lnTo>
                    <a:pt x="288" y="188"/>
                  </a:lnTo>
                  <a:lnTo>
                    <a:pt x="287" y="188"/>
                  </a:lnTo>
                  <a:lnTo>
                    <a:pt x="286" y="189"/>
                  </a:lnTo>
                  <a:lnTo>
                    <a:pt x="286" y="188"/>
                  </a:lnTo>
                  <a:lnTo>
                    <a:pt x="285" y="188"/>
                  </a:lnTo>
                  <a:lnTo>
                    <a:pt x="284" y="188"/>
                  </a:lnTo>
                  <a:lnTo>
                    <a:pt x="284" y="187"/>
                  </a:lnTo>
                  <a:lnTo>
                    <a:pt x="284" y="188"/>
                  </a:lnTo>
                  <a:lnTo>
                    <a:pt x="283" y="187"/>
                  </a:lnTo>
                  <a:lnTo>
                    <a:pt x="282" y="187"/>
                  </a:lnTo>
                  <a:lnTo>
                    <a:pt x="281" y="186"/>
                  </a:lnTo>
                  <a:lnTo>
                    <a:pt x="279" y="185"/>
                  </a:lnTo>
                  <a:lnTo>
                    <a:pt x="278" y="185"/>
                  </a:lnTo>
                  <a:lnTo>
                    <a:pt x="277" y="185"/>
                  </a:lnTo>
                  <a:lnTo>
                    <a:pt x="277" y="184"/>
                  </a:lnTo>
                  <a:lnTo>
                    <a:pt x="277" y="183"/>
                  </a:lnTo>
                  <a:lnTo>
                    <a:pt x="277" y="183"/>
                  </a:lnTo>
                  <a:lnTo>
                    <a:pt x="276" y="183"/>
                  </a:lnTo>
                  <a:lnTo>
                    <a:pt x="275" y="182"/>
                  </a:lnTo>
                  <a:lnTo>
                    <a:pt x="274" y="182"/>
                  </a:lnTo>
                  <a:lnTo>
                    <a:pt x="273" y="180"/>
                  </a:lnTo>
                  <a:lnTo>
                    <a:pt x="271" y="180"/>
                  </a:lnTo>
                  <a:lnTo>
                    <a:pt x="271" y="182"/>
                  </a:lnTo>
                  <a:lnTo>
                    <a:pt x="270" y="182"/>
                  </a:lnTo>
                  <a:lnTo>
                    <a:pt x="270" y="180"/>
                  </a:lnTo>
                  <a:lnTo>
                    <a:pt x="269" y="179"/>
                  </a:lnTo>
                  <a:lnTo>
                    <a:pt x="268" y="179"/>
                  </a:lnTo>
                  <a:lnTo>
                    <a:pt x="267" y="179"/>
                  </a:lnTo>
                  <a:lnTo>
                    <a:pt x="267" y="178"/>
                  </a:lnTo>
                  <a:lnTo>
                    <a:pt x="266" y="178"/>
                  </a:lnTo>
                  <a:lnTo>
                    <a:pt x="266" y="177"/>
                  </a:lnTo>
                  <a:lnTo>
                    <a:pt x="265" y="177"/>
                  </a:lnTo>
                  <a:lnTo>
                    <a:pt x="265" y="176"/>
                  </a:lnTo>
                  <a:lnTo>
                    <a:pt x="264" y="176"/>
                  </a:lnTo>
                  <a:lnTo>
                    <a:pt x="262" y="176"/>
                  </a:lnTo>
                  <a:lnTo>
                    <a:pt x="264" y="176"/>
                  </a:lnTo>
                  <a:lnTo>
                    <a:pt x="264" y="175"/>
                  </a:lnTo>
                  <a:lnTo>
                    <a:pt x="262" y="175"/>
                  </a:lnTo>
                  <a:lnTo>
                    <a:pt x="261" y="175"/>
                  </a:lnTo>
                  <a:lnTo>
                    <a:pt x="260" y="175"/>
                  </a:lnTo>
                  <a:lnTo>
                    <a:pt x="259" y="176"/>
                  </a:lnTo>
                  <a:lnTo>
                    <a:pt x="259" y="175"/>
                  </a:lnTo>
                  <a:lnTo>
                    <a:pt x="258" y="175"/>
                  </a:lnTo>
                  <a:lnTo>
                    <a:pt x="259" y="176"/>
                  </a:lnTo>
                  <a:lnTo>
                    <a:pt x="258" y="176"/>
                  </a:lnTo>
                  <a:lnTo>
                    <a:pt x="258" y="176"/>
                  </a:lnTo>
                  <a:lnTo>
                    <a:pt x="257" y="176"/>
                  </a:lnTo>
                  <a:lnTo>
                    <a:pt x="256" y="176"/>
                  </a:lnTo>
                  <a:lnTo>
                    <a:pt x="256" y="177"/>
                  </a:lnTo>
                  <a:lnTo>
                    <a:pt x="255" y="177"/>
                  </a:lnTo>
                  <a:lnTo>
                    <a:pt x="253" y="177"/>
                  </a:lnTo>
                  <a:lnTo>
                    <a:pt x="253" y="178"/>
                  </a:lnTo>
                  <a:lnTo>
                    <a:pt x="252" y="178"/>
                  </a:lnTo>
                  <a:lnTo>
                    <a:pt x="251" y="178"/>
                  </a:lnTo>
                  <a:lnTo>
                    <a:pt x="250" y="178"/>
                  </a:lnTo>
                  <a:lnTo>
                    <a:pt x="250" y="179"/>
                  </a:lnTo>
                  <a:lnTo>
                    <a:pt x="250" y="180"/>
                  </a:lnTo>
                  <a:lnTo>
                    <a:pt x="250" y="180"/>
                  </a:lnTo>
                  <a:lnTo>
                    <a:pt x="250" y="180"/>
                  </a:lnTo>
                  <a:lnTo>
                    <a:pt x="250" y="182"/>
                  </a:lnTo>
                  <a:lnTo>
                    <a:pt x="250" y="183"/>
                  </a:lnTo>
                  <a:lnTo>
                    <a:pt x="250" y="183"/>
                  </a:lnTo>
                  <a:lnTo>
                    <a:pt x="249" y="183"/>
                  </a:lnTo>
                  <a:lnTo>
                    <a:pt x="249" y="182"/>
                  </a:lnTo>
                  <a:lnTo>
                    <a:pt x="249" y="183"/>
                  </a:lnTo>
                  <a:lnTo>
                    <a:pt x="248" y="183"/>
                  </a:lnTo>
                  <a:lnTo>
                    <a:pt x="247" y="184"/>
                  </a:lnTo>
                  <a:lnTo>
                    <a:pt x="245" y="184"/>
                  </a:lnTo>
                  <a:lnTo>
                    <a:pt x="245" y="185"/>
                  </a:lnTo>
                  <a:lnTo>
                    <a:pt x="244" y="185"/>
                  </a:lnTo>
                  <a:lnTo>
                    <a:pt x="244" y="186"/>
                  </a:lnTo>
                  <a:lnTo>
                    <a:pt x="244" y="187"/>
                  </a:lnTo>
                  <a:lnTo>
                    <a:pt x="243" y="187"/>
                  </a:lnTo>
                  <a:lnTo>
                    <a:pt x="243" y="188"/>
                  </a:lnTo>
                  <a:lnTo>
                    <a:pt x="242" y="188"/>
                  </a:lnTo>
                  <a:lnTo>
                    <a:pt x="242" y="189"/>
                  </a:lnTo>
                  <a:lnTo>
                    <a:pt x="242" y="191"/>
                  </a:lnTo>
                  <a:lnTo>
                    <a:pt x="242" y="192"/>
                  </a:lnTo>
                  <a:lnTo>
                    <a:pt x="242" y="193"/>
                  </a:lnTo>
                  <a:lnTo>
                    <a:pt x="242" y="194"/>
                  </a:lnTo>
                  <a:lnTo>
                    <a:pt x="241" y="194"/>
                  </a:lnTo>
                  <a:lnTo>
                    <a:pt x="241" y="195"/>
                  </a:lnTo>
                  <a:lnTo>
                    <a:pt x="240" y="195"/>
                  </a:lnTo>
                  <a:lnTo>
                    <a:pt x="239" y="196"/>
                  </a:lnTo>
                  <a:lnTo>
                    <a:pt x="238" y="196"/>
                  </a:lnTo>
                  <a:lnTo>
                    <a:pt x="236" y="197"/>
                  </a:lnTo>
                  <a:lnTo>
                    <a:pt x="235" y="197"/>
                  </a:lnTo>
                  <a:lnTo>
                    <a:pt x="234" y="199"/>
                  </a:lnTo>
                  <a:lnTo>
                    <a:pt x="234" y="197"/>
                  </a:lnTo>
                  <a:lnTo>
                    <a:pt x="233" y="197"/>
                  </a:lnTo>
                  <a:lnTo>
                    <a:pt x="232" y="197"/>
                  </a:lnTo>
                  <a:lnTo>
                    <a:pt x="232" y="199"/>
                  </a:lnTo>
                  <a:lnTo>
                    <a:pt x="230" y="199"/>
                  </a:lnTo>
                  <a:lnTo>
                    <a:pt x="230" y="197"/>
                  </a:lnTo>
                  <a:lnTo>
                    <a:pt x="228" y="197"/>
                  </a:lnTo>
                  <a:lnTo>
                    <a:pt x="227" y="196"/>
                  </a:lnTo>
                  <a:lnTo>
                    <a:pt x="227" y="197"/>
                  </a:lnTo>
                  <a:lnTo>
                    <a:pt x="226" y="199"/>
                  </a:lnTo>
                  <a:lnTo>
                    <a:pt x="226" y="200"/>
                  </a:lnTo>
                  <a:lnTo>
                    <a:pt x="226" y="199"/>
                  </a:lnTo>
                  <a:lnTo>
                    <a:pt x="225" y="199"/>
                  </a:lnTo>
                  <a:lnTo>
                    <a:pt x="224" y="199"/>
                  </a:lnTo>
                  <a:lnTo>
                    <a:pt x="223" y="199"/>
                  </a:lnTo>
                  <a:lnTo>
                    <a:pt x="223" y="199"/>
                  </a:lnTo>
                  <a:lnTo>
                    <a:pt x="223" y="200"/>
                  </a:lnTo>
                  <a:lnTo>
                    <a:pt x="222" y="200"/>
                  </a:lnTo>
                  <a:lnTo>
                    <a:pt x="222" y="201"/>
                  </a:lnTo>
                  <a:lnTo>
                    <a:pt x="223" y="201"/>
                  </a:lnTo>
                  <a:lnTo>
                    <a:pt x="222" y="201"/>
                  </a:lnTo>
                  <a:lnTo>
                    <a:pt x="222" y="200"/>
                  </a:lnTo>
                  <a:lnTo>
                    <a:pt x="221" y="200"/>
                  </a:lnTo>
                  <a:lnTo>
                    <a:pt x="219" y="200"/>
                  </a:lnTo>
                  <a:lnTo>
                    <a:pt x="218" y="200"/>
                  </a:lnTo>
                  <a:lnTo>
                    <a:pt x="218" y="201"/>
                  </a:lnTo>
                  <a:lnTo>
                    <a:pt x="217" y="201"/>
                  </a:lnTo>
                  <a:lnTo>
                    <a:pt x="216" y="202"/>
                  </a:lnTo>
                  <a:lnTo>
                    <a:pt x="215" y="202"/>
                  </a:lnTo>
                  <a:lnTo>
                    <a:pt x="214" y="201"/>
                  </a:lnTo>
                  <a:lnTo>
                    <a:pt x="214" y="200"/>
                  </a:lnTo>
                  <a:lnTo>
                    <a:pt x="213" y="199"/>
                  </a:lnTo>
                  <a:lnTo>
                    <a:pt x="213" y="200"/>
                  </a:lnTo>
                  <a:lnTo>
                    <a:pt x="211" y="200"/>
                  </a:lnTo>
                  <a:lnTo>
                    <a:pt x="211" y="201"/>
                  </a:lnTo>
                  <a:lnTo>
                    <a:pt x="211" y="202"/>
                  </a:lnTo>
                  <a:lnTo>
                    <a:pt x="210" y="202"/>
                  </a:lnTo>
                  <a:lnTo>
                    <a:pt x="210" y="203"/>
                  </a:lnTo>
                  <a:lnTo>
                    <a:pt x="210" y="203"/>
                  </a:lnTo>
                  <a:lnTo>
                    <a:pt x="211" y="204"/>
                  </a:lnTo>
                  <a:lnTo>
                    <a:pt x="211" y="206"/>
                  </a:lnTo>
                  <a:lnTo>
                    <a:pt x="213" y="206"/>
                  </a:lnTo>
                  <a:lnTo>
                    <a:pt x="213" y="208"/>
                  </a:lnTo>
                  <a:lnTo>
                    <a:pt x="214" y="208"/>
                  </a:lnTo>
                  <a:lnTo>
                    <a:pt x="215" y="208"/>
                  </a:lnTo>
                  <a:lnTo>
                    <a:pt x="215" y="209"/>
                  </a:lnTo>
                  <a:lnTo>
                    <a:pt x="215" y="210"/>
                  </a:lnTo>
                  <a:lnTo>
                    <a:pt x="215" y="211"/>
                  </a:lnTo>
                  <a:lnTo>
                    <a:pt x="217" y="212"/>
                  </a:lnTo>
                  <a:lnTo>
                    <a:pt x="218" y="212"/>
                  </a:lnTo>
                  <a:lnTo>
                    <a:pt x="218" y="213"/>
                  </a:lnTo>
                  <a:lnTo>
                    <a:pt x="217" y="213"/>
                  </a:lnTo>
                  <a:lnTo>
                    <a:pt x="217" y="214"/>
                  </a:lnTo>
                  <a:lnTo>
                    <a:pt x="217" y="216"/>
                  </a:lnTo>
                  <a:lnTo>
                    <a:pt x="218" y="216"/>
                  </a:lnTo>
                  <a:lnTo>
                    <a:pt x="218" y="217"/>
                  </a:lnTo>
                  <a:lnTo>
                    <a:pt x="219" y="217"/>
                  </a:lnTo>
                  <a:lnTo>
                    <a:pt x="219" y="218"/>
                  </a:lnTo>
                  <a:lnTo>
                    <a:pt x="219" y="219"/>
                  </a:lnTo>
                  <a:lnTo>
                    <a:pt x="219" y="220"/>
                  </a:lnTo>
                  <a:lnTo>
                    <a:pt x="219" y="222"/>
                  </a:lnTo>
                  <a:lnTo>
                    <a:pt x="219" y="223"/>
                  </a:lnTo>
                  <a:lnTo>
                    <a:pt x="218" y="226"/>
                  </a:lnTo>
                  <a:lnTo>
                    <a:pt x="218" y="227"/>
                  </a:lnTo>
                  <a:lnTo>
                    <a:pt x="217" y="228"/>
                  </a:lnTo>
                  <a:lnTo>
                    <a:pt x="216" y="228"/>
                  </a:lnTo>
                  <a:lnTo>
                    <a:pt x="215" y="228"/>
                  </a:lnTo>
                  <a:lnTo>
                    <a:pt x="214" y="226"/>
                  </a:lnTo>
                  <a:lnTo>
                    <a:pt x="214" y="225"/>
                  </a:lnTo>
                  <a:lnTo>
                    <a:pt x="213" y="223"/>
                  </a:lnTo>
                  <a:lnTo>
                    <a:pt x="213" y="222"/>
                  </a:lnTo>
                  <a:lnTo>
                    <a:pt x="211" y="221"/>
                  </a:lnTo>
                  <a:lnTo>
                    <a:pt x="211" y="222"/>
                  </a:lnTo>
                  <a:lnTo>
                    <a:pt x="210" y="221"/>
                  </a:lnTo>
                  <a:lnTo>
                    <a:pt x="209" y="221"/>
                  </a:lnTo>
                  <a:lnTo>
                    <a:pt x="208" y="220"/>
                  </a:lnTo>
                  <a:lnTo>
                    <a:pt x="208" y="219"/>
                  </a:lnTo>
                  <a:lnTo>
                    <a:pt x="207" y="219"/>
                  </a:lnTo>
                  <a:lnTo>
                    <a:pt x="206" y="219"/>
                  </a:lnTo>
                  <a:lnTo>
                    <a:pt x="206" y="218"/>
                  </a:lnTo>
                  <a:lnTo>
                    <a:pt x="206" y="217"/>
                  </a:lnTo>
                  <a:lnTo>
                    <a:pt x="205" y="217"/>
                  </a:lnTo>
                  <a:lnTo>
                    <a:pt x="202" y="216"/>
                  </a:lnTo>
                  <a:lnTo>
                    <a:pt x="202" y="214"/>
                  </a:lnTo>
                  <a:lnTo>
                    <a:pt x="201" y="214"/>
                  </a:lnTo>
                  <a:lnTo>
                    <a:pt x="200" y="213"/>
                  </a:lnTo>
                  <a:lnTo>
                    <a:pt x="198" y="212"/>
                  </a:lnTo>
                  <a:lnTo>
                    <a:pt x="196" y="211"/>
                  </a:lnTo>
                  <a:lnTo>
                    <a:pt x="196" y="210"/>
                  </a:lnTo>
                  <a:lnTo>
                    <a:pt x="196" y="210"/>
                  </a:lnTo>
                  <a:lnTo>
                    <a:pt x="194" y="210"/>
                  </a:lnTo>
                  <a:lnTo>
                    <a:pt x="194" y="209"/>
                  </a:lnTo>
                  <a:lnTo>
                    <a:pt x="194" y="208"/>
                  </a:lnTo>
                  <a:lnTo>
                    <a:pt x="193" y="208"/>
                  </a:lnTo>
                  <a:lnTo>
                    <a:pt x="191" y="205"/>
                  </a:lnTo>
                  <a:lnTo>
                    <a:pt x="190" y="205"/>
                  </a:lnTo>
                  <a:lnTo>
                    <a:pt x="190" y="204"/>
                  </a:lnTo>
                  <a:lnTo>
                    <a:pt x="189" y="204"/>
                  </a:lnTo>
                  <a:lnTo>
                    <a:pt x="188" y="204"/>
                  </a:lnTo>
                  <a:lnTo>
                    <a:pt x="185" y="204"/>
                  </a:lnTo>
                  <a:lnTo>
                    <a:pt x="183" y="204"/>
                  </a:lnTo>
                  <a:lnTo>
                    <a:pt x="180" y="205"/>
                  </a:lnTo>
                  <a:lnTo>
                    <a:pt x="179" y="205"/>
                  </a:lnTo>
                  <a:lnTo>
                    <a:pt x="178" y="205"/>
                  </a:lnTo>
                  <a:lnTo>
                    <a:pt x="175" y="205"/>
                  </a:lnTo>
                  <a:lnTo>
                    <a:pt x="174" y="206"/>
                  </a:lnTo>
                  <a:lnTo>
                    <a:pt x="173" y="206"/>
                  </a:lnTo>
                  <a:lnTo>
                    <a:pt x="172" y="206"/>
                  </a:lnTo>
                  <a:lnTo>
                    <a:pt x="171" y="206"/>
                  </a:lnTo>
                  <a:lnTo>
                    <a:pt x="170" y="208"/>
                  </a:lnTo>
                  <a:lnTo>
                    <a:pt x="168" y="208"/>
                  </a:lnTo>
                  <a:lnTo>
                    <a:pt x="168" y="208"/>
                  </a:lnTo>
                  <a:lnTo>
                    <a:pt x="166" y="209"/>
                  </a:lnTo>
                  <a:lnTo>
                    <a:pt x="165" y="210"/>
                  </a:lnTo>
                  <a:lnTo>
                    <a:pt x="164" y="209"/>
                  </a:lnTo>
                  <a:lnTo>
                    <a:pt x="163" y="209"/>
                  </a:lnTo>
                  <a:lnTo>
                    <a:pt x="162" y="209"/>
                  </a:lnTo>
                  <a:lnTo>
                    <a:pt x="161" y="209"/>
                  </a:lnTo>
                  <a:lnTo>
                    <a:pt x="159" y="210"/>
                  </a:lnTo>
                  <a:lnTo>
                    <a:pt x="159" y="211"/>
                  </a:lnTo>
                  <a:lnTo>
                    <a:pt x="158" y="211"/>
                  </a:lnTo>
                  <a:lnTo>
                    <a:pt x="157" y="212"/>
                  </a:lnTo>
                  <a:lnTo>
                    <a:pt x="156" y="212"/>
                  </a:lnTo>
                  <a:lnTo>
                    <a:pt x="156" y="211"/>
                  </a:lnTo>
                  <a:lnTo>
                    <a:pt x="155" y="211"/>
                  </a:lnTo>
                  <a:lnTo>
                    <a:pt x="155" y="210"/>
                  </a:lnTo>
                  <a:lnTo>
                    <a:pt x="154" y="210"/>
                  </a:lnTo>
                  <a:lnTo>
                    <a:pt x="153" y="210"/>
                  </a:lnTo>
                  <a:lnTo>
                    <a:pt x="151" y="211"/>
                  </a:lnTo>
                  <a:lnTo>
                    <a:pt x="150" y="212"/>
                  </a:lnTo>
                  <a:lnTo>
                    <a:pt x="149" y="212"/>
                  </a:lnTo>
                  <a:lnTo>
                    <a:pt x="149" y="213"/>
                  </a:lnTo>
                  <a:lnTo>
                    <a:pt x="147" y="213"/>
                  </a:lnTo>
                  <a:lnTo>
                    <a:pt x="146" y="212"/>
                  </a:lnTo>
                  <a:lnTo>
                    <a:pt x="145" y="210"/>
                  </a:lnTo>
                  <a:lnTo>
                    <a:pt x="145" y="209"/>
                  </a:lnTo>
                  <a:lnTo>
                    <a:pt x="145" y="208"/>
                  </a:lnTo>
                  <a:lnTo>
                    <a:pt x="146" y="206"/>
                  </a:lnTo>
                  <a:lnTo>
                    <a:pt x="146" y="205"/>
                  </a:lnTo>
                  <a:lnTo>
                    <a:pt x="146" y="204"/>
                  </a:lnTo>
                  <a:lnTo>
                    <a:pt x="146" y="203"/>
                  </a:lnTo>
                  <a:lnTo>
                    <a:pt x="147" y="203"/>
                  </a:lnTo>
                  <a:lnTo>
                    <a:pt x="147" y="202"/>
                  </a:lnTo>
                  <a:lnTo>
                    <a:pt x="147" y="200"/>
                  </a:lnTo>
                  <a:lnTo>
                    <a:pt x="147" y="199"/>
                  </a:lnTo>
                  <a:lnTo>
                    <a:pt x="148" y="196"/>
                  </a:lnTo>
                  <a:lnTo>
                    <a:pt x="148" y="195"/>
                  </a:lnTo>
                  <a:lnTo>
                    <a:pt x="148" y="194"/>
                  </a:lnTo>
                  <a:lnTo>
                    <a:pt x="148" y="192"/>
                  </a:lnTo>
                  <a:lnTo>
                    <a:pt x="148" y="191"/>
                  </a:lnTo>
                  <a:lnTo>
                    <a:pt x="148" y="189"/>
                  </a:lnTo>
                  <a:lnTo>
                    <a:pt x="148" y="188"/>
                  </a:lnTo>
                  <a:lnTo>
                    <a:pt x="149" y="185"/>
                  </a:lnTo>
                  <a:lnTo>
                    <a:pt x="149" y="184"/>
                  </a:lnTo>
                  <a:lnTo>
                    <a:pt x="149" y="183"/>
                  </a:lnTo>
                  <a:lnTo>
                    <a:pt x="148" y="183"/>
                  </a:lnTo>
                  <a:lnTo>
                    <a:pt x="148" y="180"/>
                  </a:lnTo>
                  <a:lnTo>
                    <a:pt x="148" y="179"/>
                  </a:lnTo>
                  <a:lnTo>
                    <a:pt x="148" y="178"/>
                  </a:lnTo>
                  <a:lnTo>
                    <a:pt x="148" y="177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48" y="175"/>
                  </a:lnTo>
                  <a:lnTo>
                    <a:pt x="148" y="174"/>
                  </a:lnTo>
                  <a:lnTo>
                    <a:pt x="147" y="172"/>
                  </a:lnTo>
                  <a:lnTo>
                    <a:pt x="147" y="171"/>
                  </a:lnTo>
                  <a:lnTo>
                    <a:pt x="147" y="170"/>
                  </a:lnTo>
                  <a:lnTo>
                    <a:pt x="146" y="170"/>
                  </a:lnTo>
                  <a:lnTo>
                    <a:pt x="146" y="169"/>
                  </a:lnTo>
                  <a:lnTo>
                    <a:pt x="146" y="168"/>
                  </a:lnTo>
                  <a:lnTo>
                    <a:pt x="145" y="167"/>
                  </a:lnTo>
                  <a:lnTo>
                    <a:pt x="144" y="166"/>
                  </a:lnTo>
                  <a:lnTo>
                    <a:pt x="142" y="165"/>
                  </a:lnTo>
                  <a:lnTo>
                    <a:pt x="141" y="165"/>
                  </a:lnTo>
                  <a:lnTo>
                    <a:pt x="141" y="165"/>
                  </a:lnTo>
                  <a:lnTo>
                    <a:pt x="140" y="165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8" y="162"/>
                  </a:lnTo>
                  <a:lnTo>
                    <a:pt x="137" y="162"/>
                  </a:lnTo>
                  <a:lnTo>
                    <a:pt x="136" y="161"/>
                  </a:lnTo>
                  <a:lnTo>
                    <a:pt x="136" y="160"/>
                  </a:lnTo>
                  <a:lnTo>
                    <a:pt x="134" y="160"/>
                  </a:lnTo>
                  <a:lnTo>
                    <a:pt x="133" y="159"/>
                  </a:lnTo>
                  <a:lnTo>
                    <a:pt x="132" y="159"/>
                  </a:lnTo>
                  <a:lnTo>
                    <a:pt x="131" y="159"/>
                  </a:lnTo>
                  <a:lnTo>
                    <a:pt x="130" y="159"/>
                  </a:lnTo>
                  <a:lnTo>
                    <a:pt x="129" y="159"/>
                  </a:lnTo>
                  <a:lnTo>
                    <a:pt x="129" y="158"/>
                  </a:lnTo>
                  <a:lnTo>
                    <a:pt x="128" y="158"/>
                  </a:lnTo>
                  <a:lnTo>
                    <a:pt x="127" y="158"/>
                  </a:lnTo>
                  <a:lnTo>
                    <a:pt x="125" y="158"/>
                  </a:lnTo>
                  <a:lnTo>
                    <a:pt x="124" y="158"/>
                  </a:lnTo>
                  <a:lnTo>
                    <a:pt x="123" y="158"/>
                  </a:lnTo>
                  <a:lnTo>
                    <a:pt x="123" y="159"/>
                  </a:lnTo>
                  <a:lnTo>
                    <a:pt x="122" y="159"/>
                  </a:lnTo>
                  <a:lnTo>
                    <a:pt x="122" y="160"/>
                  </a:lnTo>
                  <a:lnTo>
                    <a:pt x="122" y="161"/>
                  </a:lnTo>
                  <a:lnTo>
                    <a:pt x="122" y="162"/>
                  </a:lnTo>
                  <a:lnTo>
                    <a:pt x="121" y="162"/>
                  </a:lnTo>
                  <a:lnTo>
                    <a:pt x="120" y="162"/>
                  </a:lnTo>
                  <a:lnTo>
                    <a:pt x="119" y="161"/>
                  </a:lnTo>
                  <a:lnTo>
                    <a:pt x="118" y="161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115" y="158"/>
                  </a:lnTo>
                  <a:lnTo>
                    <a:pt x="114" y="158"/>
                  </a:lnTo>
                  <a:lnTo>
                    <a:pt x="114" y="157"/>
                  </a:lnTo>
                  <a:lnTo>
                    <a:pt x="114" y="157"/>
                  </a:lnTo>
                  <a:lnTo>
                    <a:pt x="113" y="157"/>
                  </a:lnTo>
                  <a:lnTo>
                    <a:pt x="112" y="155"/>
                  </a:lnTo>
                  <a:lnTo>
                    <a:pt x="111" y="155"/>
                  </a:lnTo>
                  <a:lnTo>
                    <a:pt x="110" y="154"/>
                  </a:lnTo>
                  <a:lnTo>
                    <a:pt x="108" y="153"/>
                  </a:lnTo>
                  <a:lnTo>
                    <a:pt x="107" y="153"/>
                  </a:lnTo>
                  <a:lnTo>
                    <a:pt x="106" y="152"/>
                  </a:lnTo>
                  <a:lnTo>
                    <a:pt x="105" y="152"/>
                  </a:lnTo>
                  <a:lnTo>
                    <a:pt x="104" y="151"/>
                  </a:lnTo>
                  <a:lnTo>
                    <a:pt x="103" y="151"/>
                  </a:lnTo>
                  <a:lnTo>
                    <a:pt x="102" y="150"/>
                  </a:lnTo>
                  <a:lnTo>
                    <a:pt x="103" y="150"/>
                  </a:lnTo>
                  <a:lnTo>
                    <a:pt x="102" y="150"/>
                  </a:lnTo>
                  <a:lnTo>
                    <a:pt x="101" y="149"/>
                  </a:lnTo>
                  <a:lnTo>
                    <a:pt x="101" y="149"/>
                  </a:lnTo>
                  <a:lnTo>
                    <a:pt x="99" y="148"/>
                  </a:lnTo>
                  <a:lnTo>
                    <a:pt x="98" y="148"/>
                  </a:lnTo>
                  <a:lnTo>
                    <a:pt x="98" y="146"/>
                  </a:lnTo>
                  <a:lnTo>
                    <a:pt x="98" y="145"/>
                  </a:lnTo>
                  <a:lnTo>
                    <a:pt x="97" y="144"/>
                  </a:lnTo>
                  <a:lnTo>
                    <a:pt x="96" y="145"/>
                  </a:lnTo>
                  <a:lnTo>
                    <a:pt x="96" y="144"/>
                  </a:lnTo>
                  <a:lnTo>
                    <a:pt x="95" y="143"/>
                  </a:lnTo>
                  <a:lnTo>
                    <a:pt x="94" y="142"/>
                  </a:lnTo>
                  <a:lnTo>
                    <a:pt x="94" y="141"/>
                  </a:lnTo>
                  <a:lnTo>
                    <a:pt x="93" y="141"/>
                  </a:lnTo>
                  <a:lnTo>
                    <a:pt x="94" y="140"/>
                  </a:lnTo>
                  <a:lnTo>
                    <a:pt x="93" y="138"/>
                  </a:lnTo>
                  <a:lnTo>
                    <a:pt x="93" y="137"/>
                  </a:lnTo>
                  <a:lnTo>
                    <a:pt x="94" y="137"/>
                  </a:lnTo>
                  <a:lnTo>
                    <a:pt x="94" y="136"/>
                  </a:lnTo>
                  <a:lnTo>
                    <a:pt x="94" y="135"/>
                  </a:lnTo>
                  <a:lnTo>
                    <a:pt x="94" y="134"/>
                  </a:lnTo>
                  <a:lnTo>
                    <a:pt x="95" y="134"/>
                  </a:lnTo>
                  <a:lnTo>
                    <a:pt x="95" y="133"/>
                  </a:lnTo>
                  <a:lnTo>
                    <a:pt x="95" y="132"/>
                  </a:lnTo>
                  <a:lnTo>
                    <a:pt x="95" y="130"/>
                  </a:lnTo>
                  <a:lnTo>
                    <a:pt x="96" y="129"/>
                  </a:lnTo>
                  <a:lnTo>
                    <a:pt x="97" y="128"/>
                  </a:lnTo>
                  <a:lnTo>
                    <a:pt x="97" y="127"/>
                  </a:lnTo>
                  <a:lnTo>
                    <a:pt x="97" y="126"/>
                  </a:lnTo>
                  <a:lnTo>
                    <a:pt x="98" y="125"/>
                  </a:lnTo>
                  <a:lnTo>
                    <a:pt x="98" y="124"/>
                  </a:lnTo>
                  <a:lnTo>
                    <a:pt x="98" y="123"/>
                  </a:lnTo>
                  <a:lnTo>
                    <a:pt x="99" y="121"/>
                  </a:lnTo>
                  <a:lnTo>
                    <a:pt x="99" y="120"/>
                  </a:lnTo>
                  <a:lnTo>
                    <a:pt x="99" y="119"/>
                  </a:lnTo>
                  <a:lnTo>
                    <a:pt x="99" y="118"/>
                  </a:lnTo>
                  <a:lnTo>
                    <a:pt x="101" y="117"/>
                  </a:lnTo>
                  <a:lnTo>
                    <a:pt x="101" y="116"/>
                  </a:lnTo>
                  <a:lnTo>
                    <a:pt x="101" y="115"/>
                  </a:lnTo>
                  <a:lnTo>
                    <a:pt x="101" y="113"/>
                  </a:lnTo>
                  <a:lnTo>
                    <a:pt x="101" y="112"/>
                  </a:lnTo>
                  <a:lnTo>
                    <a:pt x="101" y="111"/>
                  </a:lnTo>
                  <a:lnTo>
                    <a:pt x="101" y="110"/>
                  </a:lnTo>
                  <a:lnTo>
                    <a:pt x="102" y="110"/>
                  </a:lnTo>
                  <a:lnTo>
                    <a:pt x="102" y="111"/>
                  </a:lnTo>
                  <a:lnTo>
                    <a:pt x="102" y="112"/>
                  </a:lnTo>
                  <a:lnTo>
                    <a:pt x="102" y="113"/>
                  </a:lnTo>
                  <a:lnTo>
                    <a:pt x="102" y="115"/>
                  </a:lnTo>
                  <a:lnTo>
                    <a:pt x="102" y="116"/>
                  </a:lnTo>
                  <a:lnTo>
                    <a:pt x="102" y="117"/>
                  </a:lnTo>
                  <a:lnTo>
                    <a:pt x="102" y="118"/>
                  </a:lnTo>
                  <a:lnTo>
                    <a:pt x="101" y="119"/>
                  </a:lnTo>
                  <a:lnTo>
                    <a:pt x="101" y="120"/>
                  </a:lnTo>
                  <a:lnTo>
                    <a:pt x="101" y="121"/>
                  </a:lnTo>
                  <a:lnTo>
                    <a:pt x="101" y="121"/>
                  </a:lnTo>
                  <a:lnTo>
                    <a:pt x="99" y="123"/>
                  </a:lnTo>
                  <a:lnTo>
                    <a:pt x="101" y="123"/>
                  </a:lnTo>
                  <a:lnTo>
                    <a:pt x="102" y="121"/>
                  </a:lnTo>
                  <a:lnTo>
                    <a:pt x="103" y="121"/>
                  </a:lnTo>
                  <a:lnTo>
                    <a:pt x="104" y="121"/>
                  </a:lnTo>
                  <a:lnTo>
                    <a:pt x="105" y="121"/>
                  </a:lnTo>
                  <a:lnTo>
                    <a:pt x="105" y="120"/>
                  </a:lnTo>
                  <a:lnTo>
                    <a:pt x="105" y="119"/>
                  </a:lnTo>
                  <a:lnTo>
                    <a:pt x="106" y="119"/>
                  </a:lnTo>
                  <a:lnTo>
                    <a:pt x="107" y="119"/>
                  </a:lnTo>
                  <a:lnTo>
                    <a:pt x="107" y="118"/>
                  </a:lnTo>
                  <a:lnTo>
                    <a:pt x="107" y="117"/>
                  </a:lnTo>
                  <a:lnTo>
                    <a:pt x="106" y="117"/>
                  </a:lnTo>
                  <a:lnTo>
                    <a:pt x="105" y="117"/>
                  </a:lnTo>
                  <a:lnTo>
                    <a:pt x="105" y="116"/>
                  </a:lnTo>
                  <a:lnTo>
                    <a:pt x="104" y="116"/>
                  </a:lnTo>
                  <a:lnTo>
                    <a:pt x="104" y="115"/>
                  </a:lnTo>
                  <a:lnTo>
                    <a:pt x="104" y="113"/>
                  </a:lnTo>
                  <a:lnTo>
                    <a:pt x="104" y="112"/>
                  </a:lnTo>
                  <a:lnTo>
                    <a:pt x="103" y="112"/>
                  </a:lnTo>
                  <a:lnTo>
                    <a:pt x="103" y="111"/>
                  </a:lnTo>
                  <a:lnTo>
                    <a:pt x="102" y="109"/>
                  </a:lnTo>
                  <a:lnTo>
                    <a:pt x="101" y="109"/>
                  </a:lnTo>
                  <a:lnTo>
                    <a:pt x="99" y="110"/>
                  </a:lnTo>
                  <a:lnTo>
                    <a:pt x="99" y="109"/>
                  </a:lnTo>
                  <a:lnTo>
                    <a:pt x="101" y="108"/>
                  </a:lnTo>
                  <a:lnTo>
                    <a:pt x="99" y="107"/>
                  </a:lnTo>
                  <a:lnTo>
                    <a:pt x="99" y="106"/>
                  </a:lnTo>
                  <a:lnTo>
                    <a:pt x="99" y="104"/>
                  </a:lnTo>
                  <a:lnTo>
                    <a:pt x="99" y="102"/>
                  </a:lnTo>
                  <a:lnTo>
                    <a:pt x="99" y="100"/>
                  </a:lnTo>
                  <a:lnTo>
                    <a:pt x="98" y="100"/>
                  </a:lnTo>
                  <a:lnTo>
                    <a:pt x="98" y="99"/>
                  </a:lnTo>
                  <a:lnTo>
                    <a:pt x="98" y="98"/>
                  </a:lnTo>
                  <a:lnTo>
                    <a:pt x="97" y="98"/>
                  </a:lnTo>
                  <a:lnTo>
                    <a:pt x="97" y="96"/>
                  </a:lnTo>
                  <a:lnTo>
                    <a:pt x="97" y="95"/>
                  </a:lnTo>
                  <a:lnTo>
                    <a:pt x="96" y="95"/>
                  </a:lnTo>
                  <a:lnTo>
                    <a:pt x="96" y="94"/>
                  </a:lnTo>
                  <a:lnTo>
                    <a:pt x="96" y="94"/>
                  </a:lnTo>
                  <a:lnTo>
                    <a:pt x="95" y="93"/>
                  </a:lnTo>
                  <a:lnTo>
                    <a:pt x="94" y="92"/>
                  </a:lnTo>
                  <a:lnTo>
                    <a:pt x="94" y="91"/>
                  </a:lnTo>
                  <a:lnTo>
                    <a:pt x="93" y="91"/>
                  </a:lnTo>
                  <a:lnTo>
                    <a:pt x="91" y="90"/>
                  </a:lnTo>
                  <a:lnTo>
                    <a:pt x="90" y="90"/>
                  </a:lnTo>
                  <a:lnTo>
                    <a:pt x="89" y="89"/>
                  </a:lnTo>
                  <a:lnTo>
                    <a:pt x="88" y="90"/>
                  </a:lnTo>
                  <a:lnTo>
                    <a:pt x="87" y="90"/>
                  </a:lnTo>
                  <a:lnTo>
                    <a:pt x="87" y="90"/>
                  </a:lnTo>
                  <a:lnTo>
                    <a:pt x="86" y="90"/>
                  </a:lnTo>
                  <a:lnTo>
                    <a:pt x="85" y="90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82" y="89"/>
                  </a:lnTo>
                  <a:lnTo>
                    <a:pt x="81" y="89"/>
                  </a:lnTo>
                  <a:lnTo>
                    <a:pt x="80" y="87"/>
                  </a:lnTo>
                  <a:lnTo>
                    <a:pt x="79" y="86"/>
                  </a:lnTo>
                  <a:lnTo>
                    <a:pt x="78" y="86"/>
                  </a:lnTo>
                  <a:lnTo>
                    <a:pt x="77" y="86"/>
                  </a:lnTo>
                  <a:lnTo>
                    <a:pt x="76" y="86"/>
                  </a:lnTo>
                  <a:lnTo>
                    <a:pt x="74" y="86"/>
                  </a:lnTo>
                  <a:lnTo>
                    <a:pt x="73" y="85"/>
                  </a:lnTo>
                  <a:lnTo>
                    <a:pt x="72" y="85"/>
                  </a:lnTo>
                  <a:lnTo>
                    <a:pt x="72" y="86"/>
                  </a:lnTo>
                  <a:lnTo>
                    <a:pt x="71" y="86"/>
                  </a:lnTo>
                  <a:lnTo>
                    <a:pt x="70" y="85"/>
                  </a:lnTo>
                  <a:lnTo>
                    <a:pt x="70" y="84"/>
                  </a:lnTo>
                  <a:lnTo>
                    <a:pt x="69" y="84"/>
                  </a:lnTo>
                  <a:lnTo>
                    <a:pt x="69" y="83"/>
                  </a:lnTo>
                  <a:lnTo>
                    <a:pt x="68" y="82"/>
                  </a:lnTo>
                  <a:lnTo>
                    <a:pt x="68" y="81"/>
                  </a:lnTo>
                  <a:lnTo>
                    <a:pt x="67" y="81"/>
                  </a:lnTo>
                  <a:lnTo>
                    <a:pt x="67" y="79"/>
                  </a:lnTo>
                  <a:lnTo>
                    <a:pt x="65" y="79"/>
                  </a:lnTo>
                  <a:lnTo>
                    <a:pt x="65" y="78"/>
                  </a:lnTo>
                  <a:lnTo>
                    <a:pt x="64" y="78"/>
                  </a:lnTo>
                  <a:lnTo>
                    <a:pt x="63" y="78"/>
                  </a:lnTo>
                  <a:lnTo>
                    <a:pt x="63" y="77"/>
                  </a:lnTo>
                  <a:lnTo>
                    <a:pt x="62" y="77"/>
                  </a:lnTo>
                  <a:lnTo>
                    <a:pt x="62" y="76"/>
                  </a:lnTo>
                  <a:lnTo>
                    <a:pt x="62" y="75"/>
                  </a:lnTo>
                  <a:lnTo>
                    <a:pt x="61" y="74"/>
                  </a:lnTo>
                  <a:lnTo>
                    <a:pt x="60" y="74"/>
                  </a:lnTo>
                  <a:lnTo>
                    <a:pt x="59" y="73"/>
                  </a:lnTo>
                  <a:lnTo>
                    <a:pt x="59" y="72"/>
                  </a:lnTo>
                  <a:lnTo>
                    <a:pt x="59" y="72"/>
                  </a:lnTo>
                  <a:lnTo>
                    <a:pt x="59" y="70"/>
                  </a:lnTo>
                  <a:lnTo>
                    <a:pt x="58" y="70"/>
                  </a:lnTo>
                  <a:lnTo>
                    <a:pt x="58" y="69"/>
                  </a:lnTo>
                  <a:lnTo>
                    <a:pt x="56" y="69"/>
                  </a:lnTo>
                  <a:lnTo>
                    <a:pt x="56" y="68"/>
                  </a:lnTo>
                  <a:lnTo>
                    <a:pt x="55" y="67"/>
                  </a:lnTo>
                  <a:lnTo>
                    <a:pt x="54" y="67"/>
                  </a:lnTo>
                  <a:lnTo>
                    <a:pt x="54" y="67"/>
                  </a:lnTo>
                  <a:lnTo>
                    <a:pt x="53" y="66"/>
                  </a:lnTo>
                  <a:lnTo>
                    <a:pt x="52" y="65"/>
                  </a:lnTo>
                  <a:lnTo>
                    <a:pt x="52" y="64"/>
                  </a:lnTo>
                  <a:lnTo>
                    <a:pt x="51" y="64"/>
                  </a:lnTo>
                  <a:lnTo>
                    <a:pt x="51" y="62"/>
                  </a:lnTo>
                  <a:lnTo>
                    <a:pt x="50" y="61"/>
                  </a:lnTo>
                  <a:lnTo>
                    <a:pt x="50" y="60"/>
                  </a:lnTo>
                  <a:lnTo>
                    <a:pt x="50" y="59"/>
                  </a:lnTo>
                  <a:lnTo>
                    <a:pt x="48" y="58"/>
                  </a:lnTo>
                  <a:lnTo>
                    <a:pt x="47" y="56"/>
                  </a:lnTo>
                  <a:lnTo>
                    <a:pt x="47" y="55"/>
                  </a:lnTo>
                  <a:lnTo>
                    <a:pt x="46" y="53"/>
                  </a:lnTo>
                  <a:lnTo>
                    <a:pt x="45" y="51"/>
                  </a:lnTo>
                  <a:lnTo>
                    <a:pt x="44" y="50"/>
                  </a:lnTo>
                  <a:lnTo>
                    <a:pt x="43" y="49"/>
                  </a:lnTo>
                  <a:lnTo>
                    <a:pt x="42" y="49"/>
                  </a:lnTo>
                  <a:lnTo>
                    <a:pt x="42" y="48"/>
                  </a:lnTo>
                  <a:lnTo>
                    <a:pt x="41" y="47"/>
                  </a:lnTo>
                  <a:lnTo>
                    <a:pt x="39" y="45"/>
                  </a:lnTo>
                  <a:lnTo>
                    <a:pt x="39" y="44"/>
                  </a:lnTo>
                  <a:lnTo>
                    <a:pt x="38" y="44"/>
                  </a:lnTo>
                  <a:lnTo>
                    <a:pt x="38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7" y="41"/>
                  </a:lnTo>
                  <a:lnTo>
                    <a:pt x="36" y="40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1" y="40"/>
                  </a:lnTo>
                  <a:lnTo>
                    <a:pt x="31" y="41"/>
                  </a:lnTo>
                  <a:lnTo>
                    <a:pt x="31" y="40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9" y="40"/>
                  </a:lnTo>
                  <a:lnTo>
                    <a:pt x="28" y="40"/>
                  </a:lnTo>
                  <a:lnTo>
                    <a:pt x="28" y="39"/>
                  </a:lnTo>
                  <a:lnTo>
                    <a:pt x="27" y="38"/>
                  </a:lnTo>
                  <a:lnTo>
                    <a:pt x="26" y="38"/>
                  </a:lnTo>
                  <a:lnTo>
                    <a:pt x="25" y="38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1" y="38"/>
                  </a:lnTo>
                  <a:lnTo>
                    <a:pt x="21" y="36"/>
                  </a:lnTo>
                  <a:lnTo>
                    <a:pt x="20" y="36"/>
                  </a:lnTo>
                  <a:lnTo>
                    <a:pt x="19" y="35"/>
                  </a:lnTo>
                  <a:lnTo>
                    <a:pt x="18" y="34"/>
                  </a:lnTo>
                  <a:lnTo>
                    <a:pt x="17" y="34"/>
                  </a:lnTo>
                  <a:lnTo>
                    <a:pt x="16" y="34"/>
                  </a:lnTo>
                  <a:lnTo>
                    <a:pt x="16" y="33"/>
                  </a:lnTo>
                  <a:lnTo>
                    <a:pt x="14" y="33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2" y="34"/>
                  </a:lnTo>
                  <a:lnTo>
                    <a:pt x="12" y="32"/>
                  </a:lnTo>
                  <a:lnTo>
                    <a:pt x="12" y="31"/>
                  </a:lnTo>
                  <a:lnTo>
                    <a:pt x="11" y="30"/>
                  </a:lnTo>
                  <a:lnTo>
                    <a:pt x="11" y="28"/>
                  </a:lnTo>
                  <a:lnTo>
                    <a:pt x="11" y="27"/>
                  </a:lnTo>
                  <a:lnTo>
                    <a:pt x="11" y="26"/>
                  </a:lnTo>
                  <a:lnTo>
                    <a:pt x="10" y="25"/>
                  </a:lnTo>
                  <a:lnTo>
                    <a:pt x="9" y="24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7" y="22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9"/>
                  </a:lnTo>
                  <a:lnTo>
                    <a:pt x="4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3" y="5"/>
                  </a:lnTo>
                  <a:lnTo>
                    <a:pt x="3" y="3"/>
                  </a:lnTo>
                  <a:lnTo>
                    <a:pt x="2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7" name="Freeform 128">
              <a:extLst>
                <a:ext uri="{FF2B5EF4-FFF2-40B4-BE49-F238E27FC236}">
                  <a16:creationId xmlns:a16="http://schemas.microsoft.com/office/drawing/2014/main" id="{69B9E60C-4757-E3B3-A616-97565795C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575" y="1655763"/>
              <a:ext cx="569913" cy="284163"/>
            </a:xfrm>
            <a:custGeom>
              <a:avLst/>
              <a:gdLst>
                <a:gd name="T0" fmla="*/ 300 w 359"/>
                <a:gd name="T1" fmla="*/ 4 h 179"/>
                <a:gd name="T2" fmla="*/ 320 w 359"/>
                <a:gd name="T3" fmla="*/ 2 h 179"/>
                <a:gd name="T4" fmla="*/ 331 w 359"/>
                <a:gd name="T5" fmla="*/ 9 h 179"/>
                <a:gd name="T6" fmla="*/ 331 w 359"/>
                <a:gd name="T7" fmla="*/ 24 h 179"/>
                <a:gd name="T8" fmla="*/ 340 w 359"/>
                <a:gd name="T9" fmla="*/ 28 h 179"/>
                <a:gd name="T10" fmla="*/ 353 w 359"/>
                <a:gd name="T11" fmla="*/ 36 h 179"/>
                <a:gd name="T12" fmla="*/ 352 w 359"/>
                <a:gd name="T13" fmla="*/ 43 h 179"/>
                <a:gd name="T14" fmla="*/ 356 w 359"/>
                <a:gd name="T15" fmla="*/ 55 h 179"/>
                <a:gd name="T16" fmla="*/ 350 w 359"/>
                <a:gd name="T17" fmla="*/ 67 h 179"/>
                <a:gd name="T18" fmla="*/ 339 w 359"/>
                <a:gd name="T19" fmla="*/ 71 h 179"/>
                <a:gd name="T20" fmla="*/ 335 w 359"/>
                <a:gd name="T21" fmla="*/ 88 h 179"/>
                <a:gd name="T22" fmla="*/ 306 w 359"/>
                <a:gd name="T23" fmla="*/ 99 h 179"/>
                <a:gd name="T24" fmla="*/ 296 w 359"/>
                <a:gd name="T25" fmla="*/ 125 h 179"/>
                <a:gd name="T26" fmla="*/ 279 w 359"/>
                <a:gd name="T27" fmla="*/ 134 h 179"/>
                <a:gd name="T28" fmla="*/ 273 w 359"/>
                <a:gd name="T29" fmla="*/ 151 h 179"/>
                <a:gd name="T30" fmla="*/ 233 w 359"/>
                <a:gd name="T31" fmla="*/ 156 h 179"/>
                <a:gd name="T32" fmla="*/ 209 w 359"/>
                <a:gd name="T33" fmla="*/ 161 h 179"/>
                <a:gd name="T34" fmla="*/ 208 w 359"/>
                <a:gd name="T35" fmla="*/ 173 h 179"/>
                <a:gd name="T36" fmla="*/ 197 w 359"/>
                <a:gd name="T37" fmla="*/ 179 h 179"/>
                <a:gd name="T38" fmla="*/ 139 w 359"/>
                <a:gd name="T39" fmla="*/ 179 h 179"/>
                <a:gd name="T40" fmla="*/ 114 w 359"/>
                <a:gd name="T41" fmla="*/ 179 h 179"/>
                <a:gd name="T42" fmla="*/ 89 w 359"/>
                <a:gd name="T43" fmla="*/ 179 h 179"/>
                <a:gd name="T44" fmla="*/ 66 w 359"/>
                <a:gd name="T45" fmla="*/ 179 h 179"/>
                <a:gd name="T46" fmla="*/ 43 w 359"/>
                <a:gd name="T47" fmla="*/ 179 h 179"/>
                <a:gd name="T48" fmla="*/ 25 w 359"/>
                <a:gd name="T49" fmla="*/ 176 h 179"/>
                <a:gd name="T50" fmla="*/ 23 w 359"/>
                <a:gd name="T51" fmla="*/ 162 h 179"/>
                <a:gd name="T52" fmla="*/ 27 w 359"/>
                <a:gd name="T53" fmla="*/ 148 h 179"/>
                <a:gd name="T54" fmla="*/ 28 w 359"/>
                <a:gd name="T55" fmla="*/ 137 h 179"/>
                <a:gd name="T56" fmla="*/ 23 w 359"/>
                <a:gd name="T57" fmla="*/ 123 h 179"/>
                <a:gd name="T58" fmla="*/ 24 w 359"/>
                <a:gd name="T59" fmla="*/ 110 h 179"/>
                <a:gd name="T60" fmla="*/ 20 w 359"/>
                <a:gd name="T61" fmla="*/ 101 h 179"/>
                <a:gd name="T62" fmla="*/ 19 w 359"/>
                <a:gd name="T63" fmla="*/ 86 h 179"/>
                <a:gd name="T64" fmla="*/ 18 w 359"/>
                <a:gd name="T65" fmla="*/ 72 h 179"/>
                <a:gd name="T66" fmla="*/ 17 w 359"/>
                <a:gd name="T67" fmla="*/ 58 h 179"/>
                <a:gd name="T68" fmla="*/ 5 w 359"/>
                <a:gd name="T69" fmla="*/ 53 h 179"/>
                <a:gd name="T70" fmla="*/ 7 w 359"/>
                <a:gd name="T71" fmla="*/ 43 h 179"/>
                <a:gd name="T72" fmla="*/ 19 w 359"/>
                <a:gd name="T73" fmla="*/ 40 h 179"/>
                <a:gd name="T74" fmla="*/ 31 w 359"/>
                <a:gd name="T75" fmla="*/ 40 h 179"/>
                <a:gd name="T76" fmla="*/ 39 w 359"/>
                <a:gd name="T77" fmla="*/ 29 h 179"/>
                <a:gd name="T78" fmla="*/ 50 w 359"/>
                <a:gd name="T79" fmla="*/ 28 h 179"/>
                <a:gd name="T80" fmla="*/ 61 w 359"/>
                <a:gd name="T81" fmla="*/ 26 h 179"/>
                <a:gd name="T82" fmla="*/ 71 w 359"/>
                <a:gd name="T83" fmla="*/ 28 h 179"/>
                <a:gd name="T84" fmla="*/ 84 w 359"/>
                <a:gd name="T85" fmla="*/ 33 h 179"/>
                <a:gd name="T86" fmla="*/ 94 w 359"/>
                <a:gd name="T87" fmla="*/ 29 h 179"/>
                <a:gd name="T88" fmla="*/ 106 w 359"/>
                <a:gd name="T89" fmla="*/ 23 h 179"/>
                <a:gd name="T90" fmla="*/ 113 w 359"/>
                <a:gd name="T91" fmla="*/ 17 h 179"/>
                <a:gd name="T92" fmla="*/ 123 w 359"/>
                <a:gd name="T93" fmla="*/ 20 h 179"/>
                <a:gd name="T94" fmla="*/ 136 w 359"/>
                <a:gd name="T95" fmla="*/ 23 h 179"/>
                <a:gd name="T96" fmla="*/ 149 w 359"/>
                <a:gd name="T97" fmla="*/ 24 h 179"/>
                <a:gd name="T98" fmla="*/ 163 w 359"/>
                <a:gd name="T99" fmla="*/ 23 h 179"/>
                <a:gd name="T100" fmla="*/ 174 w 359"/>
                <a:gd name="T101" fmla="*/ 18 h 179"/>
                <a:gd name="T102" fmla="*/ 185 w 359"/>
                <a:gd name="T103" fmla="*/ 21 h 179"/>
                <a:gd name="T104" fmla="*/ 192 w 359"/>
                <a:gd name="T105" fmla="*/ 16 h 179"/>
                <a:gd name="T106" fmla="*/ 200 w 359"/>
                <a:gd name="T107" fmla="*/ 12 h 179"/>
                <a:gd name="T108" fmla="*/ 214 w 359"/>
                <a:gd name="T109" fmla="*/ 10 h 179"/>
                <a:gd name="T110" fmla="*/ 225 w 359"/>
                <a:gd name="T111" fmla="*/ 8 h 179"/>
                <a:gd name="T112" fmla="*/ 237 w 359"/>
                <a:gd name="T113" fmla="*/ 9 h 179"/>
                <a:gd name="T114" fmla="*/ 252 w 359"/>
                <a:gd name="T115" fmla="*/ 3 h 179"/>
                <a:gd name="T116" fmla="*/ 268 w 359"/>
                <a:gd name="T117" fmla="*/ 4 h 179"/>
                <a:gd name="T118" fmla="*/ 284 w 359"/>
                <a:gd name="T119" fmla="*/ 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9" h="179">
                  <a:moveTo>
                    <a:pt x="288" y="1"/>
                  </a:moveTo>
                  <a:lnTo>
                    <a:pt x="289" y="1"/>
                  </a:lnTo>
                  <a:lnTo>
                    <a:pt x="290" y="1"/>
                  </a:lnTo>
                  <a:lnTo>
                    <a:pt x="290" y="2"/>
                  </a:lnTo>
                  <a:lnTo>
                    <a:pt x="291" y="2"/>
                  </a:lnTo>
                  <a:lnTo>
                    <a:pt x="292" y="2"/>
                  </a:lnTo>
                  <a:lnTo>
                    <a:pt x="292" y="3"/>
                  </a:lnTo>
                  <a:lnTo>
                    <a:pt x="293" y="3"/>
                  </a:lnTo>
                  <a:lnTo>
                    <a:pt x="294" y="4"/>
                  </a:lnTo>
                  <a:lnTo>
                    <a:pt x="296" y="6"/>
                  </a:lnTo>
                  <a:lnTo>
                    <a:pt x="296" y="4"/>
                  </a:lnTo>
                  <a:lnTo>
                    <a:pt x="297" y="4"/>
                  </a:lnTo>
                  <a:lnTo>
                    <a:pt x="298" y="4"/>
                  </a:lnTo>
                  <a:lnTo>
                    <a:pt x="299" y="4"/>
                  </a:lnTo>
                  <a:lnTo>
                    <a:pt x="300" y="4"/>
                  </a:lnTo>
                  <a:lnTo>
                    <a:pt x="301" y="4"/>
                  </a:lnTo>
                  <a:lnTo>
                    <a:pt x="302" y="4"/>
                  </a:lnTo>
                  <a:lnTo>
                    <a:pt x="303" y="4"/>
                  </a:lnTo>
                  <a:lnTo>
                    <a:pt x="305" y="6"/>
                  </a:lnTo>
                  <a:lnTo>
                    <a:pt x="306" y="6"/>
                  </a:lnTo>
                  <a:lnTo>
                    <a:pt x="307" y="7"/>
                  </a:lnTo>
                  <a:lnTo>
                    <a:pt x="308" y="6"/>
                  </a:lnTo>
                  <a:lnTo>
                    <a:pt x="308" y="6"/>
                  </a:lnTo>
                  <a:lnTo>
                    <a:pt x="308" y="4"/>
                  </a:lnTo>
                  <a:lnTo>
                    <a:pt x="309" y="3"/>
                  </a:lnTo>
                  <a:lnTo>
                    <a:pt x="310" y="2"/>
                  </a:lnTo>
                  <a:lnTo>
                    <a:pt x="311" y="2"/>
                  </a:lnTo>
                  <a:lnTo>
                    <a:pt x="318" y="2"/>
                  </a:lnTo>
                  <a:lnTo>
                    <a:pt x="319" y="2"/>
                  </a:lnTo>
                  <a:lnTo>
                    <a:pt x="320" y="2"/>
                  </a:lnTo>
                  <a:lnTo>
                    <a:pt x="322" y="2"/>
                  </a:lnTo>
                  <a:lnTo>
                    <a:pt x="323" y="2"/>
                  </a:lnTo>
                  <a:lnTo>
                    <a:pt x="325" y="2"/>
                  </a:lnTo>
                  <a:lnTo>
                    <a:pt x="326" y="2"/>
                  </a:lnTo>
                  <a:lnTo>
                    <a:pt x="326" y="3"/>
                  </a:lnTo>
                  <a:lnTo>
                    <a:pt x="327" y="3"/>
                  </a:lnTo>
                  <a:lnTo>
                    <a:pt x="326" y="4"/>
                  </a:lnTo>
                  <a:lnTo>
                    <a:pt x="326" y="6"/>
                  </a:lnTo>
                  <a:lnTo>
                    <a:pt x="327" y="7"/>
                  </a:lnTo>
                  <a:lnTo>
                    <a:pt x="328" y="7"/>
                  </a:lnTo>
                  <a:lnTo>
                    <a:pt x="329" y="7"/>
                  </a:lnTo>
                  <a:lnTo>
                    <a:pt x="331" y="8"/>
                  </a:lnTo>
                  <a:lnTo>
                    <a:pt x="332" y="8"/>
                  </a:lnTo>
                  <a:lnTo>
                    <a:pt x="331" y="8"/>
                  </a:lnTo>
                  <a:lnTo>
                    <a:pt x="331" y="9"/>
                  </a:lnTo>
                  <a:lnTo>
                    <a:pt x="331" y="10"/>
                  </a:lnTo>
                  <a:lnTo>
                    <a:pt x="329" y="11"/>
                  </a:lnTo>
                  <a:lnTo>
                    <a:pt x="331" y="12"/>
                  </a:lnTo>
                  <a:lnTo>
                    <a:pt x="329" y="12"/>
                  </a:lnTo>
                  <a:lnTo>
                    <a:pt x="329" y="13"/>
                  </a:lnTo>
                  <a:lnTo>
                    <a:pt x="329" y="15"/>
                  </a:lnTo>
                  <a:lnTo>
                    <a:pt x="329" y="16"/>
                  </a:lnTo>
                  <a:lnTo>
                    <a:pt x="329" y="17"/>
                  </a:lnTo>
                  <a:lnTo>
                    <a:pt x="329" y="18"/>
                  </a:lnTo>
                  <a:lnTo>
                    <a:pt x="329" y="19"/>
                  </a:lnTo>
                  <a:lnTo>
                    <a:pt x="329" y="20"/>
                  </a:lnTo>
                  <a:lnTo>
                    <a:pt x="331" y="21"/>
                  </a:lnTo>
                  <a:lnTo>
                    <a:pt x="332" y="21"/>
                  </a:lnTo>
                  <a:lnTo>
                    <a:pt x="331" y="23"/>
                  </a:lnTo>
                  <a:lnTo>
                    <a:pt x="331" y="24"/>
                  </a:lnTo>
                  <a:lnTo>
                    <a:pt x="329" y="25"/>
                  </a:lnTo>
                  <a:lnTo>
                    <a:pt x="331" y="25"/>
                  </a:lnTo>
                  <a:lnTo>
                    <a:pt x="331" y="26"/>
                  </a:lnTo>
                  <a:lnTo>
                    <a:pt x="331" y="27"/>
                  </a:lnTo>
                  <a:lnTo>
                    <a:pt x="332" y="27"/>
                  </a:lnTo>
                  <a:lnTo>
                    <a:pt x="332" y="27"/>
                  </a:lnTo>
                  <a:lnTo>
                    <a:pt x="332" y="28"/>
                  </a:lnTo>
                  <a:lnTo>
                    <a:pt x="333" y="28"/>
                  </a:lnTo>
                  <a:lnTo>
                    <a:pt x="334" y="28"/>
                  </a:lnTo>
                  <a:lnTo>
                    <a:pt x="335" y="28"/>
                  </a:lnTo>
                  <a:lnTo>
                    <a:pt x="336" y="28"/>
                  </a:lnTo>
                  <a:lnTo>
                    <a:pt x="337" y="28"/>
                  </a:lnTo>
                  <a:lnTo>
                    <a:pt x="337" y="29"/>
                  </a:lnTo>
                  <a:lnTo>
                    <a:pt x="339" y="28"/>
                  </a:lnTo>
                  <a:lnTo>
                    <a:pt x="340" y="28"/>
                  </a:lnTo>
                  <a:lnTo>
                    <a:pt x="341" y="29"/>
                  </a:lnTo>
                  <a:lnTo>
                    <a:pt x="342" y="29"/>
                  </a:lnTo>
                  <a:lnTo>
                    <a:pt x="343" y="30"/>
                  </a:lnTo>
                  <a:lnTo>
                    <a:pt x="344" y="30"/>
                  </a:lnTo>
                  <a:lnTo>
                    <a:pt x="345" y="30"/>
                  </a:lnTo>
                  <a:lnTo>
                    <a:pt x="346" y="30"/>
                  </a:lnTo>
                  <a:lnTo>
                    <a:pt x="348" y="32"/>
                  </a:lnTo>
                  <a:lnTo>
                    <a:pt x="349" y="32"/>
                  </a:lnTo>
                  <a:lnTo>
                    <a:pt x="350" y="32"/>
                  </a:lnTo>
                  <a:lnTo>
                    <a:pt x="350" y="30"/>
                  </a:lnTo>
                  <a:lnTo>
                    <a:pt x="351" y="32"/>
                  </a:lnTo>
                  <a:lnTo>
                    <a:pt x="352" y="33"/>
                  </a:lnTo>
                  <a:lnTo>
                    <a:pt x="353" y="34"/>
                  </a:lnTo>
                  <a:lnTo>
                    <a:pt x="353" y="35"/>
                  </a:lnTo>
                  <a:lnTo>
                    <a:pt x="353" y="36"/>
                  </a:lnTo>
                  <a:lnTo>
                    <a:pt x="354" y="36"/>
                  </a:lnTo>
                  <a:lnTo>
                    <a:pt x="356" y="36"/>
                  </a:lnTo>
                  <a:lnTo>
                    <a:pt x="356" y="37"/>
                  </a:lnTo>
                  <a:lnTo>
                    <a:pt x="357" y="38"/>
                  </a:lnTo>
                  <a:lnTo>
                    <a:pt x="358" y="38"/>
                  </a:lnTo>
                  <a:lnTo>
                    <a:pt x="358" y="40"/>
                  </a:lnTo>
                  <a:lnTo>
                    <a:pt x="359" y="40"/>
                  </a:lnTo>
                  <a:lnTo>
                    <a:pt x="359" y="41"/>
                  </a:lnTo>
                  <a:lnTo>
                    <a:pt x="358" y="41"/>
                  </a:lnTo>
                  <a:lnTo>
                    <a:pt x="357" y="41"/>
                  </a:lnTo>
                  <a:lnTo>
                    <a:pt x="357" y="42"/>
                  </a:lnTo>
                  <a:lnTo>
                    <a:pt x="356" y="43"/>
                  </a:lnTo>
                  <a:lnTo>
                    <a:pt x="354" y="43"/>
                  </a:lnTo>
                  <a:lnTo>
                    <a:pt x="353" y="42"/>
                  </a:lnTo>
                  <a:lnTo>
                    <a:pt x="352" y="43"/>
                  </a:lnTo>
                  <a:lnTo>
                    <a:pt x="351" y="43"/>
                  </a:lnTo>
                  <a:lnTo>
                    <a:pt x="352" y="44"/>
                  </a:lnTo>
                  <a:lnTo>
                    <a:pt x="353" y="45"/>
                  </a:lnTo>
                  <a:lnTo>
                    <a:pt x="353" y="46"/>
                  </a:lnTo>
                  <a:lnTo>
                    <a:pt x="354" y="46"/>
                  </a:lnTo>
                  <a:lnTo>
                    <a:pt x="354" y="47"/>
                  </a:lnTo>
                  <a:lnTo>
                    <a:pt x="356" y="49"/>
                  </a:lnTo>
                  <a:lnTo>
                    <a:pt x="357" y="50"/>
                  </a:lnTo>
                  <a:lnTo>
                    <a:pt x="357" y="51"/>
                  </a:lnTo>
                  <a:lnTo>
                    <a:pt x="357" y="52"/>
                  </a:lnTo>
                  <a:lnTo>
                    <a:pt x="357" y="53"/>
                  </a:lnTo>
                  <a:lnTo>
                    <a:pt x="357" y="54"/>
                  </a:lnTo>
                  <a:lnTo>
                    <a:pt x="356" y="54"/>
                  </a:lnTo>
                  <a:lnTo>
                    <a:pt x="356" y="54"/>
                  </a:lnTo>
                  <a:lnTo>
                    <a:pt x="356" y="55"/>
                  </a:lnTo>
                  <a:lnTo>
                    <a:pt x="354" y="55"/>
                  </a:lnTo>
                  <a:lnTo>
                    <a:pt x="354" y="57"/>
                  </a:lnTo>
                  <a:lnTo>
                    <a:pt x="353" y="57"/>
                  </a:lnTo>
                  <a:lnTo>
                    <a:pt x="353" y="58"/>
                  </a:lnTo>
                  <a:lnTo>
                    <a:pt x="354" y="59"/>
                  </a:lnTo>
                  <a:lnTo>
                    <a:pt x="353" y="60"/>
                  </a:lnTo>
                  <a:lnTo>
                    <a:pt x="353" y="61"/>
                  </a:lnTo>
                  <a:lnTo>
                    <a:pt x="354" y="61"/>
                  </a:lnTo>
                  <a:lnTo>
                    <a:pt x="354" y="62"/>
                  </a:lnTo>
                  <a:lnTo>
                    <a:pt x="354" y="63"/>
                  </a:lnTo>
                  <a:lnTo>
                    <a:pt x="353" y="65"/>
                  </a:lnTo>
                  <a:lnTo>
                    <a:pt x="353" y="66"/>
                  </a:lnTo>
                  <a:lnTo>
                    <a:pt x="352" y="67"/>
                  </a:lnTo>
                  <a:lnTo>
                    <a:pt x="351" y="67"/>
                  </a:lnTo>
                  <a:lnTo>
                    <a:pt x="350" y="67"/>
                  </a:lnTo>
                  <a:lnTo>
                    <a:pt x="349" y="67"/>
                  </a:lnTo>
                  <a:lnTo>
                    <a:pt x="349" y="68"/>
                  </a:lnTo>
                  <a:lnTo>
                    <a:pt x="349" y="69"/>
                  </a:lnTo>
                  <a:lnTo>
                    <a:pt x="348" y="69"/>
                  </a:lnTo>
                  <a:lnTo>
                    <a:pt x="348" y="70"/>
                  </a:lnTo>
                  <a:lnTo>
                    <a:pt x="346" y="70"/>
                  </a:lnTo>
                  <a:lnTo>
                    <a:pt x="345" y="70"/>
                  </a:lnTo>
                  <a:lnTo>
                    <a:pt x="345" y="71"/>
                  </a:lnTo>
                  <a:lnTo>
                    <a:pt x="345" y="72"/>
                  </a:lnTo>
                  <a:lnTo>
                    <a:pt x="344" y="72"/>
                  </a:lnTo>
                  <a:lnTo>
                    <a:pt x="343" y="71"/>
                  </a:lnTo>
                  <a:lnTo>
                    <a:pt x="342" y="71"/>
                  </a:lnTo>
                  <a:lnTo>
                    <a:pt x="341" y="71"/>
                  </a:lnTo>
                  <a:lnTo>
                    <a:pt x="340" y="71"/>
                  </a:lnTo>
                  <a:lnTo>
                    <a:pt x="339" y="71"/>
                  </a:lnTo>
                  <a:lnTo>
                    <a:pt x="337" y="71"/>
                  </a:lnTo>
                  <a:lnTo>
                    <a:pt x="336" y="72"/>
                  </a:lnTo>
                  <a:lnTo>
                    <a:pt x="337" y="74"/>
                  </a:lnTo>
                  <a:lnTo>
                    <a:pt x="339" y="75"/>
                  </a:lnTo>
                  <a:lnTo>
                    <a:pt x="337" y="76"/>
                  </a:lnTo>
                  <a:lnTo>
                    <a:pt x="336" y="77"/>
                  </a:lnTo>
                  <a:lnTo>
                    <a:pt x="336" y="78"/>
                  </a:lnTo>
                  <a:lnTo>
                    <a:pt x="337" y="78"/>
                  </a:lnTo>
                  <a:lnTo>
                    <a:pt x="337" y="79"/>
                  </a:lnTo>
                  <a:lnTo>
                    <a:pt x="337" y="80"/>
                  </a:lnTo>
                  <a:lnTo>
                    <a:pt x="336" y="82"/>
                  </a:lnTo>
                  <a:lnTo>
                    <a:pt x="336" y="82"/>
                  </a:lnTo>
                  <a:lnTo>
                    <a:pt x="336" y="83"/>
                  </a:lnTo>
                  <a:lnTo>
                    <a:pt x="336" y="88"/>
                  </a:lnTo>
                  <a:lnTo>
                    <a:pt x="335" y="88"/>
                  </a:lnTo>
                  <a:lnTo>
                    <a:pt x="335" y="91"/>
                  </a:lnTo>
                  <a:lnTo>
                    <a:pt x="329" y="91"/>
                  </a:lnTo>
                  <a:lnTo>
                    <a:pt x="329" y="93"/>
                  </a:lnTo>
                  <a:lnTo>
                    <a:pt x="327" y="93"/>
                  </a:lnTo>
                  <a:lnTo>
                    <a:pt x="327" y="95"/>
                  </a:lnTo>
                  <a:lnTo>
                    <a:pt x="325" y="95"/>
                  </a:lnTo>
                  <a:lnTo>
                    <a:pt x="326" y="96"/>
                  </a:lnTo>
                  <a:lnTo>
                    <a:pt x="326" y="97"/>
                  </a:lnTo>
                  <a:lnTo>
                    <a:pt x="324" y="97"/>
                  </a:lnTo>
                  <a:lnTo>
                    <a:pt x="323" y="97"/>
                  </a:lnTo>
                  <a:lnTo>
                    <a:pt x="318" y="97"/>
                  </a:lnTo>
                  <a:lnTo>
                    <a:pt x="308" y="97"/>
                  </a:lnTo>
                  <a:lnTo>
                    <a:pt x="308" y="97"/>
                  </a:lnTo>
                  <a:lnTo>
                    <a:pt x="308" y="99"/>
                  </a:lnTo>
                  <a:lnTo>
                    <a:pt x="306" y="99"/>
                  </a:lnTo>
                  <a:lnTo>
                    <a:pt x="306" y="102"/>
                  </a:lnTo>
                  <a:lnTo>
                    <a:pt x="306" y="104"/>
                  </a:lnTo>
                  <a:lnTo>
                    <a:pt x="306" y="109"/>
                  </a:lnTo>
                  <a:lnTo>
                    <a:pt x="303" y="109"/>
                  </a:lnTo>
                  <a:lnTo>
                    <a:pt x="303" y="111"/>
                  </a:lnTo>
                  <a:lnTo>
                    <a:pt x="302" y="111"/>
                  </a:lnTo>
                  <a:lnTo>
                    <a:pt x="301" y="111"/>
                  </a:lnTo>
                  <a:lnTo>
                    <a:pt x="301" y="113"/>
                  </a:lnTo>
                  <a:lnTo>
                    <a:pt x="299" y="113"/>
                  </a:lnTo>
                  <a:lnTo>
                    <a:pt x="299" y="114"/>
                  </a:lnTo>
                  <a:lnTo>
                    <a:pt x="299" y="117"/>
                  </a:lnTo>
                  <a:lnTo>
                    <a:pt x="298" y="117"/>
                  </a:lnTo>
                  <a:lnTo>
                    <a:pt x="298" y="125"/>
                  </a:lnTo>
                  <a:lnTo>
                    <a:pt x="298" y="126"/>
                  </a:lnTo>
                  <a:lnTo>
                    <a:pt x="296" y="125"/>
                  </a:lnTo>
                  <a:lnTo>
                    <a:pt x="296" y="129"/>
                  </a:lnTo>
                  <a:lnTo>
                    <a:pt x="294" y="129"/>
                  </a:lnTo>
                  <a:lnTo>
                    <a:pt x="291" y="129"/>
                  </a:lnTo>
                  <a:lnTo>
                    <a:pt x="290" y="129"/>
                  </a:lnTo>
                  <a:lnTo>
                    <a:pt x="289" y="129"/>
                  </a:lnTo>
                  <a:lnTo>
                    <a:pt x="285" y="129"/>
                  </a:lnTo>
                  <a:lnTo>
                    <a:pt x="283" y="129"/>
                  </a:lnTo>
                  <a:lnTo>
                    <a:pt x="283" y="130"/>
                  </a:lnTo>
                  <a:lnTo>
                    <a:pt x="282" y="130"/>
                  </a:lnTo>
                  <a:lnTo>
                    <a:pt x="282" y="131"/>
                  </a:lnTo>
                  <a:lnTo>
                    <a:pt x="281" y="131"/>
                  </a:lnTo>
                  <a:lnTo>
                    <a:pt x="281" y="133"/>
                  </a:lnTo>
                  <a:lnTo>
                    <a:pt x="280" y="133"/>
                  </a:lnTo>
                  <a:lnTo>
                    <a:pt x="280" y="134"/>
                  </a:lnTo>
                  <a:lnTo>
                    <a:pt x="279" y="134"/>
                  </a:lnTo>
                  <a:lnTo>
                    <a:pt x="279" y="135"/>
                  </a:lnTo>
                  <a:lnTo>
                    <a:pt x="279" y="136"/>
                  </a:lnTo>
                  <a:lnTo>
                    <a:pt x="279" y="136"/>
                  </a:lnTo>
                  <a:lnTo>
                    <a:pt x="277" y="136"/>
                  </a:lnTo>
                  <a:lnTo>
                    <a:pt x="276" y="136"/>
                  </a:lnTo>
                  <a:lnTo>
                    <a:pt x="276" y="137"/>
                  </a:lnTo>
                  <a:lnTo>
                    <a:pt x="275" y="139"/>
                  </a:lnTo>
                  <a:lnTo>
                    <a:pt x="275" y="140"/>
                  </a:lnTo>
                  <a:lnTo>
                    <a:pt x="274" y="140"/>
                  </a:lnTo>
                  <a:lnTo>
                    <a:pt x="274" y="144"/>
                  </a:lnTo>
                  <a:lnTo>
                    <a:pt x="274" y="147"/>
                  </a:lnTo>
                  <a:lnTo>
                    <a:pt x="274" y="148"/>
                  </a:lnTo>
                  <a:lnTo>
                    <a:pt x="274" y="150"/>
                  </a:lnTo>
                  <a:lnTo>
                    <a:pt x="273" y="150"/>
                  </a:lnTo>
                  <a:lnTo>
                    <a:pt x="273" y="151"/>
                  </a:lnTo>
                  <a:lnTo>
                    <a:pt x="272" y="151"/>
                  </a:lnTo>
                  <a:lnTo>
                    <a:pt x="272" y="152"/>
                  </a:lnTo>
                  <a:lnTo>
                    <a:pt x="271" y="152"/>
                  </a:lnTo>
                  <a:lnTo>
                    <a:pt x="269" y="153"/>
                  </a:lnTo>
                  <a:lnTo>
                    <a:pt x="268" y="154"/>
                  </a:lnTo>
                  <a:lnTo>
                    <a:pt x="262" y="154"/>
                  </a:lnTo>
                  <a:lnTo>
                    <a:pt x="263" y="155"/>
                  </a:lnTo>
                  <a:lnTo>
                    <a:pt x="256" y="156"/>
                  </a:lnTo>
                  <a:lnTo>
                    <a:pt x="254" y="156"/>
                  </a:lnTo>
                  <a:lnTo>
                    <a:pt x="251" y="156"/>
                  </a:lnTo>
                  <a:lnTo>
                    <a:pt x="248" y="156"/>
                  </a:lnTo>
                  <a:lnTo>
                    <a:pt x="246" y="156"/>
                  </a:lnTo>
                  <a:lnTo>
                    <a:pt x="238" y="156"/>
                  </a:lnTo>
                  <a:lnTo>
                    <a:pt x="237" y="156"/>
                  </a:lnTo>
                  <a:lnTo>
                    <a:pt x="233" y="156"/>
                  </a:lnTo>
                  <a:lnTo>
                    <a:pt x="231" y="156"/>
                  </a:lnTo>
                  <a:lnTo>
                    <a:pt x="230" y="156"/>
                  </a:lnTo>
                  <a:lnTo>
                    <a:pt x="229" y="156"/>
                  </a:lnTo>
                  <a:lnTo>
                    <a:pt x="228" y="156"/>
                  </a:lnTo>
                  <a:lnTo>
                    <a:pt x="226" y="156"/>
                  </a:lnTo>
                  <a:lnTo>
                    <a:pt x="226" y="156"/>
                  </a:lnTo>
                  <a:lnTo>
                    <a:pt x="225" y="156"/>
                  </a:lnTo>
                  <a:lnTo>
                    <a:pt x="223" y="156"/>
                  </a:lnTo>
                  <a:lnTo>
                    <a:pt x="216" y="156"/>
                  </a:lnTo>
                  <a:lnTo>
                    <a:pt x="215" y="156"/>
                  </a:lnTo>
                  <a:lnTo>
                    <a:pt x="213" y="156"/>
                  </a:lnTo>
                  <a:lnTo>
                    <a:pt x="212" y="157"/>
                  </a:lnTo>
                  <a:lnTo>
                    <a:pt x="212" y="160"/>
                  </a:lnTo>
                  <a:lnTo>
                    <a:pt x="211" y="160"/>
                  </a:lnTo>
                  <a:lnTo>
                    <a:pt x="209" y="161"/>
                  </a:lnTo>
                  <a:lnTo>
                    <a:pt x="209" y="162"/>
                  </a:lnTo>
                  <a:lnTo>
                    <a:pt x="209" y="163"/>
                  </a:lnTo>
                  <a:lnTo>
                    <a:pt x="209" y="163"/>
                  </a:lnTo>
                  <a:lnTo>
                    <a:pt x="209" y="164"/>
                  </a:lnTo>
                  <a:lnTo>
                    <a:pt x="208" y="164"/>
                  </a:lnTo>
                  <a:lnTo>
                    <a:pt x="208" y="165"/>
                  </a:lnTo>
                  <a:lnTo>
                    <a:pt x="207" y="165"/>
                  </a:lnTo>
                  <a:lnTo>
                    <a:pt x="207" y="167"/>
                  </a:lnTo>
                  <a:lnTo>
                    <a:pt x="207" y="168"/>
                  </a:lnTo>
                  <a:lnTo>
                    <a:pt x="207" y="169"/>
                  </a:lnTo>
                  <a:lnTo>
                    <a:pt x="208" y="170"/>
                  </a:lnTo>
                  <a:lnTo>
                    <a:pt x="209" y="171"/>
                  </a:lnTo>
                  <a:lnTo>
                    <a:pt x="209" y="172"/>
                  </a:lnTo>
                  <a:lnTo>
                    <a:pt x="209" y="173"/>
                  </a:lnTo>
                  <a:lnTo>
                    <a:pt x="208" y="173"/>
                  </a:lnTo>
                  <a:lnTo>
                    <a:pt x="208" y="175"/>
                  </a:lnTo>
                  <a:lnTo>
                    <a:pt x="207" y="175"/>
                  </a:lnTo>
                  <a:lnTo>
                    <a:pt x="208" y="176"/>
                  </a:lnTo>
                  <a:lnTo>
                    <a:pt x="208" y="177"/>
                  </a:lnTo>
                  <a:lnTo>
                    <a:pt x="209" y="177"/>
                  </a:lnTo>
                  <a:lnTo>
                    <a:pt x="209" y="178"/>
                  </a:lnTo>
                  <a:lnTo>
                    <a:pt x="211" y="178"/>
                  </a:lnTo>
                  <a:lnTo>
                    <a:pt x="212" y="179"/>
                  </a:lnTo>
                  <a:lnTo>
                    <a:pt x="211" y="179"/>
                  </a:lnTo>
                  <a:lnTo>
                    <a:pt x="209" y="179"/>
                  </a:lnTo>
                  <a:lnTo>
                    <a:pt x="207" y="179"/>
                  </a:lnTo>
                  <a:lnTo>
                    <a:pt x="205" y="179"/>
                  </a:lnTo>
                  <a:lnTo>
                    <a:pt x="203" y="179"/>
                  </a:lnTo>
                  <a:lnTo>
                    <a:pt x="199" y="179"/>
                  </a:lnTo>
                  <a:lnTo>
                    <a:pt x="197" y="179"/>
                  </a:lnTo>
                  <a:lnTo>
                    <a:pt x="196" y="179"/>
                  </a:lnTo>
                  <a:lnTo>
                    <a:pt x="195" y="179"/>
                  </a:lnTo>
                  <a:lnTo>
                    <a:pt x="192" y="179"/>
                  </a:lnTo>
                  <a:lnTo>
                    <a:pt x="188" y="179"/>
                  </a:lnTo>
                  <a:lnTo>
                    <a:pt x="185" y="179"/>
                  </a:lnTo>
                  <a:lnTo>
                    <a:pt x="180" y="179"/>
                  </a:lnTo>
                  <a:lnTo>
                    <a:pt x="166" y="179"/>
                  </a:lnTo>
                  <a:lnTo>
                    <a:pt x="163" y="179"/>
                  </a:lnTo>
                  <a:lnTo>
                    <a:pt x="162" y="179"/>
                  </a:lnTo>
                  <a:lnTo>
                    <a:pt x="160" y="179"/>
                  </a:lnTo>
                  <a:lnTo>
                    <a:pt x="147" y="179"/>
                  </a:lnTo>
                  <a:lnTo>
                    <a:pt x="146" y="179"/>
                  </a:lnTo>
                  <a:lnTo>
                    <a:pt x="144" y="179"/>
                  </a:lnTo>
                  <a:lnTo>
                    <a:pt x="144" y="179"/>
                  </a:lnTo>
                  <a:lnTo>
                    <a:pt x="139" y="179"/>
                  </a:lnTo>
                  <a:lnTo>
                    <a:pt x="137" y="179"/>
                  </a:lnTo>
                  <a:lnTo>
                    <a:pt x="131" y="179"/>
                  </a:lnTo>
                  <a:lnTo>
                    <a:pt x="130" y="179"/>
                  </a:lnTo>
                  <a:lnTo>
                    <a:pt x="129" y="179"/>
                  </a:lnTo>
                  <a:lnTo>
                    <a:pt x="128" y="179"/>
                  </a:lnTo>
                  <a:lnTo>
                    <a:pt x="127" y="179"/>
                  </a:lnTo>
                  <a:lnTo>
                    <a:pt x="125" y="179"/>
                  </a:lnTo>
                  <a:lnTo>
                    <a:pt x="123" y="179"/>
                  </a:lnTo>
                  <a:lnTo>
                    <a:pt x="122" y="179"/>
                  </a:lnTo>
                  <a:lnTo>
                    <a:pt x="121" y="179"/>
                  </a:lnTo>
                  <a:lnTo>
                    <a:pt x="120" y="179"/>
                  </a:lnTo>
                  <a:lnTo>
                    <a:pt x="119" y="179"/>
                  </a:lnTo>
                  <a:lnTo>
                    <a:pt x="118" y="179"/>
                  </a:lnTo>
                  <a:lnTo>
                    <a:pt x="117" y="179"/>
                  </a:lnTo>
                  <a:lnTo>
                    <a:pt x="114" y="179"/>
                  </a:lnTo>
                  <a:lnTo>
                    <a:pt x="113" y="179"/>
                  </a:lnTo>
                  <a:lnTo>
                    <a:pt x="112" y="179"/>
                  </a:lnTo>
                  <a:lnTo>
                    <a:pt x="111" y="179"/>
                  </a:lnTo>
                  <a:lnTo>
                    <a:pt x="110" y="179"/>
                  </a:lnTo>
                  <a:lnTo>
                    <a:pt x="109" y="179"/>
                  </a:lnTo>
                  <a:lnTo>
                    <a:pt x="108" y="179"/>
                  </a:lnTo>
                  <a:lnTo>
                    <a:pt x="106" y="179"/>
                  </a:lnTo>
                  <a:lnTo>
                    <a:pt x="105" y="179"/>
                  </a:lnTo>
                  <a:lnTo>
                    <a:pt x="104" y="179"/>
                  </a:lnTo>
                  <a:lnTo>
                    <a:pt x="103" y="179"/>
                  </a:lnTo>
                  <a:lnTo>
                    <a:pt x="99" y="179"/>
                  </a:lnTo>
                  <a:lnTo>
                    <a:pt x="97" y="179"/>
                  </a:lnTo>
                  <a:lnTo>
                    <a:pt x="92" y="179"/>
                  </a:lnTo>
                  <a:lnTo>
                    <a:pt x="91" y="179"/>
                  </a:lnTo>
                  <a:lnTo>
                    <a:pt x="89" y="179"/>
                  </a:lnTo>
                  <a:lnTo>
                    <a:pt x="89" y="179"/>
                  </a:lnTo>
                  <a:lnTo>
                    <a:pt x="86" y="179"/>
                  </a:lnTo>
                  <a:lnTo>
                    <a:pt x="83" y="179"/>
                  </a:lnTo>
                  <a:lnTo>
                    <a:pt x="82" y="179"/>
                  </a:lnTo>
                  <a:lnTo>
                    <a:pt x="80" y="179"/>
                  </a:lnTo>
                  <a:lnTo>
                    <a:pt x="79" y="179"/>
                  </a:lnTo>
                  <a:lnTo>
                    <a:pt x="78" y="179"/>
                  </a:lnTo>
                  <a:lnTo>
                    <a:pt x="77" y="179"/>
                  </a:lnTo>
                  <a:lnTo>
                    <a:pt x="76" y="179"/>
                  </a:lnTo>
                  <a:lnTo>
                    <a:pt x="74" y="179"/>
                  </a:lnTo>
                  <a:lnTo>
                    <a:pt x="72" y="179"/>
                  </a:lnTo>
                  <a:lnTo>
                    <a:pt x="69" y="179"/>
                  </a:lnTo>
                  <a:lnTo>
                    <a:pt x="68" y="179"/>
                  </a:lnTo>
                  <a:lnTo>
                    <a:pt x="67" y="179"/>
                  </a:lnTo>
                  <a:lnTo>
                    <a:pt x="66" y="179"/>
                  </a:lnTo>
                  <a:lnTo>
                    <a:pt x="65" y="179"/>
                  </a:lnTo>
                  <a:lnTo>
                    <a:pt x="63" y="179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0" y="179"/>
                  </a:lnTo>
                  <a:lnTo>
                    <a:pt x="58" y="179"/>
                  </a:lnTo>
                  <a:lnTo>
                    <a:pt x="56" y="179"/>
                  </a:lnTo>
                  <a:lnTo>
                    <a:pt x="54" y="179"/>
                  </a:lnTo>
                  <a:lnTo>
                    <a:pt x="53" y="179"/>
                  </a:lnTo>
                  <a:lnTo>
                    <a:pt x="51" y="179"/>
                  </a:lnTo>
                  <a:lnTo>
                    <a:pt x="50" y="179"/>
                  </a:lnTo>
                  <a:lnTo>
                    <a:pt x="49" y="179"/>
                  </a:lnTo>
                  <a:lnTo>
                    <a:pt x="48" y="179"/>
                  </a:lnTo>
                  <a:lnTo>
                    <a:pt x="45" y="179"/>
                  </a:lnTo>
                  <a:lnTo>
                    <a:pt x="43" y="179"/>
                  </a:lnTo>
                  <a:lnTo>
                    <a:pt x="42" y="179"/>
                  </a:lnTo>
                  <a:lnTo>
                    <a:pt x="41" y="179"/>
                  </a:lnTo>
                  <a:lnTo>
                    <a:pt x="40" y="179"/>
                  </a:lnTo>
                  <a:lnTo>
                    <a:pt x="39" y="179"/>
                  </a:lnTo>
                  <a:lnTo>
                    <a:pt x="37" y="179"/>
                  </a:lnTo>
                  <a:lnTo>
                    <a:pt x="35" y="179"/>
                  </a:lnTo>
                  <a:lnTo>
                    <a:pt x="35" y="179"/>
                  </a:lnTo>
                  <a:lnTo>
                    <a:pt x="34" y="179"/>
                  </a:lnTo>
                  <a:lnTo>
                    <a:pt x="32" y="179"/>
                  </a:lnTo>
                  <a:lnTo>
                    <a:pt x="29" y="179"/>
                  </a:lnTo>
                  <a:lnTo>
                    <a:pt x="27" y="179"/>
                  </a:lnTo>
                  <a:lnTo>
                    <a:pt x="26" y="179"/>
                  </a:lnTo>
                  <a:lnTo>
                    <a:pt x="25" y="178"/>
                  </a:lnTo>
                  <a:lnTo>
                    <a:pt x="25" y="177"/>
                  </a:lnTo>
                  <a:lnTo>
                    <a:pt x="25" y="176"/>
                  </a:lnTo>
                  <a:lnTo>
                    <a:pt x="25" y="175"/>
                  </a:lnTo>
                  <a:lnTo>
                    <a:pt x="24" y="175"/>
                  </a:lnTo>
                  <a:lnTo>
                    <a:pt x="24" y="173"/>
                  </a:lnTo>
                  <a:lnTo>
                    <a:pt x="24" y="172"/>
                  </a:lnTo>
                  <a:lnTo>
                    <a:pt x="24" y="171"/>
                  </a:lnTo>
                  <a:lnTo>
                    <a:pt x="24" y="170"/>
                  </a:lnTo>
                  <a:lnTo>
                    <a:pt x="24" y="169"/>
                  </a:lnTo>
                  <a:lnTo>
                    <a:pt x="23" y="168"/>
                  </a:lnTo>
                  <a:lnTo>
                    <a:pt x="22" y="168"/>
                  </a:lnTo>
                  <a:lnTo>
                    <a:pt x="22" y="167"/>
                  </a:lnTo>
                  <a:lnTo>
                    <a:pt x="22" y="165"/>
                  </a:lnTo>
                  <a:lnTo>
                    <a:pt x="22" y="164"/>
                  </a:lnTo>
                  <a:lnTo>
                    <a:pt x="23" y="163"/>
                  </a:lnTo>
                  <a:lnTo>
                    <a:pt x="23" y="163"/>
                  </a:lnTo>
                  <a:lnTo>
                    <a:pt x="23" y="162"/>
                  </a:lnTo>
                  <a:lnTo>
                    <a:pt x="23" y="161"/>
                  </a:lnTo>
                  <a:lnTo>
                    <a:pt x="24" y="161"/>
                  </a:lnTo>
                  <a:lnTo>
                    <a:pt x="23" y="160"/>
                  </a:lnTo>
                  <a:lnTo>
                    <a:pt x="23" y="159"/>
                  </a:lnTo>
                  <a:lnTo>
                    <a:pt x="24" y="157"/>
                  </a:lnTo>
                  <a:lnTo>
                    <a:pt x="24" y="156"/>
                  </a:lnTo>
                  <a:lnTo>
                    <a:pt x="24" y="155"/>
                  </a:lnTo>
                  <a:lnTo>
                    <a:pt x="24" y="154"/>
                  </a:lnTo>
                  <a:lnTo>
                    <a:pt x="24" y="153"/>
                  </a:lnTo>
                  <a:lnTo>
                    <a:pt x="24" y="152"/>
                  </a:lnTo>
                  <a:lnTo>
                    <a:pt x="24" y="151"/>
                  </a:lnTo>
                  <a:lnTo>
                    <a:pt x="24" y="150"/>
                  </a:lnTo>
                  <a:lnTo>
                    <a:pt x="25" y="148"/>
                  </a:lnTo>
                  <a:lnTo>
                    <a:pt x="26" y="148"/>
                  </a:lnTo>
                  <a:lnTo>
                    <a:pt x="27" y="148"/>
                  </a:lnTo>
                  <a:lnTo>
                    <a:pt x="28" y="148"/>
                  </a:lnTo>
                  <a:lnTo>
                    <a:pt x="28" y="147"/>
                  </a:lnTo>
                  <a:lnTo>
                    <a:pt x="29" y="147"/>
                  </a:lnTo>
                  <a:lnTo>
                    <a:pt x="29" y="146"/>
                  </a:lnTo>
                  <a:lnTo>
                    <a:pt x="29" y="145"/>
                  </a:lnTo>
                  <a:lnTo>
                    <a:pt x="29" y="144"/>
                  </a:lnTo>
                  <a:lnTo>
                    <a:pt x="29" y="143"/>
                  </a:lnTo>
                  <a:lnTo>
                    <a:pt x="31" y="143"/>
                  </a:lnTo>
                  <a:lnTo>
                    <a:pt x="32" y="143"/>
                  </a:lnTo>
                  <a:lnTo>
                    <a:pt x="32" y="142"/>
                  </a:lnTo>
                  <a:lnTo>
                    <a:pt x="31" y="140"/>
                  </a:lnTo>
                  <a:lnTo>
                    <a:pt x="29" y="139"/>
                  </a:lnTo>
                  <a:lnTo>
                    <a:pt x="28" y="139"/>
                  </a:lnTo>
                  <a:lnTo>
                    <a:pt x="28" y="138"/>
                  </a:lnTo>
                  <a:lnTo>
                    <a:pt x="28" y="137"/>
                  </a:lnTo>
                  <a:lnTo>
                    <a:pt x="28" y="136"/>
                  </a:lnTo>
                  <a:lnTo>
                    <a:pt x="29" y="136"/>
                  </a:lnTo>
                  <a:lnTo>
                    <a:pt x="28" y="135"/>
                  </a:lnTo>
                  <a:lnTo>
                    <a:pt x="28" y="134"/>
                  </a:lnTo>
                  <a:lnTo>
                    <a:pt x="28" y="133"/>
                  </a:lnTo>
                  <a:lnTo>
                    <a:pt x="27" y="131"/>
                  </a:lnTo>
                  <a:lnTo>
                    <a:pt x="27" y="130"/>
                  </a:lnTo>
                  <a:lnTo>
                    <a:pt x="26" y="129"/>
                  </a:lnTo>
                  <a:lnTo>
                    <a:pt x="26" y="128"/>
                  </a:lnTo>
                  <a:lnTo>
                    <a:pt x="26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4" y="125"/>
                  </a:lnTo>
                  <a:lnTo>
                    <a:pt x="23" y="125"/>
                  </a:lnTo>
                  <a:lnTo>
                    <a:pt x="23" y="123"/>
                  </a:lnTo>
                  <a:lnTo>
                    <a:pt x="24" y="122"/>
                  </a:lnTo>
                  <a:lnTo>
                    <a:pt x="24" y="121"/>
                  </a:lnTo>
                  <a:lnTo>
                    <a:pt x="24" y="120"/>
                  </a:lnTo>
                  <a:lnTo>
                    <a:pt x="23" y="120"/>
                  </a:lnTo>
                  <a:lnTo>
                    <a:pt x="22" y="119"/>
                  </a:lnTo>
                  <a:lnTo>
                    <a:pt x="23" y="118"/>
                  </a:lnTo>
                  <a:lnTo>
                    <a:pt x="24" y="117"/>
                  </a:lnTo>
                  <a:lnTo>
                    <a:pt x="24" y="116"/>
                  </a:lnTo>
                  <a:lnTo>
                    <a:pt x="24" y="114"/>
                  </a:lnTo>
                  <a:lnTo>
                    <a:pt x="23" y="114"/>
                  </a:lnTo>
                  <a:lnTo>
                    <a:pt x="23" y="113"/>
                  </a:lnTo>
                  <a:lnTo>
                    <a:pt x="23" y="112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4" y="110"/>
                  </a:lnTo>
                  <a:lnTo>
                    <a:pt x="24" y="109"/>
                  </a:lnTo>
                  <a:lnTo>
                    <a:pt x="23" y="109"/>
                  </a:lnTo>
                  <a:lnTo>
                    <a:pt x="23" y="109"/>
                  </a:lnTo>
                  <a:lnTo>
                    <a:pt x="23" y="108"/>
                  </a:lnTo>
                  <a:lnTo>
                    <a:pt x="22" y="108"/>
                  </a:lnTo>
                  <a:lnTo>
                    <a:pt x="22" y="106"/>
                  </a:lnTo>
                  <a:lnTo>
                    <a:pt x="20" y="106"/>
                  </a:lnTo>
                  <a:lnTo>
                    <a:pt x="19" y="106"/>
                  </a:lnTo>
                  <a:lnTo>
                    <a:pt x="19" y="105"/>
                  </a:lnTo>
                  <a:lnTo>
                    <a:pt x="19" y="104"/>
                  </a:lnTo>
                  <a:lnTo>
                    <a:pt x="18" y="103"/>
                  </a:lnTo>
                  <a:lnTo>
                    <a:pt x="19" y="103"/>
                  </a:lnTo>
                  <a:lnTo>
                    <a:pt x="19" y="102"/>
                  </a:lnTo>
                  <a:lnTo>
                    <a:pt x="19" y="101"/>
                  </a:lnTo>
                  <a:lnTo>
                    <a:pt x="20" y="101"/>
                  </a:lnTo>
                  <a:lnTo>
                    <a:pt x="20" y="100"/>
                  </a:lnTo>
                  <a:lnTo>
                    <a:pt x="22" y="100"/>
                  </a:lnTo>
                  <a:lnTo>
                    <a:pt x="20" y="100"/>
                  </a:lnTo>
                  <a:lnTo>
                    <a:pt x="20" y="99"/>
                  </a:lnTo>
                  <a:lnTo>
                    <a:pt x="20" y="97"/>
                  </a:lnTo>
                  <a:lnTo>
                    <a:pt x="20" y="96"/>
                  </a:lnTo>
                  <a:lnTo>
                    <a:pt x="20" y="95"/>
                  </a:lnTo>
                  <a:lnTo>
                    <a:pt x="20" y="94"/>
                  </a:lnTo>
                  <a:lnTo>
                    <a:pt x="19" y="93"/>
                  </a:lnTo>
                  <a:lnTo>
                    <a:pt x="19" y="92"/>
                  </a:lnTo>
                  <a:lnTo>
                    <a:pt x="19" y="91"/>
                  </a:lnTo>
                  <a:lnTo>
                    <a:pt x="19" y="89"/>
                  </a:lnTo>
                  <a:lnTo>
                    <a:pt x="18" y="88"/>
                  </a:lnTo>
                  <a:lnTo>
                    <a:pt x="19" y="87"/>
                  </a:lnTo>
                  <a:lnTo>
                    <a:pt x="19" y="86"/>
                  </a:lnTo>
                  <a:lnTo>
                    <a:pt x="18" y="86"/>
                  </a:lnTo>
                  <a:lnTo>
                    <a:pt x="17" y="85"/>
                  </a:lnTo>
                  <a:lnTo>
                    <a:pt x="16" y="85"/>
                  </a:lnTo>
                  <a:lnTo>
                    <a:pt x="15" y="84"/>
                  </a:lnTo>
                  <a:lnTo>
                    <a:pt x="16" y="83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16" y="80"/>
                  </a:lnTo>
                  <a:lnTo>
                    <a:pt x="16" y="79"/>
                  </a:lnTo>
                  <a:lnTo>
                    <a:pt x="16" y="78"/>
                  </a:lnTo>
                  <a:lnTo>
                    <a:pt x="17" y="77"/>
                  </a:lnTo>
                  <a:lnTo>
                    <a:pt x="17" y="76"/>
                  </a:lnTo>
                  <a:lnTo>
                    <a:pt x="18" y="75"/>
                  </a:lnTo>
                  <a:lnTo>
                    <a:pt x="19" y="74"/>
                  </a:lnTo>
                  <a:lnTo>
                    <a:pt x="18" y="72"/>
                  </a:lnTo>
                  <a:lnTo>
                    <a:pt x="18" y="71"/>
                  </a:lnTo>
                  <a:lnTo>
                    <a:pt x="19" y="70"/>
                  </a:lnTo>
                  <a:lnTo>
                    <a:pt x="18" y="70"/>
                  </a:lnTo>
                  <a:lnTo>
                    <a:pt x="18" y="69"/>
                  </a:lnTo>
                  <a:lnTo>
                    <a:pt x="17" y="68"/>
                  </a:lnTo>
                  <a:lnTo>
                    <a:pt x="17" y="67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7" y="63"/>
                  </a:lnTo>
                  <a:lnTo>
                    <a:pt x="18" y="62"/>
                  </a:lnTo>
                  <a:lnTo>
                    <a:pt x="18" y="61"/>
                  </a:lnTo>
                  <a:lnTo>
                    <a:pt x="18" y="60"/>
                  </a:lnTo>
                  <a:lnTo>
                    <a:pt x="17" y="60"/>
                  </a:lnTo>
                  <a:lnTo>
                    <a:pt x="18" y="59"/>
                  </a:lnTo>
                  <a:lnTo>
                    <a:pt x="17" y="58"/>
                  </a:lnTo>
                  <a:lnTo>
                    <a:pt x="16" y="57"/>
                  </a:lnTo>
                  <a:lnTo>
                    <a:pt x="16" y="55"/>
                  </a:lnTo>
                  <a:lnTo>
                    <a:pt x="15" y="55"/>
                  </a:lnTo>
                  <a:lnTo>
                    <a:pt x="14" y="55"/>
                  </a:lnTo>
                  <a:lnTo>
                    <a:pt x="12" y="55"/>
                  </a:lnTo>
                  <a:lnTo>
                    <a:pt x="12" y="54"/>
                  </a:lnTo>
                  <a:lnTo>
                    <a:pt x="11" y="54"/>
                  </a:lnTo>
                  <a:lnTo>
                    <a:pt x="10" y="54"/>
                  </a:lnTo>
                  <a:lnTo>
                    <a:pt x="9" y="53"/>
                  </a:lnTo>
                  <a:lnTo>
                    <a:pt x="8" y="53"/>
                  </a:lnTo>
                  <a:lnTo>
                    <a:pt x="8" y="53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5" y="53"/>
                  </a:lnTo>
                  <a:lnTo>
                    <a:pt x="3" y="52"/>
                  </a:lnTo>
                  <a:lnTo>
                    <a:pt x="2" y="52"/>
                  </a:lnTo>
                  <a:lnTo>
                    <a:pt x="2" y="51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1" y="46"/>
                  </a:lnTo>
                  <a:lnTo>
                    <a:pt x="2" y="46"/>
                  </a:lnTo>
                  <a:lnTo>
                    <a:pt x="3" y="45"/>
                  </a:lnTo>
                  <a:lnTo>
                    <a:pt x="5" y="45"/>
                  </a:lnTo>
                  <a:lnTo>
                    <a:pt x="5" y="44"/>
                  </a:lnTo>
                  <a:lnTo>
                    <a:pt x="6" y="44"/>
                  </a:lnTo>
                  <a:lnTo>
                    <a:pt x="7" y="43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9" y="42"/>
                  </a:lnTo>
                  <a:lnTo>
                    <a:pt x="10" y="42"/>
                  </a:lnTo>
                  <a:lnTo>
                    <a:pt x="10" y="41"/>
                  </a:lnTo>
                  <a:lnTo>
                    <a:pt x="11" y="41"/>
                  </a:lnTo>
                  <a:lnTo>
                    <a:pt x="12" y="41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0"/>
                  </a:lnTo>
                  <a:lnTo>
                    <a:pt x="16" y="38"/>
                  </a:lnTo>
                  <a:lnTo>
                    <a:pt x="17" y="38"/>
                  </a:lnTo>
                  <a:lnTo>
                    <a:pt x="18" y="38"/>
                  </a:lnTo>
                  <a:lnTo>
                    <a:pt x="18" y="40"/>
                  </a:lnTo>
                  <a:lnTo>
                    <a:pt x="19" y="40"/>
                  </a:lnTo>
                  <a:lnTo>
                    <a:pt x="20" y="40"/>
                  </a:lnTo>
                  <a:lnTo>
                    <a:pt x="22" y="40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4" y="41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7" y="38"/>
                  </a:lnTo>
                  <a:lnTo>
                    <a:pt x="27" y="40"/>
                  </a:lnTo>
                  <a:lnTo>
                    <a:pt x="27" y="41"/>
                  </a:lnTo>
                  <a:lnTo>
                    <a:pt x="28" y="41"/>
                  </a:lnTo>
                  <a:lnTo>
                    <a:pt x="29" y="41"/>
                  </a:lnTo>
                  <a:lnTo>
                    <a:pt x="31" y="41"/>
                  </a:lnTo>
                  <a:lnTo>
                    <a:pt x="31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3" y="38"/>
                  </a:lnTo>
                  <a:lnTo>
                    <a:pt x="33" y="37"/>
                  </a:lnTo>
                  <a:lnTo>
                    <a:pt x="33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5" y="33"/>
                  </a:lnTo>
                  <a:lnTo>
                    <a:pt x="36" y="33"/>
                  </a:lnTo>
                  <a:lnTo>
                    <a:pt x="36" y="32"/>
                  </a:lnTo>
                  <a:lnTo>
                    <a:pt x="37" y="30"/>
                  </a:lnTo>
                  <a:lnTo>
                    <a:pt x="36" y="30"/>
                  </a:lnTo>
                  <a:lnTo>
                    <a:pt x="37" y="30"/>
                  </a:lnTo>
                  <a:lnTo>
                    <a:pt x="37" y="29"/>
                  </a:lnTo>
                  <a:lnTo>
                    <a:pt x="39" y="29"/>
                  </a:lnTo>
                  <a:lnTo>
                    <a:pt x="39" y="28"/>
                  </a:lnTo>
                  <a:lnTo>
                    <a:pt x="40" y="28"/>
                  </a:lnTo>
                  <a:lnTo>
                    <a:pt x="40" y="29"/>
                  </a:lnTo>
                  <a:lnTo>
                    <a:pt x="41" y="29"/>
                  </a:lnTo>
                  <a:lnTo>
                    <a:pt x="41" y="28"/>
                  </a:lnTo>
                  <a:lnTo>
                    <a:pt x="41" y="29"/>
                  </a:lnTo>
                  <a:lnTo>
                    <a:pt x="42" y="29"/>
                  </a:lnTo>
                  <a:lnTo>
                    <a:pt x="43" y="29"/>
                  </a:lnTo>
                  <a:lnTo>
                    <a:pt x="44" y="29"/>
                  </a:lnTo>
                  <a:lnTo>
                    <a:pt x="44" y="30"/>
                  </a:lnTo>
                  <a:lnTo>
                    <a:pt x="45" y="29"/>
                  </a:lnTo>
                  <a:lnTo>
                    <a:pt x="46" y="29"/>
                  </a:lnTo>
                  <a:lnTo>
                    <a:pt x="46" y="28"/>
                  </a:lnTo>
                  <a:lnTo>
                    <a:pt x="49" y="28"/>
                  </a:lnTo>
                  <a:lnTo>
                    <a:pt x="50" y="28"/>
                  </a:lnTo>
                  <a:lnTo>
                    <a:pt x="51" y="28"/>
                  </a:lnTo>
                  <a:lnTo>
                    <a:pt x="52" y="28"/>
                  </a:lnTo>
                  <a:lnTo>
                    <a:pt x="52" y="27"/>
                  </a:lnTo>
                  <a:lnTo>
                    <a:pt x="53" y="27"/>
                  </a:lnTo>
                  <a:lnTo>
                    <a:pt x="54" y="27"/>
                  </a:lnTo>
                  <a:lnTo>
                    <a:pt x="56" y="27"/>
                  </a:lnTo>
                  <a:lnTo>
                    <a:pt x="57" y="27"/>
                  </a:lnTo>
                  <a:lnTo>
                    <a:pt x="57" y="27"/>
                  </a:lnTo>
                  <a:lnTo>
                    <a:pt x="57" y="27"/>
                  </a:lnTo>
                  <a:lnTo>
                    <a:pt x="58" y="27"/>
                  </a:lnTo>
                  <a:lnTo>
                    <a:pt x="58" y="27"/>
                  </a:lnTo>
                  <a:lnTo>
                    <a:pt x="59" y="27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2" y="26"/>
                  </a:lnTo>
                  <a:lnTo>
                    <a:pt x="63" y="26"/>
                  </a:lnTo>
                  <a:lnTo>
                    <a:pt x="65" y="26"/>
                  </a:lnTo>
                  <a:lnTo>
                    <a:pt x="65" y="25"/>
                  </a:lnTo>
                  <a:lnTo>
                    <a:pt x="66" y="25"/>
                  </a:lnTo>
                  <a:lnTo>
                    <a:pt x="67" y="25"/>
                  </a:lnTo>
                  <a:lnTo>
                    <a:pt x="68" y="26"/>
                  </a:lnTo>
                  <a:lnTo>
                    <a:pt x="69" y="27"/>
                  </a:lnTo>
                  <a:lnTo>
                    <a:pt x="69" y="27"/>
                  </a:lnTo>
                  <a:lnTo>
                    <a:pt x="68" y="28"/>
                  </a:lnTo>
                  <a:lnTo>
                    <a:pt x="68" y="29"/>
                  </a:lnTo>
                  <a:lnTo>
                    <a:pt x="69" y="29"/>
                  </a:lnTo>
                  <a:lnTo>
                    <a:pt x="70" y="29"/>
                  </a:lnTo>
                  <a:lnTo>
                    <a:pt x="70" y="28"/>
                  </a:lnTo>
                  <a:lnTo>
                    <a:pt x="71" y="28"/>
                  </a:lnTo>
                  <a:lnTo>
                    <a:pt x="72" y="28"/>
                  </a:lnTo>
                  <a:lnTo>
                    <a:pt x="74" y="29"/>
                  </a:lnTo>
                  <a:lnTo>
                    <a:pt x="75" y="29"/>
                  </a:lnTo>
                  <a:lnTo>
                    <a:pt x="75" y="30"/>
                  </a:lnTo>
                  <a:lnTo>
                    <a:pt x="76" y="30"/>
                  </a:lnTo>
                  <a:lnTo>
                    <a:pt x="77" y="30"/>
                  </a:lnTo>
                  <a:lnTo>
                    <a:pt x="78" y="32"/>
                  </a:lnTo>
                  <a:lnTo>
                    <a:pt x="79" y="32"/>
                  </a:lnTo>
                  <a:lnTo>
                    <a:pt x="80" y="32"/>
                  </a:lnTo>
                  <a:lnTo>
                    <a:pt x="80" y="33"/>
                  </a:lnTo>
                  <a:lnTo>
                    <a:pt x="80" y="34"/>
                  </a:lnTo>
                  <a:lnTo>
                    <a:pt x="82" y="34"/>
                  </a:lnTo>
                  <a:lnTo>
                    <a:pt x="83" y="34"/>
                  </a:lnTo>
                  <a:lnTo>
                    <a:pt x="83" y="33"/>
                  </a:lnTo>
                  <a:lnTo>
                    <a:pt x="84" y="33"/>
                  </a:lnTo>
                  <a:lnTo>
                    <a:pt x="84" y="34"/>
                  </a:lnTo>
                  <a:lnTo>
                    <a:pt x="85" y="34"/>
                  </a:lnTo>
                  <a:lnTo>
                    <a:pt x="86" y="34"/>
                  </a:lnTo>
                  <a:lnTo>
                    <a:pt x="87" y="34"/>
                  </a:lnTo>
                  <a:lnTo>
                    <a:pt x="87" y="33"/>
                  </a:lnTo>
                  <a:lnTo>
                    <a:pt x="88" y="33"/>
                  </a:lnTo>
                  <a:lnTo>
                    <a:pt x="89" y="33"/>
                  </a:lnTo>
                  <a:lnTo>
                    <a:pt x="89" y="33"/>
                  </a:lnTo>
                  <a:lnTo>
                    <a:pt x="89" y="32"/>
                  </a:lnTo>
                  <a:lnTo>
                    <a:pt x="91" y="32"/>
                  </a:lnTo>
                  <a:lnTo>
                    <a:pt x="92" y="30"/>
                  </a:lnTo>
                  <a:lnTo>
                    <a:pt x="91" y="29"/>
                  </a:lnTo>
                  <a:lnTo>
                    <a:pt x="92" y="28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8"/>
                  </a:lnTo>
                  <a:lnTo>
                    <a:pt x="96" y="28"/>
                  </a:lnTo>
                  <a:lnTo>
                    <a:pt x="96" y="27"/>
                  </a:lnTo>
                  <a:lnTo>
                    <a:pt x="96" y="27"/>
                  </a:lnTo>
                  <a:lnTo>
                    <a:pt x="97" y="27"/>
                  </a:lnTo>
                  <a:lnTo>
                    <a:pt x="99" y="27"/>
                  </a:lnTo>
                  <a:lnTo>
                    <a:pt x="100" y="26"/>
                  </a:lnTo>
                  <a:lnTo>
                    <a:pt x="100" y="25"/>
                  </a:lnTo>
                  <a:lnTo>
                    <a:pt x="101" y="24"/>
                  </a:lnTo>
                  <a:lnTo>
                    <a:pt x="101" y="25"/>
                  </a:lnTo>
                  <a:lnTo>
                    <a:pt x="102" y="25"/>
                  </a:lnTo>
                  <a:lnTo>
                    <a:pt x="103" y="25"/>
                  </a:lnTo>
                  <a:lnTo>
                    <a:pt x="104" y="25"/>
                  </a:lnTo>
                  <a:lnTo>
                    <a:pt x="105" y="24"/>
                  </a:lnTo>
                  <a:lnTo>
                    <a:pt x="106" y="23"/>
                  </a:lnTo>
                  <a:lnTo>
                    <a:pt x="106" y="21"/>
                  </a:lnTo>
                  <a:lnTo>
                    <a:pt x="108" y="21"/>
                  </a:lnTo>
                  <a:lnTo>
                    <a:pt x="109" y="21"/>
                  </a:lnTo>
                  <a:lnTo>
                    <a:pt x="109" y="20"/>
                  </a:lnTo>
                  <a:lnTo>
                    <a:pt x="110" y="20"/>
                  </a:lnTo>
                  <a:lnTo>
                    <a:pt x="110" y="21"/>
                  </a:lnTo>
                  <a:lnTo>
                    <a:pt x="111" y="21"/>
                  </a:lnTo>
                  <a:lnTo>
                    <a:pt x="111" y="20"/>
                  </a:lnTo>
                  <a:lnTo>
                    <a:pt x="111" y="19"/>
                  </a:lnTo>
                  <a:lnTo>
                    <a:pt x="112" y="19"/>
                  </a:lnTo>
                  <a:lnTo>
                    <a:pt x="113" y="19"/>
                  </a:lnTo>
                  <a:lnTo>
                    <a:pt x="113" y="18"/>
                  </a:lnTo>
                  <a:lnTo>
                    <a:pt x="112" y="18"/>
                  </a:lnTo>
                  <a:lnTo>
                    <a:pt x="112" y="17"/>
                  </a:lnTo>
                  <a:lnTo>
                    <a:pt x="113" y="17"/>
                  </a:lnTo>
                  <a:lnTo>
                    <a:pt x="114" y="18"/>
                  </a:lnTo>
                  <a:lnTo>
                    <a:pt x="116" y="18"/>
                  </a:lnTo>
                  <a:lnTo>
                    <a:pt x="117" y="18"/>
                  </a:lnTo>
                  <a:lnTo>
                    <a:pt x="117" y="19"/>
                  </a:lnTo>
                  <a:lnTo>
                    <a:pt x="117" y="19"/>
                  </a:lnTo>
                  <a:lnTo>
                    <a:pt x="117" y="20"/>
                  </a:lnTo>
                  <a:lnTo>
                    <a:pt x="118" y="20"/>
                  </a:lnTo>
                  <a:lnTo>
                    <a:pt x="119" y="19"/>
                  </a:lnTo>
                  <a:lnTo>
                    <a:pt x="119" y="20"/>
                  </a:lnTo>
                  <a:lnTo>
                    <a:pt x="120" y="20"/>
                  </a:lnTo>
                  <a:lnTo>
                    <a:pt x="121" y="20"/>
                  </a:lnTo>
                  <a:lnTo>
                    <a:pt x="121" y="19"/>
                  </a:lnTo>
                  <a:lnTo>
                    <a:pt x="122" y="19"/>
                  </a:lnTo>
                  <a:lnTo>
                    <a:pt x="123" y="19"/>
                  </a:lnTo>
                  <a:lnTo>
                    <a:pt x="123" y="20"/>
                  </a:lnTo>
                  <a:lnTo>
                    <a:pt x="125" y="20"/>
                  </a:lnTo>
                  <a:lnTo>
                    <a:pt x="125" y="21"/>
                  </a:lnTo>
                  <a:lnTo>
                    <a:pt x="125" y="23"/>
                  </a:lnTo>
                  <a:lnTo>
                    <a:pt x="126" y="21"/>
                  </a:lnTo>
                  <a:lnTo>
                    <a:pt x="127" y="21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9" y="23"/>
                  </a:lnTo>
                  <a:lnTo>
                    <a:pt x="130" y="23"/>
                  </a:lnTo>
                  <a:lnTo>
                    <a:pt x="131" y="23"/>
                  </a:lnTo>
                  <a:lnTo>
                    <a:pt x="132" y="23"/>
                  </a:lnTo>
                  <a:lnTo>
                    <a:pt x="132" y="21"/>
                  </a:lnTo>
                  <a:lnTo>
                    <a:pt x="134" y="21"/>
                  </a:lnTo>
                  <a:lnTo>
                    <a:pt x="135" y="21"/>
                  </a:lnTo>
                  <a:lnTo>
                    <a:pt x="136" y="23"/>
                  </a:lnTo>
                  <a:lnTo>
                    <a:pt x="137" y="23"/>
                  </a:lnTo>
                  <a:lnTo>
                    <a:pt x="138" y="23"/>
                  </a:lnTo>
                  <a:lnTo>
                    <a:pt x="139" y="23"/>
                  </a:lnTo>
                  <a:lnTo>
                    <a:pt x="140" y="23"/>
                  </a:lnTo>
                  <a:lnTo>
                    <a:pt x="142" y="23"/>
                  </a:lnTo>
                  <a:lnTo>
                    <a:pt x="144" y="23"/>
                  </a:lnTo>
                  <a:lnTo>
                    <a:pt x="144" y="23"/>
                  </a:lnTo>
                  <a:lnTo>
                    <a:pt x="145" y="23"/>
                  </a:lnTo>
                  <a:lnTo>
                    <a:pt x="146" y="23"/>
                  </a:lnTo>
                  <a:lnTo>
                    <a:pt x="147" y="23"/>
                  </a:lnTo>
                  <a:lnTo>
                    <a:pt x="147" y="24"/>
                  </a:lnTo>
                  <a:lnTo>
                    <a:pt x="147" y="23"/>
                  </a:lnTo>
                  <a:lnTo>
                    <a:pt x="148" y="23"/>
                  </a:lnTo>
                  <a:lnTo>
                    <a:pt x="148" y="24"/>
                  </a:lnTo>
                  <a:lnTo>
                    <a:pt x="149" y="24"/>
                  </a:lnTo>
                  <a:lnTo>
                    <a:pt x="151" y="24"/>
                  </a:lnTo>
                  <a:lnTo>
                    <a:pt x="151" y="23"/>
                  </a:lnTo>
                  <a:lnTo>
                    <a:pt x="152" y="23"/>
                  </a:lnTo>
                  <a:lnTo>
                    <a:pt x="153" y="23"/>
                  </a:lnTo>
                  <a:lnTo>
                    <a:pt x="154" y="23"/>
                  </a:lnTo>
                  <a:lnTo>
                    <a:pt x="155" y="23"/>
                  </a:lnTo>
                  <a:lnTo>
                    <a:pt x="156" y="24"/>
                  </a:lnTo>
                  <a:lnTo>
                    <a:pt x="157" y="24"/>
                  </a:lnTo>
                  <a:lnTo>
                    <a:pt x="159" y="23"/>
                  </a:lnTo>
                  <a:lnTo>
                    <a:pt x="160" y="21"/>
                  </a:lnTo>
                  <a:lnTo>
                    <a:pt x="160" y="20"/>
                  </a:lnTo>
                  <a:lnTo>
                    <a:pt x="161" y="20"/>
                  </a:lnTo>
                  <a:lnTo>
                    <a:pt x="161" y="21"/>
                  </a:lnTo>
                  <a:lnTo>
                    <a:pt x="162" y="21"/>
                  </a:lnTo>
                  <a:lnTo>
                    <a:pt x="163" y="23"/>
                  </a:lnTo>
                  <a:lnTo>
                    <a:pt x="163" y="21"/>
                  </a:lnTo>
                  <a:lnTo>
                    <a:pt x="164" y="21"/>
                  </a:lnTo>
                  <a:lnTo>
                    <a:pt x="166" y="21"/>
                  </a:lnTo>
                  <a:lnTo>
                    <a:pt x="166" y="20"/>
                  </a:lnTo>
                  <a:lnTo>
                    <a:pt x="168" y="20"/>
                  </a:lnTo>
                  <a:lnTo>
                    <a:pt x="168" y="21"/>
                  </a:lnTo>
                  <a:lnTo>
                    <a:pt x="169" y="21"/>
                  </a:lnTo>
                  <a:lnTo>
                    <a:pt x="169" y="20"/>
                  </a:lnTo>
                  <a:lnTo>
                    <a:pt x="169" y="19"/>
                  </a:lnTo>
                  <a:lnTo>
                    <a:pt x="170" y="19"/>
                  </a:lnTo>
                  <a:lnTo>
                    <a:pt x="171" y="19"/>
                  </a:lnTo>
                  <a:lnTo>
                    <a:pt x="172" y="19"/>
                  </a:lnTo>
                  <a:lnTo>
                    <a:pt x="172" y="19"/>
                  </a:lnTo>
                  <a:lnTo>
                    <a:pt x="173" y="18"/>
                  </a:lnTo>
                  <a:lnTo>
                    <a:pt x="174" y="18"/>
                  </a:lnTo>
                  <a:lnTo>
                    <a:pt x="174" y="19"/>
                  </a:lnTo>
                  <a:lnTo>
                    <a:pt x="176" y="19"/>
                  </a:lnTo>
                  <a:lnTo>
                    <a:pt x="177" y="20"/>
                  </a:lnTo>
                  <a:lnTo>
                    <a:pt x="178" y="20"/>
                  </a:lnTo>
                  <a:lnTo>
                    <a:pt x="179" y="21"/>
                  </a:lnTo>
                  <a:lnTo>
                    <a:pt x="180" y="21"/>
                  </a:lnTo>
                  <a:lnTo>
                    <a:pt x="180" y="20"/>
                  </a:lnTo>
                  <a:lnTo>
                    <a:pt x="180" y="19"/>
                  </a:lnTo>
                  <a:lnTo>
                    <a:pt x="180" y="18"/>
                  </a:lnTo>
                  <a:lnTo>
                    <a:pt x="181" y="17"/>
                  </a:lnTo>
                  <a:lnTo>
                    <a:pt x="181" y="18"/>
                  </a:lnTo>
                  <a:lnTo>
                    <a:pt x="181" y="19"/>
                  </a:lnTo>
                  <a:lnTo>
                    <a:pt x="182" y="20"/>
                  </a:lnTo>
                  <a:lnTo>
                    <a:pt x="183" y="21"/>
                  </a:lnTo>
                  <a:lnTo>
                    <a:pt x="185" y="21"/>
                  </a:lnTo>
                  <a:lnTo>
                    <a:pt x="185" y="20"/>
                  </a:lnTo>
                  <a:lnTo>
                    <a:pt x="183" y="19"/>
                  </a:lnTo>
                  <a:lnTo>
                    <a:pt x="182" y="19"/>
                  </a:lnTo>
                  <a:lnTo>
                    <a:pt x="182" y="18"/>
                  </a:lnTo>
                  <a:lnTo>
                    <a:pt x="183" y="18"/>
                  </a:lnTo>
                  <a:lnTo>
                    <a:pt x="183" y="17"/>
                  </a:lnTo>
                  <a:lnTo>
                    <a:pt x="185" y="17"/>
                  </a:lnTo>
                  <a:lnTo>
                    <a:pt x="186" y="17"/>
                  </a:lnTo>
                  <a:lnTo>
                    <a:pt x="187" y="17"/>
                  </a:lnTo>
                  <a:lnTo>
                    <a:pt x="188" y="17"/>
                  </a:lnTo>
                  <a:lnTo>
                    <a:pt x="188" y="16"/>
                  </a:lnTo>
                  <a:lnTo>
                    <a:pt x="189" y="16"/>
                  </a:lnTo>
                  <a:lnTo>
                    <a:pt x="190" y="16"/>
                  </a:lnTo>
                  <a:lnTo>
                    <a:pt x="191" y="16"/>
                  </a:lnTo>
                  <a:lnTo>
                    <a:pt x="192" y="16"/>
                  </a:lnTo>
                  <a:lnTo>
                    <a:pt x="194" y="16"/>
                  </a:lnTo>
                  <a:lnTo>
                    <a:pt x="195" y="16"/>
                  </a:lnTo>
                  <a:lnTo>
                    <a:pt x="195" y="15"/>
                  </a:lnTo>
                  <a:lnTo>
                    <a:pt x="195" y="13"/>
                  </a:lnTo>
                  <a:lnTo>
                    <a:pt x="196" y="13"/>
                  </a:lnTo>
                  <a:lnTo>
                    <a:pt x="196" y="15"/>
                  </a:lnTo>
                  <a:lnTo>
                    <a:pt x="197" y="15"/>
                  </a:lnTo>
                  <a:lnTo>
                    <a:pt x="197" y="13"/>
                  </a:lnTo>
                  <a:lnTo>
                    <a:pt x="198" y="13"/>
                  </a:lnTo>
                  <a:lnTo>
                    <a:pt x="199" y="13"/>
                  </a:lnTo>
                  <a:lnTo>
                    <a:pt x="199" y="12"/>
                  </a:lnTo>
                  <a:lnTo>
                    <a:pt x="199" y="12"/>
                  </a:lnTo>
                  <a:lnTo>
                    <a:pt x="199" y="11"/>
                  </a:lnTo>
                  <a:lnTo>
                    <a:pt x="200" y="11"/>
                  </a:lnTo>
                  <a:lnTo>
                    <a:pt x="200" y="12"/>
                  </a:lnTo>
                  <a:lnTo>
                    <a:pt x="202" y="11"/>
                  </a:lnTo>
                  <a:lnTo>
                    <a:pt x="203" y="11"/>
                  </a:lnTo>
                  <a:lnTo>
                    <a:pt x="204" y="11"/>
                  </a:lnTo>
                  <a:lnTo>
                    <a:pt x="205" y="11"/>
                  </a:lnTo>
                  <a:lnTo>
                    <a:pt x="206" y="11"/>
                  </a:lnTo>
                  <a:lnTo>
                    <a:pt x="207" y="10"/>
                  </a:lnTo>
                  <a:lnTo>
                    <a:pt x="207" y="11"/>
                  </a:lnTo>
                  <a:lnTo>
                    <a:pt x="208" y="11"/>
                  </a:lnTo>
                  <a:lnTo>
                    <a:pt x="208" y="10"/>
                  </a:lnTo>
                  <a:lnTo>
                    <a:pt x="209" y="10"/>
                  </a:lnTo>
                  <a:lnTo>
                    <a:pt x="211" y="9"/>
                  </a:lnTo>
                  <a:lnTo>
                    <a:pt x="212" y="9"/>
                  </a:lnTo>
                  <a:lnTo>
                    <a:pt x="212" y="10"/>
                  </a:lnTo>
                  <a:lnTo>
                    <a:pt x="213" y="10"/>
                  </a:lnTo>
                  <a:lnTo>
                    <a:pt x="214" y="10"/>
                  </a:lnTo>
                  <a:lnTo>
                    <a:pt x="214" y="9"/>
                  </a:lnTo>
                  <a:lnTo>
                    <a:pt x="214" y="10"/>
                  </a:lnTo>
                  <a:lnTo>
                    <a:pt x="215" y="10"/>
                  </a:lnTo>
                  <a:lnTo>
                    <a:pt x="215" y="9"/>
                  </a:lnTo>
                  <a:lnTo>
                    <a:pt x="216" y="9"/>
                  </a:lnTo>
                  <a:lnTo>
                    <a:pt x="217" y="8"/>
                  </a:lnTo>
                  <a:lnTo>
                    <a:pt x="217" y="9"/>
                  </a:lnTo>
                  <a:lnTo>
                    <a:pt x="219" y="9"/>
                  </a:lnTo>
                  <a:lnTo>
                    <a:pt x="219" y="8"/>
                  </a:lnTo>
                  <a:lnTo>
                    <a:pt x="220" y="8"/>
                  </a:lnTo>
                  <a:lnTo>
                    <a:pt x="221" y="8"/>
                  </a:lnTo>
                  <a:lnTo>
                    <a:pt x="222" y="8"/>
                  </a:lnTo>
                  <a:lnTo>
                    <a:pt x="222" y="9"/>
                  </a:lnTo>
                  <a:lnTo>
                    <a:pt x="223" y="8"/>
                  </a:lnTo>
                  <a:lnTo>
                    <a:pt x="225" y="8"/>
                  </a:lnTo>
                  <a:lnTo>
                    <a:pt x="226" y="9"/>
                  </a:lnTo>
                  <a:lnTo>
                    <a:pt x="226" y="9"/>
                  </a:lnTo>
                  <a:lnTo>
                    <a:pt x="228" y="9"/>
                  </a:lnTo>
                  <a:lnTo>
                    <a:pt x="229" y="9"/>
                  </a:lnTo>
                  <a:lnTo>
                    <a:pt x="229" y="10"/>
                  </a:lnTo>
                  <a:lnTo>
                    <a:pt x="230" y="10"/>
                  </a:lnTo>
                  <a:lnTo>
                    <a:pt x="231" y="10"/>
                  </a:lnTo>
                  <a:lnTo>
                    <a:pt x="232" y="10"/>
                  </a:lnTo>
                  <a:lnTo>
                    <a:pt x="233" y="10"/>
                  </a:lnTo>
                  <a:lnTo>
                    <a:pt x="233" y="11"/>
                  </a:lnTo>
                  <a:lnTo>
                    <a:pt x="233" y="10"/>
                  </a:lnTo>
                  <a:lnTo>
                    <a:pt x="234" y="10"/>
                  </a:lnTo>
                  <a:lnTo>
                    <a:pt x="236" y="10"/>
                  </a:lnTo>
                  <a:lnTo>
                    <a:pt x="237" y="10"/>
                  </a:lnTo>
                  <a:lnTo>
                    <a:pt x="237" y="9"/>
                  </a:lnTo>
                  <a:lnTo>
                    <a:pt x="238" y="9"/>
                  </a:lnTo>
                  <a:lnTo>
                    <a:pt x="238" y="8"/>
                  </a:lnTo>
                  <a:lnTo>
                    <a:pt x="239" y="8"/>
                  </a:lnTo>
                  <a:lnTo>
                    <a:pt x="240" y="9"/>
                  </a:lnTo>
                  <a:lnTo>
                    <a:pt x="242" y="9"/>
                  </a:lnTo>
                  <a:lnTo>
                    <a:pt x="242" y="8"/>
                  </a:lnTo>
                  <a:lnTo>
                    <a:pt x="243" y="8"/>
                  </a:lnTo>
                  <a:lnTo>
                    <a:pt x="245" y="7"/>
                  </a:lnTo>
                  <a:lnTo>
                    <a:pt x="246" y="7"/>
                  </a:lnTo>
                  <a:lnTo>
                    <a:pt x="247" y="4"/>
                  </a:lnTo>
                  <a:lnTo>
                    <a:pt x="248" y="4"/>
                  </a:lnTo>
                  <a:lnTo>
                    <a:pt x="249" y="4"/>
                  </a:lnTo>
                  <a:lnTo>
                    <a:pt x="250" y="3"/>
                  </a:lnTo>
                  <a:lnTo>
                    <a:pt x="251" y="3"/>
                  </a:lnTo>
                  <a:lnTo>
                    <a:pt x="252" y="3"/>
                  </a:lnTo>
                  <a:lnTo>
                    <a:pt x="254" y="3"/>
                  </a:lnTo>
                  <a:lnTo>
                    <a:pt x="255" y="4"/>
                  </a:lnTo>
                  <a:lnTo>
                    <a:pt x="256" y="4"/>
                  </a:lnTo>
                  <a:lnTo>
                    <a:pt x="258" y="3"/>
                  </a:lnTo>
                  <a:lnTo>
                    <a:pt x="259" y="3"/>
                  </a:lnTo>
                  <a:lnTo>
                    <a:pt x="260" y="3"/>
                  </a:lnTo>
                  <a:lnTo>
                    <a:pt x="260" y="2"/>
                  </a:lnTo>
                  <a:lnTo>
                    <a:pt x="262" y="2"/>
                  </a:lnTo>
                  <a:lnTo>
                    <a:pt x="264" y="3"/>
                  </a:lnTo>
                  <a:lnTo>
                    <a:pt x="265" y="2"/>
                  </a:lnTo>
                  <a:lnTo>
                    <a:pt x="266" y="2"/>
                  </a:lnTo>
                  <a:lnTo>
                    <a:pt x="266" y="3"/>
                  </a:lnTo>
                  <a:lnTo>
                    <a:pt x="267" y="3"/>
                  </a:lnTo>
                  <a:lnTo>
                    <a:pt x="267" y="4"/>
                  </a:lnTo>
                  <a:lnTo>
                    <a:pt x="268" y="4"/>
                  </a:lnTo>
                  <a:lnTo>
                    <a:pt x="271" y="4"/>
                  </a:lnTo>
                  <a:lnTo>
                    <a:pt x="272" y="4"/>
                  </a:lnTo>
                  <a:lnTo>
                    <a:pt x="273" y="4"/>
                  </a:lnTo>
                  <a:lnTo>
                    <a:pt x="275" y="4"/>
                  </a:lnTo>
                  <a:lnTo>
                    <a:pt x="276" y="4"/>
                  </a:lnTo>
                  <a:lnTo>
                    <a:pt x="277" y="4"/>
                  </a:lnTo>
                  <a:lnTo>
                    <a:pt x="279" y="4"/>
                  </a:lnTo>
                  <a:lnTo>
                    <a:pt x="279" y="3"/>
                  </a:lnTo>
                  <a:lnTo>
                    <a:pt x="280" y="3"/>
                  </a:lnTo>
                  <a:lnTo>
                    <a:pt x="280" y="2"/>
                  </a:lnTo>
                  <a:lnTo>
                    <a:pt x="281" y="1"/>
                  </a:lnTo>
                  <a:lnTo>
                    <a:pt x="281" y="1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4" y="1"/>
                  </a:lnTo>
                  <a:lnTo>
                    <a:pt x="285" y="0"/>
                  </a:lnTo>
                  <a:lnTo>
                    <a:pt x="286" y="0"/>
                  </a:lnTo>
                  <a:lnTo>
                    <a:pt x="288" y="0"/>
                  </a:lnTo>
                  <a:lnTo>
                    <a:pt x="288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8" name="Freeform 137">
              <a:extLst>
                <a:ext uri="{FF2B5EF4-FFF2-40B4-BE49-F238E27FC236}">
                  <a16:creationId xmlns:a16="http://schemas.microsoft.com/office/drawing/2014/main" id="{6BAA4B5D-8F6A-C52C-B53E-132502B3AE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95487" y="1212850"/>
              <a:ext cx="331788" cy="638175"/>
            </a:xfrm>
            <a:custGeom>
              <a:avLst/>
              <a:gdLst>
                <a:gd name="T0" fmla="*/ 50 w 209"/>
                <a:gd name="T1" fmla="*/ 178 h 402"/>
                <a:gd name="T2" fmla="*/ 151 w 209"/>
                <a:gd name="T3" fmla="*/ 23 h 402"/>
                <a:gd name="T4" fmla="*/ 184 w 209"/>
                <a:gd name="T5" fmla="*/ 23 h 402"/>
                <a:gd name="T6" fmla="*/ 194 w 209"/>
                <a:gd name="T7" fmla="*/ 33 h 402"/>
                <a:gd name="T8" fmla="*/ 198 w 209"/>
                <a:gd name="T9" fmla="*/ 49 h 402"/>
                <a:gd name="T10" fmla="*/ 200 w 209"/>
                <a:gd name="T11" fmla="*/ 62 h 402"/>
                <a:gd name="T12" fmla="*/ 207 w 209"/>
                <a:gd name="T13" fmla="*/ 75 h 402"/>
                <a:gd name="T14" fmla="*/ 205 w 209"/>
                <a:gd name="T15" fmla="*/ 87 h 402"/>
                <a:gd name="T16" fmla="*/ 203 w 209"/>
                <a:gd name="T17" fmla="*/ 102 h 402"/>
                <a:gd name="T18" fmla="*/ 202 w 209"/>
                <a:gd name="T19" fmla="*/ 112 h 402"/>
                <a:gd name="T20" fmla="*/ 209 w 209"/>
                <a:gd name="T21" fmla="*/ 124 h 402"/>
                <a:gd name="T22" fmla="*/ 201 w 209"/>
                <a:gd name="T23" fmla="*/ 138 h 402"/>
                <a:gd name="T24" fmla="*/ 194 w 209"/>
                <a:gd name="T25" fmla="*/ 150 h 402"/>
                <a:gd name="T26" fmla="*/ 181 w 209"/>
                <a:gd name="T27" fmla="*/ 147 h 402"/>
                <a:gd name="T28" fmla="*/ 173 w 209"/>
                <a:gd name="T29" fmla="*/ 147 h 402"/>
                <a:gd name="T30" fmla="*/ 167 w 209"/>
                <a:gd name="T31" fmla="*/ 154 h 402"/>
                <a:gd name="T32" fmla="*/ 170 w 209"/>
                <a:gd name="T33" fmla="*/ 164 h 402"/>
                <a:gd name="T34" fmla="*/ 175 w 209"/>
                <a:gd name="T35" fmla="*/ 170 h 402"/>
                <a:gd name="T36" fmla="*/ 178 w 209"/>
                <a:gd name="T37" fmla="*/ 181 h 402"/>
                <a:gd name="T38" fmla="*/ 178 w 209"/>
                <a:gd name="T39" fmla="*/ 190 h 402"/>
                <a:gd name="T40" fmla="*/ 180 w 209"/>
                <a:gd name="T41" fmla="*/ 268 h 402"/>
                <a:gd name="T42" fmla="*/ 180 w 209"/>
                <a:gd name="T43" fmla="*/ 356 h 402"/>
                <a:gd name="T44" fmla="*/ 180 w 209"/>
                <a:gd name="T45" fmla="*/ 402 h 402"/>
                <a:gd name="T46" fmla="*/ 132 w 209"/>
                <a:gd name="T47" fmla="*/ 402 h 402"/>
                <a:gd name="T48" fmla="*/ 80 w 209"/>
                <a:gd name="T49" fmla="*/ 401 h 402"/>
                <a:gd name="T50" fmla="*/ 69 w 209"/>
                <a:gd name="T51" fmla="*/ 390 h 402"/>
                <a:gd name="T52" fmla="*/ 60 w 209"/>
                <a:gd name="T53" fmla="*/ 374 h 402"/>
                <a:gd name="T54" fmla="*/ 44 w 209"/>
                <a:gd name="T55" fmla="*/ 364 h 402"/>
                <a:gd name="T56" fmla="*/ 32 w 209"/>
                <a:gd name="T57" fmla="*/ 354 h 402"/>
                <a:gd name="T58" fmla="*/ 16 w 209"/>
                <a:gd name="T59" fmla="*/ 338 h 402"/>
                <a:gd name="T60" fmla="*/ 12 w 209"/>
                <a:gd name="T61" fmla="*/ 323 h 402"/>
                <a:gd name="T62" fmla="*/ 10 w 209"/>
                <a:gd name="T63" fmla="*/ 306 h 402"/>
                <a:gd name="T64" fmla="*/ 1 w 209"/>
                <a:gd name="T65" fmla="*/ 288 h 402"/>
                <a:gd name="T66" fmla="*/ 5 w 209"/>
                <a:gd name="T67" fmla="*/ 270 h 402"/>
                <a:gd name="T68" fmla="*/ 12 w 209"/>
                <a:gd name="T69" fmla="*/ 251 h 402"/>
                <a:gd name="T70" fmla="*/ 18 w 209"/>
                <a:gd name="T71" fmla="*/ 230 h 402"/>
                <a:gd name="T72" fmla="*/ 25 w 209"/>
                <a:gd name="T73" fmla="*/ 229 h 402"/>
                <a:gd name="T74" fmla="*/ 23 w 209"/>
                <a:gd name="T75" fmla="*/ 223 h 402"/>
                <a:gd name="T76" fmla="*/ 31 w 209"/>
                <a:gd name="T77" fmla="*/ 209 h 402"/>
                <a:gd name="T78" fmla="*/ 39 w 209"/>
                <a:gd name="T79" fmla="*/ 198 h 402"/>
                <a:gd name="T80" fmla="*/ 35 w 209"/>
                <a:gd name="T81" fmla="*/ 213 h 402"/>
                <a:gd name="T82" fmla="*/ 40 w 209"/>
                <a:gd name="T83" fmla="*/ 205 h 402"/>
                <a:gd name="T84" fmla="*/ 43 w 209"/>
                <a:gd name="T85" fmla="*/ 194 h 402"/>
                <a:gd name="T86" fmla="*/ 55 w 209"/>
                <a:gd name="T87" fmla="*/ 181 h 402"/>
                <a:gd name="T88" fmla="*/ 66 w 209"/>
                <a:gd name="T89" fmla="*/ 179 h 402"/>
                <a:gd name="T90" fmla="*/ 60 w 209"/>
                <a:gd name="T91" fmla="*/ 169 h 402"/>
                <a:gd name="T92" fmla="*/ 58 w 209"/>
                <a:gd name="T93" fmla="*/ 158 h 402"/>
                <a:gd name="T94" fmla="*/ 52 w 209"/>
                <a:gd name="T95" fmla="*/ 169 h 402"/>
                <a:gd name="T96" fmla="*/ 46 w 209"/>
                <a:gd name="T97" fmla="*/ 184 h 402"/>
                <a:gd name="T98" fmla="*/ 40 w 209"/>
                <a:gd name="T99" fmla="*/ 190 h 402"/>
                <a:gd name="T100" fmla="*/ 49 w 209"/>
                <a:gd name="T101" fmla="*/ 171 h 402"/>
                <a:gd name="T102" fmla="*/ 56 w 209"/>
                <a:gd name="T103" fmla="*/ 154 h 402"/>
                <a:gd name="T104" fmla="*/ 60 w 209"/>
                <a:gd name="T105" fmla="*/ 135 h 402"/>
                <a:gd name="T106" fmla="*/ 60 w 209"/>
                <a:gd name="T107" fmla="*/ 117 h 402"/>
                <a:gd name="T108" fmla="*/ 52 w 209"/>
                <a:gd name="T109" fmla="*/ 109 h 402"/>
                <a:gd name="T110" fmla="*/ 51 w 209"/>
                <a:gd name="T111" fmla="*/ 93 h 402"/>
                <a:gd name="T112" fmla="*/ 59 w 209"/>
                <a:gd name="T113" fmla="*/ 78 h 402"/>
                <a:gd name="T114" fmla="*/ 65 w 209"/>
                <a:gd name="T115" fmla="*/ 60 h 402"/>
                <a:gd name="T116" fmla="*/ 68 w 209"/>
                <a:gd name="T117" fmla="*/ 40 h 402"/>
                <a:gd name="T118" fmla="*/ 70 w 209"/>
                <a:gd name="T119" fmla="*/ 21 h 402"/>
                <a:gd name="T120" fmla="*/ 72 w 209"/>
                <a:gd name="T121" fmla="*/ 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9" h="402">
                  <a:moveTo>
                    <a:pt x="51" y="182"/>
                  </a:moveTo>
                  <a:lnTo>
                    <a:pt x="51" y="181"/>
                  </a:lnTo>
                  <a:lnTo>
                    <a:pt x="52" y="180"/>
                  </a:lnTo>
                  <a:lnTo>
                    <a:pt x="53" y="181"/>
                  </a:lnTo>
                  <a:lnTo>
                    <a:pt x="52" y="181"/>
                  </a:lnTo>
                  <a:lnTo>
                    <a:pt x="51" y="182"/>
                  </a:lnTo>
                  <a:close/>
                  <a:moveTo>
                    <a:pt x="52" y="179"/>
                  </a:moveTo>
                  <a:lnTo>
                    <a:pt x="52" y="180"/>
                  </a:lnTo>
                  <a:lnTo>
                    <a:pt x="51" y="180"/>
                  </a:lnTo>
                  <a:lnTo>
                    <a:pt x="50" y="181"/>
                  </a:lnTo>
                  <a:lnTo>
                    <a:pt x="49" y="181"/>
                  </a:lnTo>
                  <a:lnTo>
                    <a:pt x="48" y="181"/>
                  </a:lnTo>
                  <a:lnTo>
                    <a:pt x="48" y="182"/>
                  </a:lnTo>
                  <a:lnTo>
                    <a:pt x="48" y="181"/>
                  </a:lnTo>
                  <a:lnTo>
                    <a:pt x="49" y="179"/>
                  </a:lnTo>
                  <a:lnTo>
                    <a:pt x="50" y="179"/>
                  </a:lnTo>
                  <a:lnTo>
                    <a:pt x="50" y="178"/>
                  </a:lnTo>
                  <a:lnTo>
                    <a:pt x="51" y="179"/>
                  </a:lnTo>
                  <a:lnTo>
                    <a:pt x="52" y="178"/>
                  </a:lnTo>
                  <a:lnTo>
                    <a:pt x="52" y="179"/>
                  </a:lnTo>
                  <a:close/>
                  <a:moveTo>
                    <a:pt x="133" y="0"/>
                  </a:moveTo>
                  <a:lnTo>
                    <a:pt x="133" y="3"/>
                  </a:lnTo>
                  <a:lnTo>
                    <a:pt x="133" y="6"/>
                  </a:lnTo>
                  <a:lnTo>
                    <a:pt x="133" y="15"/>
                  </a:lnTo>
                  <a:lnTo>
                    <a:pt x="133" y="16"/>
                  </a:lnTo>
                  <a:lnTo>
                    <a:pt x="133" y="18"/>
                  </a:lnTo>
                  <a:lnTo>
                    <a:pt x="133" y="24"/>
                  </a:lnTo>
                  <a:lnTo>
                    <a:pt x="136" y="24"/>
                  </a:lnTo>
                  <a:lnTo>
                    <a:pt x="137" y="24"/>
                  </a:lnTo>
                  <a:lnTo>
                    <a:pt x="138" y="23"/>
                  </a:lnTo>
                  <a:lnTo>
                    <a:pt x="141" y="23"/>
                  </a:lnTo>
                  <a:lnTo>
                    <a:pt x="144" y="23"/>
                  </a:lnTo>
                  <a:lnTo>
                    <a:pt x="145" y="23"/>
                  </a:lnTo>
                  <a:lnTo>
                    <a:pt x="151" y="23"/>
                  </a:lnTo>
                  <a:lnTo>
                    <a:pt x="152" y="23"/>
                  </a:lnTo>
                  <a:lnTo>
                    <a:pt x="155" y="23"/>
                  </a:lnTo>
                  <a:lnTo>
                    <a:pt x="156" y="23"/>
                  </a:lnTo>
                  <a:lnTo>
                    <a:pt x="159" y="23"/>
                  </a:lnTo>
                  <a:lnTo>
                    <a:pt x="161" y="23"/>
                  </a:lnTo>
                  <a:lnTo>
                    <a:pt x="163" y="23"/>
                  </a:lnTo>
                  <a:lnTo>
                    <a:pt x="164" y="23"/>
                  </a:lnTo>
                  <a:lnTo>
                    <a:pt x="168" y="23"/>
                  </a:lnTo>
                  <a:lnTo>
                    <a:pt x="169" y="23"/>
                  </a:lnTo>
                  <a:lnTo>
                    <a:pt x="170" y="23"/>
                  </a:lnTo>
                  <a:lnTo>
                    <a:pt x="172" y="23"/>
                  </a:lnTo>
                  <a:lnTo>
                    <a:pt x="177" y="23"/>
                  </a:lnTo>
                  <a:lnTo>
                    <a:pt x="178" y="23"/>
                  </a:lnTo>
                  <a:lnTo>
                    <a:pt x="179" y="23"/>
                  </a:lnTo>
                  <a:lnTo>
                    <a:pt x="180" y="23"/>
                  </a:lnTo>
                  <a:lnTo>
                    <a:pt x="183" y="23"/>
                  </a:lnTo>
                  <a:lnTo>
                    <a:pt x="184" y="23"/>
                  </a:lnTo>
                  <a:lnTo>
                    <a:pt x="185" y="23"/>
                  </a:lnTo>
                  <a:lnTo>
                    <a:pt x="186" y="23"/>
                  </a:lnTo>
                  <a:lnTo>
                    <a:pt x="187" y="23"/>
                  </a:lnTo>
                  <a:lnTo>
                    <a:pt x="188" y="23"/>
                  </a:lnTo>
                  <a:lnTo>
                    <a:pt x="189" y="23"/>
                  </a:lnTo>
                  <a:lnTo>
                    <a:pt x="189" y="24"/>
                  </a:lnTo>
                  <a:lnTo>
                    <a:pt x="192" y="24"/>
                  </a:lnTo>
                  <a:lnTo>
                    <a:pt x="193" y="25"/>
                  </a:lnTo>
                  <a:lnTo>
                    <a:pt x="193" y="26"/>
                  </a:lnTo>
                  <a:lnTo>
                    <a:pt x="194" y="26"/>
                  </a:lnTo>
                  <a:lnTo>
                    <a:pt x="194" y="27"/>
                  </a:lnTo>
                  <a:lnTo>
                    <a:pt x="195" y="27"/>
                  </a:lnTo>
                  <a:lnTo>
                    <a:pt x="195" y="28"/>
                  </a:lnTo>
                  <a:lnTo>
                    <a:pt x="194" y="29"/>
                  </a:lnTo>
                  <a:lnTo>
                    <a:pt x="194" y="31"/>
                  </a:lnTo>
                  <a:lnTo>
                    <a:pt x="194" y="32"/>
                  </a:lnTo>
                  <a:lnTo>
                    <a:pt x="194" y="33"/>
                  </a:lnTo>
                  <a:lnTo>
                    <a:pt x="194" y="34"/>
                  </a:lnTo>
                  <a:lnTo>
                    <a:pt x="194" y="35"/>
                  </a:lnTo>
                  <a:lnTo>
                    <a:pt x="194" y="35"/>
                  </a:lnTo>
                  <a:lnTo>
                    <a:pt x="194" y="36"/>
                  </a:lnTo>
                  <a:lnTo>
                    <a:pt x="195" y="37"/>
                  </a:lnTo>
                  <a:lnTo>
                    <a:pt x="195" y="38"/>
                  </a:lnTo>
                  <a:lnTo>
                    <a:pt x="196" y="40"/>
                  </a:lnTo>
                  <a:lnTo>
                    <a:pt x="197" y="40"/>
                  </a:lnTo>
                  <a:lnTo>
                    <a:pt x="197" y="41"/>
                  </a:lnTo>
                  <a:lnTo>
                    <a:pt x="198" y="41"/>
                  </a:lnTo>
                  <a:lnTo>
                    <a:pt x="198" y="42"/>
                  </a:lnTo>
                  <a:lnTo>
                    <a:pt x="198" y="43"/>
                  </a:lnTo>
                  <a:lnTo>
                    <a:pt x="198" y="44"/>
                  </a:lnTo>
                  <a:lnTo>
                    <a:pt x="200" y="45"/>
                  </a:lnTo>
                  <a:lnTo>
                    <a:pt x="200" y="46"/>
                  </a:lnTo>
                  <a:lnTo>
                    <a:pt x="200" y="48"/>
                  </a:lnTo>
                  <a:lnTo>
                    <a:pt x="198" y="49"/>
                  </a:lnTo>
                  <a:lnTo>
                    <a:pt x="198" y="50"/>
                  </a:lnTo>
                  <a:lnTo>
                    <a:pt x="197" y="50"/>
                  </a:lnTo>
                  <a:lnTo>
                    <a:pt x="198" y="51"/>
                  </a:lnTo>
                  <a:lnTo>
                    <a:pt x="200" y="52"/>
                  </a:lnTo>
                  <a:lnTo>
                    <a:pt x="201" y="52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202" y="55"/>
                  </a:lnTo>
                  <a:lnTo>
                    <a:pt x="202" y="57"/>
                  </a:lnTo>
                  <a:lnTo>
                    <a:pt x="202" y="58"/>
                  </a:lnTo>
                  <a:lnTo>
                    <a:pt x="202" y="59"/>
                  </a:lnTo>
                  <a:lnTo>
                    <a:pt x="202" y="60"/>
                  </a:lnTo>
                  <a:lnTo>
                    <a:pt x="202" y="61"/>
                  </a:lnTo>
                  <a:lnTo>
                    <a:pt x="201" y="61"/>
                  </a:lnTo>
                  <a:lnTo>
                    <a:pt x="201" y="62"/>
                  </a:lnTo>
                  <a:lnTo>
                    <a:pt x="200" y="62"/>
                  </a:lnTo>
                  <a:lnTo>
                    <a:pt x="200" y="62"/>
                  </a:lnTo>
                  <a:lnTo>
                    <a:pt x="200" y="63"/>
                  </a:lnTo>
                  <a:lnTo>
                    <a:pt x="200" y="65"/>
                  </a:lnTo>
                  <a:lnTo>
                    <a:pt x="201" y="65"/>
                  </a:lnTo>
                  <a:lnTo>
                    <a:pt x="202" y="65"/>
                  </a:lnTo>
                  <a:lnTo>
                    <a:pt x="202" y="66"/>
                  </a:lnTo>
                  <a:lnTo>
                    <a:pt x="203" y="66"/>
                  </a:lnTo>
                  <a:lnTo>
                    <a:pt x="203" y="67"/>
                  </a:lnTo>
                  <a:lnTo>
                    <a:pt x="204" y="67"/>
                  </a:lnTo>
                  <a:lnTo>
                    <a:pt x="203" y="68"/>
                  </a:lnTo>
                  <a:lnTo>
                    <a:pt x="204" y="69"/>
                  </a:lnTo>
                  <a:lnTo>
                    <a:pt x="204" y="70"/>
                  </a:lnTo>
                  <a:lnTo>
                    <a:pt x="205" y="71"/>
                  </a:lnTo>
                  <a:lnTo>
                    <a:pt x="205" y="72"/>
                  </a:lnTo>
                  <a:lnTo>
                    <a:pt x="206" y="72"/>
                  </a:lnTo>
                  <a:lnTo>
                    <a:pt x="206" y="74"/>
                  </a:lnTo>
                  <a:lnTo>
                    <a:pt x="207" y="75"/>
                  </a:lnTo>
                  <a:lnTo>
                    <a:pt x="207" y="75"/>
                  </a:lnTo>
                  <a:lnTo>
                    <a:pt x="207" y="76"/>
                  </a:lnTo>
                  <a:lnTo>
                    <a:pt x="207" y="77"/>
                  </a:lnTo>
                  <a:lnTo>
                    <a:pt x="207" y="78"/>
                  </a:lnTo>
                  <a:lnTo>
                    <a:pt x="209" y="79"/>
                  </a:lnTo>
                  <a:lnTo>
                    <a:pt x="209" y="80"/>
                  </a:lnTo>
                  <a:lnTo>
                    <a:pt x="207" y="80"/>
                  </a:lnTo>
                  <a:lnTo>
                    <a:pt x="207" y="82"/>
                  </a:lnTo>
                  <a:lnTo>
                    <a:pt x="207" y="83"/>
                  </a:lnTo>
                  <a:lnTo>
                    <a:pt x="207" y="83"/>
                  </a:lnTo>
                  <a:lnTo>
                    <a:pt x="207" y="84"/>
                  </a:lnTo>
                  <a:lnTo>
                    <a:pt x="206" y="83"/>
                  </a:lnTo>
                  <a:lnTo>
                    <a:pt x="206" y="84"/>
                  </a:lnTo>
                  <a:lnTo>
                    <a:pt x="205" y="84"/>
                  </a:lnTo>
                  <a:lnTo>
                    <a:pt x="204" y="84"/>
                  </a:lnTo>
                  <a:lnTo>
                    <a:pt x="204" y="85"/>
                  </a:lnTo>
                  <a:lnTo>
                    <a:pt x="204" y="86"/>
                  </a:lnTo>
                  <a:lnTo>
                    <a:pt x="205" y="87"/>
                  </a:lnTo>
                  <a:lnTo>
                    <a:pt x="205" y="88"/>
                  </a:lnTo>
                  <a:lnTo>
                    <a:pt x="204" y="88"/>
                  </a:lnTo>
                  <a:lnTo>
                    <a:pt x="205" y="89"/>
                  </a:lnTo>
                  <a:lnTo>
                    <a:pt x="205" y="89"/>
                  </a:lnTo>
                  <a:lnTo>
                    <a:pt x="205" y="91"/>
                  </a:lnTo>
                  <a:lnTo>
                    <a:pt x="205" y="92"/>
                  </a:lnTo>
                  <a:lnTo>
                    <a:pt x="205" y="93"/>
                  </a:lnTo>
                  <a:lnTo>
                    <a:pt x="205" y="94"/>
                  </a:lnTo>
                  <a:lnTo>
                    <a:pt x="205" y="95"/>
                  </a:lnTo>
                  <a:lnTo>
                    <a:pt x="205" y="96"/>
                  </a:lnTo>
                  <a:lnTo>
                    <a:pt x="204" y="96"/>
                  </a:lnTo>
                  <a:lnTo>
                    <a:pt x="204" y="97"/>
                  </a:lnTo>
                  <a:lnTo>
                    <a:pt x="204" y="99"/>
                  </a:lnTo>
                  <a:lnTo>
                    <a:pt x="204" y="100"/>
                  </a:lnTo>
                  <a:lnTo>
                    <a:pt x="203" y="100"/>
                  </a:lnTo>
                  <a:lnTo>
                    <a:pt x="203" y="101"/>
                  </a:lnTo>
                  <a:lnTo>
                    <a:pt x="203" y="102"/>
                  </a:lnTo>
                  <a:lnTo>
                    <a:pt x="203" y="103"/>
                  </a:lnTo>
                  <a:lnTo>
                    <a:pt x="202" y="104"/>
                  </a:lnTo>
                  <a:lnTo>
                    <a:pt x="201" y="104"/>
                  </a:lnTo>
                  <a:lnTo>
                    <a:pt x="200" y="104"/>
                  </a:lnTo>
                  <a:lnTo>
                    <a:pt x="198" y="103"/>
                  </a:lnTo>
                  <a:lnTo>
                    <a:pt x="197" y="103"/>
                  </a:lnTo>
                  <a:lnTo>
                    <a:pt x="197" y="104"/>
                  </a:lnTo>
                  <a:lnTo>
                    <a:pt x="198" y="104"/>
                  </a:lnTo>
                  <a:lnTo>
                    <a:pt x="198" y="105"/>
                  </a:lnTo>
                  <a:lnTo>
                    <a:pt x="198" y="106"/>
                  </a:lnTo>
                  <a:lnTo>
                    <a:pt x="197" y="108"/>
                  </a:lnTo>
                  <a:lnTo>
                    <a:pt x="198" y="109"/>
                  </a:lnTo>
                  <a:lnTo>
                    <a:pt x="198" y="110"/>
                  </a:lnTo>
                  <a:lnTo>
                    <a:pt x="200" y="110"/>
                  </a:lnTo>
                  <a:lnTo>
                    <a:pt x="201" y="111"/>
                  </a:lnTo>
                  <a:lnTo>
                    <a:pt x="201" y="112"/>
                  </a:lnTo>
                  <a:lnTo>
                    <a:pt x="202" y="112"/>
                  </a:lnTo>
                  <a:lnTo>
                    <a:pt x="203" y="112"/>
                  </a:lnTo>
                  <a:lnTo>
                    <a:pt x="204" y="112"/>
                  </a:lnTo>
                  <a:lnTo>
                    <a:pt x="205" y="112"/>
                  </a:lnTo>
                  <a:lnTo>
                    <a:pt x="205" y="113"/>
                  </a:lnTo>
                  <a:lnTo>
                    <a:pt x="206" y="113"/>
                  </a:lnTo>
                  <a:lnTo>
                    <a:pt x="206" y="114"/>
                  </a:lnTo>
                  <a:lnTo>
                    <a:pt x="206" y="116"/>
                  </a:lnTo>
                  <a:lnTo>
                    <a:pt x="206" y="117"/>
                  </a:lnTo>
                  <a:lnTo>
                    <a:pt x="206" y="117"/>
                  </a:lnTo>
                  <a:lnTo>
                    <a:pt x="206" y="118"/>
                  </a:lnTo>
                  <a:lnTo>
                    <a:pt x="207" y="119"/>
                  </a:lnTo>
                  <a:lnTo>
                    <a:pt x="207" y="120"/>
                  </a:lnTo>
                  <a:lnTo>
                    <a:pt x="209" y="120"/>
                  </a:lnTo>
                  <a:lnTo>
                    <a:pt x="209" y="121"/>
                  </a:lnTo>
                  <a:lnTo>
                    <a:pt x="209" y="122"/>
                  </a:lnTo>
                  <a:lnTo>
                    <a:pt x="207" y="122"/>
                  </a:lnTo>
                  <a:lnTo>
                    <a:pt x="209" y="124"/>
                  </a:lnTo>
                  <a:lnTo>
                    <a:pt x="209" y="125"/>
                  </a:lnTo>
                  <a:lnTo>
                    <a:pt x="209" y="126"/>
                  </a:lnTo>
                  <a:lnTo>
                    <a:pt x="207" y="126"/>
                  </a:lnTo>
                  <a:lnTo>
                    <a:pt x="207" y="126"/>
                  </a:lnTo>
                  <a:lnTo>
                    <a:pt x="206" y="127"/>
                  </a:lnTo>
                  <a:lnTo>
                    <a:pt x="206" y="128"/>
                  </a:lnTo>
                  <a:lnTo>
                    <a:pt x="205" y="129"/>
                  </a:lnTo>
                  <a:lnTo>
                    <a:pt x="205" y="130"/>
                  </a:lnTo>
                  <a:lnTo>
                    <a:pt x="205" y="131"/>
                  </a:lnTo>
                  <a:lnTo>
                    <a:pt x="205" y="133"/>
                  </a:lnTo>
                  <a:lnTo>
                    <a:pt x="204" y="134"/>
                  </a:lnTo>
                  <a:lnTo>
                    <a:pt x="204" y="135"/>
                  </a:lnTo>
                  <a:lnTo>
                    <a:pt x="203" y="136"/>
                  </a:lnTo>
                  <a:lnTo>
                    <a:pt x="203" y="137"/>
                  </a:lnTo>
                  <a:lnTo>
                    <a:pt x="202" y="137"/>
                  </a:lnTo>
                  <a:lnTo>
                    <a:pt x="202" y="138"/>
                  </a:lnTo>
                  <a:lnTo>
                    <a:pt x="201" y="138"/>
                  </a:lnTo>
                  <a:lnTo>
                    <a:pt x="200" y="138"/>
                  </a:lnTo>
                  <a:lnTo>
                    <a:pt x="200" y="139"/>
                  </a:lnTo>
                  <a:lnTo>
                    <a:pt x="200" y="141"/>
                  </a:lnTo>
                  <a:lnTo>
                    <a:pt x="201" y="141"/>
                  </a:lnTo>
                  <a:lnTo>
                    <a:pt x="202" y="142"/>
                  </a:lnTo>
                  <a:lnTo>
                    <a:pt x="202" y="143"/>
                  </a:lnTo>
                  <a:lnTo>
                    <a:pt x="202" y="143"/>
                  </a:lnTo>
                  <a:lnTo>
                    <a:pt x="201" y="144"/>
                  </a:lnTo>
                  <a:lnTo>
                    <a:pt x="200" y="144"/>
                  </a:lnTo>
                  <a:lnTo>
                    <a:pt x="198" y="144"/>
                  </a:lnTo>
                  <a:lnTo>
                    <a:pt x="198" y="145"/>
                  </a:lnTo>
                  <a:lnTo>
                    <a:pt x="197" y="145"/>
                  </a:lnTo>
                  <a:lnTo>
                    <a:pt x="196" y="145"/>
                  </a:lnTo>
                  <a:lnTo>
                    <a:pt x="196" y="146"/>
                  </a:lnTo>
                  <a:lnTo>
                    <a:pt x="195" y="147"/>
                  </a:lnTo>
                  <a:lnTo>
                    <a:pt x="194" y="148"/>
                  </a:lnTo>
                  <a:lnTo>
                    <a:pt x="194" y="150"/>
                  </a:lnTo>
                  <a:lnTo>
                    <a:pt x="194" y="151"/>
                  </a:lnTo>
                  <a:lnTo>
                    <a:pt x="194" y="152"/>
                  </a:lnTo>
                  <a:lnTo>
                    <a:pt x="193" y="152"/>
                  </a:lnTo>
                  <a:lnTo>
                    <a:pt x="192" y="152"/>
                  </a:lnTo>
                  <a:lnTo>
                    <a:pt x="190" y="152"/>
                  </a:lnTo>
                  <a:lnTo>
                    <a:pt x="189" y="152"/>
                  </a:lnTo>
                  <a:lnTo>
                    <a:pt x="188" y="151"/>
                  </a:lnTo>
                  <a:lnTo>
                    <a:pt x="187" y="151"/>
                  </a:lnTo>
                  <a:lnTo>
                    <a:pt x="187" y="150"/>
                  </a:lnTo>
                  <a:lnTo>
                    <a:pt x="186" y="150"/>
                  </a:lnTo>
                  <a:lnTo>
                    <a:pt x="186" y="148"/>
                  </a:lnTo>
                  <a:lnTo>
                    <a:pt x="185" y="148"/>
                  </a:lnTo>
                  <a:lnTo>
                    <a:pt x="185" y="147"/>
                  </a:lnTo>
                  <a:lnTo>
                    <a:pt x="184" y="147"/>
                  </a:lnTo>
                  <a:lnTo>
                    <a:pt x="183" y="146"/>
                  </a:lnTo>
                  <a:lnTo>
                    <a:pt x="183" y="147"/>
                  </a:lnTo>
                  <a:lnTo>
                    <a:pt x="181" y="147"/>
                  </a:lnTo>
                  <a:lnTo>
                    <a:pt x="180" y="147"/>
                  </a:lnTo>
                  <a:lnTo>
                    <a:pt x="181" y="146"/>
                  </a:lnTo>
                  <a:lnTo>
                    <a:pt x="180" y="145"/>
                  </a:lnTo>
                  <a:lnTo>
                    <a:pt x="180" y="144"/>
                  </a:lnTo>
                  <a:lnTo>
                    <a:pt x="180" y="144"/>
                  </a:lnTo>
                  <a:lnTo>
                    <a:pt x="179" y="144"/>
                  </a:lnTo>
                  <a:lnTo>
                    <a:pt x="179" y="143"/>
                  </a:lnTo>
                  <a:lnTo>
                    <a:pt x="178" y="143"/>
                  </a:lnTo>
                  <a:lnTo>
                    <a:pt x="177" y="143"/>
                  </a:lnTo>
                  <a:lnTo>
                    <a:pt x="177" y="143"/>
                  </a:lnTo>
                  <a:lnTo>
                    <a:pt x="176" y="143"/>
                  </a:lnTo>
                  <a:lnTo>
                    <a:pt x="176" y="144"/>
                  </a:lnTo>
                  <a:lnTo>
                    <a:pt x="176" y="145"/>
                  </a:lnTo>
                  <a:lnTo>
                    <a:pt x="176" y="146"/>
                  </a:lnTo>
                  <a:lnTo>
                    <a:pt x="175" y="146"/>
                  </a:lnTo>
                  <a:lnTo>
                    <a:pt x="173" y="146"/>
                  </a:lnTo>
                  <a:lnTo>
                    <a:pt x="173" y="147"/>
                  </a:lnTo>
                  <a:lnTo>
                    <a:pt x="172" y="147"/>
                  </a:lnTo>
                  <a:lnTo>
                    <a:pt x="172" y="148"/>
                  </a:lnTo>
                  <a:lnTo>
                    <a:pt x="171" y="148"/>
                  </a:lnTo>
                  <a:lnTo>
                    <a:pt x="170" y="148"/>
                  </a:lnTo>
                  <a:lnTo>
                    <a:pt x="170" y="147"/>
                  </a:lnTo>
                  <a:lnTo>
                    <a:pt x="169" y="147"/>
                  </a:lnTo>
                  <a:lnTo>
                    <a:pt x="168" y="148"/>
                  </a:lnTo>
                  <a:lnTo>
                    <a:pt x="167" y="148"/>
                  </a:lnTo>
                  <a:lnTo>
                    <a:pt x="166" y="147"/>
                  </a:lnTo>
                  <a:lnTo>
                    <a:pt x="164" y="147"/>
                  </a:lnTo>
                  <a:lnTo>
                    <a:pt x="164" y="148"/>
                  </a:lnTo>
                  <a:lnTo>
                    <a:pt x="164" y="150"/>
                  </a:lnTo>
                  <a:lnTo>
                    <a:pt x="166" y="150"/>
                  </a:lnTo>
                  <a:lnTo>
                    <a:pt x="167" y="151"/>
                  </a:lnTo>
                  <a:lnTo>
                    <a:pt x="166" y="152"/>
                  </a:lnTo>
                  <a:lnTo>
                    <a:pt x="167" y="153"/>
                  </a:lnTo>
                  <a:lnTo>
                    <a:pt x="167" y="154"/>
                  </a:lnTo>
                  <a:lnTo>
                    <a:pt x="168" y="155"/>
                  </a:lnTo>
                  <a:lnTo>
                    <a:pt x="168" y="156"/>
                  </a:lnTo>
                  <a:lnTo>
                    <a:pt x="168" y="158"/>
                  </a:lnTo>
                  <a:lnTo>
                    <a:pt x="168" y="159"/>
                  </a:lnTo>
                  <a:lnTo>
                    <a:pt x="169" y="160"/>
                  </a:lnTo>
                  <a:lnTo>
                    <a:pt x="169" y="161"/>
                  </a:lnTo>
                  <a:lnTo>
                    <a:pt x="170" y="161"/>
                  </a:lnTo>
                  <a:lnTo>
                    <a:pt x="169" y="161"/>
                  </a:lnTo>
                  <a:lnTo>
                    <a:pt x="169" y="162"/>
                  </a:lnTo>
                  <a:lnTo>
                    <a:pt x="168" y="162"/>
                  </a:lnTo>
                  <a:lnTo>
                    <a:pt x="167" y="162"/>
                  </a:lnTo>
                  <a:lnTo>
                    <a:pt x="166" y="162"/>
                  </a:lnTo>
                  <a:lnTo>
                    <a:pt x="167" y="163"/>
                  </a:lnTo>
                  <a:lnTo>
                    <a:pt x="168" y="163"/>
                  </a:lnTo>
                  <a:lnTo>
                    <a:pt x="169" y="163"/>
                  </a:lnTo>
                  <a:lnTo>
                    <a:pt x="170" y="163"/>
                  </a:lnTo>
                  <a:lnTo>
                    <a:pt x="170" y="164"/>
                  </a:lnTo>
                  <a:lnTo>
                    <a:pt x="171" y="165"/>
                  </a:lnTo>
                  <a:lnTo>
                    <a:pt x="171" y="167"/>
                  </a:lnTo>
                  <a:lnTo>
                    <a:pt x="171" y="165"/>
                  </a:lnTo>
                  <a:lnTo>
                    <a:pt x="172" y="165"/>
                  </a:lnTo>
                  <a:lnTo>
                    <a:pt x="173" y="165"/>
                  </a:lnTo>
                  <a:lnTo>
                    <a:pt x="173" y="167"/>
                  </a:lnTo>
                  <a:lnTo>
                    <a:pt x="172" y="167"/>
                  </a:lnTo>
                  <a:lnTo>
                    <a:pt x="172" y="168"/>
                  </a:lnTo>
                  <a:lnTo>
                    <a:pt x="171" y="168"/>
                  </a:lnTo>
                  <a:lnTo>
                    <a:pt x="171" y="169"/>
                  </a:lnTo>
                  <a:lnTo>
                    <a:pt x="172" y="169"/>
                  </a:lnTo>
                  <a:lnTo>
                    <a:pt x="173" y="169"/>
                  </a:lnTo>
                  <a:lnTo>
                    <a:pt x="175" y="169"/>
                  </a:lnTo>
                  <a:lnTo>
                    <a:pt x="173" y="169"/>
                  </a:lnTo>
                  <a:lnTo>
                    <a:pt x="173" y="170"/>
                  </a:lnTo>
                  <a:lnTo>
                    <a:pt x="175" y="170"/>
                  </a:lnTo>
                  <a:lnTo>
                    <a:pt x="175" y="170"/>
                  </a:lnTo>
                  <a:lnTo>
                    <a:pt x="175" y="171"/>
                  </a:lnTo>
                  <a:lnTo>
                    <a:pt x="175" y="172"/>
                  </a:lnTo>
                  <a:lnTo>
                    <a:pt x="176" y="172"/>
                  </a:lnTo>
                  <a:lnTo>
                    <a:pt x="177" y="172"/>
                  </a:lnTo>
                  <a:lnTo>
                    <a:pt x="177" y="173"/>
                  </a:lnTo>
                  <a:lnTo>
                    <a:pt x="176" y="173"/>
                  </a:lnTo>
                  <a:lnTo>
                    <a:pt x="176" y="175"/>
                  </a:lnTo>
                  <a:lnTo>
                    <a:pt x="177" y="175"/>
                  </a:lnTo>
                  <a:lnTo>
                    <a:pt x="178" y="175"/>
                  </a:lnTo>
                  <a:lnTo>
                    <a:pt x="178" y="176"/>
                  </a:lnTo>
                  <a:lnTo>
                    <a:pt x="177" y="176"/>
                  </a:lnTo>
                  <a:lnTo>
                    <a:pt x="177" y="177"/>
                  </a:lnTo>
                  <a:lnTo>
                    <a:pt x="176" y="177"/>
                  </a:lnTo>
                  <a:lnTo>
                    <a:pt x="176" y="178"/>
                  </a:lnTo>
                  <a:lnTo>
                    <a:pt x="176" y="179"/>
                  </a:lnTo>
                  <a:lnTo>
                    <a:pt x="177" y="180"/>
                  </a:lnTo>
                  <a:lnTo>
                    <a:pt x="178" y="181"/>
                  </a:lnTo>
                  <a:lnTo>
                    <a:pt x="178" y="182"/>
                  </a:lnTo>
                  <a:lnTo>
                    <a:pt x="178" y="184"/>
                  </a:lnTo>
                  <a:lnTo>
                    <a:pt x="179" y="185"/>
                  </a:lnTo>
                  <a:lnTo>
                    <a:pt x="179" y="186"/>
                  </a:lnTo>
                  <a:lnTo>
                    <a:pt x="178" y="186"/>
                  </a:lnTo>
                  <a:lnTo>
                    <a:pt x="178" y="185"/>
                  </a:lnTo>
                  <a:lnTo>
                    <a:pt x="177" y="185"/>
                  </a:lnTo>
                  <a:lnTo>
                    <a:pt x="176" y="185"/>
                  </a:lnTo>
                  <a:lnTo>
                    <a:pt x="176" y="186"/>
                  </a:lnTo>
                  <a:lnTo>
                    <a:pt x="177" y="186"/>
                  </a:lnTo>
                  <a:lnTo>
                    <a:pt x="177" y="187"/>
                  </a:lnTo>
                  <a:lnTo>
                    <a:pt x="177" y="188"/>
                  </a:lnTo>
                  <a:lnTo>
                    <a:pt x="177" y="187"/>
                  </a:lnTo>
                  <a:lnTo>
                    <a:pt x="178" y="187"/>
                  </a:lnTo>
                  <a:lnTo>
                    <a:pt x="178" y="188"/>
                  </a:lnTo>
                  <a:lnTo>
                    <a:pt x="178" y="189"/>
                  </a:lnTo>
                  <a:lnTo>
                    <a:pt x="178" y="190"/>
                  </a:lnTo>
                  <a:lnTo>
                    <a:pt x="179" y="190"/>
                  </a:lnTo>
                  <a:lnTo>
                    <a:pt x="179" y="192"/>
                  </a:lnTo>
                  <a:lnTo>
                    <a:pt x="180" y="192"/>
                  </a:lnTo>
                  <a:lnTo>
                    <a:pt x="179" y="193"/>
                  </a:lnTo>
                  <a:lnTo>
                    <a:pt x="179" y="194"/>
                  </a:lnTo>
                  <a:lnTo>
                    <a:pt x="179" y="195"/>
                  </a:lnTo>
                  <a:lnTo>
                    <a:pt x="179" y="196"/>
                  </a:lnTo>
                  <a:lnTo>
                    <a:pt x="179" y="197"/>
                  </a:lnTo>
                  <a:lnTo>
                    <a:pt x="179" y="197"/>
                  </a:lnTo>
                  <a:lnTo>
                    <a:pt x="180" y="198"/>
                  </a:lnTo>
                  <a:lnTo>
                    <a:pt x="180" y="199"/>
                  </a:lnTo>
                  <a:lnTo>
                    <a:pt x="180" y="201"/>
                  </a:lnTo>
                  <a:lnTo>
                    <a:pt x="180" y="201"/>
                  </a:lnTo>
                  <a:lnTo>
                    <a:pt x="180" y="203"/>
                  </a:lnTo>
                  <a:lnTo>
                    <a:pt x="180" y="209"/>
                  </a:lnTo>
                  <a:lnTo>
                    <a:pt x="180" y="243"/>
                  </a:lnTo>
                  <a:lnTo>
                    <a:pt x="180" y="268"/>
                  </a:lnTo>
                  <a:lnTo>
                    <a:pt x="180" y="277"/>
                  </a:lnTo>
                  <a:lnTo>
                    <a:pt x="180" y="278"/>
                  </a:lnTo>
                  <a:lnTo>
                    <a:pt x="180" y="323"/>
                  </a:lnTo>
                  <a:lnTo>
                    <a:pt x="180" y="330"/>
                  </a:lnTo>
                  <a:lnTo>
                    <a:pt x="180" y="333"/>
                  </a:lnTo>
                  <a:lnTo>
                    <a:pt x="180" y="334"/>
                  </a:lnTo>
                  <a:lnTo>
                    <a:pt x="180" y="337"/>
                  </a:lnTo>
                  <a:lnTo>
                    <a:pt x="180" y="338"/>
                  </a:lnTo>
                  <a:lnTo>
                    <a:pt x="180" y="340"/>
                  </a:lnTo>
                  <a:lnTo>
                    <a:pt x="180" y="344"/>
                  </a:lnTo>
                  <a:lnTo>
                    <a:pt x="180" y="346"/>
                  </a:lnTo>
                  <a:lnTo>
                    <a:pt x="180" y="347"/>
                  </a:lnTo>
                  <a:lnTo>
                    <a:pt x="180" y="349"/>
                  </a:lnTo>
                  <a:lnTo>
                    <a:pt x="180" y="351"/>
                  </a:lnTo>
                  <a:lnTo>
                    <a:pt x="180" y="354"/>
                  </a:lnTo>
                  <a:lnTo>
                    <a:pt x="180" y="355"/>
                  </a:lnTo>
                  <a:lnTo>
                    <a:pt x="180" y="356"/>
                  </a:lnTo>
                  <a:lnTo>
                    <a:pt x="180" y="357"/>
                  </a:lnTo>
                  <a:lnTo>
                    <a:pt x="180" y="358"/>
                  </a:lnTo>
                  <a:lnTo>
                    <a:pt x="180" y="361"/>
                  </a:lnTo>
                  <a:lnTo>
                    <a:pt x="180" y="361"/>
                  </a:lnTo>
                  <a:lnTo>
                    <a:pt x="180" y="366"/>
                  </a:lnTo>
                  <a:lnTo>
                    <a:pt x="180" y="368"/>
                  </a:lnTo>
                  <a:lnTo>
                    <a:pt x="180" y="370"/>
                  </a:lnTo>
                  <a:lnTo>
                    <a:pt x="180" y="371"/>
                  </a:lnTo>
                  <a:lnTo>
                    <a:pt x="180" y="372"/>
                  </a:lnTo>
                  <a:lnTo>
                    <a:pt x="180" y="373"/>
                  </a:lnTo>
                  <a:lnTo>
                    <a:pt x="180" y="374"/>
                  </a:lnTo>
                  <a:lnTo>
                    <a:pt x="180" y="375"/>
                  </a:lnTo>
                  <a:lnTo>
                    <a:pt x="180" y="382"/>
                  </a:lnTo>
                  <a:lnTo>
                    <a:pt x="180" y="388"/>
                  </a:lnTo>
                  <a:lnTo>
                    <a:pt x="180" y="393"/>
                  </a:lnTo>
                  <a:lnTo>
                    <a:pt x="180" y="401"/>
                  </a:lnTo>
                  <a:lnTo>
                    <a:pt x="180" y="402"/>
                  </a:lnTo>
                  <a:lnTo>
                    <a:pt x="175" y="402"/>
                  </a:lnTo>
                  <a:lnTo>
                    <a:pt x="170" y="402"/>
                  </a:lnTo>
                  <a:lnTo>
                    <a:pt x="166" y="402"/>
                  </a:lnTo>
                  <a:lnTo>
                    <a:pt x="163" y="402"/>
                  </a:lnTo>
                  <a:lnTo>
                    <a:pt x="162" y="402"/>
                  </a:lnTo>
                  <a:lnTo>
                    <a:pt x="160" y="402"/>
                  </a:lnTo>
                  <a:lnTo>
                    <a:pt x="159" y="402"/>
                  </a:lnTo>
                  <a:lnTo>
                    <a:pt x="156" y="402"/>
                  </a:lnTo>
                  <a:lnTo>
                    <a:pt x="153" y="402"/>
                  </a:lnTo>
                  <a:lnTo>
                    <a:pt x="153" y="402"/>
                  </a:lnTo>
                  <a:lnTo>
                    <a:pt x="152" y="402"/>
                  </a:lnTo>
                  <a:lnTo>
                    <a:pt x="149" y="402"/>
                  </a:lnTo>
                  <a:lnTo>
                    <a:pt x="147" y="402"/>
                  </a:lnTo>
                  <a:lnTo>
                    <a:pt x="146" y="402"/>
                  </a:lnTo>
                  <a:lnTo>
                    <a:pt x="143" y="402"/>
                  </a:lnTo>
                  <a:lnTo>
                    <a:pt x="138" y="402"/>
                  </a:lnTo>
                  <a:lnTo>
                    <a:pt x="132" y="402"/>
                  </a:lnTo>
                  <a:lnTo>
                    <a:pt x="130" y="402"/>
                  </a:lnTo>
                  <a:lnTo>
                    <a:pt x="119" y="402"/>
                  </a:lnTo>
                  <a:lnTo>
                    <a:pt x="111" y="402"/>
                  </a:lnTo>
                  <a:lnTo>
                    <a:pt x="109" y="402"/>
                  </a:lnTo>
                  <a:lnTo>
                    <a:pt x="108" y="402"/>
                  </a:lnTo>
                  <a:lnTo>
                    <a:pt x="106" y="402"/>
                  </a:lnTo>
                  <a:lnTo>
                    <a:pt x="103" y="402"/>
                  </a:lnTo>
                  <a:lnTo>
                    <a:pt x="100" y="402"/>
                  </a:lnTo>
                  <a:lnTo>
                    <a:pt x="99" y="402"/>
                  </a:lnTo>
                  <a:lnTo>
                    <a:pt x="98" y="402"/>
                  </a:lnTo>
                  <a:lnTo>
                    <a:pt x="94" y="402"/>
                  </a:lnTo>
                  <a:lnTo>
                    <a:pt x="90" y="402"/>
                  </a:lnTo>
                  <a:lnTo>
                    <a:pt x="89" y="402"/>
                  </a:lnTo>
                  <a:lnTo>
                    <a:pt x="85" y="402"/>
                  </a:lnTo>
                  <a:lnTo>
                    <a:pt x="81" y="402"/>
                  </a:lnTo>
                  <a:lnTo>
                    <a:pt x="80" y="402"/>
                  </a:lnTo>
                  <a:lnTo>
                    <a:pt x="80" y="401"/>
                  </a:lnTo>
                  <a:lnTo>
                    <a:pt x="78" y="400"/>
                  </a:lnTo>
                  <a:lnTo>
                    <a:pt x="77" y="399"/>
                  </a:lnTo>
                  <a:lnTo>
                    <a:pt x="76" y="399"/>
                  </a:lnTo>
                  <a:lnTo>
                    <a:pt x="76" y="398"/>
                  </a:lnTo>
                  <a:lnTo>
                    <a:pt x="75" y="398"/>
                  </a:lnTo>
                  <a:lnTo>
                    <a:pt x="75" y="397"/>
                  </a:lnTo>
                  <a:lnTo>
                    <a:pt x="74" y="397"/>
                  </a:lnTo>
                  <a:lnTo>
                    <a:pt x="73" y="396"/>
                  </a:lnTo>
                  <a:lnTo>
                    <a:pt x="72" y="397"/>
                  </a:lnTo>
                  <a:lnTo>
                    <a:pt x="70" y="397"/>
                  </a:lnTo>
                  <a:lnTo>
                    <a:pt x="70" y="397"/>
                  </a:lnTo>
                  <a:lnTo>
                    <a:pt x="70" y="396"/>
                  </a:lnTo>
                  <a:lnTo>
                    <a:pt x="69" y="395"/>
                  </a:lnTo>
                  <a:lnTo>
                    <a:pt x="69" y="393"/>
                  </a:lnTo>
                  <a:lnTo>
                    <a:pt x="69" y="392"/>
                  </a:lnTo>
                  <a:lnTo>
                    <a:pt x="69" y="391"/>
                  </a:lnTo>
                  <a:lnTo>
                    <a:pt x="69" y="390"/>
                  </a:lnTo>
                  <a:lnTo>
                    <a:pt x="69" y="388"/>
                  </a:lnTo>
                  <a:lnTo>
                    <a:pt x="69" y="388"/>
                  </a:lnTo>
                  <a:lnTo>
                    <a:pt x="69" y="387"/>
                  </a:lnTo>
                  <a:lnTo>
                    <a:pt x="69" y="385"/>
                  </a:lnTo>
                  <a:lnTo>
                    <a:pt x="68" y="384"/>
                  </a:lnTo>
                  <a:lnTo>
                    <a:pt x="68" y="383"/>
                  </a:lnTo>
                  <a:lnTo>
                    <a:pt x="68" y="382"/>
                  </a:lnTo>
                  <a:lnTo>
                    <a:pt x="67" y="382"/>
                  </a:lnTo>
                  <a:lnTo>
                    <a:pt x="67" y="381"/>
                  </a:lnTo>
                  <a:lnTo>
                    <a:pt x="66" y="380"/>
                  </a:lnTo>
                  <a:lnTo>
                    <a:pt x="65" y="379"/>
                  </a:lnTo>
                  <a:lnTo>
                    <a:pt x="65" y="378"/>
                  </a:lnTo>
                  <a:lnTo>
                    <a:pt x="64" y="378"/>
                  </a:lnTo>
                  <a:lnTo>
                    <a:pt x="64" y="376"/>
                  </a:lnTo>
                  <a:lnTo>
                    <a:pt x="63" y="375"/>
                  </a:lnTo>
                  <a:lnTo>
                    <a:pt x="61" y="374"/>
                  </a:lnTo>
                  <a:lnTo>
                    <a:pt x="60" y="374"/>
                  </a:lnTo>
                  <a:lnTo>
                    <a:pt x="59" y="373"/>
                  </a:lnTo>
                  <a:lnTo>
                    <a:pt x="58" y="372"/>
                  </a:lnTo>
                  <a:lnTo>
                    <a:pt x="57" y="372"/>
                  </a:lnTo>
                  <a:lnTo>
                    <a:pt x="56" y="371"/>
                  </a:lnTo>
                  <a:lnTo>
                    <a:pt x="55" y="371"/>
                  </a:lnTo>
                  <a:lnTo>
                    <a:pt x="53" y="371"/>
                  </a:lnTo>
                  <a:lnTo>
                    <a:pt x="52" y="370"/>
                  </a:lnTo>
                  <a:lnTo>
                    <a:pt x="51" y="370"/>
                  </a:lnTo>
                  <a:lnTo>
                    <a:pt x="50" y="370"/>
                  </a:lnTo>
                  <a:lnTo>
                    <a:pt x="49" y="368"/>
                  </a:lnTo>
                  <a:lnTo>
                    <a:pt x="48" y="368"/>
                  </a:lnTo>
                  <a:lnTo>
                    <a:pt x="48" y="367"/>
                  </a:lnTo>
                  <a:lnTo>
                    <a:pt x="47" y="367"/>
                  </a:lnTo>
                  <a:lnTo>
                    <a:pt x="46" y="367"/>
                  </a:lnTo>
                  <a:lnTo>
                    <a:pt x="46" y="366"/>
                  </a:lnTo>
                  <a:lnTo>
                    <a:pt x="44" y="366"/>
                  </a:lnTo>
                  <a:lnTo>
                    <a:pt x="44" y="364"/>
                  </a:lnTo>
                  <a:lnTo>
                    <a:pt x="43" y="364"/>
                  </a:lnTo>
                  <a:lnTo>
                    <a:pt x="43" y="363"/>
                  </a:lnTo>
                  <a:lnTo>
                    <a:pt x="43" y="363"/>
                  </a:lnTo>
                  <a:lnTo>
                    <a:pt x="43" y="362"/>
                  </a:lnTo>
                  <a:lnTo>
                    <a:pt x="43" y="361"/>
                  </a:lnTo>
                  <a:lnTo>
                    <a:pt x="42" y="361"/>
                  </a:lnTo>
                  <a:lnTo>
                    <a:pt x="41" y="361"/>
                  </a:lnTo>
                  <a:lnTo>
                    <a:pt x="41" y="359"/>
                  </a:lnTo>
                  <a:lnTo>
                    <a:pt x="40" y="358"/>
                  </a:lnTo>
                  <a:lnTo>
                    <a:pt x="39" y="358"/>
                  </a:lnTo>
                  <a:lnTo>
                    <a:pt x="38" y="357"/>
                  </a:lnTo>
                  <a:lnTo>
                    <a:pt x="38" y="356"/>
                  </a:lnTo>
                  <a:lnTo>
                    <a:pt x="36" y="356"/>
                  </a:lnTo>
                  <a:lnTo>
                    <a:pt x="35" y="355"/>
                  </a:lnTo>
                  <a:lnTo>
                    <a:pt x="34" y="355"/>
                  </a:lnTo>
                  <a:lnTo>
                    <a:pt x="33" y="354"/>
                  </a:lnTo>
                  <a:lnTo>
                    <a:pt x="32" y="354"/>
                  </a:lnTo>
                  <a:lnTo>
                    <a:pt x="31" y="353"/>
                  </a:lnTo>
                  <a:lnTo>
                    <a:pt x="30" y="351"/>
                  </a:lnTo>
                  <a:lnTo>
                    <a:pt x="29" y="350"/>
                  </a:lnTo>
                  <a:lnTo>
                    <a:pt x="27" y="349"/>
                  </a:lnTo>
                  <a:lnTo>
                    <a:pt x="26" y="349"/>
                  </a:lnTo>
                  <a:lnTo>
                    <a:pt x="25" y="348"/>
                  </a:lnTo>
                  <a:lnTo>
                    <a:pt x="24" y="347"/>
                  </a:lnTo>
                  <a:lnTo>
                    <a:pt x="24" y="346"/>
                  </a:lnTo>
                  <a:lnTo>
                    <a:pt x="23" y="346"/>
                  </a:lnTo>
                  <a:lnTo>
                    <a:pt x="23" y="345"/>
                  </a:lnTo>
                  <a:lnTo>
                    <a:pt x="22" y="345"/>
                  </a:lnTo>
                  <a:lnTo>
                    <a:pt x="21" y="344"/>
                  </a:lnTo>
                  <a:lnTo>
                    <a:pt x="20" y="342"/>
                  </a:lnTo>
                  <a:lnTo>
                    <a:pt x="18" y="341"/>
                  </a:lnTo>
                  <a:lnTo>
                    <a:pt x="17" y="340"/>
                  </a:lnTo>
                  <a:lnTo>
                    <a:pt x="17" y="339"/>
                  </a:lnTo>
                  <a:lnTo>
                    <a:pt x="16" y="338"/>
                  </a:lnTo>
                  <a:lnTo>
                    <a:pt x="16" y="338"/>
                  </a:lnTo>
                  <a:lnTo>
                    <a:pt x="15" y="337"/>
                  </a:lnTo>
                  <a:lnTo>
                    <a:pt x="15" y="336"/>
                  </a:lnTo>
                  <a:lnTo>
                    <a:pt x="14" y="336"/>
                  </a:lnTo>
                  <a:lnTo>
                    <a:pt x="13" y="336"/>
                  </a:lnTo>
                  <a:lnTo>
                    <a:pt x="13" y="334"/>
                  </a:lnTo>
                  <a:lnTo>
                    <a:pt x="12" y="333"/>
                  </a:lnTo>
                  <a:lnTo>
                    <a:pt x="10" y="333"/>
                  </a:lnTo>
                  <a:lnTo>
                    <a:pt x="10" y="332"/>
                  </a:lnTo>
                  <a:lnTo>
                    <a:pt x="10" y="331"/>
                  </a:lnTo>
                  <a:lnTo>
                    <a:pt x="10" y="330"/>
                  </a:lnTo>
                  <a:lnTo>
                    <a:pt x="10" y="329"/>
                  </a:lnTo>
                  <a:lnTo>
                    <a:pt x="10" y="328"/>
                  </a:lnTo>
                  <a:lnTo>
                    <a:pt x="10" y="326"/>
                  </a:lnTo>
                  <a:lnTo>
                    <a:pt x="10" y="325"/>
                  </a:lnTo>
                  <a:lnTo>
                    <a:pt x="12" y="324"/>
                  </a:lnTo>
                  <a:lnTo>
                    <a:pt x="12" y="323"/>
                  </a:lnTo>
                  <a:lnTo>
                    <a:pt x="13" y="323"/>
                  </a:lnTo>
                  <a:lnTo>
                    <a:pt x="12" y="322"/>
                  </a:lnTo>
                  <a:lnTo>
                    <a:pt x="12" y="321"/>
                  </a:lnTo>
                  <a:lnTo>
                    <a:pt x="13" y="320"/>
                  </a:lnTo>
                  <a:lnTo>
                    <a:pt x="13" y="319"/>
                  </a:lnTo>
                  <a:lnTo>
                    <a:pt x="14" y="319"/>
                  </a:lnTo>
                  <a:lnTo>
                    <a:pt x="14" y="317"/>
                  </a:lnTo>
                  <a:lnTo>
                    <a:pt x="14" y="316"/>
                  </a:lnTo>
                  <a:lnTo>
                    <a:pt x="13" y="315"/>
                  </a:lnTo>
                  <a:lnTo>
                    <a:pt x="13" y="314"/>
                  </a:lnTo>
                  <a:lnTo>
                    <a:pt x="13" y="313"/>
                  </a:lnTo>
                  <a:lnTo>
                    <a:pt x="12" y="312"/>
                  </a:lnTo>
                  <a:lnTo>
                    <a:pt x="12" y="311"/>
                  </a:lnTo>
                  <a:lnTo>
                    <a:pt x="10" y="309"/>
                  </a:lnTo>
                  <a:lnTo>
                    <a:pt x="10" y="308"/>
                  </a:lnTo>
                  <a:lnTo>
                    <a:pt x="10" y="307"/>
                  </a:lnTo>
                  <a:lnTo>
                    <a:pt x="10" y="306"/>
                  </a:lnTo>
                  <a:lnTo>
                    <a:pt x="10" y="306"/>
                  </a:lnTo>
                  <a:lnTo>
                    <a:pt x="10" y="305"/>
                  </a:lnTo>
                  <a:lnTo>
                    <a:pt x="10" y="304"/>
                  </a:lnTo>
                  <a:lnTo>
                    <a:pt x="10" y="303"/>
                  </a:lnTo>
                  <a:lnTo>
                    <a:pt x="9" y="302"/>
                  </a:lnTo>
                  <a:lnTo>
                    <a:pt x="9" y="300"/>
                  </a:lnTo>
                  <a:lnTo>
                    <a:pt x="9" y="299"/>
                  </a:lnTo>
                  <a:lnTo>
                    <a:pt x="8" y="296"/>
                  </a:lnTo>
                  <a:lnTo>
                    <a:pt x="7" y="296"/>
                  </a:lnTo>
                  <a:lnTo>
                    <a:pt x="7" y="295"/>
                  </a:lnTo>
                  <a:lnTo>
                    <a:pt x="6" y="294"/>
                  </a:lnTo>
                  <a:lnTo>
                    <a:pt x="5" y="292"/>
                  </a:lnTo>
                  <a:lnTo>
                    <a:pt x="4" y="291"/>
                  </a:lnTo>
                  <a:lnTo>
                    <a:pt x="4" y="290"/>
                  </a:lnTo>
                  <a:lnTo>
                    <a:pt x="3" y="290"/>
                  </a:lnTo>
                  <a:lnTo>
                    <a:pt x="3" y="289"/>
                  </a:lnTo>
                  <a:lnTo>
                    <a:pt x="1" y="288"/>
                  </a:lnTo>
                  <a:lnTo>
                    <a:pt x="1" y="287"/>
                  </a:lnTo>
                  <a:lnTo>
                    <a:pt x="1" y="286"/>
                  </a:lnTo>
                  <a:lnTo>
                    <a:pt x="1" y="285"/>
                  </a:lnTo>
                  <a:lnTo>
                    <a:pt x="0" y="283"/>
                  </a:lnTo>
                  <a:lnTo>
                    <a:pt x="0" y="282"/>
                  </a:lnTo>
                  <a:lnTo>
                    <a:pt x="0" y="281"/>
                  </a:lnTo>
                  <a:lnTo>
                    <a:pt x="1" y="280"/>
                  </a:lnTo>
                  <a:lnTo>
                    <a:pt x="1" y="279"/>
                  </a:lnTo>
                  <a:lnTo>
                    <a:pt x="3" y="279"/>
                  </a:lnTo>
                  <a:lnTo>
                    <a:pt x="3" y="278"/>
                  </a:lnTo>
                  <a:lnTo>
                    <a:pt x="4" y="277"/>
                  </a:lnTo>
                  <a:lnTo>
                    <a:pt x="4" y="275"/>
                  </a:lnTo>
                  <a:lnTo>
                    <a:pt x="4" y="274"/>
                  </a:lnTo>
                  <a:lnTo>
                    <a:pt x="5" y="273"/>
                  </a:lnTo>
                  <a:lnTo>
                    <a:pt x="5" y="272"/>
                  </a:lnTo>
                  <a:lnTo>
                    <a:pt x="5" y="271"/>
                  </a:lnTo>
                  <a:lnTo>
                    <a:pt x="5" y="270"/>
                  </a:lnTo>
                  <a:lnTo>
                    <a:pt x="6" y="270"/>
                  </a:lnTo>
                  <a:lnTo>
                    <a:pt x="6" y="269"/>
                  </a:lnTo>
                  <a:lnTo>
                    <a:pt x="6" y="266"/>
                  </a:lnTo>
                  <a:lnTo>
                    <a:pt x="5" y="265"/>
                  </a:lnTo>
                  <a:lnTo>
                    <a:pt x="5" y="264"/>
                  </a:lnTo>
                  <a:lnTo>
                    <a:pt x="5" y="263"/>
                  </a:lnTo>
                  <a:lnTo>
                    <a:pt x="6" y="263"/>
                  </a:lnTo>
                  <a:lnTo>
                    <a:pt x="6" y="262"/>
                  </a:lnTo>
                  <a:lnTo>
                    <a:pt x="6" y="261"/>
                  </a:lnTo>
                  <a:lnTo>
                    <a:pt x="7" y="260"/>
                  </a:lnTo>
                  <a:lnTo>
                    <a:pt x="8" y="257"/>
                  </a:lnTo>
                  <a:lnTo>
                    <a:pt x="8" y="256"/>
                  </a:lnTo>
                  <a:lnTo>
                    <a:pt x="9" y="255"/>
                  </a:lnTo>
                  <a:lnTo>
                    <a:pt x="9" y="254"/>
                  </a:lnTo>
                  <a:lnTo>
                    <a:pt x="10" y="253"/>
                  </a:lnTo>
                  <a:lnTo>
                    <a:pt x="10" y="252"/>
                  </a:lnTo>
                  <a:lnTo>
                    <a:pt x="12" y="251"/>
                  </a:lnTo>
                  <a:lnTo>
                    <a:pt x="12" y="249"/>
                  </a:lnTo>
                  <a:lnTo>
                    <a:pt x="13" y="248"/>
                  </a:lnTo>
                  <a:lnTo>
                    <a:pt x="13" y="247"/>
                  </a:lnTo>
                  <a:lnTo>
                    <a:pt x="14" y="245"/>
                  </a:lnTo>
                  <a:lnTo>
                    <a:pt x="14" y="244"/>
                  </a:lnTo>
                  <a:lnTo>
                    <a:pt x="14" y="243"/>
                  </a:lnTo>
                  <a:lnTo>
                    <a:pt x="15" y="241"/>
                  </a:lnTo>
                  <a:lnTo>
                    <a:pt x="15" y="240"/>
                  </a:lnTo>
                  <a:lnTo>
                    <a:pt x="16" y="239"/>
                  </a:lnTo>
                  <a:lnTo>
                    <a:pt x="16" y="238"/>
                  </a:lnTo>
                  <a:lnTo>
                    <a:pt x="16" y="237"/>
                  </a:lnTo>
                  <a:lnTo>
                    <a:pt x="16" y="236"/>
                  </a:lnTo>
                  <a:lnTo>
                    <a:pt x="16" y="235"/>
                  </a:lnTo>
                  <a:lnTo>
                    <a:pt x="17" y="234"/>
                  </a:lnTo>
                  <a:lnTo>
                    <a:pt x="17" y="232"/>
                  </a:lnTo>
                  <a:lnTo>
                    <a:pt x="18" y="231"/>
                  </a:lnTo>
                  <a:lnTo>
                    <a:pt x="18" y="230"/>
                  </a:lnTo>
                  <a:lnTo>
                    <a:pt x="20" y="229"/>
                  </a:lnTo>
                  <a:lnTo>
                    <a:pt x="20" y="228"/>
                  </a:lnTo>
                  <a:lnTo>
                    <a:pt x="20" y="227"/>
                  </a:lnTo>
                  <a:lnTo>
                    <a:pt x="21" y="227"/>
                  </a:lnTo>
                  <a:lnTo>
                    <a:pt x="21" y="228"/>
                  </a:lnTo>
                  <a:lnTo>
                    <a:pt x="20" y="229"/>
                  </a:lnTo>
                  <a:lnTo>
                    <a:pt x="20" y="230"/>
                  </a:lnTo>
                  <a:lnTo>
                    <a:pt x="21" y="230"/>
                  </a:lnTo>
                  <a:lnTo>
                    <a:pt x="21" y="231"/>
                  </a:lnTo>
                  <a:lnTo>
                    <a:pt x="22" y="231"/>
                  </a:lnTo>
                  <a:lnTo>
                    <a:pt x="22" y="232"/>
                  </a:lnTo>
                  <a:lnTo>
                    <a:pt x="23" y="234"/>
                  </a:lnTo>
                  <a:lnTo>
                    <a:pt x="23" y="232"/>
                  </a:lnTo>
                  <a:lnTo>
                    <a:pt x="22" y="231"/>
                  </a:lnTo>
                  <a:lnTo>
                    <a:pt x="23" y="230"/>
                  </a:lnTo>
                  <a:lnTo>
                    <a:pt x="24" y="230"/>
                  </a:lnTo>
                  <a:lnTo>
                    <a:pt x="25" y="229"/>
                  </a:lnTo>
                  <a:lnTo>
                    <a:pt x="24" y="229"/>
                  </a:lnTo>
                  <a:lnTo>
                    <a:pt x="23" y="229"/>
                  </a:lnTo>
                  <a:lnTo>
                    <a:pt x="23" y="228"/>
                  </a:lnTo>
                  <a:lnTo>
                    <a:pt x="22" y="228"/>
                  </a:lnTo>
                  <a:lnTo>
                    <a:pt x="22" y="227"/>
                  </a:lnTo>
                  <a:lnTo>
                    <a:pt x="22" y="226"/>
                  </a:lnTo>
                  <a:lnTo>
                    <a:pt x="22" y="224"/>
                  </a:lnTo>
                  <a:lnTo>
                    <a:pt x="24" y="223"/>
                  </a:lnTo>
                  <a:lnTo>
                    <a:pt x="23" y="222"/>
                  </a:lnTo>
                  <a:lnTo>
                    <a:pt x="22" y="224"/>
                  </a:lnTo>
                  <a:lnTo>
                    <a:pt x="22" y="226"/>
                  </a:lnTo>
                  <a:lnTo>
                    <a:pt x="22" y="227"/>
                  </a:lnTo>
                  <a:lnTo>
                    <a:pt x="21" y="227"/>
                  </a:lnTo>
                  <a:lnTo>
                    <a:pt x="21" y="226"/>
                  </a:lnTo>
                  <a:lnTo>
                    <a:pt x="21" y="224"/>
                  </a:lnTo>
                  <a:lnTo>
                    <a:pt x="22" y="224"/>
                  </a:lnTo>
                  <a:lnTo>
                    <a:pt x="23" y="223"/>
                  </a:lnTo>
                  <a:lnTo>
                    <a:pt x="23" y="221"/>
                  </a:lnTo>
                  <a:lnTo>
                    <a:pt x="24" y="221"/>
                  </a:lnTo>
                  <a:lnTo>
                    <a:pt x="24" y="220"/>
                  </a:lnTo>
                  <a:lnTo>
                    <a:pt x="24" y="219"/>
                  </a:lnTo>
                  <a:lnTo>
                    <a:pt x="25" y="219"/>
                  </a:lnTo>
                  <a:lnTo>
                    <a:pt x="25" y="218"/>
                  </a:lnTo>
                  <a:lnTo>
                    <a:pt x="25" y="216"/>
                  </a:lnTo>
                  <a:lnTo>
                    <a:pt x="26" y="216"/>
                  </a:lnTo>
                  <a:lnTo>
                    <a:pt x="26" y="215"/>
                  </a:lnTo>
                  <a:lnTo>
                    <a:pt x="27" y="214"/>
                  </a:lnTo>
                  <a:lnTo>
                    <a:pt x="27" y="213"/>
                  </a:lnTo>
                  <a:lnTo>
                    <a:pt x="27" y="212"/>
                  </a:lnTo>
                  <a:lnTo>
                    <a:pt x="29" y="212"/>
                  </a:lnTo>
                  <a:lnTo>
                    <a:pt x="29" y="211"/>
                  </a:lnTo>
                  <a:lnTo>
                    <a:pt x="30" y="210"/>
                  </a:lnTo>
                  <a:lnTo>
                    <a:pt x="30" y="209"/>
                  </a:lnTo>
                  <a:lnTo>
                    <a:pt x="31" y="209"/>
                  </a:lnTo>
                  <a:lnTo>
                    <a:pt x="31" y="207"/>
                  </a:lnTo>
                  <a:lnTo>
                    <a:pt x="31" y="206"/>
                  </a:lnTo>
                  <a:lnTo>
                    <a:pt x="32" y="206"/>
                  </a:lnTo>
                  <a:lnTo>
                    <a:pt x="32" y="204"/>
                  </a:lnTo>
                  <a:lnTo>
                    <a:pt x="33" y="204"/>
                  </a:lnTo>
                  <a:lnTo>
                    <a:pt x="33" y="203"/>
                  </a:lnTo>
                  <a:lnTo>
                    <a:pt x="34" y="202"/>
                  </a:lnTo>
                  <a:lnTo>
                    <a:pt x="34" y="201"/>
                  </a:lnTo>
                  <a:lnTo>
                    <a:pt x="35" y="199"/>
                  </a:lnTo>
                  <a:lnTo>
                    <a:pt x="35" y="198"/>
                  </a:lnTo>
                  <a:lnTo>
                    <a:pt x="36" y="197"/>
                  </a:lnTo>
                  <a:lnTo>
                    <a:pt x="36" y="197"/>
                  </a:lnTo>
                  <a:lnTo>
                    <a:pt x="36" y="196"/>
                  </a:lnTo>
                  <a:lnTo>
                    <a:pt x="38" y="197"/>
                  </a:lnTo>
                  <a:lnTo>
                    <a:pt x="38" y="197"/>
                  </a:lnTo>
                  <a:lnTo>
                    <a:pt x="39" y="197"/>
                  </a:lnTo>
                  <a:lnTo>
                    <a:pt x="39" y="198"/>
                  </a:lnTo>
                  <a:lnTo>
                    <a:pt x="38" y="198"/>
                  </a:lnTo>
                  <a:lnTo>
                    <a:pt x="36" y="199"/>
                  </a:lnTo>
                  <a:lnTo>
                    <a:pt x="35" y="202"/>
                  </a:lnTo>
                  <a:lnTo>
                    <a:pt x="34" y="203"/>
                  </a:lnTo>
                  <a:lnTo>
                    <a:pt x="33" y="204"/>
                  </a:lnTo>
                  <a:lnTo>
                    <a:pt x="33" y="205"/>
                  </a:lnTo>
                  <a:lnTo>
                    <a:pt x="32" y="206"/>
                  </a:lnTo>
                  <a:lnTo>
                    <a:pt x="32" y="207"/>
                  </a:lnTo>
                  <a:lnTo>
                    <a:pt x="31" y="209"/>
                  </a:lnTo>
                  <a:lnTo>
                    <a:pt x="31" y="210"/>
                  </a:lnTo>
                  <a:lnTo>
                    <a:pt x="31" y="211"/>
                  </a:lnTo>
                  <a:lnTo>
                    <a:pt x="30" y="211"/>
                  </a:lnTo>
                  <a:lnTo>
                    <a:pt x="30" y="212"/>
                  </a:lnTo>
                  <a:lnTo>
                    <a:pt x="32" y="213"/>
                  </a:lnTo>
                  <a:lnTo>
                    <a:pt x="33" y="213"/>
                  </a:lnTo>
                  <a:lnTo>
                    <a:pt x="34" y="213"/>
                  </a:lnTo>
                  <a:lnTo>
                    <a:pt x="35" y="213"/>
                  </a:lnTo>
                  <a:lnTo>
                    <a:pt x="36" y="214"/>
                  </a:lnTo>
                  <a:lnTo>
                    <a:pt x="38" y="214"/>
                  </a:lnTo>
                  <a:lnTo>
                    <a:pt x="38" y="215"/>
                  </a:lnTo>
                  <a:lnTo>
                    <a:pt x="39" y="215"/>
                  </a:lnTo>
                  <a:lnTo>
                    <a:pt x="40" y="216"/>
                  </a:lnTo>
                  <a:lnTo>
                    <a:pt x="40" y="215"/>
                  </a:lnTo>
                  <a:lnTo>
                    <a:pt x="40" y="214"/>
                  </a:lnTo>
                  <a:lnTo>
                    <a:pt x="40" y="213"/>
                  </a:lnTo>
                  <a:lnTo>
                    <a:pt x="40" y="212"/>
                  </a:lnTo>
                  <a:lnTo>
                    <a:pt x="40" y="211"/>
                  </a:lnTo>
                  <a:lnTo>
                    <a:pt x="41" y="211"/>
                  </a:lnTo>
                  <a:lnTo>
                    <a:pt x="42" y="210"/>
                  </a:lnTo>
                  <a:lnTo>
                    <a:pt x="42" y="209"/>
                  </a:lnTo>
                  <a:lnTo>
                    <a:pt x="41" y="209"/>
                  </a:lnTo>
                  <a:lnTo>
                    <a:pt x="41" y="207"/>
                  </a:lnTo>
                  <a:lnTo>
                    <a:pt x="41" y="206"/>
                  </a:lnTo>
                  <a:lnTo>
                    <a:pt x="40" y="205"/>
                  </a:lnTo>
                  <a:lnTo>
                    <a:pt x="41" y="202"/>
                  </a:lnTo>
                  <a:lnTo>
                    <a:pt x="41" y="201"/>
                  </a:lnTo>
                  <a:lnTo>
                    <a:pt x="40" y="202"/>
                  </a:lnTo>
                  <a:lnTo>
                    <a:pt x="40" y="201"/>
                  </a:lnTo>
                  <a:lnTo>
                    <a:pt x="40" y="199"/>
                  </a:lnTo>
                  <a:lnTo>
                    <a:pt x="41" y="199"/>
                  </a:lnTo>
                  <a:lnTo>
                    <a:pt x="43" y="199"/>
                  </a:lnTo>
                  <a:lnTo>
                    <a:pt x="43" y="198"/>
                  </a:lnTo>
                  <a:lnTo>
                    <a:pt x="44" y="197"/>
                  </a:lnTo>
                  <a:lnTo>
                    <a:pt x="44" y="197"/>
                  </a:lnTo>
                  <a:lnTo>
                    <a:pt x="43" y="195"/>
                  </a:lnTo>
                  <a:lnTo>
                    <a:pt x="43" y="194"/>
                  </a:lnTo>
                  <a:lnTo>
                    <a:pt x="43" y="193"/>
                  </a:lnTo>
                  <a:lnTo>
                    <a:pt x="43" y="192"/>
                  </a:lnTo>
                  <a:lnTo>
                    <a:pt x="44" y="192"/>
                  </a:lnTo>
                  <a:lnTo>
                    <a:pt x="43" y="193"/>
                  </a:lnTo>
                  <a:lnTo>
                    <a:pt x="43" y="194"/>
                  </a:lnTo>
                  <a:lnTo>
                    <a:pt x="44" y="195"/>
                  </a:lnTo>
                  <a:lnTo>
                    <a:pt x="44" y="194"/>
                  </a:lnTo>
                  <a:lnTo>
                    <a:pt x="44" y="193"/>
                  </a:lnTo>
                  <a:lnTo>
                    <a:pt x="44" y="192"/>
                  </a:lnTo>
                  <a:lnTo>
                    <a:pt x="44" y="190"/>
                  </a:lnTo>
                  <a:lnTo>
                    <a:pt x="44" y="189"/>
                  </a:lnTo>
                  <a:lnTo>
                    <a:pt x="46" y="189"/>
                  </a:lnTo>
                  <a:lnTo>
                    <a:pt x="46" y="187"/>
                  </a:lnTo>
                  <a:lnTo>
                    <a:pt x="46" y="186"/>
                  </a:lnTo>
                  <a:lnTo>
                    <a:pt x="47" y="185"/>
                  </a:lnTo>
                  <a:lnTo>
                    <a:pt x="47" y="184"/>
                  </a:lnTo>
                  <a:lnTo>
                    <a:pt x="48" y="184"/>
                  </a:lnTo>
                  <a:lnTo>
                    <a:pt x="49" y="182"/>
                  </a:lnTo>
                  <a:lnTo>
                    <a:pt x="50" y="182"/>
                  </a:lnTo>
                  <a:lnTo>
                    <a:pt x="52" y="182"/>
                  </a:lnTo>
                  <a:lnTo>
                    <a:pt x="53" y="181"/>
                  </a:lnTo>
                  <a:lnTo>
                    <a:pt x="55" y="181"/>
                  </a:lnTo>
                  <a:lnTo>
                    <a:pt x="56" y="181"/>
                  </a:lnTo>
                  <a:lnTo>
                    <a:pt x="56" y="182"/>
                  </a:lnTo>
                  <a:lnTo>
                    <a:pt x="57" y="184"/>
                  </a:lnTo>
                  <a:lnTo>
                    <a:pt x="58" y="184"/>
                  </a:lnTo>
                  <a:lnTo>
                    <a:pt x="57" y="182"/>
                  </a:lnTo>
                  <a:lnTo>
                    <a:pt x="56" y="181"/>
                  </a:lnTo>
                  <a:lnTo>
                    <a:pt x="57" y="181"/>
                  </a:lnTo>
                  <a:lnTo>
                    <a:pt x="57" y="182"/>
                  </a:lnTo>
                  <a:lnTo>
                    <a:pt x="58" y="182"/>
                  </a:lnTo>
                  <a:lnTo>
                    <a:pt x="59" y="182"/>
                  </a:lnTo>
                  <a:lnTo>
                    <a:pt x="60" y="182"/>
                  </a:lnTo>
                  <a:lnTo>
                    <a:pt x="61" y="181"/>
                  </a:lnTo>
                  <a:lnTo>
                    <a:pt x="61" y="180"/>
                  </a:lnTo>
                  <a:lnTo>
                    <a:pt x="63" y="180"/>
                  </a:lnTo>
                  <a:lnTo>
                    <a:pt x="64" y="180"/>
                  </a:lnTo>
                  <a:lnTo>
                    <a:pt x="65" y="179"/>
                  </a:lnTo>
                  <a:lnTo>
                    <a:pt x="66" y="179"/>
                  </a:lnTo>
                  <a:lnTo>
                    <a:pt x="66" y="178"/>
                  </a:lnTo>
                  <a:lnTo>
                    <a:pt x="67" y="178"/>
                  </a:lnTo>
                  <a:lnTo>
                    <a:pt x="67" y="177"/>
                  </a:lnTo>
                  <a:lnTo>
                    <a:pt x="68" y="177"/>
                  </a:lnTo>
                  <a:lnTo>
                    <a:pt x="68" y="175"/>
                  </a:lnTo>
                  <a:lnTo>
                    <a:pt x="68" y="173"/>
                  </a:lnTo>
                  <a:lnTo>
                    <a:pt x="68" y="172"/>
                  </a:lnTo>
                  <a:lnTo>
                    <a:pt x="68" y="171"/>
                  </a:lnTo>
                  <a:lnTo>
                    <a:pt x="68" y="170"/>
                  </a:lnTo>
                  <a:lnTo>
                    <a:pt x="67" y="170"/>
                  </a:lnTo>
                  <a:lnTo>
                    <a:pt x="67" y="170"/>
                  </a:lnTo>
                  <a:lnTo>
                    <a:pt x="66" y="169"/>
                  </a:lnTo>
                  <a:lnTo>
                    <a:pt x="65" y="168"/>
                  </a:lnTo>
                  <a:lnTo>
                    <a:pt x="64" y="169"/>
                  </a:lnTo>
                  <a:lnTo>
                    <a:pt x="63" y="170"/>
                  </a:lnTo>
                  <a:lnTo>
                    <a:pt x="61" y="170"/>
                  </a:lnTo>
                  <a:lnTo>
                    <a:pt x="60" y="169"/>
                  </a:lnTo>
                  <a:lnTo>
                    <a:pt x="59" y="169"/>
                  </a:lnTo>
                  <a:lnTo>
                    <a:pt x="58" y="169"/>
                  </a:lnTo>
                  <a:lnTo>
                    <a:pt x="58" y="168"/>
                  </a:lnTo>
                  <a:lnTo>
                    <a:pt x="58" y="167"/>
                  </a:lnTo>
                  <a:lnTo>
                    <a:pt x="57" y="167"/>
                  </a:lnTo>
                  <a:lnTo>
                    <a:pt x="56" y="167"/>
                  </a:lnTo>
                  <a:lnTo>
                    <a:pt x="55" y="167"/>
                  </a:lnTo>
                  <a:lnTo>
                    <a:pt x="55" y="165"/>
                  </a:lnTo>
                  <a:lnTo>
                    <a:pt x="55" y="164"/>
                  </a:lnTo>
                  <a:lnTo>
                    <a:pt x="56" y="164"/>
                  </a:lnTo>
                  <a:lnTo>
                    <a:pt x="56" y="163"/>
                  </a:lnTo>
                  <a:lnTo>
                    <a:pt x="57" y="163"/>
                  </a:lnTo>
                  <a:lnTo>
                    <a:pt x="57" y="162"/>
                  </a:lnTo>
                  <a:lnTo>
                    <a:pt x="57" y="161"/>
                  </a:lnTo>
                  <a:lnTo>
                    <a:pt x="58" y="159"/>
                  </a:lnTo>
                  <a:lnTo>
                    <a:pt x="59" y="158"/>
                  </a:lnTo>
                  <a:lnTo>
                    <a:pt x="58" y="158"/>
                  </a:lnTo>
                  <a:lnTo>
                    <a:pt x="58" y="156"/>
                  </a:lnTo>
                  <a:lnTo>
                    <a:pt x="57" y="156"/>
                  </a:lnTo>
                  <a:lnTo>
                    <a:pt x="57" y="158"/>
                  </a:lnTo>
                  <a:lnTo>
                    <a:pt x="57" y="159"/>
                  </a:lnTo>
                  <a:lnTo>
                    <a:pt x="57" y="160"/>
                  </a:lnTo>
                  <a:lnTo>
                    <a:pt x="57" y="161"/>
                  </a:lnTo>
                  <a:lnTo>
                    <a:pt x="56" y="161"/>
                  </a:lnTo>
                  <a:lnTo>
                    <a:pt x="56" y="162"/>
                  </a:lnTo>
                  <a:lnTo>
                    <a:pt x="56" y="163"/>
                  </a:lnTo>
                  <a:lnTo>
                    <a:pt x="55" y="163"/>
                  </a:lnTo>
                  <a:lnTo>
                    <a:pt x="55" y="164"/>
                  </a:lnTo>
                  <a:lnTo>
                    <a:pt x="55" y="165"/>
                  </a:lnTo>
                  <a:lnTo>
                    <a:pt x="53" y="165"/>
                  </a:lnTo>
                  <a:lnTo>
                    <a:pt x="55" y="167"/>
                  </a:lnTo>
                  <a:lnTo>
                    <a:pt x="55" y="168"/>
                  </a:lnTo>
                  <a:lnTo>
                    <a:pt x="53" y="169"/>
                  </a:lnTo>
                  <a:lnTo>
                    <a:pt x="52" y="169"/>
                  </a:lnTo>
                  <a:lnTo>
                    <a:pt x="52" y="170"/>
                  </a:lnTo>
                  <a:lnTo>
                    <a:pt x="52" y="170"/>
                  </a:lnTo>
                  <a:lnTo>
                    <a:pt x="51" y="171"/>
                  </a:lnTo>
                  <a:lnTo>
                    <a:pt x="50" y="172"/>
                  </a:lnTo>
                  <a:lnTo>
                    <a:pt x="50" y="173"/>
                  </a:lnTo>
                  <a:lnTo>
                    <a:pt x="50" y="175"/>
                  </a:lnTo>
                  <a:lnTo>
                    <a:pt x="50" y="176"/>
                  </a:lnTo>
                  <a:lnTo>
                    <a:pt x="50" y="177"/>
                  </a:lnTo>
                  <a:lnTo>
                    <a:pt x="49" y="177"/>
                  </a:lnTo>
                  <a:lnTo>
                    <a:pt x="49" y="178"/>
                  </a:lnTo>
                  <a:lnTo>
                    <a:pt x="48" y="178"/>
                  </a:lnTo>
                  <a:lnTo>
                    <a:pt x="48" y="179"/>
                  </a:lnTo>
                  <a:lnTo>
                    <a:pt x="47" y="179"/>
                  </a:lnTo>
                  <a:lnTo>
                    <a:pt x="47" y="180"/>
                  </a:lnTo>
                  <a:lnTo>
                    <a:pt x="46" y="181"/>
                  </a:lnTo>
                  <a:lnTo>
                    <a:pt x="46" y="182"/>
                  </a:lnTo>
                  <a:lnTo>
                    <a:pt x="46" y="184"/>
                  </a:lnTo>
                  <a:lnTo>
                    <a:pt x="44" y="185"/>
                  </a:lnTo>
                  <a:lnTo>
                    <a:pt x="44" y="186"/>
                  </a:lnTo>
                  <a:lnTo>
                    <a:pt x="44" y="187"/>
                  </a:lnTo>
                  <a:lnTo>
                    <a:pt x="43" y="189"/>
                  </a:lnTo>
                  <a:lnTo>
                    <a:pt x="43" y="190"/>
                  </a:lnTo>
                  <a:lnTo>
                    <a:pt x="42" y="192"/>
                  </a:lnTo>
                  <a:lnTo>
                    <a:pt x="42" y="193"/>
                  </a:lnTo>
                  <a:lnTo>
                    <a:pt x="41" y="194"/>
                  </a:lnTo>
                  <a:lnTo>
                    <a:pt x="40" y="194"/>
                  </a:lnTo>
                  <a:lnTo>
                    <a:pt x="40" y="195"/>
                  </a:lnTo>
                  <a:lnTo>
                    <a:pt x="40" y="196"/>
                  </a:lnTo>
                  <a:lnTo>
                    <a:pt x="39" y="195"/>
                  </a:lnTo>
                  <a:lnTo>
                    <a:pt x="38" y="195"/>
                  </a:lnTo>
                  <a:lnTo>
                    <a:pt x="38" y="194"/>
                  </a:lnTo>
                  <a:lnTo>
                    <a:pt x="38" y="193"/>
                  </a:lnTo>
                  <a:lnTo>
                    <a:pt x="39" y="192"/>
                  </a:lnTo>
                  <a:lnTo>
                    <a:pt x="40" y="190"/>
                  </a:lnTo>
                  <a:lnTo>
                    <a:pt x="40" y="189"/>
                  </a:lnTo>
                  <a:lnTo>
                    <a:pt x="41" y="188"/>
                  </a:lnTo>
                  <a:lnTo>
                    <a:pt x="42" y="187"/>
                  </a:lnTo>
                  <a:lnTo>
                    <a:pt x="42" y="186"/>
                  </a:lnTo>
                  <a:lnTo>
                    <a:pt x="42" y="185"/>
                  </a:lnTo>
                  <a:lnTo>
                    <a:pt x="43" y="184"/>
                  </a:lnTo>
                  <a:lnTo>
                    <a:pt x="43" y="182"/>
                  </a:lnTo>
                  <a:lnTo>
                    <a:pt x="43" y="181"/>
                  </a:lnTo>
                  <a:lnTo>
                    <a:pt x="44" y="180"/>
                  </a:lnTo>
                  <a:lnTo>
                    <a:pt x="44" y="179"/>
                  </a:lnTo>
                  <a:lnTo>
                    <a:pt x="46" y="178"/>
                  </a:lnTo>
                  <a:lnTo>
                    <a:pt x="46" y="177"/>
                  </a:lnTo>
                  <a:lnTo>
                    <a:pt x="47" y="176"/>
                  </a:lnTo>
                  <a:lnTo>
                    <a:pt x="47" y="175"/>
                  </a:lnTo>
                  <a:lnTo>
                    <a:pt x="48" y="173"/>
                  </a:lnTo>
                  <a:lnTo>
                    <a:pt x="48" y="172"/>
                  </a:lnTo>
                  <a:lnTo>
                    <a:pt x="49" y="171"/>
                  </a:lnTo>
                  <a:lnTo>
                    <a:pt x="49" y="170"/>
                  </a:lnTo>
                  <a:lnTo>
                    <a:pt x="50" y="170"/>
                  </a:lnTo>
                  <a:lnTo>
                    <a:pt x="50" y="169"/>
                  </a:lnTo>
                  <a:lnTo>
                    <a:pt x="50" y="168"/>
                  </a:lnTo>
                  <a:lnTo>
                    <a:pt x="51" y="168"/>
                  </a:lnTo>
                  <a:lnTo>
                    <a:pt x="51" y="167"/>
                  </a:lnTo>
                  <a:lnTo>
                    <a:pt x="51" y="165"/>
                  </a:lnTo>
                  <a:lnTo>
                    <a:pt x="52" y="164"/>
                  </a:lnTo>
                  <a:lnTo>
                    <a:pt x="52" y="163"/>
                  </a:lnTo>
                  <a:lnTo>
                    <a:pt x="52" y="162"/>
                  </a:lnTo>
                  <a:lnTo>
                    <a:pt x="53" y="161"/>
                  </a:lnTo>
                  <a:lnTo>
                    <a:pt x="53" y="160"/>
                  </a:lnTo>
                  <a:lnTo>
                    <a:pt x="55" y="159"/>
                  </a:lnTo>
                  <a:lnTo>
                    <a:pt x="55" y="158"/>
                  </a:lnTo>
                  <a:lnTo>
                    <a:pt x="55" y="156"/>
                  </a:lnTo>
                  <a:lnTo>
                    <a:pt x="55" y="155"/>
                  </a:lnTo>
                  <a:lnTo>
                    <a:pt x="56" y="154"/>
                  </a:lnTo>
                  <a:lnTo>
                    <a:pt x="56" y="153"/>
                  </a:lnTo>
                  <a:lnTo>
                    <a:pt x="56" y="152"/>
                  </a:lnTo>
                  <a:lnTo>
                    <a:pt x="57" y="151"/>
                  </a:lnTo>
                  <a:lnTo>
                    <a:pt x="57" y="148"/>
                  </a:lnTo>
                  <a:lnTo>
                    <a:pt x="57" y="147"/>
                  </a:lnTo>
                  <a:lnTo>
                    <a:pt x="58" y="146"/>
                  </a:lnTo>
                  <a:lnTo>
                    <a:pt x="58" y="145"/>
                  </a:lnTo>
                  <a:lnTo>
                    <a:pt x="58" y="144"/>
                  </a:lnTo>
                  <a:lnTo>
                    <a:pt x="59" y="143"/>
                  </a:lnTo>
                  <a:lnTo>
                    <a:pt x="59" y="143"/>
                  </a:lnTo>
                  <a:lnTo>
                    <a:pt x="59" y="142"/>
                  </a:lnTo>
                  <a:lnTo>
                    <a:pt x="59" y="141"/>
                  </a:lnTo>
                  <a:lnTo>
                    <a:pt x="59" y="139"/>
                  </a:lnTo>
                  <a:lnTo>
                    <a:pt x="59" y="138"/>
                  </a:lnTo>
                  <a:lnTo>
                    <a:pt x="60" y="138"/>
                  </a:lnTo>
                  <a:lnTo>
                    <a:pt x="60" y="137"/>
                  </a:lnTo>
                  <a:lnTo>
                    <a:pt x="60" y="135"/>
                  </a:lnTo>
                  <a:lnTo>
                    <a:pt x="60" y="134"/>
                  </a:lnTo>
                  <a:lnTo>
                    <a:pt x="61" y="133"/>
                  </a:lnTo>
                  <a:lnTo>
                    <a:pt x="61" y="131"/>
                  </a:lnTo>
                  <a:lnTo>
                    <a:pt x="61" y="130"/>
                  </a:lnTo>
                  <a:lnTo>
                    <a:pt x="61" y="128"/>
                  </a:lnTo>
                  <a:lnTo>
                    <a:pt x="61" y="127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63" y="124"/>
                  </a:lnTo>
                  <a:lnTo>
                    <a:pt x="63" y="122"/>
                  </a:lnTo>
                  <a:lnTo>
                    <a:pt x="63" y="121"/>
                  </a:lnTo>
                  <a:lnTo>
                    <a:pt x="63" y="120"/>
                  </a:lnTo>
                  <a:lnTo>
                    <a:pt x="61" y="120"/>
                  </a:lnTo>
                  <a:lnTo>
                    <a:pt x="61" y="119"/>
                  </a:lnTo>
                  <a:lnTo>
                    <a:pt x="61" y="118"/>
                  </a:lnTo>
                  <a:lnTo>
                    <a:pt x="60" y="117"/>
                  </a:lnTo>
                  <a:lnTo>
                    <a:pt x="60" y="117"/>
                  </a:lnTo>
                  <a:lnTo>
                    <a:pt x="59" y="117"/>
                  </a:lnTo>
                  <a:lnTo>
                    <a:pt x="59" y="116"/>
                  </a:lnTo>
                  <a:lnTo>
                    <a:pt x="58" y="114"/>
                  </a:lnTo>
                  <a:lnTo>
                    <a:pt x="57" y="113"/>
                  </a:lnTo>
                  <a:lnTo>
                    <a:pt x="56" y="113"/>
                  </a:lnTo>
                  <a:lnTo>
                    <a:pt x="55" y="113"/>
                  </a:lnTo>
                  <a:lnTo>
                    <a:pt x="55" y="114"/>
                  </a:lnTo>
                  <a:lnTo>
                    <a:pt x="55" y="116"/>
                  </a:lnTo>
                  <a:lnTo>
                    <a:pt x="53" y="114"/>
                  </a:lnTo>
                  <a:lnTo>
                    <a:pt x="53" y="113"/>
                  </a:lnTo>
                  <a:lnTo>
                    <a:pt x="55" y="113"/>
                  </a:lnTo>
                  <a:lnTo>
                    <a:pt x="55" y="112"/>
                  </a:lnTo>
                  <a:lnTo>
                    <a:pt x="53" y="111"/>
                  </a:lnTo>
                  <a:lnTo>
                    <a:pt x="53" y="110"/>
                  </a:lnTo>
                  <a:lnTo>
                    <a:pt x="52" y="111"/>
                  </a:lnTo>
                  <a:lnTo>
                    <a:pt x="52" y="110"/>
                  </a:lnTo>
                  <a:lnTo>
                    <a:pt x="52" y="109"/>
                  </a:lnTo>
                  <a:lnTo>
                    <a:pt x="52" y="108"/>
                  </a:lnTo>
                  <a:lnTo>
                    <a:pt x="53" y="108"/>
                  </a:lnTo>
                  <a:lnTo>
                    <a:pt x="52" y="106"/>
                  </a:lnTo>
                  <a:lnTo>
                    <a:pt x="52" y="105"/>
                  </a:lnTo>
                  <a:lnTo>
                    <a:pt x="53" y="105"/>
                  </a:lnTo>
                  <a:lnTo>
                    <a:pt x="53" y="104"/>
                  </a:lnTo>
                  <a:lnTo>
                    <a:pt x="52" y="103"/>
                  </a:lnTo>
                  <a:lnTo>
                    <a:pt x="52" y="102"/>
                  </a:lnTo>
                  <a:lnTo>
                    <a:pt x="51" y="101"/>
                  </a:lnTo>
                  <a:lnTo>
                    <a:pt x="52" y="100"/>
                  </a:lnTo>
                  <a:lnTo>
                    <a:pt x="51" y="99"/>
                  </a:lnTo>
                  <a:lnTo>
                    <a:pt x="52" y="97"/>
                  </a:lnTo>
                  <a:lnTo>
                    <a:pt x="52" y="96"/>
                  </a:lnTo>
                  <a:lnTo>
                    <a:pt x="52" y="95"/>
                  </a:lnTo>
                  <a:lnTo>
                    <a:pt x="52" y="94"/>
                  </a:lnTo>
                  <a:lnTo>
                    <a:pt x="51" y="94"/>
                  </a:lnTo>
                  <a:lnTo>
                    <a:pt x="51" y="93"/>
                  </a:lnTo>
                  <a:lnTo>
                    <a:pt x="51" y="92"/>
                  </a:lnTo>
                  <a:lnTo>
                    <a:pt x="51" y="91"/>
                  </a:lnTo>
                  <a:lnTo>
                    <a:pt x="51" y="89"/>
                  </a:lnTo>
                  <a:lnTo>
                    <a:pt x="52" y="89"/>
                  </a:lnTo>
                  <a:lnTo>
                    <a:pt x="53" y="89"/>
                  </a:lnTo>
                  <a:lnTo>
                    <a:pt x="55" y="89"/>
                  </a:lnTo>
                  <a:lnTo>
                    <a:pt x="56" y="89"/>
                  </a:lnTo>
                  <a:lnTo>
                    <a:pt x="56" y="88"/>
                  </a:lnTo>
                  <a:lnTo>
                    <a:pt x="57" y="87"/>
                  </a:lnTo>
                  <a:lnTo>
                    <a:pt x="57" y="86"/>
                  </a:lnTo>
                  <a:lnTo>
                    <a:pt x="57" y="85"/>
                  </a:lnTo>
                  <a:lnTo>
                    <a:pt x="58" y="84"/>
                  </a:lnTo>
                  <a:lnTo>
                    <a:pt x="58" y="83"/>
                  </a:lnTo>
                  <a:lnTo>
                    <a:pt x="58" y="82"/>
                  </a:lnTo>
                  <a:lnTo>
                    <a:pt x="59" y="82"/>
                  </a:lnTo>
                  <a:lnTo>
                    <a:pt x="59" y="79"/>
                  </a:lnTo>
                  <a:lnTo>
                    <a:pt x="59" y="78"/>
                  </a:lnTo>
                  <a:lnTo>
                    <a:pt x="60" y="77"/>
                  </a:lnTo>
                  <a:lnTo>
                    <a:pt x="60" y="76"/>
                  </a:lnTo>
                  <a:lnTo>
                    <a:pt x="60" y="75"/>
                  </a:lnTo>
                  <a:lnTo>
                    <a:pt x="61" y="74"/>
                  </a:lnTo>
                  <a:lnTo>
                    <a:pt x="61" y="72"/>
                  </a:lnTo>
                  <a:lnTo>
                    <a:pt x="61" y="71"/>
                  </a:lnTo>
                  <a:lnTo>
                    <a:pt x="61" y="70"/>
                  </a:lnTo>
                  <a:lnTo>
                    <a:pt x="63" y="70"/>
                  </a:lnTo>
                  <a:lnTo>
                    <a:pt x="63" y="69"/>
                  </a:lnTo>
                  <a:lnTo>
                    <a:pt x="63" y="68"/>
                  </a:lnTo>
                  <a:lnTo>
                    <a:pt x="63" y="67"/>
                  </a:lnTo>
                  <a:lnTo>
                    <a:pt x="64" y="66"/>
                  </a:lnTo>
                  <a:lnTo>
                    <a:pt x="64" y="65"/>
                  </a:lnTo>
                  <a:lnTo>
                    <a:pt x="64" y="63"/>
                  </a:lnTo>
                  <a:lnTo>
                    <a:pt x="64" y="62"/>
                  </a:lnTo>
                  <a:lnTo>
                    <a:pt x="65" y="61"/>
                  </a:lnTo>
                  <a:lnTo>
                    <a:pt x="65" y="60"/>
                  </a:lnTo>
                  <a:lnTo>
                    <a:pt x="65" y="59"/>
                  </a:lnTo>
                  <a:lnTo>
                    <a:pt x="65" y="58"/>
                  </a:lnTo>
                  <a:lnTo>
                    <a:pt x="65" y="57"/>
                  </a:lnTo>
                  <a:lnTo>
                    <a:pt x="65" y="55"/>
                  </a:lnTo>
                  <a:lnTo>
                    <a:pt x="66" y="54"/>
                  </a:lnTo>
                  <a:lnTo>
                    <a:pt x="66" y="53"/>
                  </a:lnTo>
                  <a:lnTo>
                    <a:pt x="66" y="52"/>
                  </a:lnTo>
                  <a:lnTo>
                    <a:pt x="66" y="51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7" y="48"/>
                  </a:lnTo>
                  <a:lnTo>
                    <a:pt x="67" y="46"/>
                  </a:lnTo>
                  <a:lnTo>
                    <a:pt x="67" y="45"/>
                  </a:lnTo>
                  <a:lnTo>
                    <a:pt x="67" y="44"/>
                  </a:lnTo>
                  <a:lnTo>
                    <a:pt x="68" y="42"/>
                  </a:lnTo>
                  <a:lnTo>
                    <a:pt x="68" y="41"/>
                  </a:lnTo>
                  <a:lnTo>
                    <a:pt x="68" y="40"/>
                  </a:lnTo>
                  <a:lnTo>
                    <a:pt x="68" y="38"/>
                  </a:lnTo>
                  <a:lnTo>
                    <a:pt x="68" y="37"/>
                  </a:lnTo>
                  <a:lnTo>
                    <a:pt x="69" y="36"/>
                  </a:lnTo>
                  <a:lnTo>
                    <a:pt x="69" y="35"/>
                  </a:lnTo>
                  <a:lnTo>
                    <a:pt x="69" y="35"/>
                  </a:lnTo>
                  <a:lnTo>
                    <a:pt x="69" y="34"/>
                  </a:lnTo>
                  <a:lnTo>
                    <a:pt x="69" y="33"/>
                  </a:lnTo>
                  <a:lnTo>
                    <a:pt x="69" y="32"/>
                  </a:lnTo>
                  <a:lnTo>
                    <a:pt x="70" y="31"/>
                  </a:lnTo>
                  <a:lnTo>
                    <a:pt x="70" y="29"/>
                  </a:lnTo>
                  <a:lnTo>
                    <a:pt x="70" y="28"/>
                  </a:lnTo>
                  <a:lnTo>
                    <a:pt x="70" y="27"/>
                  </a:lnTo>
                  <a:lnTo>
                    <a:pt x="70" y="26"/>
                  </a:lnTo>
                  <a:lnTo>
                    <a:pt x="70" y="25"/>
                  </a:lnTo>
                  <a:lnTo>
                    <a:pt x="70" y="24"/>
                  </a:lnTo>
                  <a:lnTo>
                    <a:pt x="70" y="23"/>
                  </a:lnTo>
                  <a:lnTo>
                    <a:pt x="70" y="21"/>
                  </a:lnTo>
                  <a:lnTo>
                    <a:pt x="70" y="20"/>
                  </a:lnTo>
                  <a:lnTo>
                    <a:pt x="70" y="19"/>
                  </a:lnTo>
                  <a:lnTo>
                    <a:pt x="70" y="18"/>
                  </a:lnTo>
                  <a:lnTo>
                    <a:pt x="70" y="17"/>
                  </a:lnTo>
                  <a:lnTo>
                    <a:pt x="70" y="16"/>
                  </a:lnTo>
                  <a:lnTo>
                    <a:pt x="72" y="15"/>
                  </a:lnTo>
                  <a:lnTo>
                    <a:pt x="72" y="13"/>
                  </a:lnTo>
                  <a:lnTo>
                    <a:pt x="72" y="12"/>
                  </a:lnTo>
                  <a:lnTo>
                    <a:pt x="72" y="11"/>
                  </a:lnTo>
                  <a:lnTo>
                    <a:pt x="72" y="10"/>
                  </a:lnTo>
                  <a:lnTo>
                    <a:pt x="72" y="9"/>
                  </a:lnTo>
                  <a:lnTo>
                    <a:pt x="72" y="8"/>
                  </a:lnTo>
                  <a:lnTo>
                    <a:pt x="72" y="7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2" y="3"/>
                  </a:lnTo>
                  <a:lnTo>
                    <a:pt x="72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5" y="0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109" y="0"/>
                  </a:lnTo>
                  <a:lnTo>
                    <a:pt x="120" y="0"/>
                  </a:lnTo>
                  <a:lnTo>
                    <a:pt x="124" y="0"/>
                  </a:lnTo>
                  <a:lnTo>
                    <a:pt x="13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199" name="Freeform 145">
              <a:extLst>
                <a:ext uri="{FF2B5EF4-FFF2-40B4-BE49-F238E27FC236}">
                  <a16:creationId xmlns:a16="http://schemas.microsoft.com/office/drawing/2014/main" id="{372C5541-A02D-3D39-4E46-1AE117527E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33738" y="3897313"/>
              <a:ext cx="542925" cy="660400"/>
            </a:xfrm>
            <a:custGeom>
              <a:avLst/>
              <a:gdLst>
                <a:gd name="T0" fmla="*/ 130 w 342"/>
                <a:gd name="T1" fmla="*/ 273 h 416"/>
                <a:gd name="T2" fmla="*/ 138 w 342"/>
                <a:gd name="T3" fmla="*/ 287 h 416"/>
                <a:gd name="T4" fmla="*/ 142 w 342"/>
                <a:gd name="T5" fmla="*/ 297 h 416"/>
                <a:gd name="T6" fmla="*/ 126 w 342"/>
                <a:gd name="T7" fmla="*/ 304 h 416"/>
                <a:gd name="T8" fmla="*/ 109 w 342"/>
                <a:gd name="T9" fmla="*/ 305 h 416"/>
                <a:gd name="T10" fmla="*/ 97 w 342"/>
                <a:gd name="T11" fmla="*/ 292 h 416"/>
                <a:gd name="T12" fmla="*/ 92 w 342"/>
                <a:gd name="T13" fmla="*/ 279 h 416"/>
                <a:gd name="T14" fmla="*/ 109 w 342"/>
                <a:gd name="T15" fmla="*/ 275 h 416"/>
                <a:gd name="T16" fmla="*/ 127 w 342"/>
                <a:gd name="T17" fmla="*/ 272 h 416"/>
                <a:gd name="T18" fmla="*/ 68 w 342"/>
                <a:gd name="T19" fmla="*/ 271 h 416"/>
                <a:gd name="T20" fmla="*/ 60 w 342"/>
                <a:gd name="T21" fmla="*/ 275 h 416"/>
                <a:gd name="T22" fmla="*/ 46 w 342"/>
                <a:gd name="T23" fmla="*/ 273 h 416"/>
                <a:gd name="T24" fmla="*/ 61 w 342"/>
                <a:gd name="T25" fmla="*/ 263 h 416"/>
                <a:gd name="T26" fmla="*/ 178 w 342"/>
                <a:gd name="T27" fmla="*/ 268 h 416"/>
                <a:gd name="T28" fmla="*/ 195 w 342"/>
                <a:gd name="T29" fmla="*/ 270 h 416"/>
                <a:gd name="T30" fmla="*/ 211 w 342"/>
                <a:gd name="T31" fmla="*/ 276 h 416"/>
                <a:gd name="T32" fmla="*/ 226 w 342"/>
                <a:gd name="T33" fmla="*/ 268 h 416"/>
                <a:gd name="T34" fmla="*/ 237 w 342"/>
                <a:gd name="T35" fmla="*/ 275 h 416"/>
                <a:gd name="T36" fmla="*/ 218 w 342"/>
                <a:gd name="T37" fmla="*/ 284 h 416"/>
                <a:gd name="T38" fmla="*/ 197 w 342"/>
                <a:gd name="T39" fmla="*/ 292 h 416"/>
                <a:gd name="T40" fmla="*/ 179 w 342"/>
                <a:gd name="T41" fmla="*/ 291 h 416"/>
                <a:gd name="T42" fmla="*/ 163 w 342"/>
                <a:gd name="T43" fmla="*/ 281 h 416"/>
                <a:gd name="T44" fmla="*/ 155 w 342"/>
                <a:gd name="T45" fmla="*/ 265 h 416"/>
                <a:gd name="T46" fmla="*/ 129 w 342"/>
                <a:gd name="T47" fmla="*/ 7 h 416"/>
                <a:gd name="T48" fmla="*/ 143 w 342"/>
                <a:gd name="T49" fmla="*/ 13 h 416"/>
                <a:gd name="T50" fmla="*/ 155 w 342"/>
                <a:gd name="T51" fmla="*/ 14 h 416"/>
                <a:gd name="T52" fmla="*/ 167 w 342"/>
                <a:gd name="T53" fmla="*/ 20 h 416"/>
                <a:gd name="T54" fmla="*/ 183 w 342"/>
                <a:gd name="T55" fmla="*/ 30 h 416"/>
                <a:gd name="T56" fmla="*/ 201 w 342"/>
                <a:gd name="T57" fmla="*/ 34 h 416"/>
                <a:gd name="T58" fmla="*/ 217 w 342"/>
                <a:gd name="T59" fmla="*/ 41 h 416"/>
                <a:gd name="T60" fmla="*/ 231 w 342"/>
                <a:gd name="T61" fmla="*/ 52 h 416"/>
                <a:gd name="T62" fmla="*/ 255 w 342"/>
                <a:gd name="T63" fmla="*/ 124 h 416"/>
                <a:gd name="T64" fmla="*/ 253 w 342"/>
                <a:gd name="T65" fmla="*/ 177 h 416"/>
                <a:gd name="T66" fmla="*/ 246 w 342"/>
                <a:gd name="T67" fmla="*/ 186 h 416"/>
                <a:gd name="T68" fmla="*/ 223 w 342"/>
                <a:gd name="T69" fmla="*/ 177 h 416"/>
                <a:gd name="T70" fmla="*/ 201 w 342"/>
                <a:gd name="T71" fmla="*/ 181 h 416"/>
                <a:gd name="T72" fmla="*/ 174 w 342"/>
                <a:gd name="T73" fmla="*/ 177 h 416"/>
                <a:gd name="T74" fmla="*/ 157 w 342"/>
                <a:gd name="T75" fmla="*/ 172 h 416"/>
                <a:gd name="T76" fmla="*/ 138 w 342"/>
                <a:gd name="T77" fmla="*/ 165 h 416"/>
                <a:gd name="T78" fmla="*/ 120 w 342"/>
                <a:gd name="T79" fmla="*/ 165 h 416"/>
                <a:gd name="T80" fmla="*/ 102 w 342"/>
                <a:gd name="T81" fmla="*/ 163 h 416"/>
                <a:gd name="T82" fmla="*/ 83 w 342"/>
                <a:gd name="T83" fmla="*/ 164 h 416"/>
                <a:gd name="T84" fmla="*/ 65 w 342"/>
                <a:gd name="T85" fmla="*/ 165 h 416"/>
                <a:gd name="T86" fmla="*/ 47 w 342"/>
                <a:gd name="T87" fmla="*/ 168 h 416"/>
                <a:gd name="T88" fmla="*/ 37 w 342"/>
                <a:gd name="T89" fmla="*/ 157 h 416"/>
                <a:gd name="T90" fmla="*/ 24 w 342"/>
                <a:gd name="T91" fmla="*/ 145 h 416"/>
                <a:gd name="T92" fmla="*/ 6 w 342"/>
                <a:gd name="T93" fmla="*/ 139 h 416"/>
                <a:gd name="T94" fmla="*/ 7 w 342"/>
                <a:gd name="T95" fmla="*/ 123 h 416"/>
                <a:gd name="T96" fmla="*/ 14 w 342"/>
                <a:gd name="T97" fmla="*/ 104 h 416"/>
                <a:gd name="T98" fmla="*/ 7 w 342"/>
                <a:gd name="T99" fmla="*/ 87 h 416"/>
                <a:gd name="T100" fmla="*/ 12 w 342"/>
                <a:gd name="T101" fmla="*/ 64 h 416"/>
                <a:gd name="T102" fmla="*/ 0 w 342"/>
                <a:gd name="T103" fmla="*/ 52 h 416"/>
                <a:gd name="T104" fmla="*/ 5 w 342"/>
                <a:gd name="T105" fmla="*/ 37 h 416"/>
                <a:gd name="T106" fmla="*/ 22 w 342"/>
                <a:gd name="T107" fmla="*/ 34 h 416"/>
                <a:gd name="T108" fmla="*/ 48 w 342"/>
                <a:gd name="T109" fmla="*/ 29 h 416"/>
                <a:gd name="T110" fmla="*/ 65 w 342"/>
                <a:gd name="T111" fmla="*/ 43 h 416"/>
                <a:gd name="T112" fmla="*/ 78 w 342"/>
                <a:gd name="T113" fmla="*/ 48 h 416"/>
                <a:gd name="T114" fmla="*/ 73 w 342"/>
                <a:gd name="T115" fmla="*/ 33 h 416"/>
                <a:gd name="T116" fmla="*/ 77 w 342"/>
                <a:gd name="T117" fmla="*/ 26 h 416"/>
                <a:gd name="T118" fmla="*/ 86 w 342"/>
                <a:gd name="T119" fmla="*/ 21 h 416"/>
                <a:gd name="T120" fmla="*/ 101 w 342"/>
                <a:gd name="T121" fmla="*/ 17 h 416"/>
                <a:gd name="T122" fmla="*/ 109 w 342"/>
                <a:gd name="T123" fmla="*/ 7 h 416"/>
                <a:gd name="T124" fmla="*/ 118 w 342"/>
                <a:gd name="T125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2" h="416">
                  <a:moveTo>
                    <a:pt x="341" y="415"/>
                  </a:moveTo>
                  <a:lnTo>
                    <a:pt x="340" y="416"/>
                  </a:lnTo>
                  <a:lnTo>
                    <a:pt x="339" y="415"/>
                  </a:lnTo>
                  <a:lnTo>
                    <a:pt x="339" y="414"/>
                  </a:lnTo>
                  <a:lnTo>
                    <a:pt x="339" y="413"/>
                  </a:lnTo>
                  <a:lnTo>
                    <a:pt x="338" y="411"/>
                  </a:lnTo>
                  <a:lnTo>
                    <a:pt x="339" y="411"/>
                  </a:lnTo>
                  <a:lnTo>
                    <a:pt x="340" y="411"/>
                  </a:lnTo>
                  <a:lnTo>
                    <a:pt x="340" y="410"/>
                  </a:lnTo>
                  <a:lnTo>
                    <a:pt x="341" y="410"/>
                  </a:lnTo>
                  <a:lnTo>
                    <a:pt x="342" y="413"/>
                  </a:lnTo>
                  <a:lnTo>
                    <a:pt x="341" y="413"/>
                  </a:lnTo>
                  <a:lnTo>
                    <a:pt x="341" y="414"/>
                  </a:lnTo>
                  <a:lnTo>
                    <a:pt x="341" y="415"/>
                  </a:lnTo>
                  <a:close/>
                  <a:moveTo>
                    <a:pt x="128" y="272"/>
                  </a:moveTo>
                  <a:lnTo>
                    <a:pt x="129" y="272"/>
                  </a:lnTo>
                  <a:lnTo>
                    <a:pt x="130" y="272"/>
                  </a:lnTo>
                  <a:lnTo>
                    <a:pt x="130" y="273"/>
                  </a:lnTo>
                  <a:lnTo>
                    <a:pt x="130" y="274"/>
                  </a:lnTo>
                  <a:lnTo>
                    <a:pt x="130" y="275"/>
                  </a:lnTo>
                  <a:lnTo>
                    <a:pt x="129" y="275"/>
                  </a:lnTo>
                  <a:lnTo>
                    <a:pt x="129" y="276"/>
                  </a:lnTo>
                  <a:lnTo>
                    <a:pt x="129" y="278"/>
                  </a:lnTo>
                  <a:lnTo>
                    <a:pt x="129" y="279"/>
                  </a:lnTo>
                  <a:lnTo>
                    <a:pt x="129" y="280"/>
                  </a:lnTo>
                  <a:lnTo>
                    <a:pt x="129" y="281"/>
                  </a:lnTo>
                  <a:lnTo>
                    <a:pt x="129" y="282"/>
                  </a:lnTo>
                  <a:lnTo>
                    <a:pt x="130" y="283"/>
                  </a:lnTo>
                  <a:lnTo>
                    <a:pt x="132" y="283"/>
                  </a:lnTo>
                  <a:lnTo>
                    <a:pt x="133" y="284"/>
                  </a:lnTo>
                  <a:lnTo>
                    <a:pt x="134" y="286"/>
                  </a:lnTo>
                  <a:lnTo>
                    <a:pt x="135" y="286"/>
                  </a:lnTo>
                  <a:lnTo>
                    <a:pt x="136" y="286"/>
                  </a:lnTo>
                  <a:lnTo>
                    <a:pt x="136" y="287"/>
                  </a:lnTo>
                  <a:lnTo>
                    <a:pt x="137" y="287"/>
                  </a:lnTo>
                  <a:lnTo>
                    <a:pt x="138" y="287"/>
                  </a:lnTo>
                  <a:lnTo>
                    <a:pt x="140" y="287"/>
                  </a:lnTo>
                  <a:lnTo>
                    <a:pt x="141" y="287"/>
                  </a:lnTo>
                  <a:lnTo>
                    <a:pt x="142" y="286"/>
                  </a:lnTo>
                  <a:lnTo>
                    <a:pt x="143" y="286"/>
                  </a:lnTo>
                  <a:lnTo>
                    <a:pt x="143" y="287"/>
                  </a:lnTo>
                  <a:lnTo>
                    <a:pt x="143" y="288"/>
                  </a:lnTo>
                  <a:lnTo>
                    <a:pt x="143" y="289"/>
                  </a:lnTo>
                  <a:lnTo>
                    <a:pt x="143" y="290"/>
                  </a:lnTo>
                  <a:lnTo>
                    <a:pt x="143" y="291"/>
                  </a:lnTo>
                  <a:lnTo>
                    <a:pt x="144" y="291"/>
                  </a:lnTo>
                  <a:lnTo>
                    <a:pt x="144" y="292"/>
                  </a:lnTo>
                  <a:lnTo>
                    <a:pt x="144" y="293"/>
                  </a:lnTo>
                  <a:lnTo>
                    <a:pt x="145" y="295"/>
                  </a:lnTo>
                  <a:lnTo>
                    <a:pt x="145" y="296"/>
                  </a:lnTo>
                  <a:lnTo>
                    <a:pt x="145" y="297"/>
                  </a:lnTo>
                  <a:lnTo>
                    <a:pt x="144" y="297"/>
                  </a:lnTo>
                  <a:lnTo>
                    <a:pt x="143" y="297"/>
                  </a:lnTo>
                  <a:lnTo>
                    <a:pt x="142" y="297"/>
                  </a:lnTo>
                  <a:lnTo>
                    <a:pt x="141" y="297"/>
                  </a:lnTo>
                  <a:lnTo>
                    <a:pt x="140" y="297"/>
                  </a:lnTo>
                  <a:lnTo>
                    <a:pt x="138" y="297"/>
                  </a:lnTo>
                  <a:lnTo>
                    <a:pt x="137" y="297"/>
                  </a:lnTo>
                  <a:lnTo>
                    <a:pt x="137" y="298"/>
                  </a:lnTo>
                  <a:lnTo>
                    <a:pt x="136" y="298"/>
                  </a:lnTo>
                  <a:lnTo>
                    <a:pt x="136" y="298"/>
                  </a:lnTo>
                  <a:lnTo>
                    <a:pt x="135" y="299"/>
                  </a:lnTo>
                  <a:lnTo>
                    <a:pt x="134" y="299"/>
                  </a:lnTo>
                  <a:lnTo>
                    <a:pt x="133" y="300"/>
                  </a:lnTo>
                  <a:lnTo>
                    <a:pt x="132" y="300"/>
                  </a:lnTo>
                  <a:lnTo>
                    <a:pt x="130" y="300"/>
                  </a:lnTo>
                  <a:lnTo>
                    <a:pt x="130" y="301"/>
                  </a:lnTo>
                  <a:lnTo>
                    <a:pt x="129" y="301"/>
                  </a:lnTo>
                  <a:lnTo>
                    <a:pt x="129" y="303"/>
                  </a:lnTo>
                  <a:lnTo>
                    <a:pt x="128" y="303"/>
                  </a:lnTo>
                  <a:lnTo>
                    <a:pt x="127" y="304"/>
                  </a:lnTo>
                  <a:lnTo>
                    <a:pt x="126" y="304"/>
                  </a:lnTo>
                  <a:lnTo>
                    <a:pt x="125" y="304"/>
                  </a:lnTo>
                  <a:lnTo>
                    <a:pt x="124" y="304"/>
                  </a:lnTo>
                  <a:lnTo>
                    <a:pt x="123" y="305"/>
                  </a:lnTo>
                  <a:lnTo>
                    <a:pt x="121" y="305"/>
                  </a:lnTo>
                  <a:lnTo>
                    <a:pt x="120" y="304"/>
                  </a:lnTo>
                  <a:lnTo>
                    <a:pt x="119" y="305"/>
                  </a:lnTo>
                  <a:lnTo>
                    <a:pt x="118" y="305"/>
                  </a:lnTo>
                  <a:lnTo>
                    <a:pt x="117" y="305"/>
                  </a:lnTo>
                  <a:lnTo>
                    <a:pt x="117" y="306"/>
                  </a:lnTo>
                  <a:lnTo>
                    <a:pt x="116" y="307"/>
                  </a:lnTo>
                  <a:lnTo>
                    <a:pt x="116" y="308"/>
                  </a:lnTo>
                  <a:lnTo>
                    <a:pt x="115" y="308"/>
                  </a:lnTo>
                  <a:lnTo>
                    <a:pt x="114" y="308"/>
                  </a:lnTo>
                  <a:lnTo>
                    <a:pt x="112" y="307"/>
                  </a:lnTo>
                  <a:lnTo>
                    <a:pt x="111" y="307"/>
                  </a:lnTo>
                  <a:lnTo>
                    <a:pt x="111" y="306"/>
                  </a:lnTo>
                  <a:lnTo>
                    <a:pt x="110" y="306"/>
                  </a:lnTo>
                  <a:lnTo>
                    <a:pt x="109" y="305"/>
                  </a:lnTo>
                  <a:lnTo>
                    <a:pt x="109" y="305"/>
                  </a:lnTo>
                  <a:lnTo>
                    <a:pt x="108" y="304"/>
                  </a:lnTo>
                  <a:lnTo>
                    <a:pt x="107" y="303"/>
                  </a:lnTo>
                  <a:lnTo>
                    <a:pt x="106" y="303"/>
                  </a:lnTo>
                  <a:lnTo>
                    <a:pt x="104" y="301"/>
                  </a:lnTo>
                  <a:lnTo>
                    <a:pt x="103" y="300"/>
                  </a:lnTo>
                  <a:lnTo>
                    <a:pt x="102" y="300"/>
                  </a:lnTo>
                  <a:lnTo>
                    <a:pt x="102" y="299"/>
                  </a:lnTo>
                  <a:lnTo>
                    <a:pt x="101" y="299"/>
                  </a:lnTo>
                  <a:lnTo>
                    <a:pt x="101" y="298"/>
                  </a:lnTo>
                  <a:lnTo>
                    <a:pt x="101" y="297"/>
                  </a:lnTo>
                  <a:lnTo>
                    <a:pt x="100" y="297"/>
                  </a:lnTo>
                  <a:lnTo>
                    <a:pt x="100" y="296"/>
                  </a:lnTo>
                  <a:lnTo>
                    <a:pt x="100" y="295"/>
                  </a:lnTo>
                  <a:lnTo>
                    <a:pt x="99" y="295"/>
                  </a:lnTo>
                  <a:lnTo>
                    <a:pt x="98" y="295"/>
                  </a:lnTo>
                  <a:lnTo>
                    <a:pt x="98" y="293"/>
                  </a:lnTo>
                  <a:lnTo>
                    <a:pt x="97" y="292"/>
                  </a:lnTo>
                  <a:lnTo>
                    <a:pt x="97" y="291"/>
                  </a:lnTo>
                  <a:lnTo>
                    <a:pt x="97" y="290"/>
                  </a:lnTo>
                  <a:lnTo>
                    <a:pt x="95" y="289"/>
                  </a:lnTo>
                  <a:lnTo>
                    <a:pt x="95" y="288"/>
                  </a:lnTo>
                  <a:lnTo>
                    <a:pt x="94" y="288"/>
                  </a:lnTo>
                  <a:lnTo>
                    <a:pt x="93" y="288"/>
                  </a:lnTo>
                  <a:lnTo>
                    <a:pt x="93" y="287"/>
                  </a:lnTo>
                  <a:lnTo>
                    <a:pt x="93" y="286"/>
                  </a:lnTo>
                  <a:lnTo>
                    <a:pt x="92" y="284"/>
                  </a:lnTo>
                  <a:lnTo>
                    <a:pt x="91" y="284"/>
                  </a:lnTo>
                  <a:lnTo>
                    <a:pt x="90" y="283"/>
                  </a:lnTo>
                  <a:lnTo>
                    <a:pt x="89" y="282"/>
                  </a:lnTo>
                  <a:lnTo>
                    <a:pt x="87" y="282"/>
                  </a:lnTo>
                  <a:lnTo>
                    <a:pt x="87" y="281"/>
                  </a:lnTo>
                  <a:lnTo>
                    <a:pt x="89" y="280"/>
                  </a:lnTo>
                  <a:lnTo>
                    <a:pt x="90" y="279"/>
                  </a:lnTo>
                  <a:lnTo>
                    <a:pt x="91" y="279"/>
                  </a:lnTo>
                  <a:lnTo>
                    <a:pt x="92" y="279"/>
                  </a:lnTo>
                  <a:lnTo>
                    <a:pt x="93" y="279"/>
                  </a:lnTo>
                  <a:lnTo>
                    <a:pt x="94" y="279"/>
                  </a:lnTo>
                  <a:lnTo>
                    <a:pt x="94" y="280"/>
                  </a:lnTo>
                  <a:lnTo>
                    <a:pt x="95" y="280"/>
                  </a:lnTo>
                  <a:lnTo>
                    <a:pt x="97" y="280"/>
                  </a:lnTo>
                  <a:lnTo>
                    <a:pt x="98" y="280"/>
                  </a:lnTo>
                  <a:lnTo>
                    <a:pt x="99" y="280"/>
                  </a:lnTo>
                  <a:lnTo>
                    <a:pt x="100" y="280"/>
                  </a:lnTo>
                  <a:lnTo>
                    <a:pt x="101" y="280"/>
                  </a:lnTo>
                  <a:lnTo>
                    <a:pt x="102" y="280"/>
                  </a:lnTo>
                  <a:lnTo>
                    <a:pt x="103" y="280"/>
                  </a:lnTo>
                  <a:lnTo>
                    <a:pt x="104" y="280"/>
                  </a:lnTo>
                  <a:lnTo>
                    <a:pt x="106" y="279"/>
                  </a:lnTo>
                  <a:lnTo>
                    <a:pt x="107" y="278"/>
                  </a:lnTo>
                  <a:lnTo>
                    <a:pt x="108" y="278"/>
                  </a:lnTo>
                  <a:lnTo>
                    <a:pt x="108" y="276"/>
                  </a:lnTo>
                  <a:lnTo>
                    <a:pt x="109" y="275"/>
                  </a:lnTo>
                  <a:lnTo>
                    <a:pt x="109" y="275"/>
                  </a:lnTo>
                  <a:lnTo>
                    <a:pt x="110" y="274"/>
                  </a:lnTo>
                  <a:lnTo>
                    <a:pt x="111" y="275"/>
                  </a:lnTo>
                  <a:lnTo>
                    <a:pt x="112" y="275"/>
                  </a:lnTo>
                  <a:lnTo>
                    <a:pt x="114" y="275"/>
                  </a:lnTo>
                  <a:lnTo>
                    <a:pt x="115" y="275"/>
                  </a:lnTo>
                  <a:lnTo>
                    <a:pt x="115" y="276"/>
                  </a:lnTo>
                  <a:lnTo>
                    <a:pt x="116" y="276"/>
                  </a:lnTo>
                  <a:lnTo>
                    <a:pt x="117" y="276"/>
                  </a:lnTo>
                  <a:lnTo>
                    <a:pt x="118" y="276"/>
                  </a:lnTo>
                  <a:lnTo>
                    <a:pt x="119" y="276"/>
                  </a:lnTo>
                  <a:lnTo>
                    <a:pt x="120" y="276"/>
                  </a:lnTo>
                  <a:lnTo>
                    <a:pt x="121" y="275"/>
                  </a:lnTo>
                  <a:lnTo>
                    <a:pt x="123" y="275"/>
                  </a:lnTo>
                  <a:lnTo>
                    <a:pt x="124" y="275"/>
                  </a:lnTo>
                  <a:lnTo>
                    <a:pt x="125" y="274"/>
                  </a:lnTo>
                  <a:lnTo>
                    <a:pt x="126" y="274"/>
                  </a:lnTo>
                  <a:lnTo>
                    <a:pt x="126" y="273"/>
                  </a:lnTo>
                  <a:lnTo>
                    <a:pt x="127" y="272"/>
                  </a:lnTo>
                  <a:lnTo>
                    <a:pt x="128" y="272"/>
                  </a:lnTo>
                  <a:close/>
                  <a:moveTo>
                    <a:pt x="49" y="267"/>
                  </a:moveTo>
                  <a:lnTo>
                    <a:pt x="49" y="268"/>
                  </a:lnTo>
                  <a:lnTo>
                    <a:pt x="47" y="268"/>
                  </a:lnTo>
                  <a:lnTo>
                    <a:pt x="46" y="268"/>
                  </a:lnTo>
                  <a:lnTo>
                    <a:pt x="46" y="267"/>
                  </a:lnTo>
                  <a:lnTo>
                    <a:pt x="49" y="267"/>
                  </a:lnTo>
                  <a:close/>
                  <a:moveTo>
                    <a:pt x="70" y="267"/>
                  </a:moveTo>
                  <a:lnTo>
                    <a:pt x="69" y="268"/>
                  </a:lnTo>
                  <a:lnTo>
                    <a:pt x="68" y="267"/>
                  </a:lnTo>
                  <a:lnTo>
                    <a:pt x="69" y="266"/>
                  </a:lnTo>
                  <a:lnTo>
                    <a:pt x="70" y="266"/>
                  </a:lnTo>
                  <a:lnTo>
                    <a:pt x="70" y="267"/>
                  </a:lnTo>
                  <a:close/>
                  <a:moveTo>
                    <a:pt x="64" y="268"/>
                  </a:moveTo>
                  <a:lnTo>
                    <a:pt x="65" y="270"/>
                  </a:lnTo>
                  <a:lnTo>
                    <a:pt x="66" y="271"/>
                  </a:lnTo>
                  <a:lnTo>
                    <a:pt x="67" y="271"/>
                  </a:lnTo>
                  <a:lnTo>
                    <a:pt x="68" y="271"/>
                  </a:lnTo>
                  <a:lnTo>
                    <a:pt x="68" y="270"/>
                  </a:lnTo>
                  <a:lnTo>
                    <a:pt x="69" y="270"/>
                  </a:lnTo>
                  <a:lnTo>
                    <a:pt x="70" y="270"/>
                  </a:lnTo>
                  <a:lnTo>
                    <a:pt x="74" y="272"/>
                  </a:lnTo>
                  <a:lnTo>
                    <a:pt x="75" y="274"/>
                  </a:lnTo>
                  <a:lnTo>
                    <a:pt x="76" y="276"/>
                  </a:lnTo>
                  <a:lnTo>
                    <a:pt x="75" y="276"/>
                  </a:lnTo>
                  <a:lnTo>
                    <a:pt x="74" y="276"/>
                  </a:lnTo>
                  <a:lnTo>
                    <a:pt x="73" y="276"/>
                  </a:lnTo>
                  <a:lnTo>
                    <a:pt x="72" y="276"/>
                  </a:lnTo>
                  <a:lnTo>
                    <a:pt x="69" y="276"/>
                  </a:lnTo>
                  <a:lnTo>
                    <a:pt x="68" y="276"/>
                  </a:lnTo>
                  <a:lnTo>
                    <a:pt x="67" y="276"/>
                  </a:lnTo>
                  <a:lnTo>
                    <a:pt x="66" y="276"/>
                  </a:lnTo>
                  <a:lnTo>
                    <a:pt x="64" y="279"/>
                  </a:lnTo>
                  <a:lnTo>
                    <a:pt x="61" y="276"/>
                  </a:lnTo>
                  <a:lnTo>
                    <a:pt x="60" y="276"/>
                  </a:lnTo>
                  <a:lnTo>
                    <a:pt x="60" y="275"/>
                  </a:lnTo>
                  <a:lnTo>
                    <a:pt x="59" y="275"/>
                  </a:lnTo>
                  <a:lnTo>
                    <a:pt x="58" y="275"/>
                  </a:lnTo>
                  <a:lnTo>
                    <a:pt x="57" y="275"/>
                  </a:lnTo>
                  <a:lnTo>
                    <a:pt x="57" y="274"/>
                  </a:lnTo>
                  <a:lnTo>
                    <a:pt x="56" y="274"/>
                  </a:lnTo>
                  <a:lnTo>
                    <a:pt x="55" y="274"/>
                  </a:lnTo>
                  <a:lnTo>
                    <a:pt x="55" y="273"/>
                  </a:lnTo>
                  <a:lnTo>
                    <a:pt x="55" y="273"/>
                  </a:lnTo>
                  <a:lnTo>
                    <a:pt x="53" y="273"/>
                  </a:lnTo>
                  <a:lnTo>
                    <a:pt x="52" y="274"/>
                  </a:lnTo>
                  <a:lnTo>
                    <a:pt x="51" y="275"/>
                  </a:lnTo>
                  <a:lnTo>
                    <a:pt x="50" y="275"/>
                  </a:lnTo>
                  <a:lnTo>
                    <a:pt x="48" y="274"/>
                  </a:lnTo>
                  <a:lnTo>
                    <a:pt x="47" y="274"/>
                  </a:lnTo>
                  <a:lnTo>
                    <a:pt x="46" y="274"/>
                  </a:lnTo>
                  <a:lnTo>
                    <a:pt x="44" y="274"/>
                  </a:lnTo>
                  <a:lnTo>
                    <a:pt x="44" y="273"/>
                  </a:lnTo>
                  <a:lnTo>
                    <a:pt x="46" y="273"/>
                  </a:lnTo>
                  <a:lnTo>
                    <a:pt x="46" y="272"/>
                  </a:lnTo>
                  <a:lnTo>
                    <a:pt x="46" y="272"/>
                  </a:lnTo>
                  <a:lnTo>
                    <a:pt x="47" y="272"/>
                  </a:lnTo>
                  <a:lnTo>
                    <a:pt x="47" y="272"/>
                  </a:lnTo>
                  <a:lnTo>
                    <a:pt x="48" y="272"/>
                  </a:lnTo>
                  <a:lnTo>
                    <a:pt x="48" y="272"/>
                  </a:lnTo>
                  <a:lnTo>
                    <a:pt x="49" y="272"/>
                  </a:lnTo>
                  <a:lnTo>
                    <a:pt x="49" y="271"/>
                  </a:lnTo>
                  <a:lnTo>
                    <a:pt x="50" y="271"/>
                  </a:lnTo>
                  <a:lnTo>
                    <a:pt x="50" y="270"/>
                  </a:lnTo>
                  <a:lnTo>
                    <a:pt x="51" y="270"/>
                  </a:lnTo>
                  <a:lnTo>
                    <a:pt x="52" y="267"/>
                  </a:lnTo>
                  <a:lnTo>
                    <a:pt x="55" y="270"/>
                  </a:lnTo>
                  <a:lnTo>
                    <a:pt x="56" y="268"/>
                  </a:lnTo>
                  <a:lnTo>
                    <a:pt x="58" y="267"/>
                  </a:lnTo>
                  <a:lnTo>
                    <a:pt x="61" y="264"/>
                  </a:lnTo>
                  <a:lnTo>
                    <a:pt x="63" y="264"/>
                  </a:lnTo>
                  <a:lnTo>
                    <a:pt x="61" y="263"/>
                  </a:lnTo>
                  <a:lnTo>
                    <a:pt x="63" y="263"/>
                  </a:lnTo>
                  <a:lnTo>
                    <a:pt x="64" y="263"/>
                  </a:lnTo>
                  <a:lnTo>
                    <a:pt x="64" y="265"/>
                  </a:lnTo>
                  <a:lnTo>
                    <a:pt x="65" y="265"/>
                  </a:lnTo>
                  <a:lnTo>
                    <a:pt x="65" y="266"/>
                  </a:lnTo>
                  <a:lnTo>
                    <a:pt x="65" y="267"/>
                  </a:lnTo>
                  <a:lnTo>
                    <a:pt x="64" y="268"/>
                  </a:lnTo>
                  <a:close/>
                  <a:moveTo>
                    <a:pt x="159" y="263"/>
                  </a:moveTo>
                  <a:lnTo>
                    <a:pt x="160" y="263"/>
                  </a:lnTo>
                  <a:lnTo>
                    <a:pt x="163" y="263"/>
                  </a:lnTo>
                  <a:lnTo>
                    <a:pt x="169" y="264"/>
                  </a:lnTo>
                  <a:lnTo>
                    <a:pt x="172" y="266"/>
                  </a:lnTo>
                  <a:lnTo>
                    <a:pt x="174" y="266"/>
                  </a:lnTo>
                  <a:lnTo>
                    <a:pt x="175" y="266"/>
                  </a:lnTo>
                  <a:lnTo>
                    <a:pt x="175" y="267"/>
                  </a:lnTo>
                  <a:lnTo>
                    <a:pt x="176" y="267"/>
                  </a:lnTo>
                  <a:lnTo>
                    <a:pt x="177" y="268"/>
                  </a:lnTo>
                  <a:lnTo>
                    <a:pt x="178" y="268"/>
                  </a:lnTo>
                  <a:lnTo>
                    <a:pt x="180" y="268"/>
                  </a:lnTo>
                  <a:lnTo>
                    <a:pt x="181" y="268"/>
                  </a:lnTo>
                  <a:lnTo>
                    <a:pt x="181" y="267"/>
                  </a:lnTo>
                  <a:lnTo>
                    <a:pt x="183" y="267"/>
                  </a:lnTo>
                  <a:lnTo>
                    <a:pt x="184" y="267"/>
                  </a:lnTo>
                  <a:lnTo>
                    <a:pt x="185" y="267"/>
                  </a:lnTo>
                  <a:lnTo>
                    <a:pt x="186" y="267"/>
                  </a:lnTo>
                  <a:lnTo>
                    <a:pt x="187" y="268"/>
                  </a:lnTo>
                  <a:lnTo>
                    <a:pt x="188" y="268"/>
                  </a:lnTo>
                  <a:lnTo>
                    <a:pt x="188" y="267"/>
                  </a:lnTo>
                  <a:lnTo>
                    <a:pt x="189" y="267"/>
                  </a:lnTo>
                  <a:lnTo>
                    <a:pt x="190" y="267"/>
                  </a:lnTo>
                  <a:lnTo>
                    <a:pt x="190" y="268"/>
                  </a:lnTo>
                  <a:lnTo>
                    <a:pt x="190" y="268"/>
                  </a:lnTo>
                  <a:lnTo>
                    <a:pt x="192" y="268"/>
                  </a:lnTo>
                  <a:lnTo>
                    <a:pt x="193" y="270"/>
                  </a:lnTo>
                  <a:lnTo>
                    <a:pt x="194" y="271"/>
                  </a:lnTo>
                  <a:lnTo>
                    <a:pt x="195" y="270"/>
                  </a:lnTo>
                  <a:lnTo>
                    <a:pt x="196" y="270"/>
                  </a:lnTo>
                  <a:lnTo>
                    <a:pt x="196" y="271"/>
                  </a:lnTo>
                  <a:lnTo>
                    <a:pt x="197" y="271"/>
                  </a:lnTo>
                  <a:lnTo>
                    <a:pt x="198" y="271"/>
                  </a:lnTo>
                  <a:lnTo>
                    <a:pt x="200" y="272"/>
                  </a:lnTo>
                  <a:lnTo>
                    <a:pt x="201" y="272"/>
                  </a:lnTo>
                  <a:lnTo>
                    <a:pt x="201" y="273"/>
                  </a:lnTo>
                  <a:lnTo>
                    <a:pt x="202" y="273"/>
                  </a:lnTo>
                  <a:lnTo>
                    <a:pt x="203" y="274"/>
                  </a:lnTo>
                  <a:lnTo>
                    <a:pt x="204" y="274"/>
                  </a:lnTo>
                  <a:lnTo>
                    <a:pt x="204" y="275"/>
                  </a:lnTo>
                  <a:lnTo>
                    <a:pt x="204" y="276"/>
                  </a:lnTo>
                  <a:lnTo>
                    <a:pt x="205" y="276"/>
                  </a:lnTo>
                  <a:lnTo>
                    <a:pt x="206" y="276"/>
                  </a:lnTo>
                  <a:lnTo>
                    <a:pt x="207" y="276"/>
                  </a:lnTo>
                  <a:lnTo>
                    <a:pt x="209" y="278"/>
                  </a:lnTo>
                  <a:lnTo>
                    <a:pt x="210" y="276"/>
                  </a:lnTo>
                  <a:lnTo>
                    <a:pt x="211" y="276"/>
                  </a:lnTo>
                  <a:lnTo>
                    <a:pt x="212" y="276"/>
                  </a:lnTo>
                  <a:lnTo>
                    <a:pt x="213" y="278"/>
                  </a:lnTo>
                  <a:lnTo>
                    <a:pt x="214" y="278"/>
                  </a:lnTo>
                  <a:lnTo>
                    <a:pt x="215" y="278"/>
                  </a:lnTo>
                  <a:lnTo>
                    <a:pt x="217" y="278"/>
                  </a:lnTo>
                  <a:lnTo>
                    <a:pt x="218" y="278"/>
                  </a:lnTo>
                  <a:lnTo>
                    <a:pt x="218" y="278"/>
                  </a:lnTo>
                  <a:lnTo>
                    <a:pt x="219" y="276"/>
                  </a:lnTo>
                  <a:lnTo>
                    <a:pt x="220" y="275"/>
                  </a:lnTo>
                  <a:lnTo>
                    <a:pt x="221" y="274"/>
                  </a:lnTo>
                  <a:lnTo>
                    <a:pt x="221" y="273"/>
                  </a:lnTo>
                  <a:lnTo>
                    <a:pt x="220" y="272"/>
                  </a:lnTo>
                  <a:lnTo>
                    <a:pt x="221" y="272"/>
                  </a:lnTo>
                  <a:lnTo>
                    <a:pt x="222" y="271"/>
                  </a:lnTo>
                  <a:lnTo>
                    <a:pt x="223" y="271"/>
                  </a:lnTo>
                  <a:lnTo>
                    <a:pt x="223" y="270"/>
                  </a:lnTo>
                  <a:lnTo>
                    <a:pt x="224" y="270"/>
                  </a:lnTo>
                  <a:lnTo>
                    <a:pt x="226" y="268"/>
                  </a:lnTo>
                  <a:lnTo>
                    <a:pt x="227" y="270"/>
                  </a:lnTo>
                  <a:lnTo>
                    <a:pt x="228" y="270"/>
                  </a:lnTo>
                  <a:lnTo>
                    <a:pt x="228" y="268"/>
                  </a:lnTo>
                  <a:lnTo>
                    <a:pt x="229" y="268"/>
                  </a:lnTo>
                  <a:lnTo>
                    <a:pt x="230" y="268"/>
                  </a:lnTo>
                  <a:lnTo>
                    <a:pt x="231" y="268"/>
                  </a:lnTo>
                  <a:lnTo>
                    <a:pt x="232" y="271"/>
                  </a:lnTo>
                  <a:lnTo>
                    <a:pt x="234" y="271"/>
                  </a:lnTo>
                  <a:lnTo>
                    <a:pt x="235" y="271"/>
                  </a:lnTo>
                  <a:lnTo>
                    <a:pt x="236" y="271"/>
                  </a:lnTo>
                  <a:lnTo>
                    <a:pt x="236" y="272"/>
                  </a:lnTo>
                  <a:lnTo>
                    <a:pt x="237" y="272"/>
                  </a:lnTo>
                  <a:lnTo>
                    <a:pt x="238" y="272"/>
                  </a:lnTo>
                  <a:lnTo>
                    <a:pt x="238" y="272"/>
                  </a:lnTo>
                  <a:lnTo>
                    <a:pt x="239" y="273"/>
                  </a:lnTo>
                  <a:lnTo>
                    <a:pt x="238" y="273"/>
                  </a:lnTo>
                  <a:lnTo>
                    <a:pt x="238" y="274"/>
                  </a:lnTo>
                  <a:lnTo>
                    <a:pt x="237" y="275"/>
                  </a:lnTo>
                  <a:lnTo>
                    <a:pt x="236" y="275"/>
                  </a:lnTo>
                  <a:lnTo>
                    <a:pt x="235" y="276"/>
                  </a:lnTo>
                  <a:lnTo>
                    <a:pt x="235" y="278"/>
                  </a:lnTo>
                  <a:lnTo>
                    <a:pt x="234" y="278"/>
                  </a:lnTo>
                  <a:lnTo>
                    <a:pt x="234" y="279"/>
                  </a:lnTo>
                  <a:lnTo>
                    <a:pt x="234" y="280"/>
                  </a:lnTo>
                  <a:lnTo>
                    <a:pt x="232" y="281"/>
                  </a:lnTo>
                  <a:lnTo>
                    <a:pt x="232" y="282"/>
                  </a:lnTo>
                  <a:lnTo>
                    <a:pt x="231" y="282"/>
                  </a:lnTo>
                  <a:lnTo>
                    <a:pt x="230" y="283"/>
                  </a:lnTo>
                  <a:lnTo>
                    <a:pt x="229" y="282"/>
                  </a:lnTo>
                  <a:lnTo>
                    <a:pt x="228" y="282"/>
                  </a:lnTo>
                  <a:lnTo>
                    <a:pt x="226" y="283"/>
                  </a:lnTo>
                  <a:lnTo>
                    <a:pt x="224" y="284"/>
                  </a:lnTo>
                  <a:lnTo>
                    <a:pt x="221" y="284"/>
                  </a:lnTo>
                  <a:lnTo>
                    <a:pt x="220" y="284"/>
                  </a:lnTo>
                  <a:lnTo>
                    <a:pt x="219" y="284"/>
                  </a:lnTo>
                  <a:lnTo>
                    <a:pt x="218" y="284"/>
                  </a:lnTo>
                  <a:lnTo>
                    <a:pt x="218" y="284"/>
                  </a:lnTo>
                  <a:lnTo>
                    <a:pt x="217" y="284"/>
                  </a:lnTo>
                  <a:lnTo>
                    <a:pt x="215" y="284"/>
                  </a:lnTo>
                  <a:lnTo>
                    <a:pt x="214" y="284"/>
                  </a:lnTo>
                  <a:lnTo>
                    <a:pt x="213" y="284"/>
                  </a:lnTo>
                  <a:lnTo>
                    <a:pt x="212" y="284"/>
                  </a:lnTo>
                  <a:lnTo>
                    <a:pt x="211" y="286"/>
                  </a:lnTo>
                  <a:lnTo>
                    <a:pt x="210" y="286"/>
                  </a:lnTo>
                  <a:lnTo>
                    <a:pt x="207" y="288"/>
                  </a:lnTo>
                  <a:lnTo>
                    <a:pt x="205" y="288"/>
                  </a:lnTo>
                  <a:lnTo>
                    <a:pt x="204" y="289"/>
                  </a:lnTo>
                  <a:lnTo>
                    <a:pt x="203" y="289"/>
                  </a:lnTo>
                  <a:lnTo>
                    <a:pt x="202" y="289"/>
                  </a:lnTo>
                  <a:lnTo>
                    <a:pt x="202" y="290"/>
                  </a:lnTo>
                  <a:lnTo>
                    <a:pt x="201" y="290"/>
                  </a:lnTo>
                  <a:lnTo>
                    <a:pt x="200" y="290"/>
                  </a:lnTo>
                  <a:lnTo>
                    <a:pt x="198" y="291"/>
                  </a:lnTo>
                  <a:lnTo>
                    <a:pt x="197" y="292"/>
                  </a:lnTo>
                  <a:lnTo>
                    <a:pt x="196" y="292"/>
                  </a:lnTo>
                  <a:lnTo>
                    <a:pt x="196" y="291"/>
                  </a:lnTo>
                  <a:lnTo>
                    <a:pt x="194" y="291"/>
                  </a:lnTo>
                  <a:lnTo>
                    <a:pt x="193" y="291"/>
                  </a:lnTo>
                  <a:lnTo>
                    <a:pt x="192" y="291"/>
                  </a:lnTo>
                  <a:lnTo>
                    <a:pt x="190" y="291"/>
                  </a:lnTo>
                  <a:lnTo>
                    <a:pt x="190" y="291"/>
                  </a:lnTo>
                  <a:lnTo>
                    <a:pt x="190" y="292"/>
                  </a:lnTo>
                  <a:lnTo>
                    <a:pt x="188" y="292"/>
                  </a:lnTo>
                  <a:lnTo>
                    <a:pt x="187" y="291"/>
                  </a:lnTo>
                  <a:lnTo>
                    <a:pt x="187" y="292"/>
                  </a:lnTo>
                  <a:lnTo>
                    <a:pt x="186" y="291"/>
                  </a:lnTo>
                  <a:lnTo>
                    <a:pt x="185" y="292"/>
                  </a:lnTo>
                  <a:lnTo>
                    <a:pt x="184" y="292"/>
                  </a:lnTo>
                  <a:lnTo>
                    <a:pt x="183" y="291"/>
                  </a:lnTo>
                  <a:lnTo>
                    <a:pt x="181" y="291"/>
                  </a:lnTo>
                  <a:lnTo>
                    <a:pt x="180" y="291"/>
                  </a:lnTo>
                  <a:lnTo>
                    <a:pt x="179" y="291"/>
                  </a:lnTo>
                  <a:lnTo>
                    <a:pt x="177" y="292"/>
                  </a:lnTo>
                  <a:lnTo>
                    <a:pt x="177" y="291"/>
                  </a:lnTo>
                  <a:lnTo>
                    <a:pt x="176" y="290"/>
                  </a:lnTo>
                  <a:lnTo>
                    <a:pt x="175" y="290"/>
                  </a:lnTo>
                  <a:lnTo>
                    <a:pt x="174" y="289"/>
                  </a:lnTo>
                  <a:lnTo>
                    <a:pt x="172" y="289"/>
                  </a:lnTo>
                  <a:lnTo>
                    <a:pt x="171" y="290"/>
                  </a:lnTo>
                  <a:lnTo>
                    <a:pt x="170" y="290"/>
                  </a:lnTo>
                  <a:lnTo>
                    <a:pt x="169" y="289"/>
                  </a:lnTo>
                  <a:lnTo>
                    <a:pt x="168" y="288"/>
                  </a:lnTo>
                  <a:lnTo>
                    <a:pt x="167" y="287"/>
                  </a:lnTo>
                  <a:lnTo>
                    <a:pt x="164" y="287"/>
                  </a:lnTo>
                  <a:lnTo>
                    <a:pt x="164" y="286"/>
                  </a:lnTo>
                  <a:lnTo>
                    <a:pt x="164" y="284"/>
                  </a:lnTo>
                  <a:lnTo>
                    <a:pt x="163" y="284"/>
                  </a:lnTo>
                  <a:lnTo>
                    <a:pt x="163" y="283"/>
                  </a:lnTo>
                  <a:lnTo>
                    <a:pt x="163" y="282"/>
                  </a:lnTo>
                  <a:lnTo>
                    <a:pt x="163" y="281"/>
                  </a:lnTo>
                  <a:lnTo>
                    <a:pt x="163" y="280"/>
                  </a:lnTo>
                  <a:lnTo>
                    <a:pt x="163" y="278"/>
                  </a:lnTo>
                  <a:lnTo>
                    <a:pt x="164" y="275"/>
                  </a:lnTo>
                  <a:lnTo>
                    <a:pt x="164" y="273"/>
                  </a:lnTo>
                  <a:lnTo>
                    <a:pt x="163" y="273"/>
                  </a:lnTo>
                  <a:lnTo>
                    <a:pt x="163" y="272"/>
                  </a:lnTo>
                  <a:lnTo>
                    <a:pt x="163" y="272"/>
                  </a:lnTo>
                  <a:lnTo>
                    <a:pt x="163" y="272"/>
                  </a:lnTo>
                  <a:lnTo>
                    <a:pt x="161" y="271"/>
                  </a:lnTo>
                  <a:lnTo>
                    <a:pt x="160" y="270"/>
                  </a:lnTo>
                  <a:lnTo>
                    <a:pt x="160" y="268"/>
                  </a:lnTo>
                  <a:lnTo>
                    <a:pt x="159" y="268"/>
                  </a:lnTo>
                  <a:lnTo>
                    <a:pt x="158" y="267"/>
                  </a:lnTo>
                  <a:lnTo>
                    <a:pt x="155" y="268"/>
                  </a:lnTo>
                  <a:lnTo>
                    <a:pt x="153" y="267"/>
                  </a:lnTo>
                  <a:lnTo>
                    <a:pt x="154" y="266"/>
                  </a:lnTo>
                  <a:lnTo>
                    <a:pt x="155" y="266"/>
                  </a:lnTo>
                  <a:lnTo>
                    <a:pt x="155" y="265"/>
                  </a:lnTo>
                  <a:lnTo>
                    <a:pt x="155" y="264"/>
                  </a:lnTo>
                  <a:lnTo>
                    <a:pt x="157" y="262"/>
                  </a:lnTo>
                  <a:lnTo>
                    <a:pt x="158" y="263"/>
                  </a:lnTo>
                  <a:lnTo>
                    <a:pt x="159" y="263"/>
                  </a:lnTo>
                  <a:close/>
                  <a:moveTo>
                    <a:pt x="123" y="0"/>
                  </a:moveTo>
                  <a:lnTo>
                    <a:pt x="123" y="1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4" y="2"/>
                  </a:lnTo>
                  <a:lnTo>
                    <a:pt x="125" y="2"/>
                  </a:lnTo>
                  <a:lnTo>
                    <a:pt x="125" y="3"/>
                  </a:lnTo>
                  <a:lnTo>
                    <a:pt x="126" y="3"/>
                  </a:lnTo>
                  <a:lnTo>
                    <a:pt x="126" y="4"/>
                  </a:lnTo>
                  <a:lnTo>
                    <a:pt x="127" y="4"/>
                  </a:lnTo>
                  <a:lnTo>
                    <a:pt x="128" y="4"/>
                  </a:lnTo>
                  <a:lnTo>
                    <a:pt x="129" y="5"/>
                  </a:lnTo>
                  <a:lnTo>
                    <a:pt x="129" y="7"/>
                  </a:lnTo>
                  <a:lnTo>
                    <a:pt x="130" y="7"/>
                  </a:lnTo>
                  <a:lnTo>
                    <a:pt x="130" y="5"/>
                  </a:lnTo>
                  <a:lnTo>
                    <a:pt x="132" y="5"/>
                  </a:lnTo>
                  <a:lnTo>
                    <a:pt x="133" y="7"/>
                  </a:lnTo>
                  <a:lnTo>
                    <a:pt x="134" y="7"/>
                  </a:lnTo>
                  <a:lnTo>
                    <a:pt x="135" y="8"/>
                  </a:lnTo>
                  <a:lnTo>
                    <a:pt x="136" y="8"/>
                  </a:lnTo>
                  <a:lnTo>
                    <a:pt x="136" y="8"/>
                  </a:lnTo>
                  <a:lnTo>
                    <a:pt x="136" y="9"/>
                  </a:lnTo>
                  <a:lnTo>
                    <a:pt x="136" y="10"/>
                  </a:lnTo>
                  <a:lnTo>
                    <a:pt x="137" y="10"/>
                  </a:lnTo>
                  <a:lnTo>
                    <a:pt x="138" y="10"/>
                  </a:lnTo>
                  <a:lnTo>
                    <a:pt x="140" y="11"/>
                  </a:lnTo>
                  <a:lnTo>
                    <a:pt x="141" y="12"/>
                  </a:lnTo>
                  <a:lnTo>
                    <a:pt x="142" y="12"/>
                  </a:lnTo>
                  <a:lnTo>
                    <a:pt x="143" y="13"/>
                  </a:lnTo>
                  <a:lnTo>
                    <a:pt x="143" y="12"/>
                  </a:lnTo>
                  <a:lnTo>
                    <a:pt x="143" y="13"/>
                  </a:lnTo>
                  <a:lnTo>
                    <a:pt x="144" y="13"/>
                  </a:lnTo>
                  <a:lnTo>
                    <a:pt x="145" y="13"/>
                  </a:lnTo>
                  <a:lnTo>
                    <a:pt x="145" y="14"/>
                  </a:lnTo>
                  <a:lnTo>
                    <a:pt x="146" y="13"/>
                  </a:lnTo>
                  <a:lnTo>
                    <a:pt x="147" y="13"/>
                  </a:lnTo>
                  <a:lnTo>
                    <a:pt x="147" y="14"/>
                  </a:lnTo>
                  <a:lnTo>
                    <a:pt x="147" y="13"/>
                  </a:lnTo>
                  <a:lnTo>
                    <a:pt x="149" y="14"/>
                  </a:lnTo>
                  <a:lnTo>
                    <a:pt x="149" y="13"/>
                  </a:lnTo>
                  <a:lnTo>
                    <a:pt x="150" y="13"/>
                  </a:lnTo>
                  <a:lnTo>
                    <a:pt x="151" y="14"/>
                  </a:lnTo>
                  <a:lnTo>
                    <a:pt x="152" y="13"/>
                  </a:lnTo>
                  <a:lnTo>
                    <a:pt x="152" y="14"/>
                  </a:lnTo>
                  <a:lnTo>
                    <a:pt x="153" y="14"/>
                  </a:lnTo>
                  <a:lnTo>
                    <a:pt x="153" y="13"/>
                  </a:lnTo>
                  <a:lnTo>
                    <a:pt x="154" y="13"/>
                  </a:lnTo>
                  <a:lnTo>
                    <a:pt x="154" y="14"/>
                  </a:lnTo>
                  <a:lnTo>
                    <a:pt x="155" y="14"/>
                  </a:lnTo>
                  <a:lnTo>
                    <a:pt x="155" y="16"/>
                  </a:lnTo>
                  <a:lnTo>
                    <a:pt x="157" y="14"/>
                  </a:lnTo>
                  <a:lnTo>
                    <a:pt x="157" y="16"/>
                  </a:lnTo>
                  <a:lnTo>
                    <a:pt x="158" y="17"/>
                  </a:lnTo>
                  <a:lnTo>
                    <a:pt x="158" y="18"/>
                  </a:lnTo>
                  <a:lnTo>
                    <a:pt x="159" y="18"/>
                  </a:lnTo>
                  <a:lnTo>
                    <a:pt x="159" y="19"/>
                  </a:lnTo>
                  <a:lnTo>
                    <a:pt x="160" y="19"/>
                  </a:lnTo>
                  <a:lnTo>
                    <a:pt x="161" y="19"/>
                  </a:lnTo>
                  <a:lnTo>
                    <a:pt x="162" y="19"/>
                  </a:lnTo>
                  <a:lnTo>
                    <a:pt x="162" y="18"/>
                  </a:lnTo>
                  <a:lnTo>
                    <a:pt x="163" y="18"/>
                  </a:lnTo>
                  <a:lnTo>
                    <a:pt x="163" y="19"/>
                  </a:lnTo>
                  <a:lnTo>
                    <a:pt x="163" y="19"/>
                  </a:lnTo>
                  <a:lnTo>
                    <a:pt x="164" y="19"/>
                  </a:lnTo>
                  <a:lnTo>
                    <a:pt x="164" y="20"/>
                  </a:lnTo>
                  <a:lnTo>
                    <a:pt x="166" y="20"/>
                  </a:lnTo>
                  <a:lnTo>
                    <a:pt x="167" y="20"/>
                  </a:lnTo>
                  <a:lnTo>
                    <a:pt x="168" y="20"/>
                  </a:lnTo>
                  <a:lnTo>
                    <a:pt x="169" y="20"/>
                  </a:lnTo>
                  <a:lnTo>
                    <a:pt x="170" y="21"/>
                  </a:lnTo>
                  <a:lnTo>
                    <a:pt x="170" y="22"/>
                  </a:lnTo>
                  <a:lnTo>
                    <a:pt x="171" y="22"/>
                  </a:lnTo>
                  <a:lnTo>
                    <a:pt x="171" y="24"/>
                  </a:lnTo>
                  <a:lnTo>
                    <a:pt x="171" y="25"/>
                  </a:lnTo>
                  <a:lnTo>
                    <a:pt x="172" y="25"/>
                  </a:lnTo>
                  <a:lnTo>
                    <a:pt x="172" y="26"/>
                  </a:lnTo>
                  <a:lnTo>
                    <a:pt x="175" y="27"/>
                  </a:lnTo>
                  <a:lnTo>
                    <a:pt x="176" y="28"/>
                  </a:lnTo>
                  <a:lnTo>
                    <a:pt x="177" y="28"/>
                  </a:lnTo>
                  <a:lnTo>
                    <a:pt x="178" y="28"/>
                  </a:lnTo>
                  <a:lnTo>
                    <a:pt x="179" y="28"/>
                  </a:lnTo>
                  <a:lnTo>
                    <a:pt x="180" y="28"/>
                  </a:lnTo>
                  <a:lnTo>
                    <a:pt x="181" y="29"/>
                  </a:lnTo>
                  <a:lnTo>
                    <a:pt x="181" y="30"/>
                  </a:lnTo>
                  <a:lnTo>
                    <a:pt x="183" y="30"/>
                  </a:lnTo>
                  <a:lnTo>
                    <a:pt x="184" y="31"/>
                  </a:lnTo>
                  <a:lnTo>
                    <a:pt x="185" y="30"/>
                  </a:lnTo>
                  <a:lnTo>
                    <a:pt x="186" y="30"/>
                  </a:lnTo>
                  <a:lnTo>
                    <a:pt x="187" y="31"/>
                  </a:lnTo>
                  <a:lnTo>
                    <a:pt x="188" y="31"/>
                  </a:lnTo>
                  <a:lnTo>
                    <a:pt x="189" y="33"/>
                  </a:lnTo>
                  <a:lnTo>
                    <a:pt x="190" y="33"/>
                  </a:lnTo>
                  <a:lnTo>
                    <a:pt x="190" y="34"/>
                  </a:lnTo>
                  <a:lnTo>
                    <a:pt x="192" y="35"/>
                  </a:lnTo>
                  <a:lnTo>
                    <a:pt x="193" y="35"/>
                  </a:lnTo>
                  <a:lnTo>
                    <a:pt x="194" y="35"/>
                  </a:lnTo>
                  <a:lnTo>
                    <a:pt x="195" y="35"/>
                  </a:lnTo>
                  <a:lnTo>
                    <a:pt x="195" y="34"/>
                  </a:lnTo>
                  <a:lnTo>
                    <a:pt x="196" y="35"/>
                  </a:lnTo>
                  <a:lnTo>
                    <a:pt x="197" y="35"/>
                  </a:lnTo>
                  <a:lnTo>
                    <a:pt x="198" y="35"/>
                  </a:lnTo>
                  <a:lnTo>
                    <a:pt x="200" y="35"/>
                  </a:lnTo>
                  <a:lnTo>
                    <a:pt x="201" y="34"/>
                  </a:lnTo>
                  <a:lnTo>
                    <a:pt x="202" y="34"/>
                  </a:lnTo>
                  <a:lnTo>
                    <a:pt x="202" y="35"/>
                  </a:lnTo>
                  <a:lnTo>
                    <a:pt x="203" y="35"/>
                  </a:lnTo>
                  <a:lnTo>
                    <a:pt x="204" y="35"/>
                  </a:lnTo>
                  <a:lnTo>
                    <a:pt x="205" y="35"/>
                  </a:lnTo>
                  <a:lnTo>
                    <a:pt x="206" y="35"/>
                  </a:lnTo>
                  <a:lnTo>
                    <a:pt x="207" y="35"/>
                  </a:lnTo>
                  <a:lnTo>
                    <a:pt x="209" y="36"/>
                  </a:lnTo>
                  <a:lnTo>
                    <a:pt x="210" y="36"/>
                  </a:lnTo>
                  <a:lnTo>
                    <a:pt x="210" y="37"/>
                  </a:lnTo>
                  <a:lnTo>
                    <a:pt x="211" y="37"/>
                  </a:lnTo>
                  <a:lnTo>
                    <a:pt x="212" y="38"/>
                  </a:lnTo>
                  <a:lnTo>
                    <a:pt x="212" y="39"/>
                  </a:lnTo>
                  <a:lnTo>
                    <a:pt x="213" y="39"/>
                  </a:lnTo>
                  <a:lnTo>
                    <a:pt x="213" y="41"/>
                  </a:lnTo>
                  <a:lnTo>
                    <a:pt x="214" y="41"/>
                  </a:lnTo>
                  <a:lnTo>
                    <a:pt x="215" y="41"/>
                  </a:lnTo>
                  <a:lnTo>
                    <a:pt x="217" y="41"/>
                  </a:lnTo>
                  <a:lnTo>
                    <a:pt x="218" y="42"/>
                  </a:lnTo>
                  <a:lnTo>
                    <a:pt x="218" y="42"/>
                  </a:lnTo>
                  <a:lnTo>
                    <a:pt x="218" y="41"/>
                  </a:lnTo>
                  <a:lnTo>
                    <a:pt x="219" y="41"/>
                  </a:lnTo>
                  <a:lnTo>
                    <a:pt x="219" y="42"/>
                  </a:lnTo>
                  <a:lnTo>
                    <a:pt x="220" y="42"/>
                  </a:lnTo>
                  <a:lnTo>
                    <a:pt x="221" y="43"/>
                  </a:lnTo>
                  <a:lnTo>
                    <a:pt x="222" y="44"/>
                  </a:lnTo>
                  <a:lnTo>
                    <a:pt x="223" y="45"/>
                  </a:lnTo>
                  <a:lnTo>
                    <a:pt x="224" y="46"/>
                  </a:lnTo>
                  <a:lnTo>
                    <a:pt x="224" y="47"/>
                  </a:lnTo>
                  <a:lnTo>
                    <a:pt x="226" y="47"/>
                  </a:lnTo>
                  <a:lnTo>
                    <a:pt x="227" y="48"/>
                  </a:lnTo>
                  <a:lnTo>
                    <a:pt x="228" y="48"/>
                  </a:lnTo>
                  <a:lnTo>
                    <a:pt x="228" y="50"/>
                  </a:lnTo>
                  <a:lnTo>
                    <a:pt x="229" y="50"/>
                  </a:lnTo>
                  <a:lnTo>
                    <a:pt x="230" y="51"/>
                  </a:lnTo>
                  <a:lnTo>
                    <a:pt x="231" y="52"/>
                  </a:lnTo>
                  <a:lnTo>
                    <a:pt x="232" y="52"/>
                  </a:lnTo>
                  <a:lnTo>
                    <a:pt x="234" y="53"/>
                  </a:lnTo>
                  <a:lnTo>
                    <a:pt x="235" y="53"/>
                  </a:lnTo>
                  <a:lnTo>
                    <a:pt x="236" y="54"/>
                  </a:lnTo>
                  <a:lnTo>
                    <a:pt x="243" y="55"/>
                  </a:lnTo>
                  <a:lnTo>
                    <a:pt x="246" y="55"/>
                  </a:lnTo>
                  <a:lnTo>
                    <a:pt x="246" y="54"/>
                  </a:lnTo>
                  <a:lnTo>
                    <a:pt x="248" y="54"/>
                  </a:lnTo>
                  <a:lnTo>
                    <a:pt x="253" y="54"/>
                  </a:lnTo>
                  <a:lnTo>
                    <a:pt x="255" y="54"/>
                  </a:lnTo>
                  <a:lnTo>
                    <a:pt x="255" y="66"/>
                  </a:lnTo>
                  <a:lnTo>
                    <a:pt x="255" y="72"/>
                  </a:lnTo>
                  <a:lnTo>
                    <a:pt x="255" y="83"/>
                  </a:lnTo>
                  <a:lnTo>
                    <a:pt x="255" y="83"/>
                  </a:lnTo>
                  <a:lnTo>
                    <a:pt x="255" y="85"/>
                  </a:lnTo>
                  <a:lnTo>
                    <a:pt x="255" y="95"/>
                  </a:lnTo>
                  <a:lnTo>
                    <a:pt x="255" y="122"/>
                  </a:lnTo>
                  <a:lnTo>
                    <a:pt x="255" y="124"/>
                  </a:lnTo>
                  <a:lnTo>
                    <a:pt x="255" y="132"/>
                  </a:lnTo>
                  <a:lnTo>
                    <a:pt x="255" y="139"/>
                  </a:lnTo>
                  <a:lnTo>
                    <a:pt x="255" y="152"/>
                  </a:lnTo>
                  <a:lnTo>
                    <a:pt x="255" y="156"/>
                  </a:lnTo>
                  <a:lnTo>
                    <a:pt x="255" y="163"/>
                  </a:lnTo>
                  <a:lnTo>
                    <a:pt x="255" y="164"/>
                  </a:lnTo>
                  <a:lnTo>
                    <a:pt x="255" y="166"/>
                  </a:lnTo>
                  <a:lnTo>
                    <a:pt x="255" y="168"/>
                  </a:lnTo>
                  <a:lnTo>
                    <a:pt x="255" y="169"/>
                  </a:lnTo>
                  <a:lnTo>
                    <a:pt x="255" y="170"/>
                  </a:lnTo>
                  <a:lnTo>
                    <a:pt x="255" y="171"/>
                  </a:lnTo>
                  <a:lnTo>
                    <a:pt x="255" y="172"/>
                  </a:lnTo>
                  <a:lnTo>
                    <a:pt x="255" y="173"/>
                  </a:lnTo>
                  <a:lnTo>
                    <a:pt x="254" y="173"/>
                  </a:lnTo>
                  <a:lnTo>
                    <a:pt x="253" y="173"/>
                  </a:lnTo>
                  <a:lnTo>
                    <a:pt x="253" y="174"/>
                  </a:lnTo>
                  <a:lnTo>
                    <a:pt x="253" y="176"/>
                  </a:lnTo>
                  <a:lnTo>
                    <a:pt x="253" y="177"/>
                  </a:lnTo>
                  <a:lnTo>
                    <a:pt x="254" y="178"/>
                  </a:lnTo>
                  <a:lnTo>
                    <a:pt x="254" y="179"/>
                  </a:lnTo>
                  <a:lnTo>
                    <a:pt x="255" y="179"/>
                  </a:lnTo>
                  <a:lnTo>
                    <a:pt x="254" y="180"/>
                  </a:lnTo>
                  <a:lnTo>
                    <a:pt x="254" y="181"/>
                  </a:lnTo>
                  <a:lnTo>
                    <a:pt x="253" y="181"/>
                  </a:lnTo>
                  <a:lnTo>
                    <a:pt x="253" y="182"/>
                  </a:lnTo>
                  <a:lnTo>
                    <a:pt x="252" y="183"/>
                  </a:lnTo>
                  <a:lnTo>
                    <a:pt x="250" y="183"/>
                  </a:lnTo>
                  <a:lnTo>
                    <a:pt x="249" y="185"/>
                  </a:lnTo>
                  <a:lnTo>
                    <a:pt x="248" y="186"/>
                  </a:lnTo>
                  <a:lnTo>
                    <a:pt x="248" y="187"/>
                  </a:lnTo>
                  <a:lnTo>
                    <a:pt x="247" y="186"/>
                  </a:lnTo>
                  <a:lnTo>
                    <a:pt x="247" y="187"/>
                  </a:lnTo>
                  <a:lnTo>
                    <a:pt x="248" y="188"/>
                  </a:lnTo>
                  <a:lnTo>
                    <a:pt x="247" y="188"/>
                  </a:lnTo>
                  <a:lnTo>
                    <a:pt x="246" y="187"/>
                  </a:lnTo>
                  <a:lnTo>
                    <a:pt x="246" y="186"/>
                  </a:lnTo>
                  <a:lnTo>
                    <a:pt x="246" y="186"/>
                  </a:lnTo>
                  <a:lnTo>
                    <a:pt x="245" y="185"/>
                  </a:lnTo>
                  <a:lnTo>
                    <a:pt x="244" y="185"/>
                  </a:lnTo>
                  <a:lnTo>
                    <a:pt x="243" y="185"/>
                  </a:lnTo>
                  <a:lnTo>
                    <a:pt x="241" y="185"/>
                  </a:lnTo>
                  <a:lnTo>
                    <a:pt x="240" y="183"/>
                  </a:lnTo>
                  <a:lnTo>
                    <a:pt x="239" y="183"/>
                  </a:lnTo>
                  <a:lnTo>
                    <a:pt x="238" y="182"/>
                  </a:lnTo>
                  <a:lnTo>
                    <a:pt x="237" y="182"/>
                  </a:lnTo>
                  <a:lnTo>
                    <a:pt x="236" y="182"/>
                  </a:lnTo>
                  <a:lnTo>
                    <a:pt x="234" y="180"/>
                  </a:lnTo>
                  <a:lnTo>
                    <a:pt x="232" y="179"/>
                  </a:lnTo>
                  <a:lnTo>
                    <a:pt x="230" y="178"/>
                  </a:lnTo>
                  <a:lnTo>
                    <a:pt x="229" y="177"/>
                  </a:lnTo>
                  <a:lnTo>
                    <a:pt x="229" y="178"/>
                  </a:lnTo>
                  <a:lnTo>
                    <a:pt x="228" y="178"/>
                  </a:lnTo>
                  <a:lnTo>
                    <a:pt x="227" y="178"/>
                  </a:lnTo>
                  <a:lnTo>
                    <a:pt x="223" y="177"/>
                  </a:lnTo>
                  <a:lnTo>
                    <a:pt x="222" y="176"/>
                  </a:lnTo>
                  <a:lnTo>
                    <a:pt x="221" y="176"/>
                  </a:lnTo>
                  <a:lnTo>
                    <a:pt x="220" y="176"/>
                  </a:lnTo>
                  <a:lnTo>
                    <a:pt x="218" y="176"/>
                  </a:lnTo>
                  <a:lnTo>
                    <a:pt x="218" y="176"/>
                  </a:lnTo>
                  <a:lnTo>
                    <a:pt x="217" y="177"/>
                  </a:lnTo>
                  <a:lnTo>
                    <a:pt x="215" y="177"/>
                  </a:lnTo>
                  <a:lnTo>
                    <a:pt x="214" y="177"/>
                  </a:lnTo>
                  <a:lnTo>
                    <a:pt x="213" y="177"/>
                  </a:lnTo>
                  <a:lnTo>
                    <a:pt x="212" y="177"/>
                  </a:lnTo>
                  <a:lnTo>
                    <a:pt x="211" y="177"/>
                  </a:lnTo>
                  <a:lnTo>
                    <a:pt x="209" y="177"/>
                  </a:lnTo>
                  <a:lnTo>
                    <a:pt x="207" y="177"/>
                  </a:lnTo>
                  <a:lnTo>
                    <a:pt x="205" y="178"/>
                  </a:lnTo>
                  <a:lnTo>
                    <a:pt x="204" y="178"/>
                  </a:lnTo>
                  <a:lnTo>
                    <a:pt x="203" y="179"/>
                  </a:lnTo>
                  <a:lnTo>
                    <a:pt x="203" y="180"/>
                  </a:lnTo>
                  <a:lnTo>
                    <a:pt x="201" y="181"/>
                  </a:lnTo>
                  <a:lnTo>
                    <a:pt x="200" y="182"/>
                  </a:lnTo>
                  <a:lnTo>
                    <a:pt x="198" y="182"/>
                  </a:lnTo>
                  <a:lnTo>
                    <a:pt x="197" y="182"/>
                  </a:lnTo>
                  <a:lnTo>
                    <a:pt x="196" y="182"/>
                  </a:lnTo>
                  <a:lnTo>
                    <a:pt x="195" y="182"/>
                  </a:lnTo>
                  <a:lnTo>
                    <a:pt x="194" y="181"/>
                  </a:lnTo>
                  <a:lnTo>
                    <a:pt x="193" y="180"/>
                  </a:lnTo>
                  <a:lnTo>
                    <a:pt x="192" y="180"/>
                  </a:lnTo>
                  <a:lnTo>
                    <a:pt x="190" y="180"/>
                  </a:lnTo>
                  <a:lnTo>
                    <a:pt x="187" y="178"/>
                  </a:lnTo>
                  <a:lnTo>
                    <a:pt x="186" y="178"/>
                  </a:lnTo>
                  <a:lnTo>
                    <a:pt x="184" y="177"/>
                  </a:lnTo>
                  <a:lnTo>
                    <a:pt x="183" y="177"/>
                  </a:lnTo>
                  <a:lnTo>
                    <a:pt x="180" y="177"/>
                  </a:lnTo>
                  <a:lnTo>
                    <a:pt x="179" y="177"/>
                  </a:lnTo>
                  <a:lnTo>
                    <a:pt x="176" y="177"/>
                  </a:lnTo>
                  <a:lnTo>
                    <a:pt x="175" y="177"/>
                  </a:lnTo>
                  <a:lnTo>
                    <a:pt x="174" y="177"/>
                  </a:lnTo>
                  <a:lnTo>
                    <a:pt x="172" y="177"/>
                  </a:lnTo>
                  <a:lnTo>
                    <a:pt x="172" y="178"/>
                  </a:lnTo>
                  <a:lnTo>
                    <a:pt x="171" y="179"/>
                  </a:lnTo>
                  <a:lnTo>
                    <a:pt x="171" y="180"/>
                  </a:lnTo>
                  <a:lnTo>
                    <a:pt x="170" y="179"/>
                  </a:lnTo>
                  <a:lnTo>
                    <a:pt x="169" y="179"/>
                  </a:lnTo>
                  <a:lnTo>
                    <a:pt x="168" y="179"/>
                  </a:lnTo>
                  <a:lnTo>
                    <a:pt x="167" y="179"/>
                  </a:lnTo>
                  <a:lnTo>
                    <a:pt x="166" y="179"/>
                  </a:lnTo>
                  <a:lnTo>
                    <a:pt x="164" y="179"/>
                  </a:lnTo>
                  <a:lnTo>
                    <a:pt x="163" y="178"/>
                  </a:lnTo>
                  <a:lnTo>
                    <a:pt x="163" y="177"/>
                  </a:lnTo>
                  <a:lnTo>
                    <a:pt x="162" y="176"/>
                  </a:lnTo>
                  <a:lnTo>
                    <a:pt x="160" y="176"/>
                  </a:lnTo>
                  <a:lnTo>
                    <a:pt x="160" y="174"/>
                  </a:lnTo>
                  <a:lnTo>
                    <a:pt x="158" y="173"/>
                  </a:lnTo>
                  <a:lnTo>
                    <a:pt x="157" y="173"/>
                  </a:lnTo>
                  <a:lnTo>
                    <a:pt x="157" y="172"/>
                  </a:lnTo>
                  <a:lnTo>
                    <a:pt x="155" y="172"/>
                  </a:lnTo>
                  <a:lnTo>
                    <a:pt x="154" y="172"/>
                  </a:lnTo>
                  <a:lnTo>
                    <a:pt x="153" y="172"/>
                  </a:lnTo>
                  <a:lnTo>
                    <a:pt x="152" y="172"/>
                  </a:lnTo>
                  <a:lnTo>
                    <a:pt x="151" y="172"/>
                  </a:lnTo>
                  <a:lnTo>
                    <a:pt x="150" y="172"/>
                  </a:lnTo>
                  <a:lnTo>
                    <a:pt x="149" y="172"/>
                  </a:lnTo>
                  <a:lnTo>
                    <a:pt x="147" y="171"/>
                  </a:lnTo>
                  <a:lnTo>
                    <a:pt x="146" y="170"/>
                  </a:lnTo>
                  <a:lnTo>
                    <a:pt x="145" y="170"/>
                  </a:lnTo>
                  <a:lnTo>
                    <a:pt x="145" y="169"/>
                  </a:lnTo>
                  <a:lnTo>
                    <a:pt x="144" y="169"/>
                  </a:lnTo>
                  <a:lnTo>
                    <a:pt x="143" y="169"/>
                  </a:lnTo>
                  <a:lnTo>
                    <a:pt x="142" y="168"/>
                  </a:lnTo>
                  <a:lnTo>
                    <a:pt x="141" y="168"/>
                  </a:lnTo>
                  <a:lnTo>
                    <a:pt x="140" y="166"/>
                  </a:lnTo>
                  <a:lnTo>
                    <a:pt x="138" y="166"/>
                  </a:lnTo>
                  <a:lnTo>
                    <a:pt x="138" y="165"/>
                  </a:lnTo>
                  <a:lnTo>
                    <a:pt x="137" y="165"/>
                  </a:lnTo>
                  <a:lnTo>
                    <a:pt x="136" y="165"/>
                  </a:lnTo>
                  <a:lnTo>
                    <a:pt x="136" y="164"/>
                  </a:lnTo>
                  <a:lnTo>
                    <a:pt x="135" y="165"/>
                  </a:lnTo>
                  <a:lnTo>
                    <a:pt x="134" y="165"/>
                  </a:lnTo>
                  <a:lnTo>
                    <a:pt x="133" y="164"/>
                  </a:lnTo>
                  <a:lnTo>
                    <a:pt x="132" y="164"/>
                  </a:lnTo>
                  <a:lnTo>
                    <a:pt x="130" y="164"/>
                  </a:lnTo>
                  <a:lnTo>
                    <a:pt x="129" y="164"/>
                  </a:lnTo>
                  <a:lnTo>
                    <a:pt x="128" y="164"/>
                  </a:lnTo>
                  <a:lnTo>
                    <a:pt x="127" y="165"/>
                  </a:lnTo>
                  <a:lnTo>
                    <a:pt x="126" y="164"/>
                  </a:lnTo>
                  <a:lnTo>
                    <a:pt x="125" y="164"/>
                  </a:lnTo>
                  <a:lnTo>
                    <a:pt x="124" y="164"/>
                  </a:lnTo>
                  <a:lnTo>
                    <a:pt x="124" y="165"/>
                  </a:lnTo>
                  <a:lnTo>
                    <a:pt x="123" y="165"/>
                  </a:lnTo>
                  <a:lnTo>
                    <a:pt x="121" y="165"/>
                  </a:lnTo>
                  <a:lnTo>
                    <a:pt x="120" y="165"/>
                  </a:lnTo>
                  <a:lnTo>
                    <a:pt x="119" y="165"/>
                  </a:lnTo>
                  <a:lnTo>
                    <a:pt x="118" y="164"/>
                  </a:lnTo>
                  <a:lnTo>
                    <a:pt x="117" y="164"/>
                  </a:lnTo>
                  <a:lnTo>
                    <a:pt x="117" y="164"/>
                  </a:lnTo>
                  <a:lnTo>
                    <a:pt x="116" y="164"/>
                  </a:lnTo>
                  <a:lnTo>
                    <a:pt x="115" y="164"/>
                  </a:lnTo>
                  <a:lnTo>
                    <a:pt x="114" y="163"/>
                  </a:lnTo>
                  <a:lnTo>
                    <a:pt x="112" y="163"/>
                  </a:lnTo>
                  <a:lnTo>
                    <a:pt x="111" y="163"/>
                  </a:lnTo>
                  <a:lnTo>
                    <a:pt x="110" y="163"/>
                  </a:lnTo>
                  <a:lnTo>
                    <a:pt x="109" y="163"/>
                  </a:lnTo>
                  <a:lnTo>
                    <a:pt x="109" y="163"/>
                  </a:lnTo>
                  <a:lnTo>
                    <a:pt x="108" y="163"/>
                  </a:lnTo>
                  <a:lnTo>
                    <a:pt x="107" y="163"/>
                  </a:lnTo>
                  <a:lnTo>
                    <a:pt x="106" y="163"/>
                  </a:lnTo>
                  <a:lnTo>
                    <a:pt x="104" y="163"/>
                  </a:lnTo>
                  <a:lnTo>
                    <a:pt x="103" y="163"/>
                  </a:lnTo>
                  <a:lnTo>
                    <a:pt x="102" y="163"/>
                  </a:lnTo>
                  <a:lnTo>
                    <a:pt x="101" y="163"/>
                  </a:lnTo>
                  <a:lnTo>
                    <a:pt x="100" y="164"/>
                  </a:lnTo>
                  <a:lnTo>
                    <a:pt x="100" y="163"/>
                  </a:lnTo>
                  <a:lnTo>
                    <a:pt x="99" y="163"/>
                  </a:lnTo>
                  <a:lnTo>
                    <a:pt x="98" y="163"/>
                  </a:lnTo>
                  <a:lnTo>
                    <a:pt x="97" y="163"/>
                  </a:lnTo>
                  <a:lnTo>
                    <a:pt x="95" y="163"/>
                  </a:lnTo>
                  <a:lnTo>
                    <a:pt x="94" y="163"/>
                  </a:lnTo>
                  <a:lnTo>
                    <a:pt x="93" y="163"/>
                  </a:lnTo>
                  <a:lnTo>
                    <a:pt x="92" y="163"/>
                  </a:lnTo>
                  <a:lnTo>
                    <a:pt x="91" y="163"/>
                  </a:lnTo>
                  <a:lnTo>
                    <a:pt x="90" y="164"/>
                  </a:lnTo>
                  <a:lnTo>
                    <a:pt x="89" y="164"/>
                  </a:lnTo>
                  <a:lnTo>
                    <a:pt x="87" y="164"/>
                  </a:lnTo>
                  <a:lnTo>
                    <a:pt x="86" y="164"/>
                  </a:lnTo>
                  <a:lnTo>
                    <a:pt x="85" y="164"/>
                  </a:lnTo>
                  <a:lnTo>
                    <a:pt x="84" y="164"/>
                  </a:lnTo>
                  <a:lnTo>
                    <a:pt x="83" y="164"/>
                  </a:lnTo>
                  <a:lnTo>
                    <a:pt x="82" y="164"/>
                  </a:lnTo>
                  <a:lnTo>
                    <a:pt x="82" y="164"/>
                  </a:lnTo>
                  <a:lnTo>
                    <a:pt x="81" y="164"/>
                  </a:lnTo>
                  <a:lnTo>
                    <a:pt x="80" y="164"/>
                  </a:lnTo>
                  <a:lnTo>
                    <a:pt x="78" y="163"/>
                  </a:lnTo>
                  <a:lnTo>
                    <a:pt x="77" y="164"/>
                  </a:lnTo>
                  <a:lnTo>
                    <a:pt x="76" y="164"/>
                  </a:lnTo>
                  <a:lnTo>
                    <a:pt x="75" y="164"/>
                  </a:lnTo>
                  <a:lnTo>
                    <a:pt x="74" y="164"/>
                  </a:lnTo>
                  <a:lnTo>
                    <a:pt x="73" y="164"/>
                  </a:lnTo>
                  <a:lnTo>
                    <a:pt x="72" y="164"/>
                  </a:lnTo>
                  <a:lnTo>
                    <a:pt x="70" y="164"/>
                  </a:lnTo>
                  <a:lnTo>
                    <a:pt x="69" y="164"/>
                  </a:lnTo>
                  <a:lnTo>
                    <a:pt x="69" y="165"/>
                  </a:lnTo>
                  <a:lnTo>
                    <a:pt x="68" y="165"/>
                  </a:lnTo>
                  <a:lnTo>
                    <a:pt x="67" y="165"/>
                  </a:lnTo>
                  <a:lnTo>
                    <a:pt x="66" y="165"/>
                  </a:lnTo>
                  <a:lnTo>
                    <a:pt x="65" y="165"/>
                  </a:lnTo>
                  <a:lnTo>
                    <a:pt x="63" y="166"/>
                  </a:lnTo>
                  <a:lnTo>
                    <a:pt x="61" y="165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6"/>
                  </a:lnTo>
                  <a:lnTo>
                    <a:pt x="58" y="166"/>
                  </a:lnTo>
                  <a:lnTo>
                    <a:pt x="57" y="166"/>
                  </a:lnTo>
                  <a:lnTo>
                    <a:pt x="56" y="166"/>
                  </a:lnTo>
                  <a:lnTo>
                    <a:pt x="55" y="166"/>
                  </a:lnTo>
                  <a:lnTo>
                    <a:pt x="55" y="166"/>
                  </a:lnTo>
                  <a:lnTo>
                    <a:pt x="53" y="166"/>
                  </a:lnTo>
                  <a:lnTo>
                    <a:pt x="52" y="166"/>
                  </a:lnTo>
                  <a:lnTo>
                    <a:pt x="52" y="168"/>
                  </a:lnTo>
                  <a:lnTo>
                    <a:pt x="51" y="168"/>
                  </a:lnTo>
                  <a:lnTo>
                    <a:pt x="50" y="168"/>
                  </a:lnTo>
                  <a:lnTo>
                    <a:pt x="49" y="168"/>
                  </a:lnTo>
                  <a:lnTo>
                    <a:pt x="48" y="168"/>
                  </a:lnTo>
                  <a:lnTo>
                    <a:pt x="47" y="168"/>
                  </a:lnTo>
                  <a:lnTo>
                    <a:pt x="46" y="168"/>
                  </a:lnTo>
                  <a:lnTo>
                    <a:pt x="46" y="169"/>
                  </a:lnTo>
                  <a:lnTo>
                    <a:pt x="46" y="170"/>
                  </a:lnTo>
                  <a:lnTo>
                    <a:pt x="44" y="170"/>
                  </a:lnTo>
                  <a:lnTo>
                    <a:pt x="43" y="169"/>
                  </a:lnTo>
                  <a:lnTo>
                    <a:pt x="42" y="168"/>
                  </a:lnTo>
                  <a:lnTo>
                    <a:pt x="41" y="169"/>
                  </a:lnTo>
                  <a:lnTo>
                    <a:pt x="41" y="166"/>
                  </a:lnTo>
                  <a:lnTo>
                    <a:pt x="40" y="165"/>
                  </a:lnTo>
                  <a:lnTo>
                    <a:pt x="40" y="164"/>
                  </a:lnTo>
                  <a:lnTo>
                    <a:pt x="40" y="163"/>
                  </a:lnTo>
                  <a:lnTo>
                    <a:pt x="40" y="162"/>
                  </a:lnTo>
                  <a:lnTo>
                    <a:pt x="40" y="161"/>
                  </a:lnTo>
                  <a:lnTo>
                    <a:pt x="39" y="161"/>
                  </a:lnTo>
                  <a:lnTo>
                    <a:pt x="39" y="160"/>
                  </a:lnTo>
                  <a:lnTo>
                    <a:pt x="38" y="160"/>
                  </a:lnTo>
                  <a:lnTo>
                    <a:pt x="37" y="158"/>
                  </a:lnTo>
                  <a:lnTo>
                    <a:pt x="37" y="157"/>
                  </a:lnTo>
                  <a:lnTo>
                    <a:pt x="35" y="157"/>
                  </a:lnTo>
                  <a:lnTo>
                    <a:pt x="35" y="156"/>
                  </a:lnTo>
                  <a:lnTo>
                    <a:pt x="35" y="155"/>
                  </a:lnTo>
                  <a:lnTo>
                    <a:pt x="34" y="154"/>
                  </a:lnTo>
                  <a:lnTo>
                    <a:pt x="34" y="153"/>
                  </a:lnTo>
                  <a:lnTo>
                    <a:pt x="33" y="152"/>
                  </a:lnTo>
                  <a:lnTo>
                    <a:pt x="33" y="151"/>
                  </a:lnTo>
                  <a:lnTo>
                    <a:pt x="32" y="151"/>
                  </a:lnTo>
                  <a:lnTo>
                    <a:pt x="32" y="149"/>
                  </a:lnTo>
                  <a:lnTo>
                    <a:pt x="31" y="148"/>
                  </a:lnTo>
                  <a:lnTo>
                    <a:pt x="30" y="147"/>
                  </a:lnTo>
                  <a:lnTo>
                    <a:pt x="29" y="147"/>
                  </a:lnTo>
                  <a:lnTo>
                    <a:pt x="27" y="146"/>
                  </a:lnTo>
                  <a:lnTo>
                    <a:pt x="27" y="146"/>
                  </a:lnTo>
                  <a:lnTo>
                    <a:pt x="27" y="145"/>
                  </a:lnTo>
                  <a:lnTo>
                    <a:pt x="26" y="145"/>
                  </a:lnTo>
                  <a:lnTo>
                    <a:pt x="25" y="145"/>
                  </a:lnTo>
                  <a:lnTo>
                    <a:pt x="24" y="145"/>
                  </a:lnTo>
                  <a:lnTo>
                    <a:pt x="23" y="144"/>
                  </a:lnTo>
                  <a:lnTo>
                    <a:pt x="22" y="143"/>
                  </a:lnTo>
                  <a:lnTo>
                    <a:pt x="21" y="143"/>
                  </a:lnTo>
                  <a:lnTo>
                    <a:pt x="21" y="141"/>
                  </a:lnTo>
                  <a:lnTo>
                    <a:pt x="20" y="141"/>
                  </a:lnTo>
                  <a:lnTo>
                    <a:pt x="18" y="140"/>
                  </a:lnTo>
                  <a:lnTo>
                    <a:pt x="17" y="140"/>
                  </a:lnTo>
                  <a:lnTo>
                    <a:pt x="16" y="140"/>
                  </a:lnTo>
                  <a:lnTo>
                    <a:pt x="15" y="140"/>
                  </a:lnTo>
                  <a:lnTo>
                    <a:pt x="14" y="140"/>
                  </a:lnTo>
                  <a:lnTo>
                    <a:pt x="13" y="140"/>
                  </a:lnTo>
                  <a:lnTo>
                    <a:pt x="12" y="141"/>
                  </a:lnTo>
                  <a:lnTo>
                    <a:pt x="10" y="141"/>
                  </a:lnTo>
                  <a:lnTo>
                    <a:pt x="9" y="141"/>
                  </a:lnTo>
                  <a:lnTo>
                    <a:pt x="8" y="141"/>
                  </a:lnTo>
                  <a:lnTo>
                    <a:pt x="8" y="140"/>
                  </a:lnTo>
                  <a:lnTo>
                    <a:pt x="7" y="139"/>
                  </a:lnTo>
                  <a:lnTo>
                    <a:pt x="6" y="139"/>
                  </a:lnTo>
                  <a:lnTo>
                    <a:pt x="6" y="138"/>
                  </a:lnTo>
                  <a:lnTo>
                    <a:pt x="6" y="137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4" y="136"/>
                  </a:lnTo>
                  <a:lnTo>
                    <a:pt x="4" y="135"/>
                  </a:lnTo>
                  <a:lnTo>
                    <a:pt x="4" y="134"/>
                  </a:lnTo>
                  <a:lnTo>
                    <a:pt x="5" y="134"/>
                  </a:lnTo>
                  <a:lnTo>
                    <a:pt x="5" y="131"/>
                  </a:lnTo>
                  <a:lnTo>
                    <a:pt x="5" y="130"/>
                  </a:lnTo>
                  <a:lnTo>
                    <a:pt x="5" y="129"/>
                  </a:lnTo>
                  <a:lnTo>
                    <a:pt x="6" y="129"/>
                  </a:lnTo>
                  <a:lnTo>
                    <a:pt x="6" y="128"/>
                  </a:lnTo>
                  <a:lnTo>
                    <a:pt x="6" y="127"/>
                  </a:lnTo>
                  <a:lnTo>
                    <a:pt x="7" y="127"/>
                  </a:lnTo>
                  <a:lnTo>
                    <a:pt x="7" y="126"/>
                  </a:lnTo>
                  <a:lnTo>
                    <a:pt x="7" y="124"/>
                  </a:lnTo>
                  <a:lnTo>
                    <a:pt x="7" y="123"/>
                  </a:lnTo>
                  <a:lnTo>
                    <a:pt x="8" y="122"/>
                  </a:lnTo>
                  <a:lnTo>
                    <a:pt x="9" y="121"/>
                  </a:lnTo>
                  <a:lnTo>
                    <a:pt x="9" y="120"/>
                  </a:lnTo>
                  <a:lnTo>
                    <a:pt x="9" y="119"/>
                  </a:lnTo>
                  <a:lnTo>
                    <a:pt x="9" y="118"/>
                  </a:lnTo>
                  <a:lnTo>
                    <a:pt x="10" y="117"/>
                  </a:lnTo>
                  <a:lnTo>
                    <a:pt x="10" y="115"/>
                  </a:lnTo>
                  <a:lnTo>
                    <a:pt x="10" y="114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2" y="111"/>
                  </a:lnTo>
                  <a:lnTo>
                    <a:pt x="13" y="110"/>
                  </a:lnTo>
                  <a:lnTo>
                    <a:pt x="13" y="110"/>
                  </a:lnTo>
                  <a:lnTo>
                    <a:pt x="13" y="109"/>
                  </a:lnTo>
                  <a:lnTo>
                    <a:pt x="14" y="107"/>
                  </a:lnTo>
                  <a:lnTo>
                    <a:pt x="14" y="106"/>
                  </a:lnTo>
                  <a:lnTo>
                    <a:pt x="14" y="105"/>
                  </a:lnTo>
                  <a:lnTo>
                    <a:pt x="14" y="104"/>
                  </a:lnTo>
                  <a:lnTo>
                    <a:pt x="14" y="103"/>
                  </a:lnTo>
                  <a:lnTo>
                    <a:pt x="13" y="102"/>
                  </a:lnTo>
                  <a:lnTo>
                    <a:pt x="13" y="101"/>
                  </a:lnTo>
                  <a:lnTo>
                    <a:pt x="12" y="100"/>
                  </a:lnTo>
                  <a:lnTo>
                    <a:pt x="12" y="98"/>
                  </a:lnTo>
                  <a:lnTo>
                    <a:pt x="10" y="97"/>
                  </a:lnTo>
                  <a:lnTo>
                    <a:pt x="10" y="96"/>
                  </a:lnTo>
                  <a:lnTo>
                    <a:pt x="9" y="96"/>
                  </a:lnTo>
                  <a:lnTo>
                    <a:pt x="9" y="95"/>
                  </a:lnTo>
                  <a:lnTo>
                    <a:pt x="8" y="95"/>
                  </a:lnTo>
                  <a:lnTo>
                    <a:pt x="8" y="94"/>
                  </a:lnTo>
                  <a:lnTo>
                    <a:pt x="8" y="93"/>
                  </a:lnTo>
                  <a:lnTo>
                    <a:pt x="7" y="92"/>
                  </a:lnTo>
                  <a:lnTo>
                    <a:pt x="7" y="90"/>
                  </a:lnTo>
                  <a:lnTo>
                    <a:pt x="6" y="90"/>
                  </a:lnTo>
                  <a:lnTo>
                    <a:pt x="6" y="89"/>
                  </a:lnTo>
                  <a:lnTo>
                    <a:pt x="6" y="88"/>
                  </a:lnTo>
                  <a:lnTo>
                    <a:pt x="7" y="87"/>
                  </a:lnTo>
                  <a:lnTo>
                    <a:pt x="7" y="86"/>
                  </a:lnTo>
                  <a:lnTo>
                    <a:pt x="8" y="85"/>
                  </a:lnTo>
                  <a:lnTo>
                    <a:pt x="8" y="84"/>
                  </a:lnTo>
                  <a:lnTo>
                    <a:pt x="8" y="83"/>
                  </a:lnTo>
                  <a:lnTo>
                    <a:pt x="9" y="83"/>
                  </a:lnTo>
                  <a:lnTo>
                    <a:pt x="9" y="81"/>
                  </a:lnTo>
                  <a:lnTo>
                    <a:pt x="9" y="80"/>
                  </a:lnTo>
                  <a:lnTo>
                    <a:pt x="9" y="79"/>
                  </a:lnTo>
                  <a:lnTo>
                    <a:pt x="10" y="77"/>
                  </a:lnTo>
                  <a:lnTo>
                    <a:pt x="10" y="76"/>
                  </a:lnTo>
                  <a:lnTo>
                    <a:pt x="10" y="75"/>
                  </a:lnTo>
                  <a:lnTo>
                    <a:pt x="12" y="72"/>
                  </a:lnTo>
                  <a:lnTo>
                    <a:pt x="12" y="71"/>
                  </a:lnTo>
                  <a:lnTo>
                    <a:pt x="12" y="70"/>
                  </a:lnTo>
                  <a:lnTo>
                    <a:pt x="12" y="69"/>
                  </a:lnTo>
                  <a:lnTo>
                    <a:pt x="12" y="68"/>
                  </a:lnTo>
                  <a:lnTo>
                    <a:pt x="12" y="66"/>
                  </a:lnTo>
                  <a:lnTo>
                    <a:pt x="12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2"/>
                  </a:lnTo>
                  <a:lnTo>
                    <a:pt x="9" y="61"/>
                  </a:lnTo>
                  <a:lnTo>
                    <a:pt x="8" y="60"/>
                  </a:lnTo>
                  <a:lnTo>
                    <a:pt x="7" y="60"/>
                  </a:lnTo>
                  <a:lnTo>
                    <a:pt x="6" y="59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54"/>
                  </a:lnTo>
                  <a:lnTo>
                    <a:pt x="4" y="54"/>
                  </a:lnTo>
                  <a:lnTo>
                    <a:pt x="3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3" y="41"/>
                  </a:lnTo>
                  <a:lnTo>
                    <a:pt x="1" y="39"/>
                  </a:lnTo>
                  <a:lnTo>
                    <a:pt x="3" y="39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5" y="37"/>
                  </a:lnTo>
                  <a:lnTo>
                    <a:pt x="6" y="38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9" y="37"/>
                  </a:lnTo>
                  <a:lnTo>
                    <a:pt x="10" y="36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4" y="36"/>
                  </a:lnTo>
                  <a:lnTo>
                    <a:pt x="15" y="36"/>
                  </a:lnTo>
                  <a:lnTo>
                    <a:pt x="15" y="37"/>
                  </a:lnTo>
                  <a:lnTo>
                    <a:pt x="16" y="37"/>
                  </a:lnTo>
                  <a:lnTo>
                    <a:pt x="17" y="36"/>
                  </a:lnTo>
                  <a:lnTo>
                    <a:pt x="18" y="36"/>
                  </a:lnTo>
                  <a:lnTo>
                    <a:pt x="18" y="35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4" y="35"/>
                  </a:lnTo>
                  <a:lnTo>
                    <a:pt x="25" y="34"/>
                  </a:lnTo>
                  <a:lnTo>
                    <a:pt x="27" y="33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0" y="31"/>
                  </a:lnTo>
                  <a:lnTo>
                    <a:pt x="31" y="31"/>
                  </a:lnTo>
                  <a:lnTo>
                    <a:pt x="32" y="31"/>
                  </a:lnTo>
                  <a:lnTo>
                    <a:pt x="33" y="31"/>
                  </a:lnTo>
                  <a:lnTo>
                    <a:pt x="34" y="30"/>
                  </a:lnTo>
                  <a:lnTo>
                    <a:pt x="37" y="30"/>
                  </a:lnTo>
                  <a:lnTo>
                    <a:pt x="38" y="30"/>
                  </a:lnTo>
                  <a:lnTo>
                    <a:pt x="39" y="30"/>
                  </a:lnTo>
                  <a:lnTo>
                    <a:pt x="42" y="29"/>
                  </a:lnTo>
                  <a:lnTo>
                    <a:pt x="44" y="29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29"/>
                  </a:lnTo>
                  <a:lnTo>
                    <a:pt x="49" y="30"/>
                  </a:lnTo>
                  <a:lnTo>
                    <a:pt x="50" y="30"/>
                  </a:lnTo>
                  <a:lnTo>
                    <a:pt x="52" y="33"/>
                  </a:lnTo>
                  <a:lnTo>
                    <a:pt x="53" y="33"/>
                  </a:lnTo>
                  <a:lnTo>
                    <a:pt x="53" y="34"/>
                  </a:lnTo>
                  <a:lnTo>
                    <a:pt x="53" y="35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55" y="36"/>
                  </a:lnTo>
                  <a:lnTo>
                    <a:pt x="57" y="37"/>
                  </a:lnTo>
                  <a:lnTo>
                    <a:pt x="59" y="38"/>
                  </a:lnTo>
                  <a:lnTo>
                    <a:pt x="60" y="39"/>
                  </a:lnTo>
                  <a:lnTo>
                    <a:pt x="61" y="39"/>
                  </a:lnTo>
                  <a:lnTo>
                    <a:pt x="61" y="41"/>
                  </a:lnTo>
                  <a:lnTo>
                    <a:pt x="64" y="42"/>
                  </a:lnTo>
                  <a:lnTo>
                    <a:pt x="65" y="42"/>
                  </a:lnTo>
                  <a:lnTo>
                    <a:pt x="65" y="43"/>
                  </a:lnTo>
                  <a:lnTo>
                    <a:pt x="65" y="44"/>
                  </a:lnTo>
                  <a:lnTo>
                    <a:pt x="66" y="44"/>
                  </a:lnTo>
                  <a:lnTo>
                    <a:pt x="67" y="44"/>
                  </a:lnTo>
                  <a:lnTo>
                    <a:pt x="67" y="45"/>
                  </a:lnTo>
                  <a:lnTo>
                    <a:pt x="68" y="46"/>
                  </a:lnTo>
                  <a:lnTo>
                    <a:pt x="69" y="46"/>
                  </a:lnTo>
                  <a:lnTo>
                    <a:pt x="70" y="47"/>
                  </a:lnTo>
                  <a:lnTo>
                    <a:pt x="70" y="46"/>
                  </a:lnTo>
                  <a:lnTo>
                    <a:pt x="72" y="47"/>
                  </a:lnTo>
                  <a:lnTo>
                    <a:pt x="72" y="48"/>
                  </a:lnTo>
                  <a:lnTo>
                    <a:pt x="73" y="50"/>
                  </a:lnTo>
                  <a:lnTo>
                    <a:pt x="73" y="51"/>
                  </a:lnTo>
                  <a:lnTo>
                    <a:pt x="74" y="53"/>
                  </a:lnTo>
                  <a:lnTo>
                    <a:pt x="75" y="53"/>
                  </a:lnTo>
                  <a:lnTo>
                    <a:pt x="76" y="53"/>
                  </a:lnTo>
                  <a:lnTo>
                    <a:pt x="77" y="52"/>
                  </a:lnTo>
                  <a:lnTo>
                    <a:pt x="77" y="51"/>
                  </a:lnTo>
                  <a:lnTo>
                    <a:pt x="78" y="48"/>
                  </a:lnTo>
                  <a:lnTo>
                    <a:pt x="78" y="47"/>
                  </a:lnTo>
                  <a:lnTo>
                    <a:pt x="78" y="45"/>
                  </a:lnTo>
                  <a:lnTo>
                    <a:pt x="78" y="44"/>
                  </a:lnTo>
                  <a:lnTo>
                    <a:pt x="78" y="43"/>
                  </a:lnTo>
                  <a:lnTo>
                    <a:pt x="78" y="42"/>
                  </a:lnTo>
                  <a:lnTo>
                    <a:pt x="77" y="42"/>
                  </a:lnTo>
                  <a:lnTo>
                    <a:pt x="77" y="41"/>
                  </a:lnTo>
                  <a:lnTo>
                    <a:pt x="76" y="41"/>
                  </a:lnTo>
                  <a:lnTo>
                    <a:pt x="76" y="39"/>
                  </a:lnTo>
                  <a:lnTo>
                    <a:pt x="76" y="38"/>
                  </a:lnTo>
                  <a:lnTo>
                    <a:pt x="77" y="38"/>
                  </a:lnTo>
                  <a:lnTo>
                    <a:pt x="77" y="37"/>
                  </a:lnTo>
                  <a:lnTo>
                    <a:pt x="76" y="37"/>
                  </a:lnTo>
                  <a:lnTo>
                    <a:pt x="74" y="36"/>
                  </a:lnTo>
                  <a:lnTo>
                    <a:pt x="74" y="35"/>
                  </a:lnTo>
                  <a:lnTo>
                    <a:pt x="74" y="34"/>
                  </a:lnTo>
                  <a:lnTo>
                    <a:pt x="74" y="33"/>
                  </a:lnTo>
                  <a:lnTo>
                    <a:pt x="73" y="33"/>
                  </a:lnTo>
                  <a:lnTo>
                    <a:pt x="72" y="33"/>
                  </a:lnTo>
                  <a:lnTo>
                    <a:pt x="72" y="31"/>
                  </a:lnTo>
                  <a:lnTo>
                    <a:pt x="70" y="31"/>
                  </a:lnTo>
                  <a:lnTo>
                    <a:pt x="70" y="29"/>
                  </a:lnTo>
                  <a:lnTo>
                    <a:pt x="69" y="28"/>
                  </a:lnTo>
                  <a:lnTo>
                    <a:pt x="69" y="28"/>
                  </a:lnTo>
                  <a:lnTo>
                    <a:pt x="69" y="27"/>
                  </a:lnTo>
                  <a:lnTo>
                    <a:pt x="70" y="27"/>
                  </a:lnTo>
                  <a:lnTo>
                    <a:pt x="70" y="26"/>
                  </a:lnTo>
                  <a:lnTo>
                    <a:pt x="70" y="25"/>
                  </a:lnTo>
                  <a:lnTo>
                    <a:pt x="72" y="25"/>
                  </a:lnTo>
                  <a:lnTo>
                    <a:pt x="72" y="24"/>
                  </a:lnTo>
                  <a:lnTo>
                    <a:pt x="73" y="25"/>
                  </a:lnTo>
                  <a:lnTo>
                    <a:pt x="73" y="26"/>
                  </a:lnTo>
                  <a:lnTo>
                    <a:pt x="74" y="27"/>
                  </a:lnTo>
                  <a:lnTo>
                    <a:pt x="75" y="27"/>
                  </a:lnTo>
                  <a:lnTo>
                    <a:pt x="76" y="26"/>
                  </a:lnTo>
                  <a:lnTo>
                    <a:pt x="77" y="26"/>
                  </a:lnTo>
                  <a:lnTo>
                    <a:pt x="77" y="25"/>
                  </a:lnTo>
                  <a:lnTo>
                    <a:pt x="78" y="25"/>
                  </a:lnTo>
                  <a:lnTo>
                    <a:pt x="80" y="25"/>
                  </a:lnTo>
                  <a:lnTo>
                    <a:pt x="81" y="25"/>
                  </a:lnTo>
                  <a:lnTo>
                    <a:pt x="81" y="26"/>
                  </a:lnTo>
                  <a:lnTo>
                    <a:pt x="82" y="26"/>
                  </a:lnTo>
                  <a:lnTo>
                    <a:pt x="81" y="26"/>
                  </a:lnTo>
                  <a:lnTo>
                    <a:pt x="81" y="25"/>
                  </a:lnTo>
                  <a:lnTo>
                    <a:pt x="82" y="25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3" y="24"/>
                  </a:lnTo>
                  <a:lnTo>
                    <a:pt x="84" y="24"/>
                  </a:lnTo>
                  <a:lnTo>
                    <a:pt x="85" y="24"/>
                  </a:lnTo>
                  <a:lnTo>
                    <a:pt x="85" y="25"/>
                  </a:lnTo>
                  <a:lnTo>
                    <a:pt x="85" y="24"/>
                  </a:lnTo>
                  <a:lnTo>
                    <a:pt x="86" y="22"/>
                  </a:lnTo>
                  <a:lnTo>
                    <a:pt x="86" y="21"/>
                  </a:lnTo>
                  <a:lnTo>
                    <a:pt x="87" y="22"/>
                  </a:lnTo>
                  <a:lnTo>
                    <a:pt x="89" y="22"/>
                  </a:lnTo>
                  <a:lnTo>
                    <a:pt x="89" y="24"/>
                  </a:lnTo>
                  <a:lnTo>
                    <a:pt x="91" y="24"/>
                  </a:lnTo>
                  <a:lnTo>
                    <a:pt x="91" y="22"/>
                  </a:lnTo>
                  <a:lnTo>
                    <a:pt x="92" y="22"/>
                  </a:lnTo>
                  <a:lnTo>
                    <a:pt x="93" y="22"/>
                  </a:lnTo>
                  <a:lnTo>
                    <a:pt x="93" y="24"/>
                  </a:lnTo>
                  <a:lnTo>
                    <a:pt x="94" y="22"/>
                  </a:lnTo>
                  <a:lnTo>
                    <a:pt x="95" y="22"/>
                  </a:lnTo>
                  <a:lnTo>
                    <a:pt x="97" y="21"/>
                  </a:lnTo>
                  <a:lnTo>
                    <a:pt x="98" y="21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0" y="19"/>
                  </a:lnTo>
                  <a:lnTo>
                    <a:pt x="101" y="19"/>
                  </a:lnTo>
                  <a:lnTo>
                    <a:pt x="101" y="18"/>
                  </a:lnTo>
                  <a:lnTo>
                    <a:pt x="101" y="17"/>
                  </a:lnTo>
                  <a:lnTo>
                    <a:pt x="101" y="16"/>
                  </a:lnTo>
                  <a:lnTo>
                    <a:pt x="101" y="14"/>
                  </a:lnTo>
                  <a:lnTo>
                    <a:pt x="101" y="13"/>
                  </a:lnTo>
                  <a:lnTo>
                    <a:pt x="102" y="13"/>
                  </a:lnTo>
                  <a:lnTo>
                    <a:pt x="102" y="12"/>
                  </a:lnTo>
                  <a:lnTo>
                    <a:pt x="103" y="12"/>
                  </a:lnTo>
                  <a:lnTo>
                    <a:pt x="103" y="11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4" y="9"/>
                  </a:lnTo>
                  <a:lnTo>
                    <a:pt x="106" y="9"/>
                  </a:lnTo>
                  <a:lnTo>
                    <a:pt x="107" y="8"/>
                  </a:lnTo>
                  <a:lnTo>
                    <a:pt x="108" y="8"/>
                  </a:lnTo>
                  <a:lnTo>
                    <a:pt x="108" y="7"/>
                  </a:lnTo>
                  <a:lnTo>
                    <a:pt x="108" y="8"/>
                  </a:lnTo>
                  <a:lnTo>
                    <a:pt x="109" y="8"/>
                  </a:lnTo>
                  <a:lnTo>
                    <a:pt x="109" y="8"/>
                  </a:lnTo>
                  <a:lnTo>
                    <a:pt x="109" y="7"/>
                  </a:lnTo>
                  <a:lnTo>
                    <a:pt x="109" y="5"/>
                  </a:lnTo>
                  <a:lnTo>
                    <a:pt x="109" y="5"/>
                  </a:lnTo>
                  <a:lnTo>
                    <a:pt x="109" y="5"/>
                  </a:lnTo>
                  <a:lnTo>
                    <a:pt x="109" y="4"/>
                  </a:lnTo>
                  <a:lnTo>
                    <a:pt x="109" y="3"/>
                  </a:lnTo>
                  <a:lnTo>
                    <a:pt x="110" y="3"/>
                  </a:lnTo>
                  <a:lnTo>
                    <a:pt x="111" y="3"/>
                  </a:lnTo>
                  <a:lnTo>
                    <a:pt x="112" y="3"/>
                  </a:lnTo>
                  <a:lnTo>
                    <a:pt x="112" y="2"/>
                  </a:lnTo>
                  <a:lnTo>
                    <a:pt x="114" y="2"/>
                  </a:lnTo>
                  <a:lnTo>
                    <a:pt x="115" y="2"/>
                  </a:lnTo>
                  <a:lnTo>
                    <a:pt x="115" y="1"/>
                  </a:lnTo>
                  <a:lnTo>
                    <a:pt x="116" y="1"/>
                  </a:lnTo>
                  <a:lnTo>
                    <a:pt x="117" y="1"/>
                  </a:lnTo>
                  <a:lnTo>
                    <a:pt x="117" y="1"/>
                  </a:lnTo>
                  <a:lnTo>
                    <a:pt x="118" y="1"/>
                  </a:lnTo>
                  <a:lnTo>
                    <a:pt x="117" y="0"/>
                  </a:lnTo>
                  <a:lnTo>
                    <a:pt x="118" y="0"/>
                  </a:lnTo>
                  <a:lnTo>
                    <a:pt x="118" y="1"/>
                  </a:lnTo>
                  <a:lnTo>
                    <a:pt x="119" y="0"/>
                  </a:lnTo>
                  <a:lnTo>
                    <a:pt x="120" y="0"/>
                  </a:lnTo>
                  <a:lnTo>
                    <a:pt x="121" y="0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0" name="Freeform 153">
              <a:extLst>
                <a:ext uri="{FF2B5EF4-FFF2-40B4-BE49-F238E27FC236}">
                  <a16:creationId xmlns:a16="http://schemas.microsoft.com/office/drawing/2014/main" id="{FB30D034-23D3-9F87-7BDE-E88D4CEB27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4100" y="3983038"/>
              <a:ext cx="312738" cy="673100"/>
            </a:xfrm>
            <a:custGeom>
              <a:avLst/>
              <a:gdLst>
                <a:gd name="T0" fmla="*/ 14 w 197"/>
                <a:gd name="T1" fmla="*/ 408 h 424"/>
                <a:gd name="T2" fmla="*/ 20 w 197"/>
                <a:gd name="T3" fmla="*/ 412 h 424"/>
                <a:gd name="T4" fmla="*/ 26 w 197"/>
                <a:gd name="T5" fmla="*/ 416 h 424"/>
                <a:gd name="T6" fmla="*/ 30 w 197"/>
                <a:gd name="T7" fmla="*/ 421 h 424"/>
                <a:gd name="T8" fmla="*/ 26 w 197"/>
                <a:gd name="T9" fmla="*/ 423 h 424"/>
                <a:gd name="T10" fmla="*/ 19 w 197"/>
                <a:gd name="T11" fmla="*/ 423 h 424"/>
                <a:gd name="T12" fmla="*/ 13 w 197"/>
                <a:gd name="T13" fmla="*/ 422 h 424"/>
                <a:gd name="T14" fmla="*/ 7 w 197"/>
                <a:gd name="T15" fmla="*/ 419 h 424"/>
                <a:gd name="T16" fmla="*/ 1 w 197"/>
                <a:gd name="T17" fmla="*/ 413 h 424"/>
                <a:gd name="T18" fmla="*/ 3 w 197"/>
                <a:gd name="T19" fmla="*/ 410 h 424"/>
                <a:gd name="T20" fmla="*/ 9 w 197"/>
                <a:gd name="T21" fmla="*/ 408 h 424"/>
                <a:gd name="T22" fmla="*/ 37 w 197"/>
                <a:gd name="T23" fmla="*/ 226 h 424"/>
                <a:gd name="T24" fmla="*/ 30 w 197"/>
                <a:gd name="T25" fmla="*/ 224 h 424"/>
                <a:gd name="T26" fmla="*/ 31 w 197"/>
                <a:gd name="T27" fmla="*/ 226 h 424"/>
                <a:gd name="T28" fmla="*/ 46 w 197"/>
                <a:gd name="T29" fmla="*/ 224 h 424"/>
                <a:gd name="T30" fmla="*/ 46 w 197"/>
                <a:gd name="T31" fmla="*/ 224 h 424"/>
                <a:gd name="T32" fmla="*/ 153 w 197"/>
                <a:gd name="T33" fmla="*/ 46 h 424"/>
                <a:gd name="T34" fmla="*/ 159 w 197"/>
                <a:gd name="T35" fmla="*/ 64 h 424"/>
                <a:gd name="T36" fmla="*/ 184 w 197"/>
                <a:gd name="T37" fmla="*/ 125 h 424"/>
                <a:gd name="T38" fmla="*/ 197 w 197"/>
                <a:gd name="T39" fmla="*/ 163 h 424"/>
                <a:gd name="T40" fmla="*/ 185 w 197"/>
                <a:gd name="T41" fmla="*/ 185 h 424"/>
                <a:gd name="T42" fmla="*/ 153 w 197"/>
                <a:gd name="T43" fmla="*/ 194 h 424"/>
                <a:gd name="T44" fmla="*/ 130 w 197"/>
                <a:gd name="T45" fmla="*/ 216 h 424"/>
                <a:gd name="T46" fmla="*/ 123 w 197"/>
                <a:gd name="T47" fmla="*/ 212 h 424"/>
                <a:gd name="T48" fmla="*/ 116 w 197"/>
                <a:gd name="T49" fmla="*/ 209 h 424"/>
                <a:gd name="T50" fmla="*/ 108 w 197"/>
                <a:gd name="T51" fmla="*/ 207 h 424"/>
                <a:gd name="T52" fmla="*/ 102 w 197"/>
                <a:gd name="T53" fmla="*/ 202 h 424"/>
                <a:gd name="T54" fmla="*/ 104 w 197"/>
                <a:gd name="T55" fmla="*/ 203 h 424"/>
                <a:gd name="T56" fmla="*/ 100 w 197"/>
                <a:gd name="T57" fmla="*/ 201 h 424"/>
                <a:gd name="T58" fmla="*/ 96 w 197"/>
                <a:gd name="T59" fmla="*/ 201 h 424"/>
                <a:gd name="T60" fmla="*/ 100 w 197"/>
                <a:gd name="T61" fmla="*/ 203 h 424"/>
                <a:gd name="T62" fmla="*/ 95 w 197"/>
                <a:gd name="T63" fmla="*/ 203 h 424"/>
                <a:gd name="T64" fmla="*/ 88 w 197"/>
                <a:gd name="T65" fmla="*/ 199 h 424"/>
                <a:gd name="T66" fmla="*/ 76 w 197"/>
                <a:gd name="T67" fmla="*/ 191 h 424"/>
                <a:gd name="T68" fmla="*/ 74 w 197"/>
                <a:gd name="T69" fmla="*/ 191 h 424"/>
                <a:gd name="T70" fmla="*/ 73 w 197"/>
                <a:gd name="T71" fmla="*/ 183 h 424"/>
                <a:gd name="T72" fmla="*/ 72 w 197"/>
                <a:gd name="T73" fmla="*/ 184 h 424"/>
                <a:gd name="T74" fmla="*/ 67 w 197"/>
                <a:gd name="T75" fmla="*/ 170 h 424"/>
                <a:gd name="T76" fmla="*/ 65 w 197"/>
                <a:gd name="T77" fmla="*/ 166 h 424"/>
                <a:gd name="T78" fmla="*/ 64 w 197"/>
                <a:gd name="T79" fmla="*/ 163 h 424"/>
                <a:gd name="T80" fmla="*/ 59 w 197"/>
                <a:gd name="T81" fmla="*/ 159 h 424"/>
                <a:gd name="T82" fmla="*/ 52 w 197"/>
                <a:gd name="T83" fmla="*/ 156 h 424"/>
                <a:gd name="T84" fmla="*/ 47 w 197"/>
                <a:gd name="T85" fmla="*/ 151 h 424"/>
                <a:gd name="T86" fmla="*/ 44 w 197"/>
                <a:gd name="T87" fmla="*/ 146 h 424"/>
                <a:gd name="T88" fmla="*/ 38 w 197"/>
                <a:gd name="T89" fmla="*/ 145 h 424"/>
                <a:gd name="T90" fmla="*/ 33 w 197"/>
                <a:gd name="T91" fmla="*/ 139 h 424"/>
                <a:gd name="T92" fmla="*/ 26 w 197"/>
                <a:gd name="T93" fmla="*/ 136 h 424"/>
                <a:gd name="T94" fmla="*/ 20 w 197"/>
                <a:gd name="T95" fmla="*/ 132 h 424"/>
                <a:gd name="T96" fmla="*/ 26 w 197"/>
                <a:gd name="T97" fmla="*/ 127 h 424"/>
                <a:gd name="T98" fmla="*/ 26 w 197"/>
                <a:gd name="T99" fmla="*/ 122 h 424"/>
                <a:gd name="T100" fmla="*/ 28 w 197"/>
                <a:gd name="T101" fmla="*/ 116 h 424"/>
                <a:gd name="T102" fmla="*/ 28 w 197"/>
                <a:gd name="T103" fmla="*/ 98 h 424"/>
                <a:gd name="T104" fmla="*/ 28 w 197"/>
                <a:gd name="T105" fmla="*/ 29 h 424"/>
                <a:gd name="T106" fmla="*/ 40 w 197"/>
                <a:gd name="T107" fmla="*/ 2 h 424"/>
                <a:gd name="T108" fmla="*/ 70 w 197"/>
                <a:gd name="T109" fmla="*/ 10 h 424"/>
                <a:gd name="T110" fmla="*/ 116 w 197"/>
                <a:gd name="T111" fmla="*/ 23 h 424"/>
                <a:gd name="T112" fmla="*/ 147 w 197"/>
                <a:gd name="T113" fmla="*/ 3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" h="424">
                  <a:moveTo>
                    <a:pt x="10" y="407"/>
                  </a:moveTo>
                  <a:lnTo>
                    <a:pt x="11" y="407"/>
                  </a:lnTo>
                  <a:lnTo>
                    <a:pt x="11" y="408"/>
                  </a:lnTo>
                  <a:lnTo>
                    <a:pt x="12" y="408"/>
                  </a:lnTo>
                  <a:lnTo>
                    <a:pt x="13" y="408"/>
                  </a:lnTo>
                  <a:lnTo>
                    <a:pt x="13" y="408"/>
                  </a:lnTo>
                  <a:lnTo>
                    <a:pt x="14" y="408"/>
                  </a:lnTo>
                  <a:lnTo>
                    <a:pt x="16" y="410"/>
                  </a:lnTo>
                  <a:lnTo>
                    <a:pt x="17" y="411"/>
                  </a:lnTo>
                  <a:lnTo>
                    <a:pt x="18" y="411"/>
                  </a:lnTo>
                  <a:lnTo>
                    <a:pt x="19" y="411"/>
                  </a:lnTo>
                  <a:lnTo>
                    <a:pt x="19" y="411"/>
                  </a:lnTo>
                  <a:lnTo>
                    <a:pt x="19" y="412"/>
                  </a:lnTo>
                  <a:lnTo>
                    <a:pt x="20" y="412"/>
                  </a:lnTo>
                  <a:lnTo>
                    <a:pt x="21" y="413"/>
                  </a:lnTo>
                  <a:lnTo>
                    <a:pt x="22" y="413"/>
                  </a:lnTo>
                  <a:lnTo>
                    <a:pt x="23" y="413"/>
                  </a:lnTo>
                  <a:lnTo>
                    <a:pt x="23" y="414"/>
                  </a:lnTo>
                  <a:lnTo>
                    <a:pt x="25" y="414"/>
                  </a:lnTo>
                  <a:lnTo>
                    <a:pt x="26" y="415"/>
                  </a:lnTo>
                  <a:lnTo>
                    <a:pt x="26" y="416"/>
                  </a:lnTo>
                  <a:lnTo>
                    <a:pt x="27" y="416"/>
                  </a:lnTo>
                  <a:lnTo>
                    <a:pt x="27" y="417"/>
                  </a:lnTo>
                  <a:lnTo>
                    <a:pt x="28" y="417"/>
                  </a:lnTo>
                  <a:lnTo>
                    <a:pt x="28" y="419"/>
                  </a:lnTo>
                  <a:lnTo>
                    <a:pt x="29" y="420"/>
                  </a:lnTo>
                  <a:lnTo>
                    <a:pt x="30" y="420"/>
                  </a:lnTo>
                  <a:lnTo>
                    <a:pt x="30" y="421"/>
                  </a:lnTo>
                  <a:lnTo>
                    <a:pt x="31" y="421"/>
                  </a:lnTo>
                  <a:lnTo>
                    <a:pt x="30" y="422"/>
                  </a:lnTo>
                  <a:lnTo>
                    <a:pt x="29" y="422"/>
                  </a:lnTo>
                  <a:lnTo>
                    <a:pt x="29" y="423"/>
                  </a:lnTo>
                  <a:lnTo>
                    <a:pt x="28" y="423"/>
                  </a:lnTo>
                  <a:lnTo>
                    <a:pt x="27" y="423"/>
                  </a:lnTo>
                  <a:lnTo>
                    <a:pt x="26" y="423"/>
                  </a:lnTo>
                  <a:lnTo>
                    <a:pt x="26" y="424"/>
                  </a:lnTo>
                  <a:lnTo>
                    <a:pt x="25" y="424"/>
                  </a:lnTo>
                  <a:lnTo>
                    <a:pt x="23" y="424"/>
                  </a:lnTo>
                  <a:lnTo>
                    <a:pt x="22" y="424"/>
                  </a:lnTo>
                  <a:lnTo>
                    <a:pt x="21" y="424"/>
                  </a:lnTo>
                  <a:lnTo>
                    <a:pt x="20" y="424"/>
                  </a:lnTo>
                  <a:lnTo>
                    <a:pt x="19" y="423"/>
                  </a:lnTo>
                  <a:lnTo>
                    <a:pt x="19" y="423"/>
                  </a:lnTo>
                  <a:lnTo>
                    <a:pt x="18" y="423"/>
                  </a:lnTo>
                  <a:lnTo>
                    <a:pt x="17" y="423"/>
                  </a:lnTo>
                  <a:lnTo>
                    <a:pt x="16" y="423"/>
                  </a:lnTo>
                  <a:lnTo>
                    <a:pt x="16" y="422"/>
                  </a:lnTo>
                  <a:lnTo>
                    <a:pt x="14" y="422"/>
                  </a:lnTo>
                  <a:lnTo>
                    <a:pt x="13" y="422"/>
                  </a:lnTo>
                  <a:lnTo>
                    <a:pt x="12" y="421"/>
                  </a:lnTo>
                  <a:lnTo>
                    <a:pt x="11" y="421"/>
                  </a:lnTo>
                  <a:lnTo>
                    <a:pt x="10" y="421"/>
                  </a:lnTo>
                  <a:lnTo>
                    <a:pt x="9" y="420"/>
                  </a:lnTo>
                  <a:lnTo>
                    <a:pt x="8" y="420"/>
                  </a:lnTo>
                  <a:lnTo>
                    <a:pt x="7" y="420"/>
                  </a:lnTo>
                  <a:lnTo>
                    <a:pt x="7" y="419"/>
                  </a:lnTo>
                  <a:lnTo>
                    <a:pt x="5" y="419"/>
                  </a:lnTo>
                  <a:lnTo>
                    <a:pt x="4" y="417"/>
                  </a:lnTo>
                  <a:lnTo>
                    <a:pt x="3" y="416"/>
                  </a:lnTo>
                  <a:lnTo>
                    <a:pt x="3" y="415"/>
                  </a:lnTo>
                  <a:lnTo>
                    <a:pt x="3" y="414"/>
                  </a:lnTo>
                  <a:lnTo>
                    <a:pt x="2" y="414"/>
                  </a:lnTo>
                  <a:lnTo>
                    <a:pt x="1" y="413"/>
                  </a:lnTo>
                  <a:lnTo>
                    <a:pt x="1" y="412"/>
                  </a:lnTo>
                  <a:lnTo>
                    <a:pt x="1" y="411"/>
                  </a:lnTo>
                  <a:lnTo>
                    <a:pt x="1" y="410"/>
                  </a:lnTo>
                  <a:lnTo>
                    <a:pt x="0" y="408"/>
                  </a:lnTo>
                  <a:lnTo>
                    <a:pt x="1" y="408"/>
                  </a:lnTo>
                  <a:lnTo>
                    <a:pt x="2" y="408"/>
                  </a:lnTo>
                  <a:lnTo>
                    <a:pt x="3" y="410"/>
                  </a:lnTo>
                  <a:lnTo>
                    <a:pt x="4" y="410"/>
                  </a:lnTo>
                  <a:lnTo>
                    <a:pt x="5" y="410"/>
                  </a:lnTo>
                  <a:lnTo>
                    <a:pt x="5" y="408"/>
                  </a:lnTo>
                  <a:lnTo>
                    <a:pt x="5" y="408"/>
                  </a:lnTo>
                  <a:lnTo>
                    <a:pt x="7" y="408"/>
                  </a:lnTo>
                  <a:lnTo>
                    <a:pt x="8" y="408"/>
                  </a:lnTo>
                  <a:lnTo>
                    <a:pt x="9" y="408"/>
                  </a:lnTo>
                  <a:lnTo>
                    <a:pt x="10" y="407"/>
                  </a:lnTo>
                  <a:close/>
                  <a:moveTo>
                    <a:pt x="40" y="226"/>
                  </a:moveTo>
                  <a:lnTo>
                    <a:pt x="39" y="227"/>
                  </a:lnTo>
                  <a:lnTo>
                    <a:pt x="38" y="227"/>
                  </a:lnTo>
                  <a:lnTo>
                    <a:pt x="37" y="227"/>
                  </a:lnTo>
                  <a:lnTo>
                    <a:pt x="36" y="226"/>
                  </a:lnTo>
                  <a:lnTo>
                    <a:pt x="37" y="226"/>
                  </a:lnTo>
                  <a:lnTo>
                    <a:pt x="38" y="226"/>
                  </a:lnTo>
                  <a:lnTo>
                    <a:pt x="39" y="226"/>
                  </a:lnTo>
                  <a:lnTo>
                    <a:pt x="40" y="225"/>
                  </a:lnTo>
                  <a:lnTo>
                    <a:pt x="42" y="225"/>
                  </a:lnTo>
                  <a:lnTo>
                    <a:pt x="42" y="226"/>
                  </a:lnTo>
                  <a:lnTo>
                    <a:pt x="40" y="226"/>
                  </a:lnTo>
                  <a:close/>
                  <a:moveTo>
                    <a:pt x="30" y="224"/>
                  </a:moveTo>
                  <a:lnTo>
                    <a:pt x="31" y="224"/>
                  </a:lnTo>
                  <a:lnTo>
                    <a:pt x="33" y="224"/>
                  </a:lnTo>
                  <a:lnTo>
                    <a:pt x="34" y="225"/>
                  </a:lnTo>
                  <a:lnTo>
                    <a:pt x="35" y="226"/>
                  </a:lnTo>
                  <a:lnTo>
                    <a:pt x="34" y="226"/>
                  </a:lnTo>
                  <a:lnTo>
                    <a:pt x="33" y="226"/>
                  </a:lnTo>
                  <a:lnTo>
                    <a:pt x="31" y="226"/>
                  </a:lnTo>
                  <a:lnTo>
                    <a:pt x="30" y="225"/>
                  </a:lnTo>
                  <a:lnTo>
                    <a:pt x="29" y="225"/>
                  </a:lnTo>
                  <a:lnTo>
                    <a:pt x="28" y="224"/>
                  </a:lnTo>
                  <a:lnTo>
                    <a:pt x="29" y="224"/>
                  </a:lnTo>
                  <a:lnTo>
                    <a:pt x="30" y="224"/>
                  </a:lnTo>
                  <a:close/>
                  <a:moveTo>
                    <a:pt x="46" y="224"/>
                  </a:moveTo>
                  <a:lnTo>
                    <a:pt x="46" y="224"/>
                  </a:lnTo>
                  <a:lnTo>
                    <a:pt x="45" y="224"/>
                  </a:lnTo>
                  <a:lnTo>
                    <a:pt x="45" y="225"/>
                  </a:lnTo>
                  <a:lnTo>
                    <a:pt x="43" y="225"/>
                  </a:lnTo>
                  <a:lnTo>
                    <a:pt x="43" y="224"/>
                  </a:lnTo>
                  <a:lnTo>
                    <a:pt x="44" y="224"/>
                  </a:lnTo>
                  <a:lnTo>
                    <a:pt x="45" y="224"/>
                  </a:lnTo>
                  <a:lnTo>
                    <a:pt x="46" y="224"/>
                  </a:lnTo>
                  <a:close/>
                  <a:moveTo>
                    <a:pt x="73" y="186"/>
                  </a:moveTo>
                  <a:lnTo>
                    <a:pt x="73" y="185"/>
                  </a:lnTo>
                  <a:lnTo>
                    <a:pt x="73" y="183"/>
                  </a:lnTo>
                  <a:lnTo>
                    <a:pt x="73" y="183"/>
                  </a:lnTo>
                  <a:lnTo>
                    <a:pt x="73" y="186"/>
                  </a:lnTo>
                  <a:close/>
                  <a:moveTo>
                    <a:pt x="149" y="36"/>
                  </a:moveTo>
                  <a:lnTo>
                    <a:pt x="153" y="46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55" y="51"/>
                  </a:lnTo>
                  <a:lnTo>
                    <a:pt x="157" y="58"/>
                  </a:lnTo>
                  <a:lnTo>
                    <a:pt x="157" y="59"/>
                  </a:lnTo>
                  <a:lnTo>
                    <a:pt x="158" y="61"/>
                  </a:lnTo>
                  <a:lnTo>
                    <a:pt x="159" y="64"/>
                  </a:lnTo>
                  <a:lnTo>
                    <a:pt x="163" y="72"/>
                  </a:lnTo>
                  <a:lnTo>
                    <a:pt x="163" y="74"/>
                  </a:lnTo>
                  <a:lnTo>
                    <a:pt x="165" y="77"/>
                  </a:lnTo>
                  <a:lnTo>
                    <a:pt x="170" y="87"/>
                  </a:lnTo>
                  <a:lnTo>
                    <a:pt x="174" y="100"/>
                  </a:lnTo>
                  <a:lnTo>
                    <a:pt x="175" y="102"/>
                  </a:lnTo>
                  <a:lnTo>
                    <a:pt x="184" y="125"/>
                  </a:lnTo>
                  <a:lnTo>
                    <a:pt x="184" y="126"/>
                  </a:lnTo>
                  <a:lnTo>
                    <a:pt x="192" y="145"/>
                  </a:lnTo>
                  <a:lnTo>
                    <a:pt x="197" y="157"/>
                  </a:lnTo>
                  <a:lnTo>
                    <a:pt x="197" y="160"/>
                  </a:lnTo>
                  <a:lnTo>
                    <a:pt x="197" y="161"/>
                  </a:lnTo>
                  <a:lnTo>
                    <a:pt x="197" y="162"/>
                  </a:lnTo>
                  <a:lnTo>
                    <a:pt x="197" y="163"/>
                  </a:lnTo>
                  <a:lnTo>
                    <a:pt x="197" y="166"/>
                  </a:lnTo>
                  <a:lnTo>
                    <a:pt x="197" y="167"/>
                  </a:lnTo>
                  <a:lnTo>
                    <a:pt x="194" y="167"/>
                  </a:lnTo>
                  <a:lnTo>
                    <a:pt x="189" y="167"/>
                  </a:lnTo>
                  <a:lnTo>
                    <a:pt x="189" y="177"/>
                  </a:lnTo>
                  <a:lnTo>
                    <a:pt x="189" y="186"/>
                  </a:lnTo>
                  <a:lnTo>
                    <a:pt x="185" y="185"/>
                  </a:lnTo>
                  <a:lnTo>
                    <a:pt x="184" y="185"/>
                  </a:lnTo>
                  <a:lnTo>
                    <a:pt x="182" y="185"/>
                  </a:lnTo>
                  <a:lnTo>
                    <a:pt x="175" y="185"/>
                  </a:lnTo>
                  <a:lnTo>
                    <a:pt x="164" y="185"/>
                  </a:lnTo>
                  <a:lnTo>
                    <a:pt x="158" y="190"/>
                  </a:lnTo>
                  <a:lnTo>
                    <a:pt x="156" y="191"/>
                  </a:lnTo>
                  <a:lnTo>
                    <a:pt x="153" y="194"/>
                  </a:lnTo>
                  <a:lnTo>
                    <a:pt x="151" y="195"/>
                  </a:lnTo>
                  <a:lnTo>
                    <a:pt x="132" y="209"/>
                  </a:lnTo>
                  <a:lnTo>
                    <a:pt x="132" y="212"/>
                  </a:lnTo>
                  <a:lnTo>
                    <a:pt x="131" y="216"/>
                  </a:lnTo>
                  <a:lnTo>
                    <a:pt x="131" y="217"/>
                  </a:lnTo>
                  <a:lnTo>
                    <a:pt x="130" y="217"/>
                  </a:lnTo>
                  <a:lnTo>
                    <a:pt x="130" y="216"/>
                  </a:lnTo>
                  <a:lnTo>
                    <a:pt x="129" y="216"/>
                  </a:lnTo>
                  <a:lnTo>
                    <a:pt x="128" y="214"/>
                  </a:lnTo>
                  <a:lnTo>
                    <a:pt x="128" y="214"/>
                  </a:lnTo>
                  <a:lnTo>
                    <a:pt x="127" y="213"/>
                  </a:lnTo>
                  <a:lnTo>
                    <a:pt x="125" y="213"/>
                  </a:lnTo>
                  <a:lnTo>
                    <a:pt x="124" y="212"/>
                  </a:lnTo>
                  <a:lnTo>
                    <a:pt x="123" y="212"/>
                  </a:lnTo>
                  <a:lnTo>
                    <a:pt x="122" y="211"/>
                  </a:lnTo>
                  <a:lnTo>
                    <a:pt x="121" y="211"/>
                  </a:lnTo>
                  <a:lnTo>
                    <a:pt x="120" y="211"/>
                  </a:lnTo>
                  <a:lnTo>
                    <a:pt x="119" y="211"/>
                  </a:lnTo>
                  <a:lnTo>
                    <a:pt x="117" y="210"/>
                  </a:lnTo>
                  <a:lnTo>
                    <a:pt x="116" y="210"/>
                  </a:lnTo>
                  <a:lnTo>
                    <a:pt x="116" y="209"/>
                  </a:lnTo>
                  <a:lnTo>
                    <a:pt x="115" y="209"/>
                  </a:lnTo>
                  <a:lnTo>
                    <a:pt x="114" y="208"/>
                  </a:lnTo>
                  <a:lnTo>
                    <a:pt x="113" y="207"/>
                  </a:lnTo>
                  <a:lnTo>
                    <a:pt x="112" y="207"/>
                  </a:lnTo>
                  <a:lnTo>
                    <a:pt x="111" y="207"/>
                  </a:lnTo>
                  <a:lnTo>
                    <a:pt x="110" y="207"/>
                  </a:lnTo>
                  <a:lnTo>
                    <a:pt x="108" y="207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5" y="204"/>
                  </a:lnTo>
                  <a:lnTo>
                    <a:pt x="104" y="204"/>
                  </a:lnTo>
                  <a:lnTo>
                    <a:pt x="103" y="203"/>
                  </a:lnTo>
                  <a:lnTo>
                    <a:pt x="102" y="203"/>
                  </a:lnTo>
                  <a:lnTo>
                    <a:pt x="102" y="202"/>
                  </a:lnTo>
                  <a:lnTo>
                    <a:pt x="100" y="202"/>
                  </a:lnTo>
                  <a:lnTo>
                    <a:pt x="102" y="202"/>
                  </a:lnTo>
                  <a:lnTo>
                    <a:pt x="103" y="203"/>
                  </a:lnTo>
                  <a:lnTo>
                    <a:pt x="104" y="203"/>
                  </a:lnTo>
                  <a:lnTo>
                    <a:pt x="105" y="204"/>
                  </a:lnTo>
                  <a:lnTo>
                    <a:pt x="105" y="203"/>
                  </a:lnTo>
                  <a:lnTo>
                    <a:pt x="104" y="203"/>
                  </a:lnTo>
                  <a:lnTo>
                    <a:pt x="103" y="203"/>
                  </a:lnTo>
                  <a:lnTo>
                    <a:pt x="103" y="202"/>
                  </a:lnTo>
                  <a:lnTo>
                    <a:pt x="102" y="202"/>
                  </a:lnTo>
                  <a:lnTo>
                    <a:pt x="100" y="202"/>
                  </a:lnTo>
                  <a:lnTo>
                    <a:pt x="100" y="201"/>
                  </a:lnTo>
                  <a:lnTo>
                    <a:pt x="100" y="200"/>
                  </a:lnTo>
                  <a:lnTo>
                    <a:pt x="100" y="201"/>
                  </a:lnTo>
                  <a:lnTo>
                    <a:pt x="100" y="202"/>
                  </a:lnTo>
                  <a:lnTo>
                    <a:pt x="100" y="202"/>
                  </a:lnTo>
                  <a:lnTo>
                    <a:pt x="99" y="202"/>
                  </a:lnTo>
                  <a:lnTo>
                    <a:pt x="98" y="202"/>
                  </a:lnTo>
                  <a:lnTo>
                    <a:pt x="98" y="201"/>
                  </a:lnTo>
                  <a:lnTo>
                    <a:pt x="97" y="201"/>
                  </a:lnTo>
                  <a:lnTo>
                    <a:pt x="96" y="201"/>
                  </a:lnTo>
                  <a:lnTo>
                    <a:pt x="96" y="202"/>
                  </a:lnTo>
                  <a:lnTo>
                    <a:pt x="97" y="202"/>
                  </a:lnTo>
                  <a:lnTo>
                    <a:pt x="98" y="202"/>
                  </a:lnTo>
                  <a:lnTo>
                    <a:pt x="99" y="202"/>
                  </a:lnTo>
                  <a:lnTo>
                    <a:pt x="100" y="202"/>
                  </a:lnTo>
                  <a:lnTo>
                    <a:pt x="100" y="202"/>
                  </a:lnTo>
                  <a:lnTo>
                    <a:pt x="100" y="203"/>
                  </a:lnTo>
                  <a:lnTo>
                    <a:pt x="100" y="202"/>
                  </a:lnTo>
                  <a:lnTo>
                    <a:pt x="100" y="203"/>
                  </a:lnTo>
                  <a:lnTo>
                    <a:pt x="99" y="203"/>
                  </a:lnTo>
                  <a:lnTo>
                    <a:pt x="98" y="204"/>
                  </a:lnTo>
                  <a:lnTo>
                    <a:pt x="97" y="203"/>
                  </a:lnTo>
                  <a:lnTo>
                    <a:pt x="96" y="203"/>
                  </a:lnTo>
                  <a:lnTo>
                    <a:pt x="95" y="203"/>
                  </a:lnTo>
                  <a:lnTo>
                    <a:pt x="94" y="202"/>
                  </a:lnTo>
                  <a:lnTo>
                    <a:pt x="93" y="202"/>
                  </a:lnTo>
                  <a:lnTo>
                    <a:pt x="91" y="201"/>
                  </a:lnTo>
                  <a:lnTo>
                    <a:pt x="90" y="200"/>
                  </a:lnTo>
                  <a:lnTo>
                    <a:pt x="89" y="200"/>
                  </a:lnTo>
                  <a:lnTo>
                    <a:pt x="89" y="199"/>
                  </a:lnTo>
                  <a:lnTo>
                    <a:pt x="88" y="199"/>
                  </a:lnTo>
                  <a:lnTo>
                    <a:pt x="88" y="197"/>
                  </a:lnTo>
                  <a:lnTo>
                    <a:pt x="86" y="196"/>
                  </a:lnTo>
                  <a:lnTo>
                    <a:pt x="83" y="194"/>
                  </a:lnTo>
                  <a:lnTo>
                    <a:pt x="80" y="192"/>
                  </a:lnTo>
                  <a:lnTo>
                    <a:pt x="78" y="191"/>
                  </a:lnTo>
                  <a:lnTo>
                    <a:pt x="77" y="191"/>
                  </a:lnTo>
                  <a:lnTo>
                    <a:pt x="76" y="191"/>
                  </a:lnTo>
                  <a:lnTo>
                    <a:pt x="77" y="191"/>
                  </a:lnTo>
                  <a:lnTo>
                    <a:pt x="78" y="191"/>
                  </a:lnTo>
                  <a:lnTo>
                    <a:pt x="77" y="191"/>
                  </a:lnTo>
                  <a:lnTo>
                    <a:pt x="77" y="190"/>
                  </a:lnTo>
                  <a:lnTo>
                    <a:pt x="77" y="191"/>
                  </a:lnTo>
                  <a:lnTo>
                    <a:pt x="76" y="191"/>
                  </a:lnTo>
                  <a:lnTo>
                    <a:pt x="74" y="191"/>
                  </a:lnTo>
                  <a:lnTo>
                    <a:pt x="74" y="191"/>
                  </a:lnTo>
                  <a:lnTo>
                    <a:pt x="73" y="188"/>
                  </a:lnTo>
                  <a:lnTo>
                    <a:pt x="73" y="187"/>
                  </a:lnTo>
                  <a:lnTo>
                    <a:pt x="73" y="186"/>
                  </a:lnTo>
                  <a:lnTo>
                    <a:pt x="73" y="185"/>
                  </a:lnTo>
                  <a:lnTo>
                    <a:pt x="73" y="183"/>
                  </a:lnTo>
                  <a:lnTo>
                    <a:pt x="73" y="183"/>
                  </a:lnTo>
                  <a:lnTo>
                    <a:pt x="73" y="182"/>
                  </a:lnTo>
                  <a:lnTo>
                    <a:pt x="73" y="183"/>
                  </a:lnTo>
                  <a:lnTo>
                    <a:pt x="73" y="185"/>
                  </a:lnTo>
                  <a:lnTo>
                    <a:pt x="73" y="187"/>
                  </a:lnTo>
                  <a:lnTo>
                    <a:pt x="73" y="188"/>
                  </a:lnTo>
                  <a:lnTo>
                    <a:pt x="73" y="186"/>
                  </a:lnTo>
                  <a:lnTo>
                    <a:pt x="72" y="184"/>
                  </a:lnTo>
                  <a:lnTo>
                    <a:pt x="71" y="184"/>
                  </a:lnTo>
                  <a:lnTo>
                    <a:pt x="70" y="180"/>
                  </a:lnTo>
                  <a:lnTo>
                    <a:pt x="69" y="178"/>
                  </a:lnTo>
                  <a:lnTo>
                    <a:pt x="69" y="177"/>
                  </a:lnTo>
                  <a:lnTo>
                    <a:pt x="68" y="175"/>
                  </a:lnTo>
                  <a:lnTo>
                    <a:pt x="67" y="173"/>
                  </a:lnTo>
                  <a:lnTo>
                    <a:pt x="67" y="170"/>
                  </a:lnTo>
                  <a:lnTo>
                    <a:pt x="65" y="170"/>
                  </a:lnTo>
                  <a:lnTo>
                    <a:pt x="65" y="169"/>
                  </a:lnTo>
                  <a:lnTo>
                    <a:pt x="65" y="168"/>
                  </a:lnTo>
                  <a:lnTo>
                    <a:pt x="65" y="166"/>
                  </a:lnTo>
                  <a:lnTo>
                    <a:pt x="65" y="165"/>
                  </a:lnTo>
                  <a:lnTo>
                    <a:pt x="65" y="167"/>
                  </a:lnTo>
                  <a:lnTo>
                    <a:pt x="65" y="166"/>
                  </a:lnTo>
                  <a:lnTo>
                    <a:pt x="67" y="166"/>
                  </a:lnTo>
                  <a:lnTo>
                    <a:pt x="67" y="165"/>
                  </a:lnTo>
                  <a:lnTo>
                    <a:pt x="65" y="165"/>
                  </a:lnTo>
                  <a:lnTo>
                    <a:pt x="65" y="163"/>
                  </a:lnTo>
                  <a:lnTo>
                    <a:pt x="65" y="165"/>
                  </a:lnTo>
                  <a:lnTo>
                    <a:pt x="64" y="163"/>
                  </a:lnTo>
                  <a:lnTo>
                    <a:pt x="64" y="163"/>
                  </a:lnTo>
                  <a:lnTo>
                    <a:pt x="64" y="162"/>
                  </a:lnTo>
                  <a:lnTo>
                    <a:pt x="63" y="162"/>
                  </a:lnTo>
                  <a:lnTo>
                    <a:pt x="63" y="161"/>
                  </a:lnTo>
                  <a:lnTo>
                    <a:pt x="62" y="160"/>
                  </a:lnTo>
                  <a:lnTo>
                    <a:pt x="61" y="159"/>
                  </a:lnTo>
                  <a:lnTo>
                    <a:pt x="60" y="159"/>
                  </a:lnTo>
                  <a:lnTo>
                    <a:pt x="59" y="159"/>
                  </a:lnTo>
                  <a:lnTo>
                    <a:pt x="57" y="159"/>
                  </a:lnTo>
                  <a:lnTo>
                    <a:pt x="56" y="159"/>
                  </a:lnTo>
                  <a:lnTo>
                    <a:pt x="55" y="159"/>
                  </a:lnTo>
                  <a:lnTo>
                    <a:pt x="54" y="158"/>
                  </a:lnTo>
                  <a:lnTo>
                    <a:pt x="54" y="157"/>
                  </a:lnTo>
                  <a:lnTo>
                    <a:pt x="53" y="157"/>
                  </a:lnTo>
                  <a:lnTo>
                    <a:pt x="52" y="156"/>
                  </a:lnTo>
                  <a:lnTo>
                    <a:pt x="51" y="156"/>
                  </a:lnTo>
                  <a:lnTo>
                    <a:pt x="51" y="154"/>
                  </a:lnTo>
                  <a:lnTo>
                    <a:pt x="50" y="154"/>
                  </a:lnTo>
                  <a:lnTo>
                    <a:pt x="50" y="153"/>
                  </a:lnTo>
                  <a:lnTo>
                    <a:pt x="48" y="153"/>
                  </a:lnTo>
                  <a:lnTo>
                    <a:pt x="48" y="152"/>
                  </a:lnTo>
                  <a:lnTo>
                    <a:pt x="47" y="151"/>
                  </a:lnTo>
                  <a:lnTo>
                    <a:pt x="46" y="150"/>
                  </a:lnTo>
                  <a:lnTo>
                    <a:pt x="46" y="150"/>
                  </a:lnTo>
                  <a:lnTo>
                    <a:pt x="46" y="149"/>
                  </a:lnTo>
                  <a:lnTo>
                    <a:pt x="45" y="149"/>
                  </a:lnTo>
                  <a:lnTo>
                    <a:pt x="45" y="148"/>
                  </a:lnTo>
                  <a:lnTo>
                    <a:pt x="44" y="148"/>
                  </a:lnTo>
                  <a:lnTo>
                    <a:pt x="44" y="146"/>
                  </a:lnTo>
                  <a:lnTo>
                    <a:pt x="43" y="146"/>
                  </a:lnTo>
                  <a:lnTo>
                    <a:pt x="42" y="146"/>
                  </a:lnTo>
                  <a:lnTo>
                    <a:pt x="40" y="148"/>
                  </a:lnTo>
                  <a:lnTo>
                    <a:pt x="39" y="148"/>
                  </a:lnTo>
                  <a:lnTo>
                    <a:pt x="39" y="146"/>
                  </a:lnTo>
                  <a:lnTo>
                    <a:pt x="38" y="146"/>
                  </a:lnTo>
                  <a:lnTo>
                    <a:pt x="38" y="145"/>
                  </a:lnTo>
                  <a:lnTo>
                    <a:pt x="37" y="144"/>
                  </a:lnTo>
                  <a:lnTo>
                    <a:pt x="36" y="143"/>
                  </a:lnTo>
                  <a:lnTo>
                    <a:pt x="35" y="142"/>
                  </a:lnTo>
                  <a:lnTo>
                    <a:pt x="34" y="142"/>
                  </a:lnTo>
                  <a:lnTo>
                    <a:pt x="34" y="141"/>
                  </a:lnTo>
                  <a:lnTo>
                    <a:pt x="33" y="140"/>
                  </a:lnTo>
                  <a:lnTo>
                    <a:pt x="33" y="139"/>
                  </a:lnTo>
                  <a:lnTo>
                    <a:pt x="31" y="139"/>
                  </a:lnTo>
                  <a:lnTo>
                    <a:pt x="30" y="137"/>
                  </a:lnTo>
                  <a:lnTo>
                    <a:pt x="29" y="137"/>
                  </a:lnTo>
                  <a:lnTo>
                    <a:pt x="28" y="137"/>
                  </a:lnTo>
                  <a:lnTo>
                    <a:pt x="28" y="137"/>
                  </a:lnTo>
                  <a:lnTo>
                    <a:pt x="27" y="137"/>
                  </a:lnTo>
                  <a:lnTo>
                    <a:pt x="26" y="136"/>
                  </a:lnTo>
                  <a:lnTo>
                    <a:pt x="26" y="135"/>
                  </a:lnTo>
                  <a:lnTo>
                    <a:pt x="25" y="134"/>
                  </a:lnTo>
                  <a:lnTo>
                    <a:pt x="23" y="134"/>
                  </a:lnTo>
                  <a:lnTo>
                    <a:pt x="22" y="133"/>
                  </a:lnTo>
                  <a:lnTo>
                    <a:pt x="21" y="134"/>
                  </a:lnTo>
                  <a:lnTo>
                    <a:pt x="20" y="133"/>
                  </a:lnTo>
                  <a:lnTo>
                    <a:pt x="20" y="132"/>
                  </a:lnTo>
                  <a:lnTo>
                    <a:pt x="21" y="133"/>
                  </a:lnTo>
                  <a:lnTo>
                    <a:pt x="21" y="132"/>
                  </a:lnTo>
                  <a:lnTo>
                    <a:pt x="22" y="131"/>
                  </a:lnTo>
                  <a:lnTo>
                    <a:pt x="23" y="129"/>
                  </a:lnTo>
                  <a:lnTo>
                    <a:pt x="25" y="129"/>
                  </a:lnTo>
                  <a:lnTo>
                    <a:pt x="26" y="128"/>
                  </a:lnTo>
                  <a:lnTo>
                    <a:pt x="26" y="127"/>
                  </a:lnTo>
                  <a:lnTo>
                    <a:pt x="27" y="127"/>
                  </a:lnTo>
                  <a:lnTo>
                    <a:pt x="27" y="126"/>
                  </a:lnTo>
                  <a:lnTo>
                    <a:pt x="28" y="125"/>
                  </a:lnTo>
                  <a:lnTo>
                    <a:pt x="27" y="125"/>
                  </a:lnTo>
                  <a:lnTo>
                    <a:pt x="27" y="124"/>
                  </a:lnTo>
                  <a:lnTo>
                    <a:pt x="26" y="123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6" y="119"/>
                  </a:lnTo>
                  <a:lnTo>
                    <a:pt x="27" y="119"/>
                  </a:lnTo>
                  <a:lnTo>
                    <a:pt x="28" y="119"/>
                  </a:lnTo>
                  <a:lnTo>
                    <a:pt x="28" y="118"/>
                  </a:lnTo>
                  <a:lnTo>
                    <a:pt x="28" y="117"/>
                  </a:lnTo>
                  <a:lnTo>
                    <a:pt x="28" y="116"/>
                  </a:lnTo>
                  <a:lnTo>
                    <a:pt x="28" y="115"/>
                  </a:lnTo>
                  <a:lnTo>
                    <a:pt x="28" y="114"/>
                  </a:lnTo>
                  <a:lnTo>
                    <a:pt x="28" y="112"/>
                  </a:lnTo>
                  <a:lnTo>
                    <a:pt x="28" y="110"/>
                  </a:lnTo>
                  <a:lnTo>
                    <a:pt x="28" y="109"/>
                  </a:lnTo>
                  <a:lnTo>
                    <a:pt x="28" y="102"/>
                  </a:lnTo>
                  <a:lnTo>
                    <a:pt x="28" y="98"/>
                  </a:lnTo>
                  <a:lnTo>
                    <a:pt x="28" y="85"/>
                  </a:lnTo>
                  <a:lnTo>
                    <a:pt x="28" y="78"/>
                  </a:lnTo>
                  <a:lnTo>
                    <a:pt x="28" y="70"/>
                  </a:lnTo>
                  <a:lnTo>
                    <a:pt x="28" y="68"/>
                  </a:lnTo>
                  <a:lnTo>
                    <a:pt x="28" y="41"/>
                  </a:lnTo>
                  <a:lnTo>
                    <a:pt x="28" y="31"/>
                  </a:lnTo>
                  <a:lnTo>
                    <a:pt x="28" y="29"/>
                  </a:lnTo>
                  <a:lnTo>
                    <a:pt x="28" y="29"/>
                  </a:lnTo>
                  <a:lnTo>
                    <a:pt x="28" y="18"/>
                  </a:lnTo>
                  <a:lnTo>
                    <a:pt x="28" y="12"/>
                  </a:lnTo>
                  <a:lnTo>
                    <a:pt x="28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2"/>
                  </a:lnTo>
                  <a:lnTo>
                    <a:pt x="40" y="5"/>
                  </a:lnTo>
                  <a:lnTo>
                    <a:pt x="43" y="5"/>
                  </a:lnTo>
                  <a:lnTo>
                    <a:pt x="56" y="5"/>
                  </a:lnTo>
                  <a:lnTo>
                    <a:pt x="63" y="5"/>
                  </a:lnTo>
                  <a:lnTo>
                    <a:pt x="62" y="10"/>
                  </a:lnTo>
                  <a:lnTo>
                    <a:pt x="68" y="10"/>
                  </a:lnTo>
                  <a:lnTo>
                    <a:pt x="70" y="10"/>
                  </a:lnTo>
                  <a:lnTo>
                    <a:pt x="70" y="22"/>
                  </a:lnTo>
                  <a:lnTo>
                    <a:pt x="89" y="22"/>
                  </a:lnTo>
                  <a:lnTo>
                    <a:pt x="91" y="22"/>
                  </a:lnTo>
                  <a:lnTo>
                    <a:pt x="100" y="22"/>
                  </a:lnTo>
                  <a:lnTo>
                    <a:pt x="114" y="23"/>
                  </a:lnTo>
                  <a:lnTo>
                    <a:pt x="115" y="23"/>
                  </a:lnTo>
                  <a:lnTo>
                    <a:pt x="116" y="23"/>
                  </a:lnTo>
                  <a:lnTo>
                    <a:pt x="119" y="23"/>
                  </a:lnTo>
                  <a:lnTo>
                    <a:pt x="120" y="23"/>
                  </a:lnTo>
                  <a:lnTo>
                    <a:pt x="125" y="23"/>
                  </a:lnTo>
                  <a:lnTo>
                    <a:pt x="125" y="29"/>
                  </a:lnTo>
                  <a:lnTo>
                    <a:pt x="141" y="29"/>
                  </a:lnTo>
                  <a:lnTo>
                    <a:pt x="146" y="29"/>
                  </a:lnTo>
                  <a:lnTo>
                    <a:pt x="147" y="31"/>
                  </a:lnTo>
                  <a:lnTo>
                    <a:pt x="149" y="3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1" name="Freeform 154">
              <a:extLst>
                <a:ext uri="{FF2B5EF4-FFF2-40B4-BE49-F238E27FC236}">
                  <a16:creationId xmlns:a16="http://schemas.microsoft.com/office/drawing/2014/main" id="{4F33EFD2-49D2-FDB0-E7FE-2D540AC1F8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6700" y="4367213"/>
              <a:ext cx="233363" cy="220663"/>
            </a:xfrm>
            <a:custGeom>
              <a:avLst/>
              <a:gdLst>
                <a:gd name="T0" fmla="*/ 47 w 147"/>
                <a:gd name="T1" fmla="*/ 85 h 139"/>
                <a:gd name="T2" fmla="*/ 43 w 147"/>
                <a:gd name="T3" fmla="*/ 84 h 139"/>
                <a:gd name="T4" fmla="*/ 50 w 147"/>
                <a:gd name="T5" fmla="*/ 0 h 139"/>
                <a:gd name="T6" fmla="*/ 59 w 147"/>
                <a:gd name="T7" fmla="*/ 0 h 139"/>
                <a:gd name="T8" fmla="*/ 82 w 147"/>
                <a:gd name="T9" fmla="*/ 9 h 139"/>
                <a:gd name="T10" fmla="*/ 93 w 147"/>
                <a:gd name="T11" fmla="*/ 21 h 139"/>
                <a:gd name="T12" fmla="*/ 107 w 147"/>
                <a:gd name="T13" fmla="*/ 36 h 139"/>
                <a:gd name="T14" fmla="*/ 123 w 147"/>
                <a:gd name="T15" fmla="*/ 47 h 139"/>
                <a:gd name="T16" fmla="*/ 136 w 147"/>
                <a:gd name="T17" fmla="*/ 87 h 139"/>
                <a:gd name="T18" fmla="*/ 128 w 147"/>
                <a:gd name="T19" fmla="*/ 107 h 139"/>
                <a:gd name="T20" fmla="*/ 127 w 147"/>
                <a:gd name="T21" fmla="*/ 118 h 139"/>
                <a:gd name="T22" fmla="*/ 121 w 147"/>
                <a:gd name="T23" fmla="*/ 122 h 139"/>
                <a:gd name="T24" fmla="*/ 115 w 147"/>
                <a:gd name="T25" fmla="*/ 123 h 139"/>
                <a:gd name="T26" fmla="*/ 111 w 147"/>
                <a:gd name="T27" fmla="*/ 128 h 139"/>
                <a:gd name="T28" fmla="*/ 109 w 147"/>
                <a:gd name="T29" fmla="*/ 138 h 139"/>
                <a:gd name="T30" fmla="*/ 106 w 147"/>
                <a:gd name="T31" fmla="*/ 134 h 139"/>
                <a:gd name="T32" fmla="*/ 98 w 147"/>
                <a:gd name="T33" fmla="*/ 126 h 139"/>
                <a:gd name="T34" fmla="*/ 92 w 147"/>
                <a:gd name="T35" fmla="*/ 121 h 139"/>
                <a:gd name="T36" fmla="*/ 86 w 147"/>
                <a:gd name="T37" fmla="*/ 121 h 139"/>
                <a:gd name="T38" fmla="*/ 82 w 147"/>
                <a:gd name="T39" fmla="*/ 115 h 139"/>
                <a:gd name="T40" fmla="*/ 79 w 147"/>
                <a:gd name="T41" fmla="*/ 112 h 139"/>
                <a:gd name="T42" fmla="*/ 76 w 147"/>
                <a:gd name="T43" fmla="*/ 109 h 139"/>
                <a:gd name="T44" fmla="*/ 70 w 147"/>
                <a:gd name="T45" fmla="*/ 103 h 139"/>
                <a:gd name="T46" fmla="*/ 68 w 147"/>
                <a:gd name="T47" fmla="*/ 100 h 139"/>
                <a:gd name="T48" fmla="*/ 66 w 147"/>
                <a:gd name="T49" fmla="*/ 100 h 139"/>
                <a:gd name="T50" fmla="*/ 61 w 147"/>
                <a:gd name="T51" fmla="*/ 95 h 139"/>
                <a:gd name="T52" fmla="*/ 55 w 147"/>
                <a:gd name="T53" fmla="*/ 90 h 139"/>
                <a:gd name="T54" fmla="*/ 50 w 147"/>
                <a:gd name="T55" fmla="*/ 87 h 139"/>
                <a:gd name="T56" fmla="*/ 44 w 147"/>
                <a:gd name="T57" fmla="*/ 84 h 139"/>
                <a:gd name="T58" fmla="*/ 47 w 147"/>
                <a:gd name="T59" fmla="*/ 80 h 139"/>
                <a:gd name="T60" fmla="*/ 48 w 147"/>
                <a:gd name="T61" fmla="*/ 76 h 139"/>
                <a:gd name="T62" fmla="*/ 50 w 147"/>
                <a:gd name="T63" fmla="*/ 73 h 139"/>
                <a:gd name="T64" fmla="*/ 48 w 147"/>
                <a:gd name="T65" fmla="*/ 78 h 139"/>
                <a:gd name="T66" fmla="*/ 44 w 147"/>
                <a:gd name="T67" fmla="*/ 82 h 139"/>
                <a:gd name="T68" fmla="*/ 41 w 147"/>
                <a:gd name="T69" fmla="*/ 82 h 139"/>
                <a:gd name="T70" fmla="*/ 43 w 147"/>
                <a:gd name="T71" fmla="*/ 85 h 139"/>
                <a:gd name="T72" fmla="*/ 47 w 147"/>
                <a:gd name="T73" fmla="*/ 86 h 139"/>
                <a:gd name="T74" fmla="*/ 44 w 147"/>
                <a:gd name="T75" fmla="*/ 86 h 139"/>
                <a:gd name="T76" fmla="*/ 39 w 147"/>
                <a:gd name="T77" fmla="*/ 82 h 139"/>
                <a:gd name="T78" fmla="*/ 31 w 147"/>
                <a:gd name="T79" fmla="*/ 77 h 139"/>
                <a:gd name="T80" fmla="*/ 23 w 147"/>
                <a:gd name="T81" fmla="*/ 70 h 139"/>
                <a:gd name="T82" fmla="*/ 13 w 147"/>
                <a:gd name="T83" fmla="*/ 59 h 139"/>
                <a:gd name="T84" fmla="*/ 6 w 147"/>
                <a:gd name="T85" fmla="*/ 53 h 139"/>
                <a:gd name="T86" fmla="*/ 12 w 147"/>
                <a:gd name="T87" fmla="*/ 56 h 139"/>
                <a:gd name="T88" fmla="*/ 13 w 147"/>
                <a:gd name="T89" fmla="*/ 58 h 139"/>
                <a:gd name="T90" fmla="*/ 9 w 147"/>
                <a:gd name="T91" fmla="*/ 55 h 139"/>
                <a:gd name="T92" fmla="*/ 9 w 147"/>
                <a:gd name="T93" fmla="*/ 53 h 139"/>
                <a:gd name="T94" fmla="*/ 9 w 147"/>
                <a:gd name="T95" fmla="*/ 53 h 139"/>
                <a:gd name="T96" fmla="*/ 8 w 147"/>
                <a:gd name="T97" fmla="*/ 52 h 139"/>
                <a:gd name="T98" fmla="*/ 7 w 147"/>
                <a:gd name="T99" fmla="*/ 53 h 139"/>
                <a:gd name="T100" fmla="*/ 4 w 147"/>
                <a:gd name="T101" fmla="*/ 52 h 139"/>
                <a:gd name="T102" fmla="*/ 3 w 147"/>
                <a:gd name="T103" fmla="*/ 48 h 139"/>
                <a:gd name="T104" fmla="*/ 5 w 147"/>
                <a:gd name="T105" fmla="*/ 42 h 139"/>
                <a:gd name="T106" fmla="*/ 8 w 147"/>
                <a:gd name="T107" fmla="*/ 35 h 139"/>
                <a:gd name="T108" fmla="*/ 12 w 147"/>
                <a:gd name="T109" fmla="*/ 30 h 139"/>
                <a:gd name="T110" fmla="*/ 13 w 147"/>
                <a:gd name="T111" fmla="*/ 25 h 139"/>
                <a:gd name="T112" fmla="*/ 15 w 147"/>
                <a:gd name="T113" fmla="*/ 21 h 139"/>
                <a:gd name="T114" fmla="*/ 18 w 147"/>
                <a:gd name="T115" fmla="*/ 18 h 139"/>
                <a:gd name="T116" fmla="*/ 24 w 147"/>
                <a:gd name="T117" fmla="*/ 14 h 139"/>
                <a:gd name="T118" fmla="*/ 27 w 147"/>
                <a:gd name="T119" fmla="*/ 11 h 139"/>
                <a:gd name="T120" fmla="*/ 30 w 147"/>
                <a:gd name="T121" fmla="*/ 7 h 139"/>
                <a:gd name="T122" fmla="*/ 30 w 147"/>
                <a:gd name="T123" fmla="*/ 1 h 139"/>
                <a:gd name="T124" fmla="*/ 36 w 147"/>
                <a:gd name="T125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7" h="139">
                  <a:moveTo>
                    <a:pt x="48" y="85"/>
                  </a:moveTo>
                  <a:lnTo>
                    <a:pt x="49" y="85"/>
                  </a:lnTo>
                  <a:lnTo>
                    <a:pt x="48" y="85"/>
                  </a:lnTo>
                  <a:lnTo>
                    <a:pt x="46" y="85"/>
                  </a:lnTo>
                  <a:lnTo>
                    <a:pt x="46" y="85"/>
                  </a:lnTo>
                  <a:lnTo>
                    <a:pt x="47" y="85"/>
                  </a:lnTo>
                  <a:lnTo>
                    <a:pt x="48" y="85"/>
                  </a:lnTo>
                  <a:close/>
                  <a:moveTo>
                    <a:pt x="43" y="85"/>
                  </a:moveTo>
                  <a:lnTo>
                    <a:pt x="42" y="84"/>
                  </a:lnTo>
                  <a:lnTo>
                    <a:pt x="41" y="82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5"/>
                  </a:lnTo>
                  <a:close/>
                  <a:moveTo>
                    <a:pt x="42" y="0"/>
                  </a:moveTo>
                  <a:lnTo>
                    <a:pt x="42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50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7" y="0"/>
                  </a:lnTo>
                  <a:lnTo>
                    <a:pt x="68" y="0"/>
                  </a:lnTo>
                  <a:lnTo>
                    <a:pt x="69" y="0"/>
                  </a:lnTo>
                  <a:lnTo>
                    <a:pt x="81" y="9"/>
                  </a:lnTo>
                  <a:lnTo>
                    <a:pt x="82" y="9"/>
                  </a:lnTo>
                  <a:lnTo>
                    <a:pt x="87" y="13"/>
                  </a:lnTo>
                  <a:lnTo>
                    <a:pt x="89" y="14"/>
                  </a:lnTo>
                  <a:lnTo>
                    <a:pt x="92" y="17"/>
                  </a:lnTo>
                  <a:lnTo>
                    <a:pt x="93" y="18"/>
                  </a:lnTo>
                  <a:lnTo>
                    <a:pt x="93" y="19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6" y="25"/>
                  </a:lnTo>
                  <a:lnTo>
                    <a:pt x="99" y="27"/>
                  </a:lnTo>
                  <a:lnTo>
                    <a:pt x="100" y="29"/>
                  </a:lnTo>
                  <a:lnTo>
                    <a:pt x="102" y="31"/>
                  </a:lnTo>
                  <a:lnTo>
                    <a:pt x="107" y="36"/>
                  </a:lnTo>
                  <a:lnTo>
                    <a:pt x="107" y="37"/>
                  </a:lnTo>
                  <a:lnTo>
                    <a:pt x="109" y="39"/>
                  </a:lnTo>
                  <a:lnTo>
                    <a:pt x="111" y="42"/>
                  </a:lnTo>
                  <a:lnTo>
                    <a:pt x="111" y="43"/>
                  </a:lnTo>
                  <a:lnTo>
                    <a:pt x="112" y="44"/>
                  </a:lnTo>
                  <a:lnTo>
                    <a:pt x="123" y="47"/>
                  </a:lnTo>
                  <a:lnTo>
                    <a:pt x="123" y="58"/>
                  </a:lnTo>
                  <a:lnTo>
                    <a:pt x="135" y="60"/>
                  </a:lnTo>
                  <a:lnTo>
                    <a:pt x="147" y="71"/>
                  </a:lnTo>
                  <a:lnTo>
                    <a:pt x="147" y="72"/>
                  </a:lnTo>
                  <a:lnTo>
                    <a:pt x="138" y="85"/>
                  </a:lnTo>
                  <a:lnTo>
                    <a:pt x="136" y="87"/>
                  </a:lnTo>
                  <a:lnTo>
                    <a:pt x="134" y="92"/>
                  </a:lnTo>
                  <a:lnTo>
                    <a:pt x="129" y="98"/>
                  </a:lnTo>
                  <a:lnTo>
                    <a:pt x="127" y="103"/>
                  </a:lnTo>
                  <a:lnTo>
                    <a:pt x="127" y="106"/>
                  </a:lnTo>
                  <a:lnTo>
                    <a:pt x="128" y="106"/>
                  </a:lnTo>
                  <a:lnTo>
                    <a:pt x="128" y="107"/>
                  </a:lnTo>
                  <a:lnTo>
                    <a:pt x="128" y="110"/>
                  </a:lnTo>
                  <a:lnTo>
                    <a:pt x="127" y="110"/>
                  </a:lnTo>
                  <a:lnTo>
                    <a:pt x="127" y="111"/>
                  </a:lnTo>
                  <a:lnTo>
                    <a:pt x="127" y="112"/>
                  </a:lnTo>
                  <a:lnTo>
                    <a:pt x="127" y="113"/>
                  </a:lnTo>
                  <a:lnTo>
                    <a:pt x="127" y="118"/>
                  </a:lnTo>
                  <a:lnTo>
                    <a:pt x="127" y="119"/>
                  </a:lnTo>
                  <a:lnTo>
                    <a:pt x="126" y="119"/>
                  </a:lnTo>
                  <a:lnTo>
                    <a:pt x="125" y="120"/>
                  </a:lnTo>
                  <a:lnTo>
                    <a:pt x="124" y="121"/>
                  </a:lnTo>
                  <a:lnTo>
                    <a:pt x="123" y="122"/>
                  </a:lnTo>
                  <a:lnTo>
                    <a:pt x="121" y="122"/>
                  </a:lnTo>
                  <a:lnTo>
                    <a:pt x="120" y="122"/>
                  </a:lnTo>
                  <a:lnTo>
                    <a:pt x="119" y="122"/>
                  </a:lnTo>
                  <a:lnTo>
                    <a:pt x="118" y="123"/>
                  </a:lnTo>
                  <a:lnTo>
                    <a:pt x="117" y="123"/>
                  </a:lnTo>
                  <a:lnTo>
                    <a:pt x="116" y="123"/>
                  </a:lnTo>
                  <a:lnTo>
                    <a:pt x="115" y="123"/>
                  </a:lnTo>
                  <a:lnTo>
                    <a:pt x="113" y="122"/>
                  </a:lnTo>
                  <a:lnTo>
                    <a:pt x="112" y="122"/>
                  </a:lnTo>
                  <a:lnTo>
                    <a:pt x="112" y="123"/>
                  </a:lnTo>
                  <a:lnTo>
                    <a:pt x="112" y="124"/>
                  </a:lnTo>
                  <a:lnTo>
                    <a:pt x="112" y="127"/>
                  </a:lnTo>
                  <a:lnTo>
                    <a:pt x="111" y="128"/>
                  </a:lnTo>
                  <a:lnTo>
                    <a:pt x="111" y="132"/>
                  </a:lnTo>
                  <a:lnTo>
                    <a:pt x="110" y="134"/>
                  </a:lnTo>
                  <a:lnTo>
                    <a:pt x="110" y="135"/>
                  </a:lnTo>
                  <a:lnTo>
                    <a:pt x="110" y="137"/>
                  </a:lnTo>
                  <a:lnTo>
                    <a:pt x="110" y="138"/>
                  </a:lnTo>
                  <a:lnTo>
                    <a:pt x="109" y="138"/>
                  </a:lnTo>
                  <a:lnTo>
                    <a:pt x="109" y="139"/>
                  </a:lnTo>
                  <a:lnTo>
                    <a:pt x="109" y="139"/>
                  </a:lnTo>
                  <a:lnTo>
                    <a:pt x="108" y="137"/>
                  </a:lnTo>
                  <a:lnTo>
                    <a:pt x="107" y="135"/>
                  </a:lnTo>
                  <a:lnTo>
                    <a:pt x="106" y="135"/>
                  </a:lnTo>
                  <a:lnTo>
                    <a:pt x="106" y="134"/>
                  </a:lnTo>
                  <a:lnTo>
                    <a:pt x="104" y="131"/>
                  </a:lnTo>
                  <a:lnTo>
                    <a:pt x="103" y="131"/>
                  </a:lnTo>
                  <a:lnTo>
                    <a:pt x="102" y="129"/>
                  </a:lnTo>
                  <a:lnTo>
                    <a:pt x="101" y="128"/>
                  </a:lnTo>
                  <a:lnTo>
                    <a:pt x="99" y="127"/>
                  </a:lnTo>
                  <a:lnTo>
                    <a:pt x="98" y="126"/>
                  </a:lnTo>
                  <a:lnTo>
                    <a:pt x="96" y="126"/>
                  </a:lnTo>
                  <a:lnTo>
                    <a:pt x="96" y="124"/>
                  </a:lnTo>
                  <a:lnTo>
                    <a:pt x="95" y="123"/>
                  </a:lnTo>
                  <a:lnTo>
                    <a:pt x="94" y="122"/>
                  </a:lnTo>
                  <a:lnTo>
                    <a:pt x="93" y="121"/>
                  </a:lnTo>
                  <a:lnTo>
                    <a:pt x="92" y="121"/>
                  </a:lnTo>
                  <a:lnTo>
                    <a:pt x="91" y="121"/>
                  </a:lnTo>
                  <a:lnTo>
                    <a:pt x="90" y="121"/>
                  </a:lnTo>
                  <a:lnTo>
                    <a:pt x="89" y="122"/>
                  </a:lnTo>
                  <a:lnTo>
                    <a:pt x="86" y="121"/>
                  </a:lnTo>
                  <a:lnTo>
                    <a:pt x="86" y="120"/>
                  </a:lnTo>
                  <a:lnTo>
                    <a:pt x="86" y="121"/>
                  </a:lnTo>
                  <a:lnTo>
                    <a:pt x="85" y="121"/>
                  </a:lnTo>
                  <a:lnTo>
                    <a:pt x="84" y="121"/>
                  </a:lnTo>
                  <a:lnTo>
                    <a:pt x="84" y="120"/>
                  </a:lnTo>
                  <a:lnTo>
                    <a:pt x="84" y="119"/>
                  </a:lnTo>
                  <a:lnTo>
                    <a:pt x="83" y="118"/>
                  </a:lnTo>
                  <a:lnTo>
                    <a:pt x="82" y="115"/>
                  </a:lnTo>
                  <a:lnTo>
                    <a:pt x="82" y="114"/>
                  </a:lnTo>
                  <a:lnTo>
                    <a:pt x="81" y="114"/>
                  </a:lnTo>
                  <a:lnTo>
                    <a:pt x="79" y="114"/>
                  </a:lnTo>
                  <a:lnTo>
                    <a:pt x="81" y="114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77" y="112"/>
                  </a:lnTo>
                  <a:lnTo>
                    <a:pt x="77" y="111"/>
                  </a:lnTo>
                  <a:lnTo>
                    <a:pt x="77" y="110"/>
                  </a:lnTo>
                  <a:lnTo>
                    <a:pt x="76" y="109"/>
                  </a:lnTo>
                  <a:lnTo>
                    <a:pt x="75" y="109"/>
                  </a:lnTo>
                  <a:lnTo>
                    <a:pt x="74" y="107"/>
                  </a:lnTo>
                  <a:lnTo>
                    <a:pt x="74" y="106"/>
                  </a:lnTo>
                  <a:lnTo>
                    <a:pt x="73" y="105"/>
                  </a:lnTo>
                  <a:lnTo>
                    <a:pt x="72" y="104"/>
                  </a:lnTo>
                  <a:lnTo>
                    <a:pt x="70" y="103"/>
                  </a:lnTo>
                  <a:lnTo>
                    <a:pt x="70" y="102"/>
                  </a:lnTo>
                  <a:lnTo>
                    <a:pt x="69" y="102"/>
                  </a:lnTo>
                  <a:lnTo>
                    <a:pt x="69" y="101"/>
                  </a:lnTo>
                  <a:lnTo>
                    <a:pt x="69" y="101"/>
                  </a:lnTo>
                  <a:lnTo>
                    <a:pt x="68" y="101"/>
                  </a:lnTo>
                  <a:lnTo>
                    <a:pt x="68" y="100"/>
                  </a:lnTo>
                  <a:lnTo>
                    <a:pt x="68" y="101"/>
                  </a:lnTo>
                  <a:lnTo>
                    <a:pt x="67" y="101"/>
                  </a:lnTo>
                  <a:lnTo>
                    <a:pt x="67" y="100"/>
                  </a:lnTo>
                  <a:lnTo>
                    <a:pt x="67" y="101"/>
                  </a:lnTo>
                  <a:lnTo>
                    <a:pt x="67" y="100"/>
                  </a:lnTo>
                  <a:lnTo>
                    <a:pt x="66" y="100"/>
                  </a:lnTo>
                  <a:lnTo>
                    <a:pt x="65" y="98"/>
                  </a:lnTo>
                  <a:lnTo>
                    <a:pt x="64" y="98"/>
                  </a:lnTo>
                  <a:lnTo>
                    <a:pt x="63" y="98"/>
                  </a:lnTo>
                  <a:lnTo>
                    <a:pt x="63" y="97"/>
                  </a:lnTo>
                  <a:lnTo>
                    <a:pt x="61" y="96"/>
                  </a:lnTo>
                  <a:lnTo>
                    <a:pt x="61" y="95"/>
                  </a:lnTo>
                  <a:lnTo>
                    <a:pt x="60" y="95"/>
                  </a:lnTo>
                  <a:lnTo>
                    <a:pt x="60" y="94"/>
                  </a:lnTo>
                  <a:lnTo>
                    <a:pt x="59" y="94"/>
                  </a:lnTo>
                  <a:lnTo>
                    <a:pt x="59" y="93"/>
                  </a:lnTo>
                  <a:lnTo>
                    <a:pt x="58" y="93"/>
                  </a:lnTo>
                  <a:lnTo>
                    <a:pt x="55" y="90"/>
                  </a:lnTo>
                  <a:lnTo>
                    <a:pt x="53" y="89"/>
                  </a:lnTo>
                  <a:lnTo>
                    <a:pt x="52" y="89"/>
                  </a:lnTo>
                  <a:lnTo>
                    <a:pt x="52" y="88"/>
                  </a:lnTo>
                  <a:lnTo>
                    <a:pt x="51" y="88"/>
                  </a:lnTo>
                  <a:lnTo>
                    <a:pt x="51" y="87"/>
                  </a:lnTo>
                  <a:lnTo>
                    <a:pt x="50" y="87"/>
                  </a:lnTo>
                  <a:lnTo>
                    <a:pt x="49" y="85"/>
                  </a:lnTo>
                  <a:lnTo>
                    <a:pt x="49" y="85"/>
                  </a:lnTo>
                  <a:lnTo>
                    <a:pt x="48" y="85"/>
                  </a:lnTo>
                  <a:lnTo>
                    <a:pt x="46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4" y="82"/>
                  </a:lnTo>
                  <a:lnTo>
                    <a:pt x="46" y="81"/>
                  </a:lnTo>
                  <a:lnTo>
                    <a:pt x="47" y="81"/>
                  </a:lnTo>
                  <a:lnTo>
                    <a:pt x="47" y="82"/>
                  </a:lnTo>
                  <a:lnTo>
                    <a:pt x="47" y="81"/>
                  </a:lnTo>
                  <a:lnTo>
                    <a:pt x="47" y="80"/>
                  </a:lnTo>
                  <a:lnTo>
                    <a:pt x="48" y="80"/>
                  </a:lnTo>
                  <a:lnTo>
                    <a:pt x="49" y="79"/>
                  </a:lnTo>
                  <a:lnTo>
                    <a:pt x="48" y="79"/>
                  </a:lnTo>
                  <a:lnTo>
                    <a:pt x="49" y="79"/>
                  </a:lnTo>
                  <a:lnTo>
                    <a:pt x="48" y="78"/>
                  </a:lnTo>
                  <a:lnTo>
                    <a:pt x="48" y="76"/>
                  </a:lnTo>
                  <a:lnTo>
                    <a:pt x="49" y="76"/>
                  </a:lnTo>
                  <a:lnTo>
                    <a:pt x="49" y="75"/>
                  </a:lnTo>
                  <a:lnTo>
                    <a:pt x="51" y="75"/>
                  </a:lnTo>
                  <a:lnTo>
                    <a:pt x="52" y="73"/>
                  </a:lnTo>
                  <a:lnTo>
                    <a:pt x="51" y="73"/>
                  </a:lnTo>
                  <a:lnTo>
                    <a:pt x="50" y="73"/>
                  </a:lnTo>
                  <a:lnTo>
                    <a:pt x="49" y="73"/>
                  </a:lnTo>
                  <a:lnTo>
                    <a:pt x="49" y="75"/>
                  </a:lnTo>
                  <a:lnTo>
                    <a:pt x="48" y="75"/>
                  </a:lnTo>
                  <a:lnTo>
                    <a:pt x="48" y="76"/>
                  </a:lnTo>
                  <a:lnTo>
                    <a:pt x="48" y="77"/>
                  </a:lnTo>
                  <a:lnTo>
                    <a:pt x="48" y="78"/>
                  </a:lnTo>
                  <a:lnTo>
                    <a:pt x="48" y="79"/>
                  </a:lnTo>
                  <a:lnTo>
                    <a:pt x="48" y="80"/>
                  </a:lnTo>
                  <a:lnTo>
                    <a:pt x="47" y="80"/>
                  </a:lnTo>
                  <a:lnTo>
                    <a:pt x="47" y="81"/>
                  </a:lnTo>
                  <a:lnTo>
                    <a:pt x="44" y="81"/>
                  </a:lnTo>
                  <a:lnTo>
                    <a:pt x="44" y="82"/>
                  </a:lnTo>
                  <a:lnTo>
                    <a:pt x="43" y="84"/>
                  </a:lnTo>
                  <a:lnTo>
                    <a:pt x="42" y="82"/>
                  </a:lnTo>
                  <a:lnTo>
                    <a:pt x="41" y="81"/>
                  </a:lnTo>
                  <a:lnTo>
                    <a:pt x="40" y="81"/>
                  </a:lnTo>
                  <a:lnTo>
                    <a:pt x="41" y="81"/>
                  </a:lnTo>
                  <a:lnTo>
                    <a:pt x="41" y="82"/>
                  </a:lnTo>
                  <a:lnTo>
                    <a:pt x="41" y="84"/>
                  </a:lnTo>
                  <a:lnTo>
                    <a:pt x="40" y="84"/>
                  </a:lnTo>
                  <a:lnTo>
                    <a:pt x="41" y="84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4" y="85"/>
                  </a:lnTo>
                  <a:lnTo>
                    <a:pt x="46" y="85"/>
                  </a:lnTo>
                  <a:lnTo>
                    <a:pt x="47" y="85"/>
                  </a:lnTo>
                  <a:lnTo>
                    <a:pt x="47" y="86"/>
                  </a:lnTo>
                  <a:lnTo>
                    <a:pt x="49" y="86"/>
                  </a:lnTo>
                  <a:lnTo>
                    <a:pt x="49" y="87"/>
                  </a:lnTo>
                  <a:lnTo>
                    <a:pt x="48" y="87"/>
                  </a:lnTo>
                  <a:lnTo>
                    <a:pt x="47" y="86"/>
                  </a:lnTo>
                  <a:lnTo>
                    <a:pt x="46" y="86"/>
                  </a:lnTo>
                  <a:lnTo>
                    <a:pt x="44" y="86"/>
                  </a:lnTo>
                  <a:lnTo>
                    <a:pt x="42" y="85"/>
                  </a:lnTo>
                  <a:lnTo>
                    <a:pt x="42" y="85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40" y="85"/>
                  </a:lnTo>
                  <a:lnTo>
                    <a:pt x="39" y="82"/>
                  </a:lnTo>
                  <a:lnTo>
                    <a:pt x="38" y="82"/>
                  </a:lnTo>
                  <a:lnTo>
                    <a:pt x="38" y="81"/>
                  </a:lnTo>
                  <a:lnTo>
                    <a:pt x="35" y="80"/>
                  </a:lnTo>
                  <a:lnTo>
                    <a:pt x="34" y="79"/>
                  </a:lnTo>
                  <a:lnTo>
                    <a:pt x="32" y="78"/>
                  </a:lnTo>
                  <a:lnTo>
                    <a:pt x="31" y="77"/>
                  </a:lnTo>
                  <a:lnTo>
                    <a:pt x="27" y="75"/>
                  </a:lnTo>
                  <a:lnTo>
                    <a:pt x="25" y="72"/>
                  </a:lnTo>
                  <a:lnTo>
                    <a:pt x="24" y="72"/>
                  </a:lnTo>
                  <a:lnTo>
                    <a:pt x="24" y="71"/>
                  </a:lnTo>
                  <a:lnTo>
                    <a:pt x="23" y="71"/>
                  </a:lnTo>
                  <a:lnTo>
                    <a:pt x="23" y="70"/>
                  </a:lnTo>
                  <a:lnTo>
                    <a:pt x="22" y="70"/>
                  </a:lnTo>
                  <a:lnTo>
                    <a:pt x="21" y="69"/>
                  </a:lnTo>
                  <a:lnTo>
                    <a:pt x="18" y="67"/>
                  </a:lnTo>
                  <a:lnTo>
                    <a:pt x="17" y="65"/>
                  </a:lnTo>
                  <a:lnTo>
                    <a:pt x="15" y="61"/>
                  </a:lnTo>
                  <a:lnTo>
                    <a:pt x="13" y="59"/>
                  </a:lnTo>
                  <a:lnTo>
                    <a:pt x="12" y="58"/>
                  </a:lnTo>
                  <a:lnTo>
                    <a:pt x="9" y="56"/>
                  </a:lnTo>
                  <a:lnTo>
                    <a:pt x="8" y="55"/>
                  </a:lnTo>
                  <a:lnTo>
                    <a:pt x="7" y="54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7" y="53"/>
                  </a:lnTo>
                  <a:lnTo>
                    <a:pt x="8" y="53"/>
                  </a:lnTo>
                  <a:lnTo>
                    <a:pt x="8" y="54"/>
                  </a:lnTo>
                  <a:lnTo>
                    <a:pt x="9" y="55"/>
                  </a:lnTo>
                  <a:lnTo>
                    <a:pt x="10" y="55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6"/>
                  </a:lnTo>
                  <a:lnTo>
                    <a:pt x="12" y="56"/>
                  </a:lnTo>
                  <a:lnTo>
                    <a:pt x="10" y="55"/>
                  </a:lnTo>
                  <a:lnTo>
                    <a:pt x="9" y="55"/>
                  </a:lnTo>
                  <a:lnTo>
                    <a:pt x="10" y="54"/>
                  </a:lnTo>
                  <a:lnTo>
                    <a:pt x="9" y="55"/>
                  </a:lnTo>
                  <a:lnTo>
                    <a:pt x="9" y="54"/>
                  </a:lnTo>
                  <a:lnTo>
                    <a:pt x="8" y="54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9" y="53"/>
                  </a:lnTo>
                  <a:lnTo>
                    <a:pt x="8" y="53"/>
                  </a:lnTo>
                  <a:lnTo>
                    <a:pt x="9" y="53"/>
                  </a:lnTo>
                  <a:lnTo>
                    <a:pt x="8" y="53"/>
                  </a:lnTo>
                  <a:lnTo>
                    <a:pt x="8" y="52"/>
                  </a:lnTo>
                  <a:lnTo>
                    <a:pt x="9" y="52"/>
                  </a:lnTo>
                  <a:lnTo>
                    <a:pt x="9" y="51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8" y="53"/>
                  </a:lnTo>
                  <a:lnTo>
                    <a:pt x="8" y="54"/>
                  </a:lnTo>
                  <a:lnTo>
                    <a:pt x="8" y="53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3" y="52"/>
                  </a:lnTo>
                  <a:lnTo>
                    <a:pt x="0" y="51"/>
                  </a:lnTo>
                  <a:lnTo>
                    <a:pt x="1" y="51"/>
                  </a:lnTo>
                  <a:lnTo>
                    <a:pt x="1" y="50"/>
                  </a:lnTo>
                  <a:lnTo>
                    <a:pt x="1" y="48"/>
                  </a:lnTo>
                  <a:lnTo>
                    <a:pt x="3" y="48"/>
                  </a:lnTo>
                  <a:lnTo>
                    <a:pt x="4" y="48"/>
                  </a:lnTo>
                  <a:lnTo>
                    <a:pt x="5" y="47"/>
                  </a:lnTo>
                  <a:lnTo>
                    <a:pt x="6" y="46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5" y="42"/>
                  </a:lnTo>
                  <a:lnTo>
                    <a:pt x="5" y="41"/>
                  </a:lnTo>
                  <a:lnTo>
                    <a:pt x="6" y="39"/>
                  </a:lnTo>
                  <a:lnTo>
                    <a:pt x="7" y="37"/>
                  </a:lnTo>
                  <a:lnTo>
                    <a:pt x="7" y="36"/>
                  </a:lnTo>
                  <a:lnTo>
                    <a:pt x="7" y="35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9" y="34"/>
                  </a:lnTo>
                  <a:lnTo>
                    <a:pt x="9" y="33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9"/>
                  </a:lnTo>
                  <a:lnTo>
                    <a:pt x="12" y="28"/>
                  </a:lnTo>
                  <a:lnTo>
                    <a:pt x="13" y="28"/>
                  </a:lnTo>
                  <a:lnTo>
                    <a:pt x="13" y="27"/>
                  </a:lnTo>
                  <a:lnTo>
                    <a:pt x="13" y="25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8" y="18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17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5" y="13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0" y="9"/>
                  </a:lnTo>
                  <a:lnTo>
                    <a:pt x="30" y="8"/>
                  </a:lnTo>
                  <a:lnTo>
                    <a:pt x="30" y="7"/>
                  </a:lnTo>
                  <a:lnTo>
                    <a:pt x="30" y="5"/>
                  </a:lnTo>
                  <a:lnTo>
                    <a:pt x="30" y="4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2" name="Freeform 79">
              <a:extLst>
                <a:ext uri="{FF2B5EF4-FFF2-40B4-BE49-F238E27FC236}">
                  <a16:creationId xmlns:a16="http://schemas.microsoft.com/office/drawing/2014/main" id="{EA6E2F90-9083-43F6-B9FD-A5536DCE9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0187" y="1787525"/>
              <a:ext cx="328613" cy="368300"/>
            </a:xfrm>
            <a:custGeom>
              <a:avLst/>
              <a:gdLst>
                <a:gd name="T0" fmla="*/ 144 w 207"/>
                <a:gd name="T1" fmla="*/ 22 h 232"/>
                <a:gd name="T2" fmla="*/ 137 w 207"/>
                <a:gd name="T3" fmla="*/ 45 h 232"/>
                <a:gd name="T4" fmla="*/ 137 w 207"/>
                <a:gd name="T5" fmla="*/ 70 h 232"/>
                <a:gd name="T6" fmla="*/ 143 w 207"/>
                <a:gd name="T7" fmla="*/ 80 h 232"/>
                <a:gd name="T8" fmla="*/ 159 w 207"/>
                <a:gd name="T9" fmla="*/ 96 h 232"/>
                <a:gd name="T10" fmla="*/ 167 w 207"/>
                <a:gd name="T11" fmla="*/ 107 h 232"/>
                <a:gd name="T12" fmla="*/ 180 w 207"/>
                <a:gd name="T13" fmla="*/ 120 h 232"/>
                <a:gd name="T14" fmla="*/ 187 w 207"/>
                <a:gd name="T15" fmla="*/ 130 h 232"/>
                <a:gd name="T16" fmla="*/ 198 w 207"/>
                <a:gd name="T17" fmla="*/ 143 h 232"/>
                <a:gd name="T18" fmla="*/ 207 w 207"/>
                <a:gd name="T19" fmla="*/ 154 h 232"/>
                <a:gd name="T20" fmla="*/ 190 w 207"/>
                <a:gd name="T21" fmla="*/ 170 h 232"/>
                <a:gd name="T22" fmla="*/ 175 w 207"/>
                <a:gd name="T23" fmla="*/ 170 h 232"/>
                <a:gd name="T24" fmla="*/ 159 w 207"/>
                <a:gd name="T25" fmla="*/ 178 h 232"/>
                <a:gd name="T26" fmla="*/ 153 w 207"/>
                <a:gd name="T27" fmla="*/ 187 h 232"/>
                <a:gd name="T28" fmla="*/ 152 w 207"/>
                <a:gd name="T29" fmla="*/ 195 h 232"/>
                <a:gd name="T30" fmla="*/ 147 w 207"/>
                <a:gd name="T31" fmla="*/ 204 h 232"/>
                <a:gd name="T32" fmla="*/ 145 w 207"/>
                <a:gd name="T33" fmla="*/ 211 h 232"/>
                <a:gd name="T34" fmla="*/ 142 w 207"/>
                <a:gd name="T35" fmla="*/ 216 h 232"/>
                <a:gd name="T36" fmla="*/ 134 w 207"/>
                <a:gd name="T37" fmla="*/ 221 h 232"/>
                <a:gd name="T38" fmla="*/ 126 w 207"/>
                <a:gd name="T39" fmla="*/ 222 h 232"/>
                <a:gd name="T40" fmla="*/ 121 w 207"/>
                <a:gd name="T41" fmla="*/ 225 h 232"/>
                <a:gd name="T42" fmla="*/ 113 w 207"/>
                <a:gd name="T43" fmla="*/ 226 h 232"/>
                <a:gd name="T44" fmla="*/ 104 w 207"/>
                <a:gd name="T45" fmla="*/ 229 h 232"/>
                <a:gd name="T46" fmla="*/ 98 w 207"/>
                <a:gd name="T47" fmla="*/ 229 h 232"/>
                <a:gd name="T48" fmla="*/ 94 w 207"/>
                <a:gd name="T49" fmla="*/ 232 h 232"/>
                <a:gd name="T50" fmla="*/ 62 w 207"/>
                <a:gd name="T51" fmla="*/ 230 h 232"/>
                <a:gd name="T52" fmla="*/ 34 w 207"/>
                <a:gd name="T53" fmla="*/ 223 h 232"/>
                <a:gd name="T54" fmla="*/ 35 w 207"/>
                <a:gd name="T55" fmla="*/ 216 h 232"/>
                <a:gd name="T56" fmla="*/ 38 w 207"/>
                <a:gd name="T57" fmla="*/ 208 h 232"/>
                <a:gd name="T58" fmla="*/ 40 w 207"/>
                <a:gd name="T59" fmla="*/ 198 h 232"/>
                <a:gd name="T60" fmla="*/ 41 w 207"/>
                <a:gd name="T61" fmla="*/ 190 h 232"/>
                <a:gd name="T62" fmla="*/ 42 w 207"/>
                <a:gd name="T63" fmla="*/ 181 h 232"/>
                <a:gd name="T64" fmla="*/ 40 w 207"/>
                <a:gd name="T65" fmla="*/ 175 h 232"/>
                <a:gd name="T66" fmla="*/ 45 w 207"/>
                <a:gd name="T67" fmla="*/ 166 h 232"/>
                <a:gd name="T68" fmla="*/ 17 w 207"/>
                <a:gd name="T69" fmla="*/ 169 h 232"/>
                <a:gd name="T70" fmla="*/ 16 w 207"/>
                <a:gd name="T71" fmla="*/ 161 h 232"/>
                <a:gd name="T72" fmla="*/ 16 w 207"/>
                <a:gd name="T73" fmla="*/ 152 h 232"/>
                <a:gd name="T74" fmla="*/ 17 w 207"/>
                <a:gd name="T75" fmla="*/ 144 h 232"/>
                <a:gd name="T76" fmla="*/ 21 w 207"/>
                <a:gd name="T77" fmla="*/ 136 h 232"/>
                <a:gd name="T78" fmla="*/ 15 w 207"/>
                <a:gd name="T79" fmla="*/ 132 h 232"/>
                <a:gd name="T80" fmla="*/ 22 w 207"/>
                <a:gd name="T81" fmla="*/ 129 h 232"/>
                <a:gd name="T82" fmla="*/ 25 w 207"/>
                <a:gd name="T83" fmla="*/ 120 h 232"/>
                <a:gd name="T84" fmla="*/ 24 w 207"/>
                <a:gd name="T85" fmla="*/ 114 h 232"/>
                <a:gd name="T86" fmla="*/ 22 w 207"/>
                <a:gd name="T87" fmla="*/ 113 h 232"/>
                <a:gd name="T88" fmla="*/ 17 w 207"/>
                <a:gd name="T89" fmla="*/ 112 h 232"/>
                <a:gd name="T90" fmla="*/ 10 w 207"/>
                <a:gd name="T91" fmla="*/ 105 h 232"/>
                <a:gd name="T92" fmla="*/ 9 w 207"/>
                <a:gd name="T93" fmla="*/ 97 h 232"/>
                <a:gd name="T94" fmla="*/ 4 w 207"/>
                <a:gd name="T95" fmla="*/ 95 h 232"/>
                <a:gd name="T96" fmla="*/ 2 w 207"/>
                <a:gd name="T97" fmla="*/ 89 h 232"/>
                <a:gd name="T98" fmla="*/ 2 w 207"/>
                <a:gd name="T99" fmla="*/ 81 h 232"/>
                <a:gd name="T100" fmla="*/ 8 w 207"/>
                <a:gd name="T101" fmla="*/ 73 h 232"/>
                <a:gd name="T102" fmla="*/ 24 w 207"/>
                <a:gd name="T103" fmla="*/ 73 h 232"/>
                <a:gd name="T104" fmla="*/ 56 w 207"/>
                <a:gd name="T105" fmla="*/ 72 h 232"/>
                <a:gd name="T106" fmla="*/ 67 w 207"/>
                <a:gd name="T107" fmla="*/ 67 h 232"/>
                <a:gd name="T108" fmla="*/ 70 w 207"/>
                <a:gd name="T109" fmla="*/ 53 h 232"/>
                <a:gd name="T110" fmla="*/ 75 w 207"/>
                <a:gd name="T111" fmla="*/ 48 h 232"/>
                <a:gd name="T112" fmla="*/ 89 w 207"/>
                <a:gd name="T113" fmla="*/ 46 h 232"/>
                <a:gd name="T114" fmla="*/ 94 w 207"/>
                <a:gd name="T115" fmla="*/ 28 h 232"/>
                <a:gd name="T116" fmla="*/ 101 w 207"/>
                <a:gd name="T117" fmla="*/ 14 h 232"/>
                <a:gd name="T118" fmla="*/ 120 w 207"/>
                <a:gd name="T119" fmla="*/ 1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7" h="232">
                  <a:moveTo>
                    <a:pt x="138" y="0"/>
                  </a:moveTo>
                  <a:lnTo>
                    <a:pt x="138" y="10"/>
                  </a:lnTo>
                  <a:lnTo>
                    <a:pt x="142" y="10"/>
                  </a:lnTo>
                  <a:lnTo>
                    <a:pt x="142" y="12"/>
                  </a:lnTo>
                  <a:lnTo>
                    <a:pt x="144" y="12"/>
                  </a:lnTo>
                  <a:lnTo>
                    <a:pt x="144" y="18"/>
                  </a:lnTo>
                  <a:lnTo>
                    <a:pt x="146" y="18"/>
                  </a:lnTo>
                  <a:lnTo>
                    <a:pt x="147" y="22"/>
                  </a:lnTo>
                  <a:lnTo>
                    <a:pt x="144" y="22"/>
                  </a:lnTo>
                  <a:lnTo>
                    <a:pt x="144" y="27"/>
                  </a:lnTo>
                  <a:lnTo>
                    <a:pt x="139" y="27"/>
                  </a:lnTo>
                  <a:lnTo>
                    <a:pt x="139" y="33"/>
                  </a:lnTo>
                  <a:lnTo>
                    <a:pt x="137" y="33"/>
                  </a:lnTo>
                  <a:lnTo>
                    <a:pt x="137" y="37"/>
                  </a:lnTo>
                  <a:lnTo>
                    <a:pt x="135" y="37"/>
                  </a:lnTo>
                  <a:lnTo>
                    <a:pt x="135" y="42"/>
                  </a:lnTo>
                  <a:lnTo>
                    <a:pt x="135" y="45"/>
                  </a:lnTo>
                  <a:lnTo>
                    <a:pt x="137" y="45"/>
                  </a:lnTo>
                  <a:lnTo>
                    <a:pt x="137" y="53"/>
                  </a:lnTo>
                  <a:lnTo>
                    <a:pt x="135" y="53"/>
                  </a:lnTo>
                  <a:lnTo>
                    <a:pt x="135" y="60"/>
                  </a:lnTo>
                  <a:lnTo>
                    <a:pt x="137" y="60"/>
                  </a:lnTo>
                  <a:lnTo>
                    <a:pt x="137" y="64"/>
                  </a:lnTo>
                  <a:lnTo>
                    <a:pt x="133" y="64"/>
                  </a:lnTo>
                  <a:lnTo>
                    <a:pt x="133" y="69"/>
                  </a:lnTo>
                  <a:lnTo>
                    <a:pt x="137" y="69"/>
                  </a:lnTo>
                  <a:lnTo>
                    <a:pt x="137" y="70"/>
                  </a:lnTo>
                  <a:lnTo>
                    <a:pt x="137" y="71"/>
                  </a:lnTo>
                  <a:lnTo>
                    <a:pt x="137" y="77"/>
                  </a:lnTo>
                  <a:lnTo>
                    <a:pt x="138" y="77"/>
                  </a:lnTo>
                  <a:lnTo>
                    <a:pt x="139" y="77"/>
                  </a:lnTo>
                  <a:lnTo>
                    <a:pt x="139" y="79"/>
                  </a:lnTo>
                  <a:lnTo>
                    <a:pt x="141" y="79"/>
                  </a:lnTo>
                  <a:lnTo>
                    <a:pt x="142" y="79"/>
                  </a:lnTo>
                  <a:lnTo>
                    <a:pt x="143" y="79"/>
                  </a:lnTo>
                  <a:lnTo>
                    <a:pt x="143" y="80"/>
                  </a:lnTo>
                  <a:lnTo>
                    <a:pt x="149" y="80"/>
                  </a:lnTo>
                  <a:lnTo>
                    <a:pt x="149" y="84"/>
                  </a:lnTo>
                  <a:lnTo>
                    <a:pt x="151" y="84"/>
                  </a:lnTo>
                  <a:lnTo>
                    <a:pt x="151" y="88"/>
                  </a:lnTo>
                  <a:lnTo>
                    <a:pt x="154" y="88"/>
                  </a:lnTo>
                  <a:lnTo>
                    <a:pt x="154" y="93"/>
                  </a:lnTo>
                  <a:lnTo>
                    <a:pt x="156" y="93"/>
                  </a:lnTo>
                  <a:lnTo>
                    <a:pt x="156" y="96"/>
                  </a:lnTo>
                  <a:lnTo>
                    <a:pt x="159" y="96"/>
                  </a:lnTo>
                  <a:lnTo>
                    <a:pt x="159" y="98"/>
                  </a:lnTo>
                  <a:lnTo>
                    <a:pt x="161" y="98"/>
                  </a:lnTo>
                  <a:lnTo>
                    <a:pt x="161" y="99"/>
                  </a:lnTo>
                  <a:lnTo>
                    <a:pt x="162" y="99"/>
                  </a:lnTo>
                  <a:lnTo>
                    <a:pt x="162" y="101"/>
                  </a:lnTo>
                  <a:lnTo>
                    <a:pt x="163" y="101"/>
                  </a:lnTo>
                  <a:lnTo>
                    <a:pt x="163" y="104"/>
                  </a:lnTo>
                  <a:lnTo>
                    <a:pt x="167" y="104"/>
                  </a:lnTo>
                  <a:lnTo>
                    <a:pt x="167" y="107"/>
                  </a:lnTo>
                  <a:lnTo>
                    <a:pt x="169" y="107"/>
                  </a:lnTo>
                  <a:lnTo>
                    <a:pt x="170" y="107"/>
                  </a:lnTo>
                  <a:lnTo>
                    <a:pt x="171" y="112"/>
                  </a:lnTo>
                  <a:lnTo>
                    <a:pt x="176" y="112"/>
                  </a:lnTo>
                  <a:lnTo>
                    <a:pt x="176" y="115"/>
                  </a:lnTo>
                  <a:lnTo>
                    <a:pt x="178" y="115"/>
                  </a:lnTo>
                  <a:lnTo>
                    <a:pt x="179" y="115"/>
                  </a:lnTo>
                  <a:lnTo>
                    <a:pt x="179" y="120"/>
                  </a:lnTo>
                  <a:lnTo>
                    <a:pt x="180" y="120"/>
                  </a:lnTo>
                  <a:lnTo>
                    <a:pt x="180" y="122"/>
                  </a:lnTo>
                  <a:lnTo>
                    <a:pt x="181" y="122"/>
                  </a:lnTo>
                  <a:lnTo>
                    <a:pt x="182" y="122"/>
                  </a:lnTo>
                  <a:lnTo>
                    <a:pt x="182" y="124"/>
                  </a:lnTo>
                  <a:lnTo>
                    <a:pt x="185" y="124"/>
                  </a:lnTo>
                  <a:lnTo>
                    <a:pt x="185" y="126"/>
                  </a:lnTo>
                  <a:lnTo>
                    <a:pt x="187" y="126"/>
                  </a:lnTo>
                  <a:lnTo>
                    <a:pt x="187" y="127"/>
                  </a:lnTo>
                  <a:lnTo>
                    <a:pt x="187" y="130"/>
                  </a:lnTo>
                  <a:lnTo>
                    <a:pt x="187" y="131"/>
                  </a:lnTo>
                  <a:lnTo>
                    <a:pt x="189" y="131"/>
                  </a:lnTo>
                  <a:lnTo>
                    <a:pt x="189" y="132"/>
                  </a:lnTo>
                  <a:lnTo>
                    <a:pt x="190" y="132"/>
                  </a:lnTo>
                  <a:lnTo>
                    <a:pt x="190" y="135"/>
                  </a:lnTo>
                  <a:lnTo>
                    <a:pt x="194" y="135"/>
                  </a:lnTo>
                  <a:lnTo>
                    <a:pt x="194" y="141"/>
                  </a:lnTo>
                  <a:lnTo>
                    <a:pt x="195" y="141"/>
                  </a:lnTo>
                  <a:lnTo>
                    <a:pt x="198" y="143"/>
                  </a:lnTo>
                  <a:lnTo>
                    <a:pt x="198" y="144"/>
                  </a:lnTo>
                  <a:lnTo>
                    <a:pt x="203" y="144"/>
                  </a:lnTo>
                  <a:lnTo>
                    <a:pt x="203" y="145"/>
                  </a:lnTo>
                  <a:lnTo>
                    <a:pt x="203" y="146"/>
                  </a:lnTo>
                  <a:lnTo>
                    <a:pt x="205" y="146"/>
                  </a:lnTo>
                  <a:lnTo>
                    <a:pt x="205" y="149"/>
                  </a:lnTo>
                  <a:lnTo>
                    <a:pt x="206" y="149"/>
                  </a:lnTo>
                  <a:lnTo>
                    <a:pt x="207" y="150"/>
                  </a:lnTo>
                  <a:lnTo>
                    <a:pt x="207" y="154"/>
                  </a:lnTo>
                  <a:lnTo>
                    <a:pt x="201" y="154"/>
                  </a:lnTo>
                  <a:lnTo>
                    <a:pt x="201" y="158"/>
                  </a:lnTo>
                  <a:lnTo>
                    <a:pt x="199" y="158"/>
                  </a:lnTo>
                  <a:lnTo>
                    <a:pt x="198" y="161"/>
                  </a:lnTo>
                  <a:lnTo>
                    <a:pt x="194" y="160"/>
                  </a:lnTo>
                  <a:lnTo>
                    <a:pt x="194" y="162"/>
                  </a:lnTo>
                  <a:lnTo>
                    <a:pt x="192" y="162"/>
                  </a:lnTo>
                  <a:lnTo>
                    <a:pt x="192" y="170"/>
                  </a:lnTo>
                  <a:lnTo>
                    <a:pt x="190" y="170"/>
                  </a:lnTo>
                  <a:lnTo>
                    <a:pt x="189" y="170"/>
                  </a:lnTo>
                  <a:lnTo>
                    <a:pt x="189" y="171"/>
                  </a:lnTo>
                  <a:lnTo>
                    <a:pt x="188" y="171"/>
                  </a:lnTo>
                  <a:lnTo>
                    <a:pt x="184" y="172"/>
                  </a:lnTo>
                  <a:lnTo>
                    <a:pt x="184" y="170"/>
                  </a:lnTo>
                  <a:lnTo>
                    <a:pt x="182" y="170"/>
                  </a:lnTo>
                  <a:lnTo>
                    <a:pt x="181" y="170"/>
                  </a:lnTo>
                  <a:lnTo>
                    <a:pt x="180" y="170"/>
                  </a:lnTo>
                  <a:lnTo>
                    <a:pt x="175" y="170"/>
                  </a:lnTo>
                  <a:lnTo>
                    <a:pt x="172" y="170"/>
                  </a:lnTo>
                  <a:lnTo>
                    <a:pt x="172" y="173"/>
                  </a:lnTo>
                  <a:lnTo>
                    <a:pt x="169" y="173"/>
                  </a:lnTo>
                  <a:lnTo>
                    <a:pt x="167" y="173"/>
                  </a:lnTo>
                  <a:lnTo>
                    <a:pt x="165" y="173"/>
                  </a:lnTo>
                  <a:lnTo>
                    <a:pt x="165" y="172"/>
                  </a:lnTo>
                  <a:lnTo>
                    <a:pt x="159" y="172"/>
                  </a:lnTo>
                  <a:lnTo>
                    <a:pt x="159" y="173"/>
                  </a:lnTo>
                  <a:lnTo>
                    <a:pt x="159" y="178"/>
                  </a:lnTo>
                  <a:lnTo>
                    <a:pt x="158" y="178"/>
                  </a:lnTo>
                  <a:lnTo>
                    <a:pt x="158" y="180"/>
                  </a:lnTo>
                  <a:lnTo>
                    <a:pt x="156" y="180"/>
                  </a:lnTo>
                  <a:lnTo>
                    <a:pt x="156" y="183"/>
                  </a:lnTo>
                  <a:lnTo>
                    <a:pt x="155" y="183"/>
                  </a:lnTo>
                  <a:lnTo>
                    <a:pt x="155" y="186"/>
                  </a:lnTo>
                  <a:lnTo>
                    <a:pt x="154" y="186"/>
                  </a:lnTo>
                  <a:lnTo>
                    <a:pt x="154" y="187"/>
                  </a:lnTo>
                  <a:lnTo>
                    <a:pt x="153" y="187"/>
                  </a:lnTo>
                  <a:lnTo>
                    <a:pt x="153" y="189"/>
                  </a:lnTo>
                  <a:lnTo>
                    <a:pt x="152" y="189"/>
                  </a:lnTo>
                  <a:lnTo>
                    <a:pt x="152" y="189"/>
                  </a:lnTo>
                  <a:lnTo>
                    <a:pt x="151" y="189"/>
                  </a:lnTo>
                  <a:lnTo>
                    <a:pt x="151" y="190"/>
                  </a:lnTo>
                  <a:lnTo>
                    <a:pt x="151" y="191"/>
                  </a:lnTo>
                  <a:lnTo>
                    <a:pt x="151" y="192"/>
                  </a:lnTo>
                  <a:lnTo>
                    <a:pt x="152" y="194"/>
                  </a:lnTo>
                  <a:lnTo>
                    <a:pt x="152" y="195"/>
                  </a:lnTo>
                  <a:lnTo>
                    <a:pt x="152" y="196"/>
                  </a:lnTo>
                  <a:lnTo>
                    <a:pt x="153" y="196"/>
                  </a:lnTo>
                  <a:lnTo>
                    <a:pt x="153" y="197"/>
                  </a:lnTo>
                  <a:lnTo>
                    <a:pt x="152" y="198"/>
                  </a:lnTo>
                  <a:lnTo>
                    <a:pt x="150" y="199"/>
                  </a:lnTo>
                  <a:lnTo>
                    <a:pt x="150" y="200"/>
                  </a:lnTo>
                  <a:lnTo>
                    <a:pt x="149" y="202"/>
                  </a:lnTo>
                  <a:lnTo>
                    <a:pt x="147" y="203"/>
                  </a:lnTo>
                  <a:lnTo>
                    <a:pt x="147" y="204"/>
                  </a:lnTo>
                  <a:lnTo>
                    <a:pt x="149" y="204"/>
                  </a:lnTo>
                  <a:lnTo>
                    <a:pt x="149" y="205"/>
                  </a:lnTo>
                  <a:lnTo>
                    <a:pt x="147" y="205"/>
                  </a:lnTo>
                  <a:lnTo>
                    <a:pt x="147" y="206"/>
                  </a:lnTo>
                  <a:lnTo>
                    <a:pt x="147" y="207"/>
                  </a:lnTo>
                  <a:lnTo>
                    <a:pt x="147" y="208"/>
                  </a:lnTo>
                  <a:lnTo>
                    <a:pt x="146" y="209"/>
                  </a:lnTo>
                  <a:lnTo>
                    <a:pt x="146" y="211"/>
                  </a:lnTo>
                  <a:lnTo>
                    <a:pt x="145" y="211"/>
                  </a:lnTo>
                  <a:lnTo>
                    <a:pt x="145" y="212"/>
                  </a:lnTo>
                  <a:lnTo>
                    <a:pt x="145" y="213"/>
                  </a:lnTo>
                  <a:lnTo>
                    <a:pt x="145" y="214"/>
                  </a:lnTo>
                  <a:lnTo>
                    <a:pt x="144" y="214"/>
                  </a:lnTo>
                  <a:lnTo>
                    <a:pt x="144" y="215"/>
                  </a:lnTo>
                  <a:lnTo>
                    <a:pt x="143" y="214"/>
                  </a:lnTo>
                  <a:lnTo>
                    <a:pt x="143" y="215"/>
                  </a:lnTo>
                  <a:lnTo>
                    <a:pt x="142" y="216"/>
                  </a:lnTo>
                  <a:lnTo>
                    <a:pt x="142" y="216"/>
                  </a:lnTo>
                  <a:lnTo>
                    <a:pt x="141" y="216"/>
                  </a:lnTo>
                  <a:lnTo>
                    <a:pt x="139" y="217"/>
                  </a:lnTo>
                  <a:lnTo>
                    <a:pt x="138" y="219"/>
                  </a:lnTo>
                  <a:lnTo>
                    <a:pt x="138" y="220"/>
                  </a:lnTo>
                  <a:lnTo>
                    <a:pt x="137" y="220"/>
                  </a:lnTo>
                  <a:lnTo>
                    <a:pt x="136" y="220"/>
                  </a:lnTo>
                  <a:lnTo>
                    <a:pt x="135" y="220"/>
                  </a:lnTo>
                  <a:lnTo>
                    <a:pt x="135" y="221"/>
                  </a:lnTo>
                  <a:lnTo>
                    <a:pt x="134" y="221"/>
                  </a:lnTo>
                  <a:lnTo>
                    <a:pt x="133" y="221"/>
                  </a:lnTo>
                  <a:lnTo>
                    <a:pt x="132" y="221"/>
                  </a:lnTo>
                  <a:lnTo>
                    <a:pt x="130" y="222"/>
                  </a:lnTo>
                  <a:lnTo>
                    <a:pt x="129" y="223"/>
                  </a:lnTo>
                  <a:lnTo>
                    <a:pt x="129" y="222"/>
                  </a:lnTo>
                  <a:lnTo>
                    <a:pt x="128" y="222"/>
                  </a:lnTo>
                  <a:lnTo>
                    <a:pt x="128" y="221"/>
                  </a:lnTo>
                  <a:lnTo>
                    <a:pt x="127" y="222"/>
                  </a:lnTo>
                  <a:lnTo>
                    <a:pt x="126" y="222"/>
                  </a:lnTo>
                  <a:lnTo>
                    <a:pt x="125" y="222"/>
                  </a:lnTo>
                  <a:lnTo>
                    <a:pt x="124" y="222"/>
                  </a:lnTo>
                  <a:lnTo>
                    <a:pt x="124" y="223"/>
                  </a:lnTo>
                  <a:lnTo>
                    <a:pt x="122" y="223"/>
                  </a:lnTo>
                  <a:lnTo>
                    <a:pt x="122" y="224"/>
                  </a:lnTo>
                  <a:lnTo>
                    <a:pt x="122" y="225"/>
                  </a:lnTo>
                  <a:lnTo>
                    <a:pt x="122" y="226"/>
                  </a:lnTo>
                  <a:lnTo>
                    <a:pt x="121" y="226"/>
                  </a:lnTo>
                  <a:lnTo>
                    <a:pt x="121" y="225"/>
                  </a:lnTo>
                  <a:lnTo>
                    <a:pt x="120" y="225"/>
                  </a:lnTo>
                  <a:lnTo>
                    <a:pt x="119" y="226"/>
                  </a:lnTo>
                  <a:lnTo>
                    <a:pt x="118" y="226"/>
                  </a:lnTo>
                  <a:lnTo>
                    <a:pt x="117" y="226"/>
                  </a:lnTo>
                  <a:lnTo>
                    <a:pt x="116" y="226"/>
                  </a:lnTo>
                  <a:lnTo>
                    <a:pt x="115" y="226"/>
                  </a:lnTo>
                  <a:lnTo>
                    <a:pt x="115" y="225"/>
                  </a:lnTo>
                  <a:lnTo>
                    <a:pt x="113" y="225"/>
                  </a:lnTo>
                  <a:lnTo>
                    <a:pt x="113" y="226"/>
                  </a:lnTo>
                  <a:lnTo>
                    <a:pt x="112" y="226"/>
                  </a:lnTo>
                  <a:lnTo>
                    <a:pt x="111" y="226"/>
                  </a:lnTo>
                  <a:lnTo>
                    <a:pt x="110" y="228"/>
                  </a:lnTo>
                  <a:lnTo>
                    <a:pt x="109" y="228"/>
                  </a:lnTo>
                  <a:lnTo>
                    <a:pt x="108" y="229"/>
                  </a:lnTo>
                  <a:lnTo>
                    <a:pt x="107" y="229"/>
                  </a:lnTo>
                  <a:lnTo>
                    <a:pt x="105" y="230"/>
                  </a:lnTo>
                  <a:lnTo>
                    <a:pt x="104" y="230"/>
                  </a:lnTo>
                  <a:lnTo>
                    <a:pt x="104" y="229"/>
                  </a:lnTo>
                  <a:lnTo>
                    <a:pt x="103" y="229"/>
                  </a:lnTo>
                  <a:lnTo>
                    <a:pt x="102" y="228"/>
                  </a:lnTo>
                  <a:lnTo>
                    <a:pt x="101" y="229"/>
                  </a:lnTo>
                  <a:lnTo>
                    <a:pt x="101" y="228"/>
                  </a:lnTo>
                  <a:lnTo>
                    <a:pt x="101" y="228"/>
                  </a:lnTo>
                  <a:lnTo>
                    <a:pt x="101" y="229"/>
                  </a:lnTo>
                  <a:lnTo>
                    <a:pt x="100" y="229"/>
                  </a:lnTo>
                  <a:lnTo>
                    <a:pt x="99" y="229"/>
                  </a:lnTo>
                  <a:lnTo>
                    <a:pt x="98" y="229"/>
                  </a:lnTo>
                  <a:lnTo>
                    <a:pt x="98" y="228"/>
                  </a:lnTo>
                  <a:lnTo>
                    <a:pt x="98" y="226"/>
                  </a:lnTo>
                  <a:lnTo>
                    <a:pt x="96" y="225"/>
                  </a:lnTo>
                  <a:lnTo>
                    <a:pt x="95" y="225"/>
                  </a:lnTo>
                  <a:lnTo>
                    <a:pt x="95" y="226"/>
                  </a:lnTo>
                  <a:lnTo>
                    <a:pt x="94" y="228"/>
                  </a:lnTo>
                  <a:lnTo>
                    <a:pt x="94" y="229"/>
                  </a:lnTo>
                  <a:lnTo>
                    <a:pt x="94" y="231"/>
                  </a:lnTo>
                  <a:lnTo>
                    <a:pt x="94" y="232"/>
                  </a:lnTo>
                  <a:lnTo>
                    <a:pt x="93" y="232"/>
                  </a:lnTo>
                  <a:lnTo>
                    <a:pt x="92" y="232"/>
                  </a:lnTo>
                  <a:lnTo>
                    <a:pt x="92" y="231"/>
                  </a:lnTo>
                  <a:lnTo>
                    <a:pt x="91" y="231"/>
                  </a:lnTo>
                  <a:lnTo>
                    <a:pt x="92" y="229"/>
                  </a:lnTo>
                  <a:lnTo>
                    <a:pt x="83" y="230"/>
                  </a:lnTo>
                  <a:lnTo>
                    <a:pt x="82" y="230"/>
                  </a:lnTo>
                  <a:lnTo>
                    <a:pt x="66" y="230"/>
                  </a:lnTo>
                  <a:lnTo>
                    <a:pt x="62" y="230"/>
                  </a:lnTo>
                  <a:lnTo>
                    <a:pt x="40" y="230"/>
                  </a:lnTo>
                  <a:lnTo>
                    <a:pt x="33" y="230"/>
                  </a:lnTo>
                  <a:lnTo>
                    <a:pt x="33" y="229"/>
                  </a:lnTo>
                  <a:lnTo>
                    <a:pt x="33" y="228"/>
                  </a:lnTo>
                  <a:lnTo>
                    <a:pt x="34" y="228"/>
                  </a:lnTo>
                  <a:lnTo>
                    <a:pt x="34" y="226"/>
                  </a:lnTo>
                  <a:lnTo>
                    <a:pt x="34" y="225"/>
                  </a:lnTo>
                  <a:lnTo>
                    <a:pt x="34" y="224"/>
                  </a:lnTo>
                  <a:lnTo>
                    <a:pt x="34" y="223"/>
                  </a:lnTo>
                  <a:lnTo>
                    <a:pt x="35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6" y="221"/>
                  </a:lnTo>
                  <a:lnTo>
                    <a:pt x="36" y="220"/>
                  </a:lnTo>
                  <a:lnTo>
                    <a:pt x="35" y="219"/>
                  </a:lnTo>
                  <a:lnTo>
                    <a:pt x="35" y="217"/>
                  </a:lnTo>
                  <a:lnTo>
                    <a:pt x="35" y="216"/>
                  </a:lnTo>
                  <a:lnTo>
                    <a:pt x="35" y="216"/>
                  </a:lnTo>
                  <a:lnTo>
                    <a:pt x="36" y="216"/>
                  </a:lnTo>
                  <a:lnTo>
                    <a:pt x="36" y="215"/>
                  </a:lnTo>
                  <a:lnTo>
                    <a:pt x="36" y="214"/>
                  </a:lnTo>
                  <a:lnTo>
                    <a:pt x="38" y="214"/>
                  </a:lnTo>
                  <a:lnTo>
                    <a:pt x="38" y="212"/>
                  </a:lnTo>
                  <a:lnTo>
                    <a:pt x="39" y="212"/>
                  </a:lnTo>
                  <a:lnTo>
                    <a:pt x="39" y="211"/>
                  </a:lnTo>
                  <a:lnTo>
                    <a:pt x="38" y="209"/>
                  </a:lnTo>
                  <a:lnTo>
                    <a:pt x="38" y="208"/>
                  </a:lnTo>
                  <a:lnTo>
                    <a:pt x="38" y="207"/>
                  </a:lnTo>
                  <a:lnTo>
                    <a:pt x="38" y="206"/>
                  </a:lnTo>
                  <a:lnTo>
                    <a:pt x="38" y="205"/>
                  </a:lnTo>
                  <a:lnTo>
                    <a:pt x="38" y="204"/>
                  </a:lnTo>
                  <a:lnTo>
                    <a:pt x="39" y="204"/>
                  </a:lnTo>
                  <a:lnTo>
                    <a:pt x="39" y="203"/>
                  </a:lnTo>
                  <a:lnTo>
                    <a:pt x="39" y="202"/>
                  </a:lnTo>
                  <a:lnTo>
                    <a:pt x="40" y="199"/>
                  </a:lnTo>
                  <a:lnTo>
                    <a:pt x="40" y="198"/>
                  </a:lnTo>
                  <a:lnTo>
                    <a:pt x="41" y="196"/>
                  </a:lnTo>
                  <a:lnTo>
                    <a:pt x="41" y="195"/>
                  </a:lnTo>
                  <a:lnTo>
                    <a:pt x="41" y="194"/>
                  </a:lnTo>
                  <a:lnTo>
                    <a:pt x="40" y="194"/>
                  </a:lnTo>
                  <a:lnTo>
                    <a:pt x="41" y="192"/>
                  </a:lnTo>
                  <a:lnTo>
                    <a:pt x="41" y="191"/>
                  </a:lnTo>
                  <a:lnTo>
                    <a:pt x="41" y="190"/>
                  </a:lnTo>
                  <a:lnTo>
                    <a:pt x="42" y="190"/>
                  </a:lnTo>
                  <a:lnTo>
                    <a:pt x="41" y="190"/>
                  </a:lnTo>
                  <a:lnTo>
                    <a:pt x="41" y="189"/>
                  </a:lnTo>
                  <a:lnTo>
                    <a:pt x="41" y="189"/>
                  </a:lnTo>
                  <a:lnTo>
                    <a:pt x="41" y="188"/>
                  </a:lnTo>
                  <a:lnTo>
                    <a:pt x="42" y="187"/>
                  </a:lnTo>
                  <a:lnTo>
                    <a:pt x="42" y="186"/>
                  </a:lnTo>
                  <a:lnTo>
                    <a:pt x="41" y="184"/>
                  </a:lnTo>
                  <a:lnTo>
                    <a:pt x="41" y="183"/>
                  </a:lnTo>
                  <a:lnTo>
                    <a:pt x="41" y="182"/>
                  </a:lnTo>
                  <a:lnTo>
                    <a:pt x="42" y="181"/>
                  </a:lnTo>
                  <a:lnTo>
                    <a:pt x="41" y="181"/>
                  </a:lnTo>
                  <a:lnTo>
                    <a:pt x="41" y="180"/>
                  </a:lnTo>
                  <a:lnTo>
                    <a:pt x="41" y="179"/>
                  </a:lnTo>
                  <a:lnTo>
                    <a:pt x="40" y="179"/>
                  </a:lnTo>
                  <a:lnTo>
                    <a:pt x="40" y="178"/>
                  </a:lnTo>
                  <a:lnTo>
                    <a:pt x="40" y="177"/>
                  </a:lnTo>
                  <a:lnTo>
                    <a:pt x="41" y="177"/>
                  </a:lnTo>
                  <a:lnTo>
                    <a:pt x="41" y="175"/>
                  </a:lnTo>
                  <a:lnTo>
                    <a:pt x="40" y="175"/>
                  </a:lnTo>
                  <a:lnTo>
                    <a:pt x="40" y="174"/>
                  </a:lnTo>
                  <a:lnTo>
                    <a:pt x="40" y="173"/>
                  </a:lnTo>
                  <a:lnTo>
                    <a:pt x="41" y="173"/>
                  </a:lnTo>
                  <a:lnTo>
                    <a:pt x="41" y="172"/>
                  </a:lnTo>
                  <a:lnTo>
                    <a:pt x="42" y="171"/>
                  </a:lnTo>
                  <a:lnTo>
                    <a:pt x="43" y="170"/>
                  </a:lnTo>
                  <a:lnTo>
                    <a:pt x="44" y="167"/>
                  </a:lnTo>
                  <a:lnTo>
                    <a:pt x="45" y="167"/>
                  </a:lnTo>
                  <a:lnTo>
                    <a:pt x="45" y="166"/>
                  </a:lnTo>
                  <a:lnTo>
                    <a:pt x="44" y="166"/>
                  </a:lnTo>
                  <a:lnTo>
                    <a:pt x="27" y="166"/>
                  </a:lnTo>
                  <a:lnTo>
                    <a:pt x="22" y="169"/>
                  </a:lnTo>
                  <a:lnTo>
                    <a:pt x="19" y="169"/>
                  </a:lnTo>
                  <a:lnTo>
                    <a:pt x="19" y="169"/>
                  </a:lnTo>
                  <a:lnTo>
                    <a:pt x="19" y="167"/>
                  </a:lnTo>
                  <a:lnTo>
                    <a:pt x="18" y="167"/>
                  </a:lnTo>
                  <a:lnTo>
                    <a:pt x="18" y="169"/>
                  </a:lnTo>
                  <a:lnTo>
                    <a:pt x="17" y="169"/>
                  </a:lnTo>
                  <a:lnTo>
                    <a:pt x="17" y="167"/>
                  </a:lnTo>
                  <a:lnTo>
                    <a:pt x="16" y="167"/>
                  </a:lnTo>
                  <a:lnTo>
                    <a:pt x="15" y="165"/>
                  </a:lnTo>
                  <a:lnTo>
                    <a:pt x="15" y="164"/>
                  </a:lnTo>
                  <a:lnTo>
                    <a:pt x="15" y="163"/>
                  </a:lnTo>
                  <a:lnTo>
                    <a:pt x="14" y="162"/>
                  </a:lnTo>
                  <a:lnTo>
                    <a:pt x="14" y="162"/>
                  </a:lnTo>
                  <a:lnTo>
                    <a:pt x="15" y="161"/>
                  </a:lnTo>
                  <a:lnTo>
                    <a:pt x="16" y="161"/>
                  </a:lnTo>
                  <a:lnTo>
                    <a:pt x="17" y="160"/>
                  </a:lnTo>
                  <a:lnTo>
                    <a:pt x="16" y="160"/>
                  </a:lnTo>
                  <a:lnTo>
                    <a:pt x="15" y="160"/>
                  </a:lnTo>
                  <a:lnTo>
                    <a:pt x="14" y="158"/>
                  </a:lnTo>
                  <a:lnTo>
                    <a:pt x="14" y="157"/>
                  </a:lnTo>
                  <a:lnTo>
                    <a:pt x="15" y="156"/>
                  </a:lnTo>
                  <a:lnTo>
                    <a:pt x="16" y="155"/>
                  </a:lnTo>
                  <a:lnTo>
                    <a:pt x="16" y="153"/>
                  </a:lnTo>
                  <a:lnTo>
                    <a:pt x="16" y="152"/>
                  </a:lnTo>
                  <a:lnTo>
                    <a:pt x="15" y="150"/>
                  </a:lnTo>
                  <a:lnTo>
                    <a:pt x="16" y="149"/>
                  </a:lnTo>
                  <a:lnTo>
                    <a:pt x="16" y="148"/>
                  </a:lnTo>
                  <a:lnTo>
                    <a:pt x="17" y="147"/>
                  </a:lnTo>
                  <a:lnTo>
                    <a:pt x="18" y="147"/>
                  </a:lnTo>
                  <a:lnTo>
                    <a:pt x="19" y="146"/>
                  </a:lnTo>
                  <a:lnTo>
                    <a:pt x="19" y="145"/>
                  </a:lnTo>
                  <a:lnTo>
                    <a:pt x="18" y="144"/>
                  </a:lnTo>
                  <a:lnTo>
                    <a:pt x="17" y="144"/>
                  </a:lnTo>
                  <a:lnTo>
                    <a:pt x="17" y="143"/>
                  </a:lnTo>
                  <a:lnTo>
                    <a:pt x="16" y="141"/>
                  </a:lnTo>
                  <a:lnTo>
                    <a:pt x="17" y="141"/>
                  </a:lnTo>
                  <a:lnTo>
                    <a:pt x="17" y="140"/>
                  </a:lnTo>
                  <a:lnTo>
                    <a:pt x="17" y="139"/>
                  </a:lnTo>
                  <a:lnTo>
                    <a:pt x="17" y="138"/>
                  </a:lnTo>
                  <a:lnTo>
                    <a:pt x="18" y="137"/>
                  </a:lnTo>
                  <a:lnTo>
                    <a:pt x="19" y="137"/>
                  </a:lnTo>
                  <a:lnTo>
                    <a:pt x="21" y="136"/>
                  </a:lnTo>
                  <a:lnTo>
                    <a:pt x="21" y="135"/>
                  </a:lnTo>
                  <a:lnTo>
                    <a:pt x="21" y="135"/>
                  </a:lnTo>
                  <a:lnTo>
                    <a:pt x="19" y="135"/>
                  </a:lnTo>
                  <a:lnTo>
                    <a:pt x="19" y="133"/>
                  </a:lnTo>
                  <a:lnTo>
                    <a:pt x="18" y="133"/>
                  </a:lnTo>
                  <a:lnTo>
                    <a:pt x="18" y="135"/>
                  </a:lnTo>
                  <a:lnTo>
                    <a:pt x="17" y="135"/>
                  </a:lnTo>
                  <a:lnTo>
                    <a:pt x="16" y="133"/>
                  </a:lnTo>
                  <a:lnTo>
                    <a:pt x="15" y="132"/>
                  </a:lnTo>
                  <a:lnTo>
                    <a:pt x="16" y="131"/>
                  </a:lnTo>
                  <a:lnTo>
                    <a:pt x="17" y="131"/>
                  </a:lnTo>
                  <a:lnTo>
                    <a:pt x="18" y="131"/>
                  </a:lnTo>
                  <a:lnTo>
                    <a:pt x="19" y="131"/>
                  </a:lnTo>
                  <a:lnTo>
                    <a:pt x="19" y="130"/>
                  </a:lnTo>
                  <a:lnTo>
                    <a:pt x="19" y="130"/>
                  </a:lnTo>
                  <a:lnTo>
                    <a:pt x="21" y="129"/>
                  </a:lnTo>
                  <a:lnTo>
                    <a:pt x="22" y="130"/>
                  </a:lnTo>
                  <a:lnTo>
                    <a:pt x="22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4" y="126"/>
                  </a:lnTo>
                  <a:lnTo>
                    <a:pt x="25" y="126"/>
                  </a:lnTo>
                  <a:lnTo>
                    <a:pt x="26" y="124"/>
                  </a:lnTo>
                  <a:lnTo>
                    <a:pt x="26" y="123"/>
                  </a:lnTo>
                  <a:lnTo>
                    <a:pt x="25" y="122"/>
                  </a:lnTo>
                  <a:lnTo>
                    <a:pt x="25" y="121"/>
                  </a:lnTo>
                  <a:lnTo>
                    <a:pt x="25" y="120"/>
                  </a:lnTo>
                  <a:lnTo>
                    <a:pt x="25" y="119"/>
                  </a:lnTo>
                  <a:lnTo>
                    <a:pt x="24" y="119"/>
                  </a:lnTo>
                  <a:lnTo>
                    <a:pt x="24" y="118"/>
                  </a:lnTo>
                  <a:lnTo>
                    <a:pt x="24" y="116"/>
                  </a:lnTo>
                  <a:lnTo>
                    <a:pt x="25" y="116"/>
                  </a:lnTo>
                  <a:lnTo>
                    <a:pt x="25" y="115"/>
                  </a:lnTo>
                  <a:lnTo>
                    <a:pt x="25" y="114"/>
                  </a:lnTo>
                  <a:lnTo>
                    <a:pt x="24" y="113"/>
                  </a:lnTo>
                  <a:lnTo>
                    <a:pt x="24" y="114"/>
                  </a:lnTo>
                  <a:lnTo>
                    <a:pt x="24" y="115"/>
                  </a:lnTo>
                  <a:lnTo>
                    <a:pt x="23" y="116"/>
                  </a:lnTo>
                  <a:lnTo>
                    <a:pt x="23" y="118"/>
                  </a:lnTo>
                  <a:lnTo>
                    <a:pt x="22" y="118"/>
                  </a:lnTo>
                  <a:lnTo>
                    <a:pt x="21" y="118"/>
                  </a:lnTo>
                  <a:lnTo>
                    <a:pt x="21" y="116"/>
                  </a:lnTo>
                  <a:lnTo>
                    <a:pt x="21" y="115"/>
                  </a:lnTo>
                  <a:lnTo>
                    <a:pt x="22" y="114"/>
                  </a:lnTo>
                  <a:lnTo>
                    <a:pt x="22" y="113"/>
                  </a:lnTo>
                  <a:lnTo>
                    <a:pt x="22" y="112"/>
                  </a:lnTo>
                  <a:lnTo>
                    <a:pt x="22" y="111"/>
                  </a:lnTo>
                  <a:lnTo>
                    <a:pt x="21" y="112"/>
                  </a:lnTo>
                  <a:lnTo>
                    <a:pt x="21" y="113"/>
                  </a:lnTo>
                  <a:lnTo>
                    <a:pt x="19" y="114"/>
                  </a:lnTo>
                  <a:lnTo>
                    <a:pt x="19" y="114"/>
                  </a:lnTo>
                  <a:lnTo>
                    <a:pt x="19" y="113"/>
                  </a:lnTo>
                  <a:lnTo>
                    <a:pt x="18" y="113"/>
                  </a:lnTo>
                  <a:lnTo>
                    <a:pt x="17" y="112"/>
                  </a:lnTo>
                  <a:lnTo>
                    <a:pt x="17" y="111"/>
                  </a:lnTo>
                  <a:lnTo>
                    <a:pt x="16" y="110"/>
                  </a:lnTo>
                  <a:lnTo>
                    <a:pt x="15" y="109"/>
                  </a:lnTo>
                  <a:lnTo>
                    <a:pt x="15" y="107"/>
                  </a:lnTo>
                  <a:lnTo>
                    <a:pt x="13" y="107"/>
                  </a:lnTo>
                  <a:lnTo>
                    <a:pt x="12" y="107"/>
                  </a:lnTo>
                  <a:lnTo>
                    <a:pt x="12" y="106"/>
                  </a:lnTo>
                  <a:lnTo>
                    <a:pt x="10" y="106"/>
                  </a:lnTo>
                  <a:lnTo>
                    <a:pt x="10" y="105"/>
                  </a:lnTo>
                  <a:lnTo>
                    <a:pt x="9" y="105"/>
                  </a:lnTo>
                  <a:lnTo>
                    <a:pt x="9" y="104"/>
                  </a:lnTo>
                  <a:lnTo>
                    <a:pt x="8" y="103"/>
                  </a:lnTo>
                  <a:lnTo>
                    <a:pt x="8" y="102"/>
                  </a:lnTo>
                  <a:lnTo>
                    <a:pt x="8" y="101"/>
                  </a:lnTo>
                  <a:lnTo>
                    <a:pt x="9" y="101"/>
                  </a:lnTo>
                  <a:lnTo>
                    <a:pt x="9" y="99"/>
                  </a:lnTo>
                  <a:lnTo>
                    <a:pt x="9" y="98"/>
                  </a:lnTo>
                  <a:lnTo>
                    <a:pt x="9" y="97"/>
                  </a:lnTo>
                  <a:lnTo>
                    <a:pt x="9" y="96"/>
                  </a:lnTo>
                  <a:lnTo>
                    <a:pt x="8" y="96"/>
                  </a:lnTo>
                  <a:lnTo>
                    <a:pt x="7" y="96"/>
                  </a:lnTo>
                  <a:lnTo>
                    <a:pt x="7" y="97"/>
                  </a:lnTo>
                  <a:lnTo>
                    <a:pt x="6" y="97"/>
                  </a:lnTo>
                  <a:lnTo>
                    <a:pt x="6" y="98"/>
                  </a:lnTo>
                  <a:lnTo>
                    <a:pt x="5" y="97"/>
                  </a:lnTo>
                  <a:lnTo>
                    <a:pt x="5" y="96"/>
                  </a:lnTo>
                  <a:lnTo>
                    <a:pt x="4" y="95"/>
                  </a:lnTo>
                  <a:lnTo>
                    <a:pt x="2" y="95"/>
                  </a:lnTo>
                  <a:lnTo>
                    <a:pt x="2" y="94"/>
                  </a:lnTo>
                  <a:lnTo>
                    <a:pt x="1" y="94"/>
                  </a:lnTo>
                  <a:lnTo>
                    <a:pt x="1" y="93"/>
                  </a:lnTo>
                  <a:lnTo>
                    <a:pt x="0" y="92"/>
                  </a:lnTo>
                  <a:lnTo>
                    <a:pt x="1" y="92"/>
                  </a:lnTo>
                  <a:lnTo>
                    <a:pt x="1" y="90"/>
                  </a:lnTo>
                  <a:lnTo>
                    <a:pt x="2" y="90"/>
                  </a:lnTo>
                  <a:lnTo>
                    <a:pt x="2" y="89"/>
                  </a:lnTo>
                  <a:lnTo>
                    <a:pt x="2" y="88"/>
                  </a:lnTo>
                  <a:lnTo>
                    <a:pt x="1" y="87"/>
                  </a:lnTo>
                  <a:lnTo>
                    <a:pt x="0" y="86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1" y="82"/>
                  </a:lnTo>
                  <a:lnTo>
                    <a:pt x="1" y="81"/>
                  </a:lnTo>
                  <a:lnTo>
                    <a:pt x="2" y="81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2" y="79"/>
                  </a:lnTo>
                  <a:lnTo>
                    <a:pt x="2" y="78"/>
                  </a:lnTo>
                  <a:lnTo>
                    <a:pt x="4" y="77"/>
                  </a:lnTo>
                  <a:lnTo>
                    <a:pt x="5" y="77"/>
                  </a:lnTo>
                  <a:lnTo>
                    <a:pt x="5" y="74"/>
                  </a:lnTo>
                  <a:lnTo>
                    <a:pt x="6" y="73"/>
                  </a:lnTo>
                  <a:lnTo>
                    <a:pt x="8" y="73"/>
                  </a:lnTo>
                  <a:lnTo>
                    <a:pt x="9" y="73"/>
                  </a:lnTo>
                  <a:lnTo>
                    <a:pt x="16" y="73"/>
                  </a:lnTo>
                  <a:lnTo>
                    <a:pt x="18" y="73"/>
                  </a:lnTo>
                  <a:lnTo>
                    <a:pt x="19" y="73"/>
                  </a:lnTo>
                  <a:lnTo>
                    <a:pt x="19" y="73"/>
                  </a:lnTo>
                  <a:lnTo>
                    <a:pt x="21" y="73"/>
                  </a:lnTo>
                  <a:lnTo>
                    <a:pt x="22" y="73"/>
                  </a:lnTo>
                  <a:lnTo>
                    <a:pt x="23" y="73"/>
                  </a:lnTo>
                  <a:lnTo>
                    <a:pt x="24" y="73"/>
                  </a:lnTo>
                  <a:lnTo>
                    <a:pt x="26" y="73"/>
                  </a:lnTo>
                  <a:lnTo>
                    <a:pt x="30" y="73"/>
                  </a:lnTo>
                  <a:lnTo>
                    <a:pt x="31" y="73"/>
                  </a:lnTo>
                  <a:lnTo>
                    <a:pt x="39" y="73"/>
                  </a:lnTo>
                  <a:lnTo>
                    <a:pt x="41" y="73"/>
                  </a:lnTo>
                  <a:lnTo>
                    <a:pt x="44" y="73"/>
                  </a:lnTo>
                  <a:lnTo>
                    <a:pt x="47" y="73"/>
                  </a:lnTo>
                  <a:lnTo>
                    <a:pt x="49" y="73"/>
                  </a:lnTo>
                  <a:lnTo>
                    <a:pt x="56" y="72"/>
                  </a:lnTo>
                  <a:lnTo>
                    <a:pt x="55" y="71"/>
                  </a:lnTo>
                  <a:lnTo>
                    <a:pt x="61" y="71"/>
                  </a:lnTo>
                  <a:lnTo>
                    <a:pt x="62" y="70"/>
                  </a:lnTo>
                  <a:lnTo>
                    <a:pt x="64" y="69"/>
                  </a:lnTo>
                  <a:lnTo>
                    <a:pt x="65" y="69"/>
                  </a:lnTo>
                  <a:lnTo>
                    <a:pt x="65" y="68"/>
                  </a:lnTo>
                  <a:lnTo>
                    <a:pt x="66" y="68"/>
                  </a:lnTo>
                  <a:lnTo>
                    <a:pt x="66" y="67"/>
                  </a:lnTo>
                  <a:lnTo>
                    <a:pt x="67" y="67"/>
                  </a:lnTo>
                  <a:lnTo>
                    <a:pt x="67" y="65"/>
                  </a:lnTo>
                  <a:lnTo>
                    <a:pt x="67" y="64"/>
                  </a:lnTo>
                  <a:lnTo>
                    <a:pt x="67" y="61"/>
                  </a:lnTo>
                  <a:lnTo>
                    <a:pt x="67" y="57"/>
                  </a:lnTo>
                  <a:lnTo>
                    <a:pt x="68" y="57"/>
                  </a:lnTo>
                  <a:lnTo>
                    <a:pt x="68" y="56"/>
                  </a:lnTo>
                  <a:lnTo>
                    <a:pt x="69" y="54"/>
                  </a:lnTo>
                  <a:lnTo>
                    <a:pt x="69" y="53"/>
                  </a:lnTo>
                  <a:lnTo>
                    <a:pt x="70" y="53"/>
                  </a:lnTo>
                  <a:lnTo>
                    <a:pt x="72" y="53"/>
                  </a:lnTo>
                  <a:lnTo>
                    <a:pt x="72" y="53"/>
                  </a:lnTo>
                  <a:lnTo>
                    <a:pt x="72" y="52"/>
                  </a:lnTo>
                  <a:lnTo>
                    <a:pt x="72" y="51"/>
                  </a:lnTo>
                  <a:lnTo>
                    <a:pt x="73" y="51"/>
                  </a:lnTo>
                  <a:lnTo>
                    <a:pt x="73" y="50"/>
                  </a:lnTo>
                  <a:lnTo>
                    <a:pt x="74" y="50"/>
                  </a:lnTo>
                  <a:lnTo>
                    <a:pt x="74" y="48"/>
                  </a:lnTo>
                  <a:lnTo>
                    <a:pt x="75" y="48"/>
                  </a:lnTo>
                  <a:lnTo>
                    <a:pt x="75" y="47"/>
                  </a:lnTo>
                  <a:lnTo>
                    <a:pt x="76" y="47"/>
                  </a:lnTo>
                  <a:lnTo>
                    <a:pt x="76" y="46"/>
                  </a:lnTo>
                  <a:lnTo>
                    <a:pt x="78" y="46"/>
                  </a:lnTo>
                  <a:lnTo>
                    <a:pt x="82" y="46"/>
                  </a:lnTo>
                  <a:lnTo>
                    <a:pt x="83" y="46"/>
                  </a:lnTo>
                  <a:lnTo>
                    <a:pt x="84" y="46"/>
                  </a:lnTo>
                  <a:lnTo>
                    <a:pt x="87" y="46"/>
                  </a:lnTo>
                  <a:lnTo>
                    <a:pt x="89" y="46"/>
                  </a:lnTo>
                  <a:lnTo>
                    <a:pt x="89" y="42"/>
                  </a:lnTo>
                  <a:lnTo>
                    <a:pt x="91" y="43"/>
                  </a:lnTo>
                  <a:lnTo>
                    <a:pt x="91" y="42"/>
                  </a:lnTo>
                  <a:lnTo>
                    <a:pt x="91" y="34"/>
                  </a:lnTo>
                  <a:lnTo>
                    <a:pt x="92" y="34"/>
                  </a:lnTo>
                  <a:lnTo>
                    <a:pt x="92" y="31"/>
                  </a:lnTo>
                  <a:lnTo>
                    <a:pt x="92" y="30"/>
                  </a:lnTo>
                  <a:lnTo>
                    <a:pt x="94" y="30"/>
                  </a:lnTo>
                  <a:lnTo>
                    <a:pt x="94" y="28"/>
                  </a:lnTo>
                  <a:lnTo>
                    <a:pt x="95" y="28"/>
                  </a:lnTo>
                  <a:lnTo>
                    <a:pt x="96" y="28"/>
                  </a:lnTo>
                  <a:lnTo>
                    <a:pt x="96" y="26"/>
                  </a:lnTo>
                  <a:lnTo>
                    <a:pt x="99" y="26"/>
                  </a:lnTo>
                  <a:lnTo>
                    <a:pt x="99" y="21"/>
                  </a:lnTo>
                  <a:lnTo>
                    <a:pt x="99" y="19"/>
                  </a:lnTo>
                  <a:lnTo>
                    <a:pt x="99" y="16"/>
                  </a:lnTo>
                  <a:lnTo>
                    <a:pt x="101" y="16"/>
                  </a:lnTo>
                  <a:lnTo>
                    <a:pt x="101" y="14"/>
                  </a:lnTo>
                  <a:lnTo>
                    <a:pt x="101" y="14"/>
                  </a:lnTo>
                  <a:lnTo>
                    <a:pt x="111" y="14"/>
                  </a:lnTo>
                  <a:lnTo>
                    <a:pt x="116" y="14"/>
                  </a:lnTo>
                  <a:lnTo>
                    <a:pt x="117" y="14"/>
                  </a:lnTo>
                  <a:lnTo>
                    <a:pt x="119" y="14"/>
                  </a:lnTo>
                  <a:lnTo>
                    <a:pt x="119" y="13"/>
                  </a:lnTo>
                  <a:lnTo>
                    <a:pt x="118" y="12"/>
                  </a:lnTo>
                  <a:lnTo>
                    <a:pt x="120" y="12"/>
                  </a:lnTo>
                  <a:lnTo>
                    <a:pt x="120" y="10"/>
                  </a:lnTo>
                  <a:lnTo>
                    <a:pt x="122" y="10"/>
                  </a:lnTo>
                  <a:lnTo>
                    <a:pt x="122" y="8"/>
                  </a:lnTo>
                  <a:lnTo>
                    <a:pt x="128" y="8"/>
                  </a:lnTo>
                  <a:lnTo>
                    <a:pt x="128" y="5"/>
                  </a:lnTo>
                  <a:lnTo>
                    <a:pt x="129" y="5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8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3" name="Freeform 80">
              <a:extLst>
                <a:ext uri="{FF2B5EF4-FFF2-40B4-BE49-F238E27FC236}">
                  <a16:creationId xmlns:a16="http://schemas.microsoft.com/office/drawing/2014/main" id="{17408433-D443-9BED-3E31-164950158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787" y="2490788"/>
              <a:ext cx="322263" cy="285750"/>
            </a:xfrm>
            <a:custGeom>
              <a:avLst/>
              <a:gdLst>
                <a:gd name="T0" fmla="*/ 192 w 203"/>
                <a:gd name="T1" fmla="*/ 17 h 180"/>
                <a:gd name="T2" fmla="*/ 200 w 203"/>
                <a:gd name="T3" fmla="*/ 23 h 180"/>
                <a:gd name="T4" fmla="*/ 192 w 203"/>
                <a:gd name="T5" fmla="*/ 26 h 180"/>
                <a:gd name="T6" fmla="*/ 180 w 203"/>
                <a:gd name="T7" fmla="*/ 31 h 180"/>
                <a:gd name="T8" fmla="*/ 172 w 203"/>
                <a:gd name="T9" fmla="*/ 36 h 180"/>
                <a:gd name="T10" fmla="*/ 167 w 203"/>
                <a:gd name="T11" fmla="*/ 44 h 180"/>
                <a:gd name="T12" fmla="*/ 159 w 203"/>
                <a:gd name="T13" fmla="*/ 51 h 180"/>
                <a:gd name="T14" fmla="*/ 154 w 203"/>
                <a:gd name="T15" fmla="*/ 59 h 180"/>
                <a:gd name="T16" fmla="*/ 150 w 203"/>
                <a:gd name="T17" fmla="*/ 67 h 180"/>
                <a:gd name="T18" fmla="*/ 145 w 203"/>
                <a:gd name="T19" fmla="*/ 74 h 180"/>
                <a:gd name="T20" fmla="*/ 141 w 203"/>
                <a:gd name="T21" fmla="*/ 82 h 180"/>
                <a:gd name="T22" fmla="*/ 136 w 203"/>
                <a:gd name="T23" fmla="*/ 90 h 180"/>
                <a:gd name="T24" fmla="*/ 132 w 203"/>
                <a:gd name="T25" fmla="*/ 95 h 180"/>
                <a:gd name="T26" fmla="*/ 128 w 203"/>
                <a:gd name="T27" fmla="*/ 101 h 180"/>
                <a:gd name="T28" fmla="*/ 123 w 203"/>
                <a:gd name="T29" fmla="*/ 107 h 180"/>
                <a:gd name="T30" fmla="*/ 119 w 203"/>
                <a:gd name="T31" fmla="*/ 116 h 180"/>
                <a:gd name="T32" fmla="*/ 115 w 203"/>
                <a:gd name="T33" fmla="*/ 123 h 180"/>
                <a:gd name="T34" fmla="*/ 109 w 203"/>
                <a:gd name="T35" fmla="*/ 132 h 180"/>
                <a:gd name="T36" fmla="*/ 103 w 203"/>
                <a:gd name="T37" fmla="*/ 133 h 180"/>
                <a:gd name="T38" fmla="*/ 101 w 203"/>
                <a:gd name="T39" fmla="*/ 136 h 180"/>
                <a:gd name="T40" fmla="*/ 95 w 203"/>
                <a:gd name="T41" fmla="*/ 138 h 180"/>
                <a:gd name="T42" fmla="*/ 97 w 203"/>
                <a:gd name="T43" fmla="*/ 142 h 180"/>
                <a:gd name="T44" fmla="*/ 97 w 203"/>
                <a:gd name="T45" fmla="*/ 150 h 180"/>
                <a:gd name="T46" fmla="*/ 94 w 203"/>
                <a:gd name="T47" fmla="*/ 155 h 180"/>
                <a:gd name="T48" fmla="*/ 90 w 203"/>
                <a:gd name="T49" fmla="*/ 160 h 180"/>
                <a:gd name="T50" fmla="*/ 84 w 203"/>
                <a:gd name="T51" fmla="*/ 163 h 180"/>
                <a:gd name="T52" fmla="*/ 80 w 203"/>
                <a:gd name="T53" fmla="*/ 169 h 180"/>
                <a:gd name="T54" fmla="*/ 74 w 203"/>
                <a:gd name="T55" fmla="*/ 175 h 180"/>
                <a:gd name="T56" fmla="*/ 46 w 203"/>
                <a:gd name="T57" fmla="*/ 152 h 180"/>
                <a:gd name="T58" fmla="*/ 9 w 203"/>
                <a:gd name="T59" fmla="*/ 103 h 180"/>
                <a:gd name="T60" fmla="*/ 0 w 203"/>
                <a:gd name="T61" fmla="*/ 75 h 180"/>
                <a:gd name="T62" fmla="*/ 8 w 203"/>
                <a:gd name="T63" fmla="*/ 76 h 180"/>
                <a:gd name="T64" fmla="*/ 15 w 203"/>
                <a:gd name="T65" fmla="*/ 74 h 180"/>
                <a:gd name="T66" fmla="*/ 23 w 203"/>
                <a:gd name="T67" fmla="*/ 73 h 180"/>
                <a:gd name="T68" fmla="*/ 31 w 203"/>
                <a:gd name="T69" fmla="*/ 67 h 180"/>
                <a:gd name="T70" fmla="*/ 37 w 203"/>
                <a:gd name="T71" fmla="*/ 61 h 180"/>
                <a:gd name="T72" fmla="*/ 41 w 203"/>
                <a:gd name="T73" fmla="*/ 59 h 180"/>
                <a:gd name="T74" fmla="*/ 49 w 203"/>
                <a:gd name="T75" fmla="*/ 59 h 180"/>
                <a:gd name="T76" fmla="*/ 58 w 203"/>
                <a:gd name="T77" fmla="*/ 52 h 180"/>
                <a:gd name="T78" fmla="*/ 66 w 203"/>
                <a:gd name="T79" fmla="*/ 49 h 180"/>
                <a:gd name="T80" fmla="*/ 74 w 203"/>
                <a:gd name="T81" fmla="*/ 44 h 180"/>
                <a:gd name="T82" fmla="*/ 78 w 203"/>
                <a:gd name="T83" fmla="*/ 40 h 180"/>
                <a:gd name="T84" fmla="*/ 80 w 203"/>
                <a:gd name="T85" fmla="*/ 32 h 180"/>
                <a:gd name="T86" fmla="*/ 86 w 203"/>
                <a:gd name="T87" fmla="*/ 28 h 180"/>
                <a:gd name="T88" fmla="*/ 93 w 203"/>
                <a:gd name="T89" fmla="*/ 24 h 180"/>
                <a:gd name="T90" fmla="*/ 99 w 203"/>
                <a:gd name="T91" fmla="*/ 20 h 180"/>
                <a:gd name="T92" fmla="*/ 103 w 203"/>
                <a:gd name="T93" fmla="*/ 17 h 180"/>
                <a:gd name="T94" fmla="*/ 115 w 203"/>
                <a:gd name="T95" fmla="*/ 15 h 180"/>
                <a:gd name="T96" fmla="*/ 120 w 203"/>
                <a:gd name="T97" fmla="*/ 10 h 180"/>
                <a:gd name="T98" fmla="*/ 127 w 203"/>
                <a:gd name="T99" fmla="*/ 13 h 180"/>
                <a:gd name="T100" fmla="*/ 134 w 203"/>
                <a:gd name="T101" fmla="*/ 11 h 180"/>
                <a:gd name="T102" fmla="*/ 143 w 203"/>
                <a:gd name="T103" fmla="*/ 10 h 180"/>
                <a:gd name="T104" fmla="*/ 151 w 203"/>
                <a:gd name="T105" fmla="*/ 7 h 180"/>
                <a:gd name="T106" fmla="*/ 161 w 203"/>
                <a:gd name="T107" fmla="*/ 5 h 180"/>
                <a:gd name="T108" fmla="*/ 170 w 203"/>
                <a:gd name="T109" fmla="*/ 3 h 180"/>
                <a:gd name="T110" fmla="*/ 178 w 203"/>
                <a:gd name="T111" fmla="*/ 3 h 180"/>
                <a:gd name="T112" fmla="*/ 186 w 203"/>
                <a:gd name="T113" fmla="*/ 1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3" h="180">
                  <a:moveTo>
                    <a:pt x="192" y="0"/>
                  </a:moveTo>
                  <a:lnTo>
                    <a:pt x="192" y="2"/>
                  </a:lnTo>
                  <a:lnTo>
                    <a:pt x="192" y="5"/>
                  </a:lnTo>
                  <a:lnTo>
                    <a:pt x="192" y="9"/>
                  </a:lnTo>
                  <a:lnTo>
                    <a:pt x="192" y="10"/>
                  </a:lnTo>
                  <a:lnTo>
                    <a:pt x="192" y="11"/>
                  </a:lnTo>
                  <a:lnTo>
                    <a:pt x="192" y="14"/>
                  </a:lnTo>
                  <a:lnTo>
                    <a:pt x="192" y="15"/>
                  </a:lnTo>
                  <a:lnTo>
                    <a:pt x="192" y="17"/>
                  </a:lnTo>
                  <a:lnTo>
                    <a:pt x="193" y="17"/>
                  </a:lnTo>
                  <a:lnTo>
                    <a:pt x="194" y="17"/>
                  </a:lnTo>
                  <a:lnTo>
                    <a:pt x="195" y="16"/>
                  </a:lnTo>
                  <a:lnTo>
                    <a:pt x="196" y="16"/>
                  </a:lnTo>
                  <a:lnTo>
                    <a:pt x="203" y="18"/>
                  </a:lnTo>
                  <a:lnTo>
                    <a:pt x="203" y="22"/>
                  </a:lnTo>
                  <a:lnTo>
                    <a:pt x="202" y="22"/>
                  </a:lnTo>
                  <a:lnTo>
                    <a:pt x="201" y="23"/>
                  </a:lnTo>
                  <a:lnTo>
                    <a:pt x="200" y="23"/>
                  </a:lnTo>
                  <a:lnTo>
                    <a:pt x="200" y="22"/>
                  </a:lnTo>
                  <a:lnTo>
                    <a:pt x="198" y="23"/>
                  </a:lnTo>
                  <a:lnTo>
                    <a:pt x="197" y="23"/>
                  </a:lnTo>
                  <a:lnTo>
                    <a:pt x="197" y="24"/>
                  </a:lnTo>
                  <a:lnTo>
                    <a:pt x="196" y="24"/>
                  </a:lnTo>
                  <a:lnTo>
                    <a:pt x="195" y="24"/>
                  </a:lnTo>
                  <a:lnTo>
                    <a:pt x="194" y="25"/>
                  </a:lnTo>
                  <a:lnTo>
                    <a:pt x="193" y="25"/>
                  </a:lnTo>
                  <a:lnTo>
                    <a:pt x="192" y="26"/>
                  </a:lnTo>
                  <a:lnTo>
                    <a:pt x="191" y="26"/>
                  </a:lnTo>
                  <a:lnTo>
                    <a:pt x="189" y="27"/>
                  </a:lnTo>
                  <a:lnTo>
                    <a:pt x="188" y="28"/>
                  </a:lnTo>
                  <a:lnTo>
                    <a:pt x="186" y="28"/>
                  </a:lnTo>
                  <a:lnTo>
                    <a:pt x="185" y="28"/>
                  </a:lnTo>
                  <a:lnTo>
                    <a:pt x="184" y="28"/>
                  </a:lnTo>
                  <a:lnTo>
                    <a:pt x="183" y="28"/>
                  </a:lnTo>
                  <a:lnTo>
                    <a:pt x="182" y="30"/>
                  </a:lnTo>
                  <a:lnTo>
                    <a:pt x="180" y="31"/>
                  </a:lnTo>
                  <a:lnTo>
                    <a:pt x="178" y="31"/>
                  </a:lnTo>
                  <a:lnTo>
                    <a:pt x="177" y="31"/>
                  </a:lnTo>
                  <a:lnTo>
                    <a:pt x="177" y="32"/>
                  </a:lnTo>
                  <a:lnTo>
                    <a:pt x="176" y="32"/>
                  </a:lnTo>
                  <a:lnTo>
                    <a:pt x="176" y="33"/>
                  </a:lnTo>
                  <a:lnTo>
                    <a:pt x="175" y="33"/>
                  </a:lnTo>
                  <a:lnTo>
                    <a:pt x="174" y="34"/>
                  </a:lnTo>
                  <a:lnTo>
                    <a:pt x="172" y="35"/>
                  </a:lnTo>
                  <a:lnTo>
                    <a:pt x="172" y="36"/>
                  </a:lnTo>
                  <a:lnTo>
                    <a:pt x="171" y="36"/>
                  </a:lnTo>
                  <a:lnTo>
                    <a:pt x="170" y="37"/>
                  </a:lnTo>
                  <a:lnTo>
                    <a:pt x="169" y="40"/>
                  </a:lnTo>
                  <a:lnTo>
                    <a:pt x="169" y="41"/>
                  </a:lnTo>
                  <a:lnTo>
                    <a:pt x="168" y="41"/>
                  </a:lnTo>
                  <a:lnTo>
                    <a:pt x="168" y="42"/>
                  </a:lnTo>
                  <a:lnTo>
                    <a:pt x="168" y="43"/>
                  </a:lnTo>
                  <a:lnTo>
                    <a:pt x="167" y="43"/>
                  </a:lnTo>
                  <a:lnTo>
                    <a:pt x="167" y="44"/>
                  </a:lnTo>
                  <a:lnTo>
                    <a:pt x="167" y="44"/>
                  </a:lnTo>
                  <a:lnTo>
                    <a:pt x="166" y="44"/>
                  </a:lnTo>
                  <a:lnTo>
                    <a:pt x="165" y="47"/>
                  </a:lnTo>
                  <a:lnTo>
                    <a:pt x="163" y="48"/>
                  </a:lnTo>
                  <a:lnTo>
                    <a:pt x="163" y="49"/>
                  </a:lnTo>
                  <a:lnTo>
                    <a:pt x="162" y="49"/>
                  </a:lnTo>
                  <a:lnTo>
                    <a:pt x="161" y="50"/>
                  </a:lnTo>
                  <a:lnTo>
                    <a:pt x="160" y="51"/>
                  </a:lnTo>
                  <a:lnTo>
                    <a:pt x="159" y="51"/>
                  </a:lnTo>
                  <a:lnTo>
                    <a:pt x="159" y="52"/>
                  </a:lnTo>
                  <a:lnTo>
                    <a:pt x="159" y="53"/>
                  </a:lnTo>
                  <a:lnTo>
                    <a:pt x="158" y="54"/>
                  </a:lnTo>
                  <a:lnTo>
                    <a:pt x="158" y="56"/>
                  </a:lnTo>
                  <a:lnTo>
                    <a:pt x="157" y="57"/>
                  </a:lnTo>
                  <a:lnTo>
                    <a:pt x="157" y="58"/>
                  </a:lnTo>
                  <a:lnTo>
                    <a:pt x="155" y="58"/>
                  </a:lnTo>
                  <a:lnTo>
                    <a:pt x="155" y="59"/>
                  </a:lnTo>
                  <a:lnTo>
                    <a:pt x="154" y="59"/>
                  </a:lnTo>
                  <a:lnTo>
                    <a:pt x="153" y="59"/>
                  </a:lnTo>
                  <a:lnTo>
                    <a:pt x="153" y="60"/>
                  </a:lnTo>
                  <a:lnTo>
                    <a:pt x="153" y="61"/>
                  </a:lnTo>
                  <a:lnTo>
                    <a:pt x="152" y="61"/>
                  </a:lnTo>
                  <a:lnTo>
                    <a:pt x="152" y="62"/>
                  </a:lnTo>
                  <a:lnTo>
                    <a:pt x="151" y="64"/>
                  </a:lnTo>
                  <a:lnTo>
                    <a:pt x="150" y="64"/>
                  </a:lnTo>
                  <a:lnTo>
                    <a:pt x="150" y="66"/>
                  </a:lnTo>
                  <a:lnTo>
                    <a:pt x="150" y="67"/>
                  </a:lnTo>
                  <a:lnTo>
                    <a:pt x="150" y="68"/>
                  </a:lnTo>
                  <a:lnTo>
                    <a:pt x="149" y="69"/>
                  </a:lnTo>
                  <a:lnTo>
                    <a:pt x="148" y="70"/>
                  </a:lnTo>
                  <a:lnTo>
                    <a:pt x="148" y="71"/>
                  </a:lnTo>
                  <a:lnTo>
                    <a:pt x="148" y="71"/>
                  </a:lnTo>
                  <a:lnTo>
                    <a:pt x="148" y="73"/>
                  </a:lnTo>
                  <a:lnTo>
                    <a:pt x="146" y="73"/>
                  </a:lnTo>
                  <a:lnTo>
                    <a:pt x="146" y="74"/>
                  </a:lnTo>
                  <a:lnTo>
                    <a:pt x="145" y="74"/>
                  </a:lnTo>
                  <a:lnTo>
                    <a:pt x="144" y="74"/>
                  </a:lnTo>
                  <a:lnTo>
                    <a:pt x="144" y="75"/>
                  </a:lnTo>
                  <a:lnTo>
                    <a:pt x="143" y="76"/>
                  </a:lnTo>
                  <a:lnTo>
                    <a:pt x="143" y="77"/>
                  </a:lnTo>
                  <a:lnTo>
                    <a:pt x="142" y="78"/>
                  </a:lnTo>
                  <a:lnTo>
                    <a:pt x="142" y="79"/>
                  </a:lnTo>
                  <a:lnTo>
                    <a:pt x="141" y="79"/>
                  </a:lnTo>
                  <a:lnTo>
                    <a:pt x="141" y="81"/>
                  </a:lnTo>
                  <a:lnTo>
                    <a:pt x="141" y="82"/>
                  </a:lnTo>
                  <a:lnTo>
                    <a:pt x="140" y="83"/>
                  </a:lnTo>
                  <a:lnTo>
                    <a:pt x="138" y="84"/>
                  </a:lnTo>
                  <a:lnTo>
                    <a:pt x="138" y="85"/>
                  </a:lnTo>
                  <a:lnTo>
                    <a:pt x="137" y="86"/>
                  </a:lnTo>
                  <a:lnTo>
                    <a:pt x="136" y="86"/>
                  </a:lnTo>
                  <a:lnTo>
                    <a:pt x="136" y="87"/>
                  </a:lnTo>
                  <a:lnTo>
                    <a:pt x="137" y="89"/>
                  </a:lnTo>
                  <a:lnTo>
                    <a:pt x="136" y="89"/>
                  </a:lnTo>
                  <a:lnTo>
                    <a:pt x="136" y="90"/>
                  </a:lnTo>
                  <a:lnTo>
                    <a:pt x="136" y="91"/>
                  </a:lnTo>
                  <a:lnTo>
                    <a:pt x="135" y="91"/>
                  </a:lnTo>
                  <a:lnTo>
                    <a:pt x="134" y="91"/>
                  </a:lnTo>
                  <a:lnTo>
                    <a:pt x="133" y="92"/>
                  </a:lnTo>
                  <a:lnTo>
                    <a:pt x="133" y="93"/>
                  </a:lnTo>
                  <a:lnTo>
                    <a:pt x="132" y="93"/>
                  </a:lnTo>
                  <a:lnTo>
                    <a:pt x="133" y="94"/>
                  </a:lnTo>
                  <a:lnTo>
                    <a:pt x="133" y="95"/>
                  </a:lnTo>
                  <a:lnTo>
                    <a:pt x="132" y="95"/>
                  </a:lnTo>
                  <a:lnTo>
                    <a:pt x="131" y="95"/>
                  </a:lnTo>
                  <a:lnTo>
                    <a:pt x="129" y="96"/>
                  </a:lnTo>
                  <a:lnTo>
                    <a:pt x="129" y="98"/>
                  </a:lnTo>
                  <a:lnTo>
                    <a:pt x="128" y="98"/>
                  </a:lnTo>
                  <a:lnTo>
                    <a:pt x="128" y="99"/>
                  </a:lnTo>
                  <a:lnTo>
                    <a:pt x="129" y="99"/>
                  </a:lnTo>
                  <a:lnTo>
                    <a:pt x="129" y="99"/>
                  </a:lnTo>
                  <a:lnTo>
                    <a:pt x="128" y="100"/>
                  </a:lnTo>
                  <a:lnTo>
                    <a:pt x="128" y="101"/>
                  </a:lnTo>
                  <a:lnTo>
                    <a:pt x="127" y="101"/>
                  </a:lnTo>
                  <a:lnTo>
                    <a:pt x="127" y="102"/>
                  </a:lnTo>
                  <a:lnTo>
                    <a:pt x="126" y="103"/>
                  </a:lnTo>
                  <a:lnTo>
                    <a:pt x="126" y="104"/>
                  </a:lnTo>
                  <a:lnTo>
                    <a:pt x="126" y="106"/>
                  </a:lnTo>
                  <a:lnTo>
                    <a:pt x="125" y="106"/>
                  </a:lnTo>
                  <a:lnTo>
                    <a:pt x="124" y="106"/>
                  </a:lnTo>
                  <a:lnTo>
                    <a:pt x="124" y="107"/>
                  </a:lnTo>
                  <a:lnTo>
                    <a:pt x="123" y="107"/>
                  </a:lnTo>
                  <a:lnTo>
                    <a:pt x="123" y="108"/>
                  </a:lnTo>
                  <a:lnTo>
                    <a:pt x="123" y="110"/>
                  </a:lnTo>
                  <a:lnTo>
                    <a:pt x="123" y="111"/>
                  </a:lnTo>
                  <a:lnTo>
                    <a:pt x="123" y="112"/>
                  </a:lnTo>
                  <a:lnTo>
                    <a:pt x="121" y="112"/>
                  </a:lnTo>
                  <a:lnTo>
                    <a:pt x="121" y="113"/>
                  </a:lnTo>
                  <a:lnTo>
                    <a:pt x="120" y="115"/>
                  </a:lnTo>
                  <a:lnTo>
                    <a:pt x="119" y="115"/>
                  </a:lnTo>
                  <a:lnTo>
                    <a:pt x="119" y="116"/>
                  </a:lnTo>
                  <a:lnTo>
                    <a:pt x="118" y="117"/>
                  </a:lnTo>
                  <a:lnTo>
                    <a:pt x="118" y="116"/>
                  </a:lnTo>
                  <a:lnTo>
                    <a:pt x="118" y="117"/>
                  </a:lnTo>
                  <a:lnTo>
                    <a:pt x="118" y="118"/>
                  </a:lnTo>
                  <a:lnTo>
                    <a:pt x="118" y="119"/>
                  </a:lnTo>
                  <a:lnTo>
                    <a:pt x="117" y="120"/>
                  </a:lnTo>
                  <a:lnTo>
                    <a:pt x="116" y="120"/>
                  </a:lnTo>
                  <a:lnTo>
                    <a:pt x="115" y="121"/>
                  </a:lnTo>
                  <a:lnTo>
                    <a:pt x="115" y="123"/>
                  </a:lnTo>
                  <a:lnTo>
                    <a:pt x="114" y="124"/>
                  </a:lnTo>
                  <a:lnTo>
                    <a:pt x="114" y="125"/>
                  </a:lnTo>
                  <a:lnTo>
                    <a:pt x="112" y="126"/>
                  </a:lnTo>
                  <a:lnTo>
                    <a:pt x="112" y="126"/>
                  </a:lnTo>
                  <a:lnTo>
                    <a:pt x="111" y="127"/>
                  </a:lnTo>
                  <a:lnTo>
                    <a:pt x="111" y="128"/>
                  </a:lnTo>
                  <a:lnTo>
                    <a:pt x="110" y="129"/>
                  </a:lnTo>
                  <a:lnTo>
                    <a:pt x="109" y="130"/>
                  </a:lnTo>
                  <a:lnTo>
                    <a:pt x="109" y="132"/>
                  </a:lnTo>
                  <a:lnTo>
                    <a:pt x="110" y="132"/>
                  </a:lnTo>
                  <a:lnTo>
                    <a:pt x="110" y="133"/>
                  </a:lnTo>
                  <a:lnTo>
                    <a:pt x="109" y="133"/>
                  </a:lnTo>
                  <a:lnTo>
                    <a:pt x="109" y="132"/>
                  </a:lnTo>
                  <a:lnTo>
                    <a:pt x="108" y="132"/>
                  </a:lnTo>
                  <a:lnTo>
                    <a:pt x="107" y="132"/>
                  </a:lnTo>
                  <a:lnTo>
                    <a:pt x="106" y="133"/>
                  </a:lnTo>
                  <a:lnTo>
                    <a:pt x="105" y="133"/>
                  </a:lnTo>
                  <a:lnTo>
                    <a:pt x="103" y="133"/>
                  </a:lnTo>
                  <a:lnTo>
                    <a:pt x="102" y="134"/>
                  </a:lnTo>
                  <a:lnTo>
                    <a:pt x="102" y="135"/>
                  </a:lnTo>
                  <a:lnTo>
                    <a:pt x="103" y="136"/>
                  </a:lnTo>
                  <a:lnTo>
                    <a:pt x="102" y="136"/>
                  </a:lnTo>
                  <a:lnTo>
                    <a:pt x="102" y="137"/>
                  </a:lnTo>
                  <a:lnTo>
                    <a:pt x="101" y="137"/>
                  </a:lnTo>
                  <a:lnTo>
                    <a:pt x="100" y="137"/>
                  </a:lnTo>
                  <a:lnTo>
                    <a:pt x="100" y="136"/>
                  </a:lnTo>
                  <a:lnTo>
                    <a:pt x="101" y="136"/>
                  </a:lnTo>
                  <a:lnTo>
                    <a:pt x="100" y="135"/>
                  </a:lnTo>
                  <a:lnTo>
                    <a:pt x="100" y="134"/>
                  </a:lnTo>
                  <a:lnTo>
                    <a:pt x="99" y="134"/>
                  </a:lnTo>
                  <a:lnTo>
                    <a:pt x="99" y="135"/>
                  </a:lnTo>
                  <a:lnTo>
                    <a:pt x="98" y="136"/>
                  </a:lnTo>
                  <a:lnTo>
                    <a:pt x="98" y="137"/>
                  </a:lnTo>
                  <a:lnTo>
                    <a:pt x="97" y="137"/>
                  </a:lnTo>
                  <a:lnTo>
                    <a:pt x="95" y="137"/>
                  </a:lnTo>
                  <a:lnTo>
                    <a:pt x="95" y="138"/>
                  </a:lnTo>
                  <a:lnTo>
                    <a:pt x="97" y="140"/>
                  </a:lnTo>
                  <a:lnTo>
                    <a:pt x="97" y="141"/>
                  </a:lnTo>
                  <a:lnTo>
                    <a:pt x="95" y="141"/>
                  </a:lnTo>
                  <a:lnTo>
                    <a:pt x="95" y="141"/>
                  </a:lnTo>
                  <a:lnTo>
                    <a:pt x="94" y="141"/>
                  </a:lnTo>
                  <a:lnTo>
                    <a:pt x="94" y="142"/>
                  </a:lnTo>
                  <a:lnTo>
                    <a:pt x="95" y="142"/>
                  </a:lnTo>
                  <a:lnTo>
                    <a:pt x="95" y="142"/>
                  </a:lnTo>
                  <a:lnTo>
                    <a:pt x="97" y="142"/>
                  </a:lnTo>
                  <a:lnTo>
                    <a:pt x="97" y="143"/>
                  </a:lnTo>
                  <a:lnTo>
                    <a:pt x="97" y="144"/>
                  </a:lnTo>
                  <a:lnTo>
                    <a:pt x="98" y="144"/>
                  </a:lnTo>
                  <a:lnTo>
                    <a:pt x="99" y="145"/>
                  </a:lnTo>
                  <a:lnTo>
                    <a:pt x="100" y="146"/>
                  </a:lnTo>
                  <a:lnTo>
                    <a:pt x="100" y="147"/>
                  </a:lnTo>
                  <a:lnTo>
                    <a:pt x="99" y="149"/>
                  </a:lnTo>
                  <a:lnTo>
                    <a:pt x="98" y="150"/>
                  </a:lnTo>
                  <a:lnTo>
                    <a:pt x="97" y="150"/>
                  </a:lnTo>
                  <a:lnTo>
                    <a:pt x="95" y="150"/>
                  </a:lnTo>
                  <a:lnTo>
                    <a:pt x="95" y="151"/>
                  </a:lnTo>
                  <a:lnTo>
                    <a:pt x="95" y="151"/>
                  </a:lnTo>
                  <a:lnTo>
                    <a:pt x="95" y="152"/>
                  </a:lnTo>
                  <a:lnTo>
                    <a:pt x="95" y="153"/>
                  </a:lnTo>
                  <a:lnTo>
                    <a:pt x="95" y="153"/>
                  </a:lnTo>
                  <a:lnTo>
                    <a:pt x="95" y="154"/>
                  </a:lnTo>
                  <a:lnTo>
                    <a:pt x="95" y="155"/>
                  </a:lnTo>
                  <a:lnTo>
                    <a:pt x="94" y="155"/>
                  </a:lnTo>
                  <a:lnTo>
                    <a:pt x="94" y="157"/>
                  </a:lnTo>
                  <a:lnTo>
                    <a:pt x="94" y="155"/>
                  </a:lnTo>
                  <a:lnTo>
                    <a:pt x="93" y="155"/>
                  </a:lnTo>
                  <a:lnTo>
                    <a:pt x="92" y="157"/>
                  </a:lnTo>
                  <a:lnTo>
                    <a:pt x="92" y="158"/>
                  </a:lnTo>
                  <a:lnTo>
                    <a:pt x="91" y="158"/>
                  </a:lnTo>
                  <a:lnTo>
                    <a:pt x="90" y="158"/>
                  </a:lnTo>
                  <a:lnTo>
                    <a:pt x="90" y="159"/>
                  </a:lnTo>
                  <a:lnTo>
                    <a:pt x="90" y="160"/>
                  </a:lnTo>
                  <a:lnTo>
                    <a:pt x="90" y="161"/>
                  </a:lnTo>
                  <a:lnTo>
                    <a:pt x="90" y="162"/>
                  </a:lnTo>
                  <a:lnTo>
                    <a:pt x="89" y="162"/>
                  </a:lnTo>
                  <a:lnTo>
                    <a:pt x="89" y="163"/>
                  </a:lnTo>
                  <a:lnTo>
                    <a:pt x="88" y="163"/>
                  </a:lnTo>
                  <a:lnTo>
                    <a:pt x="86" y="163"/>
                  </a:lnTo>
                  <a:lnTo>
                    <a:pt x="86" y="162"/>
                  </a:lnTo>
                  <a:lnTo>
                    <a:pt x="85" y="163"/>
                  </a:lnTo>
                  <a:lnTo>
                    <a:pt x="84" y="163"/>
                  </a:lnTo>
                  <a:lnTo>
                    <a:pt x="84" y="164"/>
                  </a:lnTo>
                  <a:lnTo>
                    <a:pt x="83" y="164"/>
                  </a:lnTo>
                  <a:lnTo>
                    <a:pt x="83" y="166"/>
                  </a:lnTo>
                  <a:lnTo>
                    <a:pt x="83" y="167"/>
                  </a:lnTo>
                  <a:lnTo>
                    <a:pt x="82" y="167"/>
                  </a:lnTo>
                  <a:lnTo>
                    <a:pt x="82" y="168"/>
                  </a:lnTo>
                  <a:lnTo>
                    <a:pt x="81" y="168"/>
                  </a:lnTo>
                  <a:lnTo>
                    <a:pt x="81" y="169"/>
                  </a:lnTo>
                  <a:lnTo>
                    <a:pt x="80" y="169"/>
                  </a:lnTo>
                  <a:lnTo>
                    <a:pt x="78" y="170"/>
                  </a:lnTo>
                  <a:lnTo>
                    <a:pt x="77" y="170"/>
                  </a:lnTo>
                  <a:lnTo>
                    <a:pt x="77" y="171"/>
                  </a:lnTo>
                  <a:lnTo>
                    <a:pt x="76" y="171"/>
                  </a:lnTo>
                  <a:lnTo>
                    <a:pt x="76" y="172"/>
                  </a:lnTo>
                  <a:lnTo>
                    <a:pt x="75" y="171"/>
                  </a:lnTo>
                  <a:lnTo>
                    <a:pt x="75" y="172"/>
                  </a:lnTo>
                  <a:lnTo>
                    <a:pt x="74" y="174"/>
                  </a:lnTo>
                  <a:lnTo>
                    <a:pt x="74" y="175"/>
                  </a:lnTo>
                  <a:lnTo>
                    <a:pt x="74" y="176"/>
                  </a:lnTo>
                  <a:lnTo>
                    <a:pt x="73" y="177"/>
                  </a:lnTo>
                  <a:lnTo>
                    <a:pt x="73" y="178"/>
                  </a:lnTo>
                  <a:lnTo>
                    <a:pt x="72" y="178"/>
                  </a:lnTo>
                  <a:lnTo>
                    <a:pt x="72" y="179"/>
                  </a:lnTo>
                  <a:lnTo>
                    <a:pt x="71" y="179"/>
                  </a:lnTo>
                  <a:lnTo>
                    <a:pt x="71" y="180"/>
                  </a:lnTo>
                  <a:lnTo>
                    <a:pt x="60" y="168"/>
                  </a:lnTo>
                  <a:lnTo>
                    <a:pt x="46" y="152"/>
                  </a:lnTo>
                  <a:lnTo>
                    <a:pt x="41" y="146"/>
                  </a:lnTo>
                  <a:lnTo>
                    <a:pt x="32" y="135"/>
                  </a:lnTo>
                  <a:lnTo>
                    <a:pt x="15" y="117"/>
                  </a:lnTo>
                  <a:lnTo>
                    <a:pt x="14" y="115"/>
                  </a:lnTo>
                  <a:lnTo>
                    <a:pt x="13" y="112"/>
                  </a:lnTo>
                  <a:lnTo>
                    <a:pt x="12" y="112"/>
                  </a:lnTo>
                  <a:lnTo>
                    <a:pt x="12" y="110"/>
                  </a:lnTo>
                  <a:lnTo>
                    <a:pt x="11" y="108"/>
                  </a:lnTo>
                  <a:lnTo>
                    <a:pt x="9" y="103"/>
                  </a:lnTo>
                  <a:lnTo>
                    <a:pt x="8" y="101"/>
                  </a:lnTo>
                  <a:lnTo>
                    <a:pt x="8" y="100"/>
                  </a:lnTo>
                  <a:lnTo>
                    <a:pt x="6" y="93"/>
                  </a:lnTo>
                  <a:lnTo>
                    <a:pt x="5" y="91"/>
                  </a:lnTo>
                  <a:lnTo>
                    <a:pt x="4" y="89"/>
                  </a:lnTo>
                  <a:lnTo>
                    <a:pt x="3" y="84"/>
                  </a:lnTo>
                  <a:lnTo>
                    <a:pt x="1" y="81"/>
                  </a:lnTo>
                  <a:lnTo>
                    <a:pt x="1" y="78"/>
                  </a:lnTo>
                  <a:lnTo>
                    <a:pt x="0" y="75"/>
                  </a:lnTo>
                  <a:lnTo>
                    <a:pt x="1" y="76"/>
                  </a:lnTo>
                  <a:lnTo>
                    <a:pt x="3" y="76"/>
                  </a:lnTo>
                  <a:lnTo>
                    <a:pt x="4" y="76"/>
                  </a:lnTo>
                  <a:lnTo>
                    <a:pt x="4" y="77"/>
                  </a:lnTo>
                  <a:lnTo>
                    <a:pt x="5" y="77"/>
                  </a:lnTo>
                  <a:lnTo>
                    <a:pt x="6" y="77"/>
                  </a:lnTo>
                  <a:lnTo>
                    <a:pt x="7" y="77"/>
                  </a:lnTo>
                  <a:lnTo>
                    <a:pt x="7" y="76"/>
                  </a:lnTo>
                  <a:lnTo>
                    <a:pt x="8" y="76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11" y="76"/>
                  </a:lnTo>
                  <a:lnTo>
                    <a:pt x="12" y="76"/>
                  </a:lnTo>
                  <a:lnTo>
                    <a:pt x="13" y="76"/>
                  </a:lnTo>
                  <a:lnTo>
                    <a:pt x="14" y="76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5" y="74"/>
                  </a:lnTo>
                  <a:lnTo>
                    <a:pt x="16" y="74"/>
                  </a:lnTo>
                  <a:lnTo>
                    <a:pt x="17" y="75"/>
                  </a:lnTo>
                  <a:lnTo>
                    <a:pt x="18" y="76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2" y="75"/>
                  </a:lnTo>
                  <a:lnTo>
                    <a:pt x="22" y="74"/>
                  </a:lnTo>
                  <a:lnTo>
                    <a:pt x="23" y="74"/>
                  </a:lnTo>
                  <a:lnTo>
                    <a:pt x="23" y="73"/>
                  </a:lnTo>
                  <a:lnTo>
                    <a:pt x="23" y="71"/>
                  </a:lnTo>
                  <a:lnTo>
                    <a:pt x="24" y="71"/>
                  </a:lnTo>
                  <a:lnTo>
                    <a:pt x="25" y="71"/>
                  </a:lnTo>
                  <a:lnTo>
                    <a:pt x="26" y="70"/>
                  </a:lnTo>
                  <a:lnTo>
                    <a:pt x="28" y="70"/>
                  </a:lnTo>
                  <a:lnTo>
                    <a:pt x="29" y="70"/>
                  </a:lnTo>
                  <a:lnTo>
                    <a:pt x="29" y="69"/>
                  </a:lnTo>
                  <a:lnTo>
                    <a:pt x="30" y="68"/>
                  </a:lnTo>
                  <a:lnTo>
                    <a:pt x="31" y="67"/>
                  </a:lnTo>
                  <a:lnTo>
                    <a:pt x="31" y="66"/>
                  </a:lnTo>
                  <a:lnTo>
                    <a:pt x="32" y="66"/>
                  </a:lnTo>
                  <a:lnTo>
                    <a:pt x="33" y="65"/>
                  </a:lnTo>
                  <a:lnTo>
                    <a:pt x="34" y="65"/>
                  </a:lnTo>
                  <a:lnTo>
                    <a:pt x="34" y="64"/>
                  </a:lnTo>
                  <a:lnTo>
                    <a:pt x="35" y="64"/>
                  </a:lnTo>
                  <a:lnTo>
                    <a:pt x="35" y="62"/>
                  </a:lnTo>
                  <a:lnTo>
                    <a:pt x="37" y="62"/>
                  </a:lnTo>
                  <a:lnTo>
                    <a:pt x="37" y="61"/>
                  </a:lnTo>
                  <a:lnTo>
                    <a:pt x="37" y="60"/>
                  </a:lnTo>
                  <a:lnTo>
                    <a:pt x="38" y="60"/>
                  </a:lnTo>
                  <a:lnTo>
                    <a:pt x="38" y="61"/>
                  </a:lnTo>
                  <a:lnTo>
                    <a:pt x="39" y="60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1" y="59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2" y="59"/>
                  </a:lnTo>
                  <a:lnTo>
                    <a:pt x="43" y="59"/>
                  </a:lnTo>
                  <a:lnTo>
                    <a:pt x="45" y="59"/>
                  </a:lnTo>
                  <a:lnTo>
                    <a:pt x="46" y="59"/>
                  </a:lnTo>
                  <a:lnTo>
                    <a:pt x="47" y="59"/>
                  </a:lnTo>
                  <a:lnTo>
                    <a:pt x="47" y="58"/>
                  </a:lnTo>
                  <a:lnTo>
                    <a:pt x="48" y="59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50" y="58"/>
                  </a:lnTo>
                  <a:lnTo>
                    <a:pt x="50" y="57"/>
                  </a:lnTo>
                  <a:lnTo>
                    <a:pt x="51" y="57"/>
                  </a:lnTo>
                  <a:lnTo>
                    <a:pt x="51" y="56"/>
                  </a:lnTo>
                  <a:lnTo>
                    <a:pt x="52" y="54"/>
                  </a:lnTo>
                  <a:lnTo>
                    <a:pt x="54" y="53"/>
                  </a:lnTo>
                  <a:lnTo>
                    <a:pt x="55" y="53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8" y="51"/>
                  </a:lnTo>
                  <a:lnTo>
                    <a:pt x="59" y="51"/>
                  </a:lnTo>
                  <a:lnTo>
                    <a:pt x="60" y="51"/>
                  </a:lnTo>
                  <a:lnTo>
                    <a:pt x="61" y="51"/>
                  </a:lnTo>
                  <a:lnTo>
                    <a:pt x="63" y="51"/>
                  </a:lnTo>
                  <a:lnTo>
                    <a:pt x="64" y="50"/>
                  </a:lnTo>
                  <a:lnTo>
                    <a:pt x="65" y="50"/>
                  </a:lnTo>
                  <a:lnTo>
                    <a:pt x="65" y="49"/>
                  </a:lnTo>
                  <a:lnTo>
                    <a:pt x="66" y="49"/>
                  </a:lnTo>
                  <a:lnTo>
                    <a:pt x="66" y="48"/>
                  </a:lnTo>
                  <a:lnTo>
                    <a:pt x="67" y="48"/>
                  </a:lnTo>
                  <a:lnTo>
                    <a:pt x="68" y="47"/>
                  </a:lnTo>
                  <a:lnTo>
                    <a:pt x="69" y="47"/>
                  </a:lnTo>
                  <a:lnTo>
                    <a:pt x="69" y="48"/>
                  </a:lnTo>
                  <a:lnTo>
                    <a:pt x="71" y="48"/>
                  </a:lnTo>
                  <a:lnTo>
                    <a:pt x="72" y="47"/>
                  </a:lnTo>
                  <a:lnTo>
                    <a:pt x="73" y="45"/>
                  </a:lnTo>
                  <a:lnTo>
                    <a:pt x="74" y="44"/>
                  </a:lnTo>
                  <a:lnTo>
                    <a:pt x="75" y="44"/>
                  </a:lnTo>
                  <a:lnTo>
                    <a:pt x="75" y="44"/>
                  </a:lnTo>
                  <a:lnTo>
                    <a:pt x="75" y="43"/>
                  </a:lnTo>
                  <a:lnTo>
                    <a:pt x="76" y="43"/>
                  </a:lnTo>
                  <a:lnTo>
                    <a:pt x="76" y="42"/>
                  </a:lnTo>
                  <a:lnTo>
                    <a:pt x="76" y="41"/>
                  </a:lnTo>
                  <a:lnTo>
                    <a:pt x="77" y="41"/>
                  </a:lnTo>
                  <a:lnTo>
                    <a:pt x="78" y="41"/>
                  </a:lnTo>
                  <a:lnTo>
                    <a:pt x="78" y="40"/>
                  </a:lnTo>
                  <a:lnTo>
                    <a:pt x="78" y="39"/>
                  </a:lnTo>
                  <a:lnTo>
                    <a:pt x="80" y="37"/>
                  </a:lnTo>
                  <a:lnTo>
                    <a:pt x="80" y="36"/>
                  </a:lnTo>
                  <a:lnTo>
                    <a:pt x="78" y="36"/>
                  </a:lnTo>
                  <a:lnTo>
                    <a:pt x="78" y="35"/>
                  </a:lnTo>
                  <a:lnTo>
                    <a:pt x="78" y="34"/>
                  </a:lnTo>
                  <a:lnTo>
                    <a:pt x="78" y="33"/>
                  </a:lnTo>
                  <a:lnTo>
                    <a:pt x="78" y="32"/>
                  </a:lnTo>
                  <a:lnTo>
                    <a:pt x="80" y="32"/>
                  </a:lnTo>
                  <a:lnTo>
                    <a:pt x="80" y="31"/>
                  </a:lnTo>
                  <a:lnTo>
                    <a:pt x="80" y="30"/>
                  </a:lnTo>
                  <a:lnTo>
                    <a:pt x="81" y="30"/>
                  </a:lnTo>
                  <a:lnTo>
                    <a:pt x="82" y="30"/>
                  </a:lnTo>
                  <a:lnTo>
                    <a:pt x="83" y="30"/>
                  </a:lnTo>
                  <a:lnTo>
                    <a:pt x="84" y="30"/>
                  </a:lnTo>
                  <a:lnTo>
                    <a:pt x="85" y="30"/>
                  </a:lnTo>
                  <a:lnTo>
                    <a:pt x="85" y="28"/>
                  </a:lnTo>
                  <a:lnTo>
                    <a:pt x="86" y="28"/>
                  </a:lnTo>
                  <a:lnTo>
                    <a:pt x="88" y="28"/>
                  </a:lnTo>
                  <a:lnTo>
                    <a:pt x="89" y="27"/>
                  </a:lnTo>
                  <a:lnTo>
                    <a:pt x="89" y="26"/>
                  </a:lnTo>
                  <a:lnTo>
                    <a:pt x="89" y="25"/>
                  </a:lnTo>
                  <a:lnTo>
                    <a:pt x="90" y="25"/>
                  </a:lnTo>
                  <a:lnTo>
                    <a:pt x="91" y="25"/>
                  </a:lnTo>
                  <a:lnTo>
                    <a:pt x="92" y="25"/>
                  </a:lnTo>
                  <a:lnTo>
                    <a:pt x="92" y="24"/>
                  </a:lnTo>
                  <a:lnTo>
                    <a:pt x="93" y="24"/>
                  </a:lnTo>
                  <a:lnTo>
                    <a:pt x="94" y="24"/>
                  </a:lnTo>
                  <a:lnTo>
                    <a:pt x="95" y="24"/>
                  </a:lnTo>
                  <a:lnTo>
                    <a:pt x="95" y="24"/>
                  </a:lnTo>
                  <a:lnTo>
                    <a:pt x="97" y="24"/>
                  </a:lnTo>
                  <a:lnTo>
                    <a:pt x="97" y="23"/>
                  </a:lnTo>
                  <a:lnTo>
                    <a:pt x="98" y="23"/>
                  </a:lnTo>
                  <a:lnTo>
                    <a:pt x="98" y="22"/>
                  </a:lnTo>
                  <a:lnTo>
                    <a:pt x="99" y="22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1" y="18"/>
                  </a:lnTo>
                  <a:lnTo>
                    <a:pt x="101" y="17"/>
                  </a:lnTo>
                  <a:lnTo>
                    <a:pt x="102" y="17"/>
                  </a:lnTo>
                  <a:lnTo>
                    <a:pt x="103" y="17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3" y="17"/>
                  </a:lnTo>
                  <a:lnTo>
                    <a:pt x="105" y="17"/>
                  </a:lnTo>
                  <a:lnTo>
                    <a:pt x="106" y="17"/>
                  </a:lnTo>
                  <a:lnTo>
                    <a:pt x="107" y="17"/>
                  </a:lnTo>
                  <a:lnTo>
                    <a:pt x="108" y="17"/>
                  </a:lnTo>
                  <a:lnTo>
                    <a:pt x="110" y="17"/>
                  </a:lnTo>
                  <a:lnTo>
                    <a:pt x="111" y="17"/>
                  </a:lnTo>
                  <a:lnTo>
                    <a:pt x="114" y="16"/>
                  </a:lnTo>
                  <a:lnTo>
                    <a:pt x="114" y="15"/>
                  </a:lnTo>
                  <a:lnTo>
                    <a:pt x="115" y="15"/>
                  </a:lnTo>
                  <a:lnTo>
                    <a:pt x="115" y="14"/>
                  </a:lnTo>
                  <a:lnTo>
                    <a:pt x="115" y="13"/>
                  </a:lnTo>
                  <a:lnTo>
                    <a:pt x="116" y="13"/>
                  </a:lnTo>
                  <a:lnTo>
                    <a:pt x="117" y="13"/>
                  </a:lnTo>
                  <a:lnTo>
                    <a:pt x="117" y="11"/>
                  </a:lnTo>
                  <a:lnTo>
                    <a:pt x="118" y="11"/>
                  </a:lnTo>
                  <a:lnTo>
                    <a:pt x="118" y="10"/>
                  </a:lnTo>
                  <a:lnTo>
                    <a:pt x="119" y="10"/>
                  </a:lnTo>
                  <a:lnTo>
                    <a:pt x="120" y="10"/>
                  </a:lnTo>
                  <a:lnTo>
                    <a:pt x="121" y="10"/>
                  </a:lnTo>
                  <a:lnTo>
                    <a:pt x="121" y="11"/>
                  </a:lnTo>
                  <a:lnTo>
                    <a:pt x="123" y="11"/>
                  </a:lnTo>
                  <a:lnTo>
                    <a:pt x="123" y="11"/>
                  </a:lnTo>
                  <a:lnTo>
                    <a:pt x="124" y="11"/>
                  </a:lnTo>
                  <a:lnTo>
                    <a:pt x="125" y="11"/>
                  </a:lnTo>
                  <a:lnTo>
                    <a:pt x="126" y="11"/>
                  </a:lnTo>
                  <a:lnTo>
                    <a:pt x="126" y="13"/>
                  </a:lnTo>
                  <a:lnTo>
                    <a:pt x="127" y="13"/>
                  </a:lnTo>
                  <a:lnTo>
                    <a:pt x="127" y="14"/>
                  </a:lnTo>
                  <a:lnTo>
                    <a:pt x="128" y="14"/>
                  </a:lnTo>
                  <a:lnTo>
                    <a:pt x="128" y="13"/>
                  </a:lnTo>
                  <a:lnTo>
                    <a:pt x="129" y="13"/>
                  </a:lnTo>
                  <a:lnTo>
                    <a:pt x="131" y="11"/>
                  </a:lnTo>
                  <a:lnTo>
                    <a:pt x="132" y="11"/>
                  </a:lnTo>
                  <a:lnTo>
                    <a:pt x="133" y="13"/>
                  </a:lnTo>
                  <a:lnTo>
                    <a:pt x="134" y="13"/>
                  </a:lnTo>
                  <a:lnTo>
                    <a:pt x="134" y="11"/>
                  </a:lnTo>
                  <a:lnTo>
                    <a:pt x="135" y="11"/>
                  </a:lnTo>
                  <a:lnTo>
                    <a:pt x="136" y="11"/>
                  </a:lnTo>
                  <a:lnTo>
                    <a:pt x="137" y="11"/>
                  </a:lnTo>
                  <a:lnTo>
                    <a:pt x="137" y="13"/>
                  </a:lnTo>
                  <a:lnTo>
                    <a:pt x="138" y="13"/>
                  </a:lnTo>
                  <a:lnTo>
                    <a:pt x="140" y="11"/>
                  </a:lnTo>
                  <a:lnTo>
                    <a:pt x="141" y="11"/>
                  </a:lnTo>
                  <a:lnTo>
                    <a:pt x="141" y="10"/>
                  </a:lnTo>
                  <a:lnTo>
                    <a:pt x="143" y="10"/>
                  </a:lnTo>
                  <a:lnTo>
                    <a:pt x="144" y="10"/>
                  </a:lnTo>
                  <a:lnTo>
                    <a:pt x="145" y="9"/>
                  </a:lnTo>
                  <a:lnTo>
                    <a:pt x="146" y="9"/>
                  </a:lnTo>
                  <a:lnTo>
                    <a:pt x="148" y="9"/>
                  </a:lnTo>
                  <a:lnTo>
                    <a:pt x="149" y="9"/>
                  </a:lnTo>
                  <a:lnTo>
                    <a:pt x="150" y="9"/>
                  </a:lnTo>
                  <a:lnTo>
                    <a:pt x="151" y="9"/>
                  </a:lnTo>
                  <a:lnTo>
                    <a:pt x="151" y="8"/>
                  </a:lnTo>
                  <a:lnTo>
                    <a:pt x="151" y="7"/>
                  </a:lnTo>
                  <a:lnTo>
                    <a:pt x="152" y="7"/>
                  </a:lnTo>
                  <a:lnTo>
                    <a:pt x="152" y="6"/>
                  </a:lnTo>
                  <a:lnTo>
                    <a:pt x="153" y="6"/>
                  </a:lnTo>
                  <a:lnTo>
                    <a:pt x="154" y="6"/>
                  </a:lnTo>
                  <a:lnTo>
                    <a:pt x="157" y="7"/>
                  </a:lnTo>
                  <a:lnTo>
                    <a:pt x="158" y="6"/>
                  </a:lnTo>
                  <a:lnTo>
                    <a:pt x="159" y="6"/>
                  </a:lnTo>
                  <a:lnTo>
                    <a:pt x="160" y="5"/>
                  </a:lnTo>
                  <a:lnTo>
                    <a:pt x="161" y="5"/>
                  </a:lnTo>
                  <a:lnTo>
                    <a:pt x="161" y="3"/>
                  </a:lnTo>
                  <a:lnTo>
                    <a:pt x="162" y="3"/>
                  </a:lnTo>
                  <a:lnTo>
                    <a:pt x="163" y="2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8" y="3"/>
                  </a:lnTo>
                  <a:lnTo>
                    <a:pt x="169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2" y="3"/>
                  </a:lnTo>
                  <a:lnTo>
                    <a:pt x="174" y="5"/>
                  </a:lnTo>
                  <a:lnTo>
                    <a:pt x="175" y="3"/>
                  </a:lnTo>
                  <a:lnTo>
                    <a:pt x="176" y="5"/>
                  </a:lnTo>
                  <a:lnTo>
                    <a:pt x="176" y="3"/>
                  </a:lnTo>
                  <a:lnTo>
                    <a:pt x="177" y="3"/>
                  </a:lnTo>
                  <a:lnTo>
                    <a:pt x="177" y="3"/>
                  </a:lnTo>
                  <a:lnTo>
                    <a:pt x="178" y="3"/>
                  </a:lnTo>
                  <a:lnTo>
                    <a:pt x="179" y="3"/>
                  </a:lnTo>
                  <a:lnTo>
                    <a:pt x="180" y="3"/>
                  </a:lnTo>
                  <a:lnTo>
                    <a:pt x="182" y="3"/>
                  </a:lnTo>
                  <a:lnTo>
                    <a:pt x="183" y="3"/>
                  </a:lnTo>
                  <a:lnTo>
                    <a:pt x="184" y="3"/>
                  </a:lnTo>
                  <a:lnTo>
                    <a:pt x="184" y="2"/>
                  </a:lnTo>
                  <a:lnTo>
                    <a:pt x="184" y="1"/>
                  </a:lnTo>
                  <a:lnTo>
                    <a:pt x="185" y="1"/>
                  </a:lnTo>
                  <a:lnTo>
                    <a:pt x="186" y="1"/>
                  </a:lnTo>
                  <a:lnTo>
                    <a:pt x="187" y="1"/>
                  </a:lnTo>
                  <a:lnTo>
                    <a:pt x="188" y="0"/>
                  </a:lnTo>
                  <a:lnTo>
                    <a:pt x="188" y="1"/>
                  </a:lnTo>
                  <a:lnTo>
                    <a:pt x="189" y="0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4" name="Freeform 81">
              <a:extLst>
                <a:ext uri="{FF2B5EF4-FFF2-40B4-BE49-F238E27FC236}">
                  <a16:creationId xmlns:a16="http://schemas.microsoft.com/office/drawing/2014/main" id="{7C270DE2-A118-CD65-A029-AEFFEE77B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650" y="2105025"/>
              <a:ext cx="327025" cy="209550"/>
            </a:xfrm>
            <a:custGeom>
              <a:avLst/>
              <a:gdLst>
                <a:gd name="T0" fmla="*/ 188 w 206"/>
                <a:gd name="T1" fmla="*/ 11 h 132"/>
                <a:gd name="T2" fmla="*/ 184 w 206"/>
                <a:gd name="T3" fmla="*/ 17 h 132"/>
                <a:gd name="T4" fmla="*/ 183 w 206"/>
                <a:gd name="T5" fmla="*/ 25 h 132"/>
                <a:gd name="T6" fmla="*/ 180 w 206"/>
                <a:gd name="T7" fmla="*/ 33 h 132"/>
                <a:gd name="T8" fmla="*/ 175 w 206"/>
                <a:gd name="T9" fmla="*/ 42 h 132"/>
                <a:gd name="T10" fmla="*/ 175 w 206"/>
                <a:gd name="T11" fmla="*/ 51 h 132"/>
                <a:gd name="T12" fmla="*/ 176 w 206"/>
                <a:gd name="T13" fmla="*/ 59 h 132"/>
                <a:gd name="T14" fmla="*/ 176 w 206"/>
                <a:gd name="T15" fmla="*/ 65 h 132"/>
                <a:gd name="T16" fmla="*/ 181 w 206"/>
                <a:gd name="T17" fmla="*/ 71 h 132"/>
                <a:gd name="T18" fmla="*/ 176 w 206"/>
                <a:gd name="T19" fmla="*/ 76 h 132"/>
                <a:gd name="T20" fmla="*/ 182 w 206"/>
                <a:gd name="T21" fmla="*/ 81 h 132"/>
                <a:gd name="T22" fmla="*/ 185 w 206"/>
                <a:gd name="T23" fmla="*/ 89 h 132"/>
                <a:gd name="T24" fmla="*/ 191 w 206"/>
                <a:gd name="T25" fmla="*/ 94 h 132"/>
                <a:gd name="T26" fmla="*/ 197 w 206"/>
                <a:gd name="T27" fmla="*/ 96 h 132"/>
                <a:gd name="T28" fmla="*/ 199 w 206"/>
                <a:gd name="T29" fmla="*/ 104 h 132"/>
                <a:gd name="T30" fmla="*/ 204 w 206"/>
                <a:gd name="T31" fmla="*/ 110 h 132"/>
                <a:gd name="T32" fmla="*/ 202 w 206"/>
                <a:gd name="T33" fmla="*/ 115 h 132"/>
                <a:gd name="T34" fmla="*/ 198 w 206"/>
                <a:gd name="T35" fmla="*/ 121 h 132"/>
                <a:gd name="T36" fmla="*/ 197 w 206"/>
                <a:gd name="T37" fmla="*/ 126 h 132"/>
                <a:gd name="T38" fmla="*/ 193 w 206"/>
                <a:gd name="T39" fmla="*/ 132 h 132"/>
                <a:gd name="T40" fmla="*/ 182 w 206"/>
                <a:gd name="T41" fmla="*/ 132 h 132"/>
                <a:gd name="T42" fmla="*/ 172 w 206"/>
                <a:gd name="T43" fmla="*/ 132 h 132"/>
                <a:gd name="T44" fmla="*/ 163 w 206"/>
                <a:gd name="T45" fmla="*/ 132 h 132"/>
                <a:gd name="T46" fmla="*/ 153 w 206"/>
                <a:gd name="T47" fmla="*/ 132 h 132"/>
                <a:gd name="T48" fmla="*/ 141 w 206"/>
                <a:gd name="T49" fmla="*/ 132 h 132"/>
                <a:gd name="T50" fmla="*/ 128 w 206"/>
                <a:gd name="T51" fmla="*/ 132 h 132"/>
                <a:gd name="T52" fmla="*/ 118 w 206"/>
                <a:gd name="T53" fmla="*/ 132 h 132"/>
                <a:gd name="T54" fmla="*/ 105 w 206"/>
                <a:gd name="T55" fmla="*/ 132 h 132"/>
                <a:gd name="T56" fmla="*/ 91 w 206"/>
                <a:gd name="T57" fmla="*/ 131 h 132"/>
                <a:gd name="T58" fmla="*/ 85 w 206"/>
                <a:gd name="T59" fmla="*/ 126 h 132"/>
                <a:gd name="T60" fmla="*/ 78 w 206"/>
                <a:gd name="T61" fmla="*/ 121 h 132"/>
                <a:gd name="T62" fmla="*/ 77 w 206"/>
                <a:gd name="T63" fmla="*/ 114 h 132"/>
                <a:gd name="T64" fmla="*/ 77 w 206"/>
                <a:gd name="T65" fmla="*/ 106 h 132"/>
                <a:gd name="T66" fmla="*/ 69 w 206"/>
                <a:gd name="T67" fmla="*/ 101 h 132"/>
                <a:gd name="T68" fmla="*/ 63 w 206"/>
                <a:gd name="T69" fmla="*/ 98 h 132"/>
                <a:gd name="T70" fmla="*/ 62 w 206"/>
                <a:gd name="T71" fmla="*/ 93 h 132"/>
                <a:gd name="T72" fmla="*/ 61 w 206"/>
                <a:gd name="T73" fmla="*/ 85 h 132"/>
                <a:gd name="T74" fmla="*/ 60 w 206"/>
                <a:gd name="T75" fmla="*/ 76 h 132"/>
                <a:gd name="T76" fmla="*/ 63 w 206"/>
                <a:gd name="T77" fmla="*/ 72 h 132"/>
                <a:gd name="T78" fmla="*/ 62 w 206"/>
                <a:gd name="T79" fmla="*/ 65 h 132"/>
                <a:gd name="T80" fmla="*/ 58 w 206"/>
                <a:gd name="T81" fmla="*/ 59 h 132"/>
                <a:gd name="T82" fmla="*/ 51 w 206"/>
                <a:gd name="T83" fmla="*/ 56 h 132"/>
                <a:gd name="T84" fmla="*/ 43 w 206"/>
                <a:gd name="T85" fmla="*/ 55 h 132"/>
                <a:gd name="T86" fmla="*/ 34 w 206"/>
                <a:gd name="T87" fmla="*/ 51 h 132"/>
                <a:gd name="T88" fmla="*/ 25 w 206"/>
                <a:gd name="T89" fmla="*/ 53 h 132"/>
                <a:gd name="T90" fmla="*/ 20 w 206"/>
                <a:gd name="T91" fmla="*/ 46 h 132"/>
                <a:gd name="T92" fmla="*/ 12 w 206"/>
                <a:gd name="T93" fmla="*/ 41 h 132"/>
                <a:gd name="T94" fmla="*/ 7 w 206"/>
                <a:gd name="T95" fmla="*/ 37 h 132"/>
                <a:gd name="T96" fmla="*/ 2 w 206"/>
                <a:gd name="T97" fmla="*/ 28 h 132"/>
                <a:gd name="T98" fmla="*/ 4 w 206"/>
                <a:gd name="T99" fmla="*/ 19 h 132"/>
                <a:gd name="T100" fmla="*/ 7 w 206"/>
                <a:gd name="T101" fmla="*/ 13 h 132"/>
                <a:gd name="T102" fmla="*/ 0 w 206"/>
                <a:gd name="T103" fmla="*/ 9 h 132"/>
                <a:gd name="T104" fmla="*/ 19 w 206"/>
                <a:gd name="T105" fmla="*/ 8 h 132"/>
                <a:gd name="T106" fmla="*/ 31 w 206"/>
                <a:gd name="T107" fmla="*/ 8 h 132"/>
                <a:gd name="T108" fmla="*/ 45 w 206"/>
                <a:gd name="T109" fmla="*/ 8 h 132"/>
                <a:gd name="T110" fmla="*/ 124 w 206"/>
                <a:gd name="T111" fmla="*/ 8 h 132"/>
                <a:gd name="T112" fmla="*/ 163 w 206"/>
                <a:gd name="T113" fmla="*/ 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" h="132">
                  <a:moveTo>
                    <a:pt x="163" y="6"/>
                  </a:moveTo>
                  <a:lnTo>
                    <a:pt x="163" y="8"/>
                  </a:lnTo>
                  <a:lnTo>
                    <a:pt x="168" y="8"/>
                  </a:lnTo>
                  <a:lnTo>
                    <a:pt x="171" y="8"/>
                  </a:lnTo>
                  <a:lnTo>
                    <a:pt x="182" y="8"/>
                  </a:lnTo>
                  <a:lnTo>
                    <a:pt x="184" y="8"/>
                  </a:lnTo>
                  <a:lnTo>
                    <a:pt x="187" y="8"/>
                  </a:lnTo>
                  <a:lnTo>
                    <a:pt x="187" y="9"/>
                  </a:lnTo>
                  <a:lnTo>
                    <a:pt x="188" y="11"/>
                  </a:lnTo>
                  <a:lnTo>
                    <a:pt x="188" y="12"/>
                  </a:lnTo>
                  <a:lnTo>
                    <a:pt x="187" y="12"/>
                  </a:lnTo>
                  <a:lnTo>
                    <a:pt x="187" y="14"/>
                  </a:lnTo>
                  <a:lnTo>
                    <a:pt x="185" y="14"/>
                  </a:lnTo>
                  <a:lnTo>
                    <a:pt x="185" y="15"/>
                  </a:lnTo>
                  <a:lnTo>
                    <a:pt x="185" y="16"/>
                  </a:lnTo>
                  <a:lnTo>
                    <a:pt x="184" y="16"/>
                  </a:lnTo>
                  <a:lnTo>
                    <a:pt x="184" y="16"/>
                  </a:lnTo>
                  <a:lnTo>
                    <a:pt x="184" y="17"/>
                  </a:lnTo>
                  <a:lnTo>
                    <a:pt x="184" y="19"/>
                  </a:lnTo>
                  <a:lnTo>
                    <a:pt x="185" y="20"/>
                  </a:lnTo>
                  <a:lnTo>
                    <a:pt x="185" y="21"/>
                  </a:lnTo>
                  <a:lnTo>
                    <a:pt x="184" y="21"/>
                  </a:lnTo>
                  <a:lnTo>
                    <a:pt x="184" y="22"/>
                  </a:lnTo>
                  <a:lnTo>
                    <a:pt x="184" y="23"/>
                  </a:lnTo>
                  <a:lnTo>
                    <a:pt x="183" y="23"/>
                  </a:lnTo>
                  <a:lnTo>
                    <a:pt x="183" y="24"/>
                  </a:lnTo>
                  <a:lnTo>
                    <a:pt x="183" y="25"/>
                  </a:lnTo>
                  <a:lnTo>
                    <a:pt x="183" y="26"/>
                  </a:lnTo>
                  <a:lnTo>
                    <a:pt x="183" y="28"/>
                  </a:lnTo>
                  <a:lnTo>
                    <a:pt x="182" y="28"/>
                  </a:lnTo>
                  <a:lnTo>
                    <a:pt x="182" y="29"/>
                  </a:lnTo>
                  <a:lnTo>
                    <a:pt x="182" y="30"/>
                  </a:lnTo>
                  <a:lnTo>
                    <a:pt x="182" y="31"/>
                  </a:lnTo>
                  <a:lnTo>
                    <a:pt x="181" y="31"/>
                  </a:lnTo>
                  <a:lnTo>
                    <a:pt x="181" y="32"/>
                  </a:lnTo>
                  <a:lnTo>
                    <a:pt x="180" y="33"/>
                  </a:lnTo>
                  <a:lnTo>
                    <a:pt x="180" y="34"/>
                  </a:lnTo>
                  <a:lnTo>
                    <a:pt x="180" y="36"/>
                  </a:lnTo>
                  <a:lnTo>
                    <a:pt x="180" y="37"/>
                  </a:lnTo>
                  <a:lnTo>
                    <a:pt x="179" y="38"/>
                  </a:lnTo>
                  <a:lnTo>
                    <a:pt x="178" y="40"/>
                  </a:lnTo>
                  <a:lnTo>
                    <a:pt x="178" y="39"/>
                  </a:lnTo>
                  <a:lnTo>
                    <a:pt x="176" y="40"/>
                  </a:lnTo>
                  <a:lnTo>
                    <a:pt x="175" y="41"/>
                  </a:lnTo>
                  <a:lnTo>
                    <a:pt x="175" y="42"/>
                  </a:lnTo>
                  <a:lnTo>
                    <a:pt x="174" y="43"/>
                  </a:lnTo>
                  <a:lnTo>
                    <a:pt x="174" y="45"/>
                  </a:lnTo>
                  <a:lnTo>
                    <a:pt x="174" y="46"/>
                  </a:lnTo>
                  <a:lnTo>
                    <a:pt x="174" y="47"/>
                  </a:lnTo>
                  <a:lnTo>
                    <a:pt x="174" y="48"/>
                  </a:lnTo>
                  <a:lnTo>
                    <a:pt x="175" y="48"/>
                  </a:lnTo>
                  <a:lnTo>
                    <a:pt x="175" y="49"/>
                  </a:lnTo>
                  <a:lnTo>
                    <a:pt x="175" y="50"/>
                  </a:lnTo>
                  <a:lnTo>
                    <a:pt x="175" y="51"/>
                  </a:lnTo>
                  <a:lnTo>
                    <a:pt x="176" y="53"/>
                  </a:lnTo>
                  <a:lnTo>
                    <a:pt x="176" y="54"/>
                  </a:lnTo>
                  <a:lnTo>
                    <a:pt x="178" y="55"/>
                  </a:lnTo>
                  <a:lnTo>
                    <a:pt x="178" y="56"/>
                  </a:lnTo>
                  <a:lnTo>
                    <a:pt x="178" y="57"/>
                  </a:lnTo>
                  <a:lnTo>
                    <a:pt x="178" y="58"/>
                  </a:lnTo>
                  <a:lnTo>
                    <a:pt x="179" y="58"/>
                  </a:lnTo>
                  <a:lnTo>
                    <a:pt x="178" y="59"/>
                  </a:lnTo>
                  <a:lnTo>
                    <a:pt x="176" y="59"/>
                  </a:lnTo>
                  <a:lnTo>
                    <a:pt x="176" y="60"/>
                  </a:lnTo>
                  <a:lnTo>
                    <a:pt x="176" y="62"/>
                  </a:lnTo>
                  <a:lnTo>
                    <a:pt x="175" y="62"/>
                  </a:lnTo>
                  <a:lnTo>
                    <a:pt x="175" y="63"/>
                  </a:lnTo>
                  <a:lnTo>
                    <a:pt x="174" y="63"/>
                  </a:lnTo>
                  <a:lnTo>
                    <a:pt x="174" y="64"/>
                  </a:lnTo>
                  <a:lnTo>
                    <a:pt x="175" y="64"/>
                  </a:lnTo>
                  <a:lnTo>
                    <a:pt x="175" y="65"/>
                  </a:lnTo>
                  <a:lnTo>
                    <a:pt x="176" y="65"/>
                  </a:lnTo>
                  <a:lnTo>
                    <a:pt x="176" y="66"/>
                  </a:lnTo>
                  <a:lnTo>
                    <a:pt x="176" y="67"/>
                  </a:lnTo>
                  <a:lnTo>
                    <a:pt x="176" y="68"/>
                  </a:lnTo>
                  <a:lnTo>
                    <a:pt x="176" y="70"/>
                  </a:lnTo>
                  <a:lnTo>
                    <a:pt x="178" y="70"/>
                  </a:lnTo>
                  <a:lnTo>
                    <a:pt x="179" y="70"/>
                  </a:lnTo>
                  <a:lnTo>
                    <a:pt x="179" y="71"/>
                  </a:lnTo>
                  <a:lnTo>
                    <a:pt x="180" y="71"/>
                  </a:lnTo>
                  <a:lnTo>
                    <a:pt x="181" y="71"/>
                  </a:lnTo>
                  <a:lnTo>
                    <a:pt x="181" y="72"/>
                  </a:lnTo>
                  <a:lnTo>
                    <a:pt x="181" y="73"/>
                  </a:lnTo>
                  <a:lnTo>
                    <a:pt x="180" y="73"/>
                  </a:lnTo>
                  <a:lnTo>
                    <a:pt x="179" y="73"/>
                  </a:lnTo>
                  <a:lnTo>
                    <a:pt x="178" y="73"/>
                  </a:lnTo>
                  <a:lnTo>
                    <a:pt x="176" y="73"/>
                  </a:lnTo>
                  <a:lnTo>
                    <a:pt x="175" y="73"/>
                  </a:lnTo>
                  <a:lnTo>
                    <a:pt x="176" y="75"/>
                  </a:lnTo>
                  <a:lnTo>
                    <a:pt x="176" y="76"/>
                  </a:lnTo>
                  <a:lnTo>
                    <a:pt x="178" y="76"/>
                  </a:lnTo>
                  <a:lnTo>
                    <a:pt x="179" y="77"/>
                  </a:lnTo>
                  <a:lnTo>
                    <a:pt x="180" y="79"/>
                  </a:lnTo>
                  <a:lnTo>
                    <a:pt x="181" y="79"/>
                  </a:lnTo>
                  <a:lnTo>
                    <a:pt x="182" y="79"/>
                  </a:lnTo>
                  <a:lnTo>
                    <a:pt x="182" y="80"/>
                  </a:lnTo>
                  <a:lnTo>
                    <a:pt x="182" y="81"/>
                  </a:lnTo>
                  <a:lnTo>
                    <a:pt x="181" y="81"/>
                  </a:lnTo>
                  <a:lnTo>
                    <a:pt x="182" y="81"/>
                  </a:lnTo>
                  <a:lnTo>
                    <a:pt x="183" y="81"/>
                  </a:lnTo>
                  <a:lnTo>
                    <a:pt x="183" y="82"/>
                  </a:lnTo>
                  <a:lnTo>
                    <a:pt x="183" y="83"/>
                  </a:lnTo>
                  <a:lnTo>
                    <a:pt x="183" y="84"/>
                  </a:lnTo>
                  <a:lnTo>
                    <a:pt x="184" y="85"/>
                  </a:lnTo>
                  <a:lnTo>
                    <a:pt x="185" y="85"/>
                  </a:lnTo>
                  <a:lnTo>
                    <a:pt x="185" y="87"/>
                  </a:lnTo>
                  <a:lnTo>
                    <a:pt x="185" y="88"/>
                  </a:lnTo>
                  <a:lnTo>
                    <a:pt x="185" y="89"/>
                  </a:lnTo>
                  <a:lnTo>
                    <a:pt x="187" y="90"/>
                  </a:lnTo>
                  <a:lnTo>
                    <a:pt x="185" y="90"/>
                  </a:lnTo>
                  <a:lnTo>
                    <a:pt x="185" y="91"/>
                  </a:lnTo>
                  <a:lnTo>
                    <a:pt x="187" y="91"/>
                  </a:lnTo>
                  <a:lnTo>
                    <a:pt x="187" y="92"/>
                  </a:lnTo>
                  <a:lnTo>
                    <a:pt x="188" y="92"/>
                  </a:lnTo>
                  <a:lnTo>
                    <a:pt x="190" y="93"/>
                  </a:lnTo>
                  <a:lnTo>
                    <a:pt x="191" y="93"/>
                  </a:lnTo>
                  <a:lnTo>
                    <a:pt x="191" y="94"/>
                  </a:lnTo>
                  <a:lnTo>
                    <a:pt x="192" y="94"/>
                  </a:lnTo>
                  <a:lnTo>
                    <a:pt x="192" y="93"/>
                  </a:lnTo>
                  <a:lnTo>
                    <a:pt x="192" y="94"/>
                  </a:lnTo>
                  <a:lnTo>
                    <a:pt x="193" y="93"/>
                  </a:lnTo>
                  <a:lnTo>
                    <a:pt x="194" y="93"/>
                  </a:lnTo>
                  <a:lnTo>
                    <a:pt x="196" y="93"/>
                  </a:lnTo>
                  <a:lnTo>
                    <a:pt x="196" y="94"/>
                  </a:lnTo>
                  <a:lnTo>
                    <a:pt x="197" y="94"/>
                  </a:lnTo>
                  <a:lnTo>
                    <a:pt x="197" y="96"/>
                  </a:lnTo>
                  <a:lnTo>
                    <a:pt x="196" y="97"/>
                  </a:lnTo>
                  <a:lnTo>
                    <a:pt x="196" y="98"/>
                  </a:lnTo>
                  <a:lnTo>
                    <a:pt x="196" y="98"/>
                  </a:lnTo>
                  <a:lnTo>
                    <a:pt x="197" y="99"/>
                  </a:lnTo>
                  <a:lnTo>
                    <a:pt x="197" y="100"/>
                  </a:lnTo>
                  <a:lnTo>
                    <a:pt x="198" y="100"/>
                  </a:lnTo>
                  <a:lnTo>
                    <a:pt x="198" y="101"/>
                  </a:lnTo>
                  <a:lnTo>
                    <a:pt x="199" y="102"/>
                  </a:lnTo>
                  <a:lnTo>
                    <a:pt x="199" y="104"/>
                  </a:lnTo>
                  <a:lnTo>
                    <a:pt x="200" y="104"/>
                  </a:lnTo>
                  <a:lnTo>
                    <a:pt x="200" y="106"/>
                  </a:lnTo>
                  <a:lnTo>
                    <a:pt x="200" y="107"/>
                  </a:lnTo>
                  <a:lnTo>
                    <a:pt x="199" y="108"/>
                  </a:lnTo>
                  <a:lnTo>
                    <a:pt x="199" y="109"/>
                  </a:lnTo>
                  <a:lnTo>
                    <a:pt x="200" y="110"/>
                  </a:lnTo>
                  <a:lnTo>
                    <a:pt x="201" y="110"/>
                  </a:lnTo>
                  <a:lnTo>
                    <a:pt x="202" y="110"/>
                  </a:lnTo>
                  <a:lnTo>
                    <a:pt x="204" y="110"/>
                  </a:lnTo>
                  <a:lnTo>
                    <a:pt x="204" y="112"/>
                  </a:lnTo>
                  <a:lnTo>
                    <a:pt x="205" y="112"/>
                  </a:lnTo>
                  <a:lnTo>
                    <a:pt x="205" y="113"/>
                  </a:lnTo>
                  <a:lnTo>
                    <a:pt x="206" y="113"/>
                  </a:lnTo>
                  <a:lnTo>
                    <a:pt x="206" y="114"/>
                  </a:lnTo>
                  <a:lnTo>
                    <a:pt x="205" y="114"/>
                  </a:lnTo>
                  <a:lnTo>
                    <a:pt x="205" y="115"/>
                  </a:lnTo>
                  <a:lnTo>
                    <a:pt x="204" y="115"/>
                  </a:lnTo>
                  <a:lnTo>
                    <a:pt x="202" y="115"/>
                  </a:lnTo>
                  <a:lnTo>
                    <a:pt x="201" y="115"/>
                  </a:lnTo>
                  <a:lnTo>
                    <a:pt x="200" y="115"/>
                  </a:lnTo>
                  <a:lnTo>
                    <a:pt x="200" y="116"/>
                  </a:lnTo>
                  <a:lnTo>
                    <a:pt x="200" y="117"/>
                  </a:lnTo>
                  <a:lnTo>
                    <a:pt x="200" y="118"/>
                  </a:lnTo>
                  <a:lnTo>
                    <a:pt x="200" y="119"/>
                  </a:lnTo>
                  <a:lnTo>
                    <a:pt x="199" y="119"/>
                  </a:lnTo>
                  <a:lnTo>
                    <a:pt x="198" y="119"/>
                  </a:lnTo>
                  <a:lnTo>
                    <a:pt x="198" y="121"/>
                  </a:lnTo>
                  <a:lnTo>
                    <a:pt x="197" y="121"/>
                  </a:lnTo>
                  <a:lnTo>
                    <a:pt x="198" y="122"/>
                  </a:lnTo>
                  <a:lnTo>
                    <a:pt x="198" y="123"/>
                  </a:lnTo>
                  <a:lnTo>
                    <a:pt x="197" y="124"/>
                  </a:lnTo>
                  <a:lnTo>
                    <a:pt x="196" y="124"/>
                  </a:lnTo>
                  <a:lnTo>
                    <a:pt x="196" y="125"/>
                  </a:lnTo>
                  <a:lnTo>
                    <a:pt x="197" y="125"/>
                  </a:lnTo>
                  <a:lnTo>
                    <a:pt x="197" y="125"/>
                  </a:lnTo>
                  <a:lnTo>
                    <a:pt x="197" y="126"/>
                  </a:lnTo>
                  <a:lnTo>
                    <a:pt x="197" y="127"/>
                  </a:lnTo>
                  <a:lnTo>
                    <a:pt x="198" y="127"/>
                  </a:lnTo>
                  <a:lnTo>
                    <a:pt x="198" y="129"/>
                  </a:lnTo>
                  <a:lnTo>
                    <a:pt x="197" y="130"/>
                  </a:lnTo>
                  <a:lnTo>
                    <a:pt x="197" y="131"/>
                  </a:lnTo>
                  <a:lnTo>
                    <a:pt x="197" y="132"/>
                  </a:lnTo>
                  <a:lnTo>
                    <a:pt x="196" y="132"/>
                  </a:lnTo>
                  <a:lnTo>
                    <a:pt x="194" y="132"/>
                  </a:lnTo>
                  <a:lnTo>
                    <a:pt x="193" y="132"/>
                  </a:lnTo>
                  <a:lnTo>
                    <a:pt x="192" y="132"/>
                  </a:lnTo>
                  <a:lnTo>
                    <a:pt x="191" y="132"/>
                  </a:lnTo>
                  <a:lnTo>
                    <a:pt x="190" y="132"/>
                  </a:lnTo>
                  <a:lnTo>
                    <a:pt x="188" y="132"/>
                  </a:lnTo>
                  <a:lnTo>
                    <a:pt x="187" y="132"/>
                  </a:lnTo>
                  <a:lnTo>
                    <a:pt x="185" y="132"/>
                  </a:lnTo>
                  <a:lnTo>
                    <a:pt x="184" y="132"/>
                  </a:lnTo>
                  <a:lnTo>
                    <a:pt x="183" y="132"/>
                  </a:lnTo>
                  <a:lnTo>
                    <a:pt x="182" y="132"/>
                  </a:lnTo>
                  <a:lnTo>
                    <a:pt x="181" y="132"/>
                  </a:lnTo>
                  <a:lnTo>
                    <a:pt x="180" y="132"/>
                  </a:lnTo>
                  <a:lnTo>
                    <a:pt x="179" y="132"/>
                  </a:lnTo>
                  <a:lnTo>
                    <a:pt x="178" y="132"/>
                  </a:lnTo>
                  <a:lnTo>
                    <a:pt x="176" y="132"/>
                  </a:lnTo>
                  <a:lnTo>
                    <a:pt x="175" y="132"/>
                  </a:lnTo>
                  <a:lnTo>
                    <a:pt x="174" y="132"/>
                  </a:lnTo>
                  <a:lnTo>
                    <a:pt x="173" y="132"/>
                  </a:lnTo>
                  <a:lnTo>
                    <a:pt x="172" y="132"/>
                  </a:lnTo>
                  <a:lnTo>
                    <a:pt x="171" y="132"/>
                  </a:lnTo>
                  <a:lnTo>
                    <a:pt x="170" y="132"/>
                  </a:lnTo>
                  <a:lnTo>
                    <a:pt x="168" y="132"/>
                  </a:lnTo>
                  <a:lnTo>
                    <a:pt x="168" y="132"/>
                  </a:lnTo>
                  <a:lnTo>
                    <a:pt x="167" y="132"/>
                  </a:lnTo>
                  <a:lnTo>
                    <a:pt x="166" y="132"/>
                  </a:lnTo>
                  <a:lnTo>
                    <a:pt x="165" y="132"/>
                  </a:lnTo>
                  <a:lnTo>
                    <a:pt x="164" y="132"/>
                  </a:lnTo>
                  <a:lnTo>
                    <a:pt x="163" y="132"/>
                  </a:lnTo>
                  <a:lnTo>
                    <a:pt x="162" y="132"/>
                  </a:lnTo>
                  <a:lnTo>
                    <a:pt x="161" y="132"/>
                  </a:lnTo>
                  <a:lnTo>
                    <a:pt x="159" y="132"/>
                  </a:lnTo>
                  <a:lnTo>
                    <a:pt x="158" y="132"/>
                  </a:lnTo>
                  <a:lnTo>
                    <a:pt x="157" y="132"/>
                  </a:lnTo>
                  <a:lnTo>
                    <a:pt x="156" y="132"/>
                  </a:lnTo>
                  <a:lnTo>
                    <a:pt x="155" y="132"/>
                  </a:lnTo>
                  <a:lnTo>
                    <a:pt x="154" y="132"/>
                  </a:lnTo>
                  <a:lnTo>
                    <a:pt x="153" y="132"/>
                  </a:lnTo>
                  <a:lnTo>
                    <a:pt x="151" y="132"/>
                  </a:lnTo>
                  <a:lnTo>
                    <a:pt x="150" y="132"/>
                  </a:lnTo>
                  <a:lnTo>
                    <a:pt x="149" y="132"/>
                  </a:lnTo>
                  <a:lnTo>
                    <a:pt x="148" y="132"/>
                  </a:lnTo>
                  <a:lnTo>
                    <a:pt x="147" y="132"/>
                  </a:lnTo>
                  <a:lnTo>
                    <a:pt x="146" y="132"/>
                  </a:lnTo>
                  <a:lnTo>
                    <a:pt x="145" y="132"/>
                  </a:lnTo>
                  <a:lnTo>
                    <a:pt x="144" y="132"/>
                  </a:lnTo>
                  <a:lnTo>
                    <a:pt x="141" y="132"/>
                  </a:lnTo>
                  <a:lnTo>
                    <a:pt x="139" y="132"/>
                  </a:lnTo>
                  <a:lnTo>
                    <a:pt x="138" y="132"/>
                  </a:lnTo>
                  <a:lnTo>
                    <a:pt x="137" y="132"/>
                  </a:lnTo>
                  <a:lnTo>
                    <a:pt x="134" y="132"/>
                  </a:lnTo>
                  <a:lnTo>
                    <a:pt x="132" y="132"/>
                  </a:lnTo>
                  <a:lnTo>
                    <a:pt x="131" y="132"/>
                  </a:lnTo>
                  <a:lnTo>
                    <a:pt x="130" y="132"/>
                  </a:lnTo>
                  <a:lnTo>
                    <a:pt x="129" y="132"/>
                  </a:lnTo>
                  <a:lnTo>
                    <a:pt x="128" y="132"/>
                  </a:lnTo>
                  <a:lnTo>
                    <a:pt x="127" y="132"/>
                  </a:lnTo>
                  <a:lnTo>
                    <a:pt x="125" y="132"/>
                  </a:lnTo>
                  <a:lnTo>
                    <a:pt x="124" y="132"/>
                  </a:lnTo>
                  <a:lnTo>
                    <a:pt x="123" y="132"/>
                  </a:lnTo>
                  <a:lnTo>
                    <a:pt x="122" y="132"/>
                  </a:lnTo>
                  <a:lnTo>
                    <a:pt x="121" y="132"/>
                  </a:lnTo>
                  <a:lnTo>
                    <a:pt x="120" y="132"/>
                  </a:lnTo>
                  <a:lnTo>
                    <a:pt x="119" y="132"/>
                  </a:lnTo>
                  <a:lnTo>
                    <a:pt x="118" y="132"/>
                  </a:lnTo>
                  <a:lnTo>
                    <a:pt x="116" y="132"/>
                  </a:lnTo>
                  <a:lnTo>
                    <a:pt x="115" y="132"/>
                  </a:lnTo>
                  <a:lnTo>
                    <a:pt x="114" y="132"/>
                  </a:lnTo>
                  <a:lnTo>
                    <a:pt x="114" y="132"/>
                  </a:lnTo>
                  <a:lnTo>
                    <a:pt x="112" y="132"/>
                  </a:lnTo>
                  <a:lnTo>
                    <a:pt x="110" y="132"/>
                  </a:lnTo>
                  <a:lnTo>
                    <a:pt x="108" y="132"/>
                  </a:lnTo>
                  <a:lnTo>
                    <a:pt x="106" y="132"/>
                  </a:lnTo>
                  <a:lnTo>
                    <a:pt x="105" y="132"/>
                  </a:lnTo>
                  <a:lnTo>
                    <a:pt x="103" y="132"/>
                  </a:lnTo>
                  <a:lnTo>
                    <a:pt x="102" y="132"/>
                  </a:lnTo>
                  <a:lnTo>
                    <a:pt x="99" y="132"/>
                  </a:lnTo>
                  <a:lnTo>
                    <a:pt x="98" y="132"/>
                  </a:lnTo>
                  <a:lnTo>
                    <a:pt x="96" y="132"/>
                  </a:lnTo>
                  <a:lnTo>
                    <a:pt x="95" y="132"/>
                  </a:lnTo>
                  <a:lnTo>
                    <a:pt x="94" y="132"/>
                  </a:lnTo>
                  <a:lnTo>
                    <a:pt x="93" y="132"/>
                  </a:lnTo>
                  <a:lnTo>
                    <a:pt x="91" y="131"/>
                  </a:lnTo>
                  <a:lnTo>
                    <a:pt x="90" y="131"/>
                  </a:lnTo>
                  <a:lnTo>
                    <a:pt x="89" y="131"/>
                  </a:lnTo>
                  <a:lnTo>
                    <a:pt x="89" y="130"/>
                  </a:lnTo>
                  <a:lnTo>
                    <a:pt x="88" y="130"/>
                  </a:lnTo>
                  <a:lnTo>
                    <a:pt x="88" y="129"/>
                  </a:lnTo>
                  <a:lnTo>
                    <a:pt x="87" y="129"/>
                  </a:lnTo>
                  <a:lnTo>
                    <a:pt x="86" y="127"/>
                  </a:lnTo>
                  <a:lnTo>
                    <a:pt x="86" y="127"/>
                  </a:lnTo>
                  <a:lnTo>
                    <a:pt x="85" y="126"/>
                  </a:lnTo>
                  <a:lnTo>
                    <a:pt x="85" y="125"/>
                  </a:lnTo>
                  <a:lnTo>
                    <a:pt x="84" y="125"/>
                  </a:lnTo>
                  <a:lnTo>
                    <a:pt x="82" y="125"/>
                  </a:lnTo>
                  <a:lnTo>
                    <a:pt x="81" y="124"/>
                  </a:lnTo>
                  <a:lnTo>
                    <a:pt x="80" y="124"/>
                  </a:lnTo>
                  <a:lnTo>
                    <a:pt x="79" y="123"/>
                  </a:lnTo>
                  <a:lnTo>
                    <a:pt x="78" y="122"/>
                  </a:lnTo>
                  <a:lnTo>
                    <a:pt x="79" y="122"/>
                  </a:lnTo>
                  <a:lnTo>
                    <a:pt x="78" y="121"/>
                  </a:lnTo>
                  <a:lnTo>
                    <a:pt x="79" y="121"/>
                  </a:lnTo>
                  <a:lnTo>
                    <a:pt x="79" y="119"/>
                  </a:lnTo>
                  <a:lnTo>
                    <a:pt x="78" y="119"/>
                  </a:lnTo>
                  <a:lnTo>
                    <a:pt x="78" y="118"/>
                  </a:lnTo>
                  <a:lnTo>
                    <a:pt x="77" y="118"/>
                  </a:lnTo>
                  <a:lnTo>
                    <a:pt x="77" y="117"/>
                  </a:lnTo>
                  <a:lnTo>
                    <a:pt x="77" y="116"/>
                  </a:lnTo>
                  <a:lnTo>
                    <a:pt x="76" y="115"/>
                  </a:lnTo>
                  <a:lnTo>
                    <a:pt x="77" y="114"/>
                  </a:lnTo>
                  <a:lnTo>
                    <a:pt x="77" y="113"/>
                  </a:lnTo>
                  <a:lnTo>
                    <a:pt x="78" y="113"/>
                  </a:lnTo>
                  <a:lnTo>
                    <a:pt x="78" y="112"/>
                  </a:lnTo>
                  <a:lnTo>
                    <a:pt x="78" y="110"/>
                  </a:lnTo>
                  <a:lnTo>
                    <a:pt x="78" y="109"/>
                  </a:lnTo>
                  <a:lnTo>
                    <a:pt x="78" y="108"/>
                  </a:lnTo>
                  <a:lnTo>
                    <a:pt x="78" y="107"/>
                  </a:lnTo>
                  <a:lnTo>
                    <a:pt x="78" y="106"/>
                  </a:lnTo>
                  <a:lnTo>
                    <a:pt x="77" y="106"/>
                  </a:lnTo>
                  <a:lnTo>
                    <a:pt x="76" y="106"/>
                  </a:lnTo>
                  <a:lnTo>
                    <a:pt x="74" y="106"/>
                  </a:lnTo>
                  <a:lnTo>
                    <a:pt x="73" y="106"/>
                  </a:lnTo>
                  <a:lnTo>
                    <a:pt x="72" y="106"/>
                  </a:lnTo>
                  <a:lnTo>
                    <a:pt x="71" y="105"/>
                  </a:lnTo>
                  <a:lnTo>
                    <a:pt x="70" y="104"/>
                  </a:lnTo>
                  <a:lnTo>
                    <a:pt x="70" y="102"/>
                  </a:lnTo>
                  <a:lnTo>
                    <a:pt x="69" y="102"/>
                  </a:lnTo>
                  <a:lnTo>
                    <a:pt x="69" y="101"/>
                  </a:lnTo>
                  <a:lnTo>
                    <a:pt x="68" y="101"/>
                  </a:lnTo>
                  <a:lnTo>
                    <a:pt x="67" y="100"/>
                  </a:lnTo>
                  <a:lnTo>
                    <a:pt x="65" y="100"/>
                  </a:lnTo>
                  <a:lnTo>
                    <a:pt x="65" y="99"/>
                  </a:lnTo>
                  <a:lnTo>
                    <a:pt x="67" y="98"/>
                  </a:lnTo>
                  <a:lnTo>
                    <a:pt x="65" y="98"/>
                  </a:lnTo>
                  <a:lnTo>
                    <a:pt x="64" y="98"/>
                  </a:lnTo>
                  <a:lnTo>
                    <a:pt x="63" y="98"/>
                  </a:lnTo>
                  <a:lnTo>
                    <a:pt x="63" y="98"/>
                  </a:lnTo>
                  <a:lnTo>
                    <a:pt x="62" y="98"/>
                  </a:lnTo>
                  <a:lnTo>
                    <a:pt x="61" y="98"/>
                  </a:lnTo>
                  <a:lnTo>
                    <a:pt x="60" y="98"/>
                  </a:lnTo>
                  <a:lnTo>
                    <a:pt x="61" y="97"/>
                  </a:lnTo>
                  <a:lnTo>
                    <a:pt x="60" y="97"/>
                  </a:lnTo>
                  <a:lnTo>
                    <a:pt x="61" y="96"/>
                  </a:lnTo>
                  <a:lnTo>
                    <a:pt x="61" y="94"/>
                  </a:lnTo>
                  <a:lnTo>
                    <a:pt x="62" y="94"/>
                  </a:lnTo>
                  <a:lnTo>
                    <a:pt x="62" y="93"/>
                  </a:lnTo>
                  <a:lnTo>
                    <a:pt x="61" y="93"/>
                  </a:lnTo>
                  <a:lnTo>
                    <a:pt x="61" y="92"/>
                  </a:lnTo>
                  <a:lnTo>
                    <a:pt x="61" y="91"/>
                  </a:lnTo>
                  <a:lnTo>
                    <a:pt x="61" y="90"/>
                  </a:lnTo>
                  <a:lnTo>
                    <a:pt x="62" y="90"/>
                  </a:lnTo>
                  <a:lnTo>
                    <a:pt x="62" y="89"/>
                  </a:lnTo>
                  <a:lnTo>
                    <a:pt x="61" y="88"/>
                  </a:lnTo>
                  <a:lnTo>
                    <a:pt x="61" y="87"/>
                  </a:lnTo>
                  <a:lnTo>
                    <a:pt x="61" y="85"/>
                  </a:lnTo>
                  <a:lnTo>
                    <a:pt x="61" y="84"/>
                  </a:lnTo>
                  <a:lnTo>
                    <a:pt x="60" y="84"/>
                  </a:lnTo>
                  <a:lnTo>
                    <a:pt x="60" y="83"/>
                  </a:lnTo>
                  <a:lnTo>
                    <a:pt x="60" y="82"/>
                  </a:lnTo>
                  <a:lnTo>
                    <a:pt x="60" y="81"/>
                  </a:lnTo>
                  <a:lnTo>
                    <a:pt x="59" y="80"/>
                  </a:lnTo>
                  <a:lnTo>
                    <a:pt x="59" y="79"/>
                  </a:lnTo>
                  <a:lnTo>
                    <a:pt x="59" y="77"/>
                  </a:lnTo>
                  <a:lnTo>
                    <a:pt x="60" y="76"/>
                  </a:lnTo>
                  <a:lnTo>
                    <a:pt x="60" y="75"/>
                  </a:lnTo>
                  <a:lnTo>
                    <a:pt x="60" y="74"/>
                  </a:lnTo>
                  <a:lnTo>
                    <a:pt x="61" y="74"/>
                  </a:lnTo>
                  <a:lnTo>
                    <a:pt x="62" y="73"/>
                  </a:lnTo>
                  <a:lnTo>
                    <a:pt x="62" y="74"/>
                  </a:lnTo>
                  <a:lnTo>
                    <a:pt x="63" y="74"/>
                  </a:lnTo>
                  <a:lnTo>
                    <a:pt x="63" y="73"/>
                  </a:lnTo>
                  <a:lnTo>
                    <a:pt x="64" y="72"/>
                  </a:lnTo>
                  <a:lnTo>
                    <a:pt x="63" y="72"/>
                  </a:lnTo>
                  <a:lnTo>
                    <a:pt x="63" y="71"/>
                  </a:lnTo>
                  <a:lnTo>
                    <a:pt x="63" y="71"/>
                  </a:lnTo>
                  <a:lnTo>
                    <a:pt x="63" y="70"/>
                  </a:lnTo>
                  <a:lnTo>
                    <a:pt x="62" y="68"/>
                  </a:lnTo>
                  <a:lnTo>
                    <a:pt x="63" y="68"/>
                  </a:lnTo>
                  <a:lnTo>
                    <a:pt x="63" y="67"/>
                  </a:lnTo>
                  <a:lnTo>
                    <a:pt x="64" y="66"/>
                  </a:lnTo>
                  <a:lnTo>
                    <a:pt x="63" y="65"/>
                  </a:lnTo>
                  <a:lnTo>
                    <a:pt x="62" y="65"/>
                  </a:lnTo>
                  <a:lnTo>
                    <a:pt x="61" y="65"/>
                  </a:lnTo>
                  <a:lnTo>
                    <a:pt x="60" y="65"/>
                  </a:lnTo>
                  <a:lnTo>
                    <a:pt x="60" y="64"/>
                  </a:lnTo>
                  <a:lnTo>
                    <a:pt x="60" y="63"/>
                  </a:lnTo>
                  <a:lnTo>
                    <a:pt x="60" y="62"/>
                  </a:lnTo>
                  <a:lnTo>
                    <a:pt x="59" y="60"/>
                  </a:lnTo>
                  <a:lnTo>
                    <a:pt x="59" y="60"/>
                  </a:lnTo>
                  <a:lnTo>
                    <a:pt x="58" y="60"/>
                  </a:lnTo>
                  <a:lnTo>
                    <a:pt x="58" y="59"/>
                  </a:lnTo>
                  <a:lnTo>
                    <a:pt x="56" y="59"/>
                  </a:lnTo>
                  <a:lnTo>
                    <a:pt x="56" y="58"/>
                  </a:lnTo>
                  <a:lnTo>
                    <a:pt x="56" y="57"/>
                  </a:lnTo>
                  <a:lnTo>
                    <a:pt x="56" y="56"/>
                  </a:lnTo>
                  <a:lnTo>
                    <a:pt x="55" y="55"/>
                  </a:lnTo>
                  <a:lnTo>
                    <a:pt x="54" y="55"/>
                  </a:lnTo>
                  <a:lnTo>
                    <a:pt x="53" y="55"/>
                  </a:lnTo>
                  <a:lnTo>
                    <a:pt x="52" y="55"/>
                  </a:lnTo>
                  <a:lnTo>
                    <a:pt x="51" y="56"/>
                  </a:lnTo>
                  <a:lnTo>
                    <a:pt x="50" y="56"/>
                  </a:lnTo>
                  <a:lnTo>
                    <a:pt x="48" y="56"/>
                  </a:lnTo>
                  <a:lnTo>
                    <a:pt x="47" y="56"/>
                  </a:lnTo>
                  <a:lnTo>
                    <a:pt x="46" y="57"/>
                  </a:lnTo>
                  <a:lnTo>
                    <a:pt x="45" y="57"/>
                  </a:lnTo>
                  <a:lnTo>
                    <a:pt x="44" y="57"/>
                  </a:lnTo>
                  <a:lnTo>
                    <a:pt x="44" y="56"/>
                  </a:lnTo>
                  <a:lnTo>
                    <a:pt x="43" y="56"/>
                  </a:lnTo>
                  <a:lnTo>
                    <a:pt x="43" y="55"/>
                  </a:lnTo>
                  <a:lnTo>
                    <a:pt x="42" y="55"/>
                  </a:lnTo>
                  <a:lnTo>
                    <a:pt x="41" y="55"/>
                  </a:lnTo>
                  <a:lnTo>
                    <a:pt x="39" y="54"/>
                  </a:lnTo>
                  <a:lnTo>
                    <a:pt x="38" y="54"/>
                  </a:lnTo>
                  <a:lnTo>
                    <a:pt x="37" y="54"/>
                  </a:lnTo>
                  <a:lnTo>
                    <a:pt x="36" y="54"/>
                  </a:lnTo>
                  <a:lnTo>
                    <a:pt x="36" y="53"/>
                  </a:lnTo>
                  <a:lnTo>
                    <a:pt x="35" y="53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1" y="51"/>
                  </a:lnTo>
                  <a:lnTo>
                    <a:pt x="31" y="51"/>
                  </a:lnTo>
                  <a:lnTo>
                    <a:pt x="30" y="53"/>
                  </a:lnTo>
                  <a:lnTo>
                    <a:pt x="29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6" y="54"/>
                  </a:lnTo>
                  <a:lnTo>
                    <a:pt x="25" y="53"/>
                  </a:lnTo>
                  <a:lnTo>
                    <a:pt x="24" y="53"/>
                  </a:lnTo>
                  <a:lnTo>
                    <a:pt x="24" y="51"/>
                  </a:lnTo>
                  <a:lnTo>
                    <a:pt x="22" y="51"/>
                  </a:lnTo>
                  <a:lnTo>
                    <a:pt x="22" y="50"/>
                  </a:lnTo>
                  <a:lnTo>
                    <a:pt x="22" y="49"/>
                  </a:lnTo>
                  <a:lnTo>
                    <a:pt x="21" y="48"/>
                  </a:lnTo>
                  <a:lnTo>
                    <a:pt x="21" y="47"/>
                  </a:lnTo>
                  <a:lnTo>
                    <a:pt x="20" y="47"/>
                  </a:lnTo>
                  <a:lnTo>
                    <a:pt x="20" y="46"/>
                  </a:lnTo>
                  <a:lnTo>
                    <a:pt x="19" y="45"/>
                  </a:lnTo>
                  <a:lnTo>
                    <a:pt x="18" y="43"/>
                  </a:lnTo>
                  <a:lnTo>
                    <a:pt x="17" y="43"/>
                  </a:lnTo>
                  <a:lnTo>
                    <a:pt x="16" y="43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3" y="42"/>
                  </a:lnTo>
                  <a:lnTo>
                    <a:pt x="13" y="41"/>
                  </a:lnTo>
                  <a:lnTo>
                    <a:pt x="12" y="41"/>
                  </a:lnTo>
                  <a:lnTo>
                    <a:pt x="12" y="40"/>
                  </a:lnTo>
                  <a:lnTo>
                    <a:pt x="12" y="39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9" y="39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7" y="37"/>
                  </a:lnTo>
                  <a:lnTo>
                    <a:pt x="5" y="36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4" y="32"/>
                  </a:lnTo>
                  <a:lnTo>
                    <a:pt x="4" y="31"/>
                  </a:lnTo>
                  <a:lnTo>
                    <a:pt x="4" y="30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2" y="26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4" y="23"/>
                  </a:lnTo>
                  <a:lnTo>
                    <a:pt x="4" y="22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5" y="19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8" y="16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9"/>
                  </a:lnTo>
                  <a:lnTo>
                    <a:pt x="1" y="9"/>
                  </a:lnTo>
                  <a:lnTo>
                    <a:pt x="4" y="8"/>
                  </a:lnTo>
                  <a:lnTo>
                    <a:pt x="7" y="8"/>
                  </a:lnTo>
                  <a:lnTo>
                    <a:pt x="9" y="8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7" y="9"/>
                  </a:lnTo>
                  <a:lnTo>
                    <a:pt x="18" y="9"/>
                  </a:lnTo>
                  <a:lnTo>
                    <a:pt x="19" y="8"/>
                  </a:lnTo>
                  <a:lnTo>
                    <a:pt x="20" y="8"/>
                  </a:lnTo>
                  <a:lnTo>
                    <a:pt x="21" y="8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7" y="8"/>
                  </a:lnTo>
                  <a:lnTo>
                    <a:pt x="28" y="8"/>
                  </a:lnTo>
                  <a:lnTo>
                    <a:pt x="29" y="8"/>
                  </a:lnTo>
                  <a:lnTo>
                    <a:pt x="31" y="8"/>
                  </a:lnTo>
                  <a:lnTo>
                    <a:pt x="33" y="8"/>
                  </a:lnTo>
                  <a:lnTo>
                    <a:pt x="35" y="8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39" y="8"/>
                  </a:lnTo>
                  <a:lnTo>
                    <a:pt x="42" y="8"/>
                  </a:lnTo>
                  <a:lnTo>
                    <a:pt x="43" y="8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50" y="8"/>
                  </a:lnTo>
                  <a:lnTo>
                    <a:pt x="51" y="8"/>
                  </a:lnTo>
                  <a:lnTo>
                    <a:pt x="54" y="8"/>
                  </a:lnTo>
                  <a:lnTo>
                    <a:pt x="56" y="8"/>
                  </a:lnTo>
                  <a:lnTo>
                    <a:pt x="118" y="8"/>
                  </a:lnTo>
                  <a:lnTo>
                    <a:pt x="123" y="8"/>
                  </a:lnTo>
                  <a:lnTo>
                    <a:pt x="124" y="8"/>
                  </a:lnTo>
                  <a:lnTo>
                    <a:pt x="130" y="8"/>
                  </a:lnTo>
                  <a:lnTo>
                    <a:pt x="134" y="8"/>
                  </a:lnTo>
                  <a:lnTo>
                    <a:pt x="134" y="0"/>
                  </a:lnTo>
                  <a:lnTo>
                    <a:pt x="146" y="0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3" y="0"/>
                  </a:lnTo>
                  <a:lnTo>
                    <a:pt x="163" y="3"/>
                  </a:lnTo>
                  <a:lnTo>
                    <a:pt x="163" y="5"/>
                  </a:lnTo>
                  <a:lnTo>
                    <a:pt x="163" y="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6" name="Freeform 83">
              <a:extLst>
                <a:ext uri="{FF2B5EF4-FFF2-40B4-BE49-F238E27FC236}">
                  <a16:creationId xmlns:a16="http://schemas.microsoft.com/office/drawing/2014/main" id="{B3EF8399-54E7-F9F7-B1FC-3CA729453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575" y="2252663"/>
              <a:ext cx="417513" cy="241300"/>
            </a:xfrm>
            <a:custGeom>
              <a:avLst/>
              <a:gdLst>
                <a:gd name="T0" fmla="*/ 259 w 263"/>
                <a:gd name="T1" fmla="*/ 37 h 152"/>
                <a:gd name="T2" fmla="*/ 262 w 263"/>
                <a:gd name="T3" fmla="*/ 45 h 152"/>
                <a:gd name="T4" fmla="*/ 263 w 263"/>
                <a:gd name="T5" fmla="*/ 54 h 152"/>
                <a:gd name="T6" fmla="*/ 258 w 263"/>
                <a:gd name="T7" fmla="*/ 59 h 152"/>
                <a:gd name="T8" fmla="*/ 254 w 263"/>
                <a:gd name="T9" fmla="*/ 66 h 152"/>
                <a:gd name="T10" fmla="*/ 249 w 263"/>
                <a:gd name="T11" fmla="*/ 76 h 152"/>
                <a:gd name="T12" fmla="*/ 237 w 263"/>
                <a:gd name="T13" fmla="*/ 85 h 152"/>
                <a:gd name="T14" fmla="*/ 220 w 263"/>
                <a:gd name="T15" fmla="*/ 99 h 152"/>
                <a:gd name="T16" fmla="*/ 213 w 263"/>
                <a:gd name="T17" fmla="*/ 101 h 152"/>
                <a:gd name="T18" fmla="*/ 211 w 263"/>
                <a:gd name="T19" fmla="*/ 109 h 152"/>
                <a:gd name="T20" fmla="*/ 208 w 263"/>
                <a:gd name="T21" fmla="*/ 115 h 152"/>
                <a:gd name="T22" fmla="*/ 199 w 263"/>
                <a:gd name="T23" fmla="*/ 117 h 152"/>
                <a:gd name="T24" fmla="*/ 192 w 263"/>
                <a:gd name="T25" fmla="*/ 122 h 152"/>
                <a:gd name="T26" fmla="*/ 189 w 263"/>
                <a:gd name="T27" fmla="*/ 130 h 152"/>
                <a:gd name="T28" fmla="*/ 181 w 263"/>
                <a:gd name="T29" fmla="*/ 138 h 152"/>
                <a:gd name="T30" fmla="*/ 172 w 263"/>
                <a:gd name="T31" fmla="*/ 140 h 152"/>
                <a:gd name="T32" fmla="*/ 162 w 263"/>
                <a:gd name="T33" fmla="*/ 140 h 152"/>
                <a:gd name="T34" fmla="*/ 154 w 263"/>
                <a:gd name="T35" fmla="*/ 142 h 152"/>
                <a:gd name="T36" fmla="*/ 146 w 263"/>
                <a:gd name="T37" fmla="*/ 144 h 152"/>
                <a:gd name="T38" fmla="*/ 134 w 263"/>
                <a:gd name="T39" fmla="*/ 148 h 152"/>
                <a:gd name="T40" fmla="*/ 125 w 263"/>
                <a:gd name="T41" fmla="*/ 150 h 152"/>
                <a:gd name="T42" fmla="*/ 115 w 263"/>
                <a:gd name="T43" fmla="*/ 151 h 152"/>
                <a:gd name="T44" fmla="*/ 103 w 263"/>
                <a:gd name="T45" fmla="*/ 150 h 152"/>
                <a:gd name="T46" fmla="*/ 96 w 263"/>
                <a:gd name="T47" fmla="*/ 146 h 152"/>
                <a:gd name="T48" fmla="*/ 88 w 263"/>
                <a:gd name="T49" fmla="*/ 140 h 152"/>
                <a:gd name="T50" fmla="*/ 80 w 263"/>
                <a:gd name="T51" fmla="*/ 139 h 152"/>
                <a:gd name="T52" fmla="*/ 71 w 263"/>
                <a:gd name="T53" fmla="*/ 138 h 152"/>
                <a:gd name="T54" fmla="*/ 64 w 263"/>
                <a:gd name="T55" fmla="*/ 140 h 152"/>
                <a:gd name="T56" fmla="*/ 59 w 263"/>
                <a:gd name="T57" fmla="*/ 143 h 152"/>
                <a:gd name="T58" fmla="*/ 54 w 263"/>
                <a:gd name="T59" fmla="*/ 146 h 152"/>
                <a:gd name="T60" fmla="*/ 45 w 263"/>
                <a:gd name="T61" fmla="*/ 147 h 152"/>
                <a:gd name="T62" fmla="*/ 40 w 263"/>
                <a:gd name="T63" fmla="*/ 147 h 152"/>
                <a:gd name="T64" fmla="*/ 31 w 263"/>
                <a:gd name="T65" fmla="*/ 149 h 152"/>
                <a:gd name="T66" fmla="*/ 18 w 263"/>
                <a:gd name="T67" fmla="*/ 133 h 152"/>
                <a:gd name="T68" fmla="*/ 2 w 263"/>
                <a:gd name="T69" fmla="*/ 96 h 152"/>
                <a:gd name="T70" fmla="*/ 5 w 263"/>
                <a:gd name="T71" fmla="*/ 82 h 152"/>
                <a:gd name="T72" fmla="*/ 10 w 263"/>
                <a:gd name="T73" fmla="*/ 71 h 152"/>
                <a:gd name="T74" fmla="*/ 12 w 263"/>
                <a:gd name="T75" fmla="*/ 63 h 152"/>
                <a:gd name="T76" fmla="*/ 17 w 263"/>
                <a:gd name="T77" fmla="*/ 56 h 152"/>
                <a:gd name="T78" fmla="*/ 19 w 263"/>
                <a:gd name="T79" fmla="*/ 47 h 152"/>
                <a:gd name="T80" fmla="*/ 22 w 263"/>
                <a:gd name="T81" fmla="*/ 41 h 152"/>
                <a:gd name="T82" fmla="*/ 30 w 263"/>
                <a:gd name="T83" fmla="*/ 40 h 152"/>
                <a:gd name="T84" fmla="*/ 38 w 263"/>
                <a:gd name="T85" fmla="*/ 34 h 152"/>
                <a:gd name="T86" fmla="*/ 44 w 263"/>
                <a:gd name="T87" fmla="*/ 29 h 152"/>
                <a:gd name="T88" fmla="*/ 51 w 263"/>
                <a:gd name="T89" fmla="*/ 31 h 152"/>
                <a:gd name="T90" fmla="*/ 60 w 263"/>
                <a:gd name="T91" fmla="*/ 32 h 152"/>
                <a:gd name="T92" fmla="*/ 64 w 263"/>
                <a:gd name="T93" fmla="*/ 26 h 152"/>
                <a:gd name="T94" fmla="*/ 69 w 263"/>
                <a:gd name="T95" fmla="*/ 19 h 152"/>
                <a:gd name="T96" fmla="*/ 76 w 263"/>
                <a:gd name="T97" fmla="*/ 17 h 152"/>
                <a:gd name="T98" fmla="*/ 82 w 263"/>
                <a:gd name="T99" fmla="*/ 19 h 152"/>
                <a:gd name="T100" fmla="*/ 88 w 263"/>
                <a:gd name="T101" fmla="*/ 22 h 152"/>
                <a:gd name="T102" fmla="*/ 96 w 263"/>
                <a:gd name="T103" fmla="*/ 22 h 152"/>
                <a:gd name="T104" fmla="*/ 99 w 263"/>
                <a:gd name="T105" fmla="*/ 31 h 152"/>
                <a:gd name="T106" fmla="*/ 108 w 263"/>
                <a:gd name="T107" fmla="*/ 33 h 152"/>
                <a:gd name="T108" fmla="*/ 116 w 263"/>
                <a:gd name="T109" fmla="*/ 38 h 152"/>
                <a:gd name="T110" fmla="*/ 123 w 263"/>
                <a:gd name="T111" fmla="*/ 40 h 152"/>
                <a:gd name="T112" fmla="*/ 130 w 263"/>
                <a:gd name="T113" fmla="*/ 37 h 152"/>
                <a:gd name="T114" fmla="*/ 137 w 263"/>
                <a:gd name="T115" fmla="*/ 32 h 152"/>
                <a:gd name="T116" fmla="*/ 142 w 263"/>
                <a:gd name="T117" fmla="*/ 24 h 152"/>
                <a:gd name="T118" fmla="*/ 145 w 263"/>
                <a:gd name="T119" fmla="*/ 17 h 152"/>
                <a:gd name="T120" fmla="*/ 151 w 263"/>
                <a:gd name="T121" fmla="*/ 12 h 152"/>
                <a:gd name="T122" fmla="*/ 205 w 263"/>
                <a:gd name="T123" fmla="*/ 8 h 152"/>
                <a:gd name="T124" fmla="*/ 215 w 263"/>
                <a:gd name="T12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3" h="152">
                  <a:moveTo>
                    <a:pt x="225" y="1"/>
                  </a:moveTo>
                  <a:lnTo>
                    <a:pt x="229" y="1"/>
                  </a:lnTo>
                  <a:lnTo>
                    <a:pt x="232" y="1"/>
                  </a:lnTo>
                  <a:lnTo>
                    <a:pt x="237" y="1"/>
                  </a:lnTo>
                  <a:lnTo>
                    <a:pt x="237" y="19"/>
                  </a:lnTo>
                  <a:lnTo>
                    <a:pt x="249" y="29"/>
                  </a:lnTo>
                  <a:lnTo>
                    <a:pt x="250" y="30"/>
                  </a:lnTo>
                  <a:lnTo>
                    <a:pt x="251" y="31"/>
                  </a:lnTo>
                  <a:lnTo>
                    <a:pt x="254" y="33"/>
                  </a:lnTo>
                  <a:lnTo>
                    <a:pt x="259" y="37"/>
                  </a:lnTo>
                  <a:lnTo>
                    <a:pt x="258" y="38"/>
                  </a:lnTo>
                  <a:lnTo>
                    <a:pt x="259" y="38"/>
                  </a:lnTo>
                  <a:lnTo>
                    <a:pt x="259" y="39"/>
                  </a:lnTo>
                  <a:lnTo>
                    <a:pt x="260" y="39"/>
                  </a:lnTo>
                  <a:lnTo>
                    <a:pt x="260" y="40"/>
                  </a:lnTo>
                  <a:lnTo>
                    <a:pt x="261" y="40"/>
                  </a:lnTo>
                  <a:lnTo>
                    <a:pt x="262" y="41"/>
                  </a:lnTo>
                  <a:lnTo>
                    <a:pt x="262" y="42"/>
                  </a:lnTo>
                  <a:lnTo>
                    <a:pt x="262" y="43"/>
                  </a:lnTo>
                  <a:lnTo>
                    <a:pt x="262" y="45"/>
                  </a:lnTo>
                  <a:lnTo>
                    <a:pt x="262" y="46"/>
                  </a:lnTo>
                  <a:lnTo>
                    <a:pt x="262" y="47"/>
                  </a:lnTo>
                  <a:lnTo>
                    <a:pt x="262" y="48"/>
                  </a:lnTo>
                  <a:lnTo>
                    <a:pt x="262" y="49"/>
                  </a:lnTo>
                  <a:lnTo>
                    <a:pt x="262" y="50"/>
                  </a:lnTo>
                  <a:lnTo>
                    <a:pt x="262" y="51"/>
                  </a:lnTo>
                  <a:lnTo>
                    <a:pt x="262" y="51"/>
                  </a:lnTo>
                  <a:lnTo>
                    <a:pt x="262" y="53"/>
                  </a:lnTo>
                  <a:lnTo>
                    <a:pt x="263" y="53"/>
                  </a:lnTo>
                  <a:lnTo>
                    <a:pt x="263" y="54"/>
                  </a:lnTo>
                  <a:lnTo>
                    <a:pt x="263" y="55"/>
                  </a:lnTo>
                  <a:lnTo>
                    <a:pt x="262" y="56"/>
                  </a:lnTo>
                  <a:lnTo>
                    <a:pt x="262" y="57"/>
                  </a:lnTo>
                  <a:lnTo>
                    <a:pt x="261" y="57"/>
                  </a:lnTo>
                  <a:lnTo>
                    <a:pt x="261" y="58"/>
                  </a:lnTo>
                  <a:lnTo>
                    <a:pt x="260" y="58"/>
                  </a:lnTo>
                  <a:lnTo>
                    <a:pt x="260" y="57"/>
                  </a:lnTo>
                  <a:lnTo>
                    <a:pt x="259" y="58"/>
                  </a:lnTo>
                  <a:lnTo>
                    <a:pt x="258" y="58"/>
                  </a:lnTo>
                  <a:lnTo>
                    <a:pt x="258" y="59"/>
                  </a:lnTo>
                  <a:lnTo>
                    <a:pt x="258" y="59"/>
                  </a:lnTo>
                  <a:lnTo>
                    <a:pt x="258" y="60"/>
                  </a:lnTo>
                  <a:lnTo>
                    <a:pt x="258" y="62"/>
                  </a:lnTo>
                  <a:lnTo>
                    <a:pt x="258" y="63"/>
                  </a:lnTo>
                  <a:lnTo>
                    <a:pt x="257" y="63"/>
                  </a:lnTo>
                  <a:lnTo>
                    <a:pt x="257" y="64"/>
                  </a:lnTo>
                  <a:lnTo>
                    <a:pt x="256" y="64"/>
                  </a:lnTo>
                  <a:lnTo>
                    <a:pt x="254" y="64"/>
                  </a:lnTo>
                  <a:lnTo>
                    <a:pt x="254" y="65"/>
                  </a:lnTo>
                  <a:lnTo>
                    <a:pt x="254" y="66"/>
                  </a:lnTo>
                  <a:lnTo>
                    <a:pt x="253" y="67"/>
                  </a:lnTo>
                  <a:lnTo>
                    <a:pt x="252" y="68"/>
                  </a:lnTo>
                  <a:lnTo>
                    <a:pt x="252" y="70"/>
                  </a:lnTo>
                  <a:lnTo>
                    <a:pt x="251" y="71"/>
                  </a:lnTo>
                  <a:lnTo>
                    <a:pt x="251" y="72"/>
                  </a:lnTo>
                  <a:lnTo>
                    <a:pt x="250" y="72"/>
                  </a:lnTo>
                  <a:lnTo>
                    <a:pt x="250" y="73"/>
                  </a:lnTo>
                  <a:lnTo>
                    <a:pt x="251" y="74"/>
                  </a:lnTo>
                  <a:lnTo>
                    <a:pt x="250" y="75"/>
                  </a:lnTo>
                  <a:lnTo>
                    <a:pt x="249" y="76"/>
                  </a:lnTo>
                  <a:lnTo>
                    <a:pt x="249" y="77"/>
                  </a:lnTo>
                  <a:lnTo>
                    <a:pt x="248" y="77"/>
                  </a:lnTo>
                  <a:lnTo>
                    <a:pt x="248" y="79"/>
                  </a:lnTo>
                  <a:lnTo>
                    <a:pt x="246" y="79"/>
                  </a:lnTo>
                  <a:lnTo>
                    <a:pt x="245" y="79"/>
                  </a:lnTo>
                  <a:lnTo>
                    <a:pt x="244" y="80"/>
                  </a:lnTo>
                  <a:lnTo>
                    <a:pt x="243" y="81"/>
                  </a:lnTo>
                  <a:lnTo>
                    <a:pt x="239" y="84"/>
                  </a:lnTo>
                  <a:lnTo>
                    <a:pt x="237" y="85"/>
                  </a:lnTo>
                  <a:lnTo>
                    <a:pt x="237" y="85"/>
                  </a:lnTo>
                  <a:lnTo>
                    <a:pt x="236" y="87"/>
                  </a:lnTo>
                  <a:lnTo>
                    <a:pt x="234" y="89"/>
                  </a:lnTo>
                  <a:lnTo>
                    <a:pt x="232" y="91"/>
                  </a:lnTo>
                  <a:lnTo>
                    <a:pt x="228" y="93"/>
                  </a:lnTo>
                  <a:lnTo>
                    <a:pt x="225" y="97"/>
                  </a:lnTo>
                  <a:lnTo>
                    <a:pt x="224" y="98"/>
                  </a:lnTo>
                  <a:lnTo>
                    <a:pt x="223" y="98"/>
                  </a:lnTo>
                  <a:lnTo>
                    <a:pt x="223" y="99"/>
                  </a:lnTo>
                  <a:lnTo>
                    <a:pt x="222" y="99"/>
                  </a:lnTo>
                  <a:lnTo>
                    <a:pt x="220" y="99"/>
                  </a:lnTo>
                  <a:lnTo>
                    <a:pt x="222" y="99"/>
                  </a:lnTo>
                  <a:lnTo>
                    <a:pt x="222" y="97"/>
                  </a:lnTo>
                  <a:lnTo>
                    <a:pt x="218" y="97"/>
                  </a:lnTo>
                  <a:lnTo>
                    <a:pt x="217" y="97"/>
                  </a:lnTo>
                  <a:lnTo>
                    <a:pt x="217" y="98"/>
                  </a:lnTo>
                  <a:lnTo>
                    <a:pt x="216" y="98"/>
                  </a:lnTo>
                  <a:lnTo>
                    <a:pt x="215" y="98"/>
                  </a:lnTo>
                  <a:lnTo>
                    <a:pt x="214" y="99"/>
                  </a:lnTo>
                  <a:lnTo>
                    <a:pt x="213" y="100"/>
                  </a:lnTo>
                  <a:lnTo>
                    <a:pt x="213" y="101"/>
                  </a:lnTo>
                  <a:lnTo>
                    <a:pt x="211" y="101"/>
                  </a:lnTo>
                  <a:lnTo>
                    <a:pt x="213" y="102"/>
                  </a:lnTo>
                  <a:lnTo>
                    <a:pt x="213" y="104"/>
                  </a:lnTo>
                  <a:lnTo>
                    <a:pt x="214" y="105"/>
                  </a:lnTo>
                  <a:lnTo>
                    <a:pt x="214" y="106"/>
                  </a:lnTo>
                  <a:lnTo>
                    <a:pt x="213" y="106"/>
                  </a:lnTo>
                  <a:lnTo>
                    <a:pt x="213" y="107"/>
                  </a:lnTo>
                  <a:lnTo>
                    <a:pt x="213" y="108"/>
                  </a:lnTo>
                  <a:lnTo>
                    <a:pt x="211" y="108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10" y="110"/>
                  </a:lnTo>
                  <a:lnTo>
                    <a:pt x="209" y="111"/>
                  </a:lnTo>
                  <a:lnTo>
                    <a:pt x="209" y="113"/>
                  </a:lnTo>
                  <a:lnTo>
                    <a:pt x="210" y="113"/>
                  </a:lnTo>
                  <a:lnTo>
                    <a:pt x="210" y="113"/>
                  </a:lnTo>
                  <a:lnTo>
                    <a:pt x="209" y="114"/>
                  </a:lnTo>
                  <a:lnTo>
                    <a:pt x="209" y="115"/>
                  </a:lnTo>
                  <a:lnTo>
                    <a:pt x="208" y="115"/>
                  </a:lnTo>
                  <a:lnTo>
                    <a:pt x="208" y="115"/>
                  </a:lnTo>
                  <a:lnTo>
                    <a:pt x="207" y="115"/>
                  </a:lnTo>
                  <a:lnTo>
                    <a:pt x="207" y="116"/>
                  </a:lnTo>
                  <a:lnTo>
                    <a:pt x="206" y="116"/>
                  </a:lnTo>
                  <a:lnTo>
                    <a:pt x="206" y="117"/>
                  </a:lnTo>
                  <a:lnTo>
                    <a:pt x="205" y="117"/>
                  </a:lnTo>
                  <a:lnTo>
                    <a:pt x="203" y="117"/>
                  </a:lnTo>
                  <a:lnTo>
                    <a:pt x="202" y="117"/>
                  </a:lnTo>
                  <a:lnTo>
                    <a:pt x="201" y="116"/>
                  </a:lnTo>
                  <a:lnTo>
                    <a:pt x="200" y="117"/>
                  </a:lnTo>
                  <a:lnTo>
                    <a:pt x="199" y="117"/>
                  </a:lnTo>
                  <a:lnTo>
                    <a:pt x="198" y="117"/>
                  </a:lnTo>
                  <a:lnTo>
                    <a:pt x="197" y="118"/>
                  </a:lnTo>
                  <a:lnTo>
                    <a:pt x="196" y="119"/>
                  </a:lnTo>
                  <a:lnTo>
                    <a:pt x="196" y="118"/>
                  </a:lnTo>
                  <a:lnTo>
                    <a:pt x="194" y="118"/>
                  </a:lnTo>
                  <a:lnTo>
                    <a:pt x="194" y="117"/>
                  </a:lnTo>
                  <a:lnTo>
                    <a:pt x="193" y="118"/>
                  </a:lnTo>
                  <a:lnTo>
                    <a:pt x="193" y="119"/>
                  </a:lnTo>
                  <a:lnTo>
                    <a:pt x="192" y="121"/>
                  </a:lnTo>
                  <a:lnTo>
                    <a:pt x="192" y="122"/>
                  </a:lnTo>
                  <a:lnTo>
                    <a:pt x="192" y="123"/>
                  </a:lnTo>
                  <a:lnTo>
                    <a:pt x="191" y="124"/>
                  </a:lnTo>
                  <a:lnTo>
                    <a:pt x="192" y="124"/>
                  </a:lnTo>
                  <a:lnTo>
                    <a:pt x="192" y="125"/>
                  </a:lnTo>
                  <a:lnTo>
                    <a:pt x="192" y="126"/>
                  </a:lnTo>
                  <a:lnTo>
                    <a:pt x="191" y="127"/>
                  </a:lnTo>
                  <a:lnTo>
                    <a:pt x="190" y="127"/>
                  </a:lnTo>
                  <a:lnTo>
                    <a:pt x="190" y="129"/>
                  </a:lnTo>
                  <a:lnTo>
                    <a:pt x="190" y="130"/>
                  </a:lnTo>
                  <a:lnTo>
                    <a:pt x="189" y="130"/>
                  </a:lnTo>
                  <a:lnTo>
                    <a:pt x="188" y="130"/>
                  </a:lnTo>
                  <a:lnTo>
                    <a:pt x="186" y="130"/>
                  </a:lnTo>
                  <a:lnTo>
                    <a:pt x="185" y="131"/>
                  </a:lnTo>
                  <a:lnTo>
                    <a:pt x="184" y="132"/>
                  </a:lnTo>
                  <a:lnTo>
                    <a:pt x="183" y="133"/>
                  </a:lnTo>
                  <a:lnTo>
                    <a:pt x="183" y="134"/>
                  </a:lnTo>
                  <a:lnTo>
                    <a:pt x="182" y="135"/>
                  </a:lnTo>
                  <a:lnTo>
                    <a:pt x="182" y="136"/>
                  </a:lnTo>
                  <a:lnTo>
                    <a:pt x="181" y="136"/>
                  </a:lnTo>
                  <a:lnTo>
                    <a:pt x="181" y="138"/>
                  </a:lnTo>
                  <a:lnTo>
                    <a:pt x="181" y="138"/>
                  </a:lnTo>
                  <a:lnTo>
                    <a:pt x="180" y="138"/>
                  </a:lnTo>
                  <a:lnTo>
                    <a:pt x="179" y="138"/>
                  </a:lnTo>
                  <a:lnTo>
                    <a:pt x="176" y="138"/>
                  </a:lnTo>
                  <a:lnTo>
                    <a:pt x="176" y="139"/>
                  </a:lnTo>
                  <a:lnTo>
                    <a:pt x="176" y="140"/>
                  </a:lnTo>
                  <a:lnTo>
                    <a:pt x="175" y="140"/>
                  </a:lnTo>
                  <a:lnTo>
                    <a:pt x="174" y="140"/>
                  </a:lnTo>
                  <a:lnTo>
                    <a:pt x="173" y="140"/>
                  </a:lnTo>
                  <a:lnTo>
                    <a:pt x="172" y="140"/>
                  </a:lnTo>
                  <a:lnTo>
                    <a:pt x="171" y="140"/>
                  </a:lnTo>
                  <a:lnTo>
                    <a:pt x="169" y="140"/>
                  </a:lnTo>
                  <a:lnTo>
                    <a:pt x="168" y="140"/>
                  </a:lnTo>
                  <a:lnTo>
                    <a:pt x="167" y="140"/>
                  </a:lnTo>
                  <a:lnTo>
                    <a:pt x="167" y="141"/>
                  </a:lnTo>
                  <a:lnTo>
                    <a:pt x="166" y="141"/>
                  </a:lnTo>
                  <a:lnTo>
                    <a:pt x="165" y="140"/>
                  </a:lnTo>
                  <a:lnTo>
                    <a:pt x="164" y="140"/>
                  </a:lnTo>
                  <a:lnTo>
                    <a:pt x="163" y="140"/>
                  </a:lnTo>
                  <a:lnTo>
                    <a:pt x="162" y="140"/>
                  </a:lnTo>
                  <a:lnTo>
                    <a:pt x="160" y="140"/>
                  </a:lnTo>
                  <a:lnTo>
                    <a:pt x="159" y="140"/>
                  </a:lnTo>
                  <a:lnTo>
                    <a:pt x="158" y="140"/>
                  </a:lnTo>
                  <a:lnTo>
                    <a:pt x="158" y="141"/>
                  </a:lnTo>
                  <a:lnTo>
                    <a:pt x="158" y="142"/>
                  </a:lnTo>
                  <a:lnTo>
                    <a:pt x="157" y="141"/>
                  </a:lnTo>
                  <a:lnTo>
                    <a:pt x="156" y="141"/>
                  </a:lnTo>
                  <a:lnTo>
                    <a:pt x="156" y="142"/>
                  </a:lnTo>
                  <a:lnTo>
                    <a:pt x="155" y="142"/>
                  </a:lnTo>
                  <a:lnTo>
                    <a:pt x="154" y="142"/>
                  </a:lnTo>
                  <a:lnTo>
                    <a:pt x="154" y="142"/>
                  </a:lnTo>
                  <a:lnTo>
                    <a:pt x="154" y="143"/>
                  </a:lnTo>
                  <a:lnTo>
                    <a:pt x="152" y="143"/>
                  </a:lnTo>
                  <a:lnTo>
                    <a:pt x="151" y="144"/>
                  </a:lnTo>
                  <a:lnTo>
                    <a:pt x="150" y="144"/>
                  </a:lnTo>
                  <a:lnTo>
                    <a:pt x="149" y="144"/>
                  </a:lnTo>
                  <a:lnTo>
                    <a:pt x="148" y="146"/>
                  </a:lnTo>
                  <a:lnTo>
                    <a:pt x="148" y="144"/>
                  </a:lnTo>
                  <a:lnTo>
                    <a:pt x="147" y="144"/>
                  </a:lnTo>
                  <a:lnTo>
                    <a:pt x="146" y="144"/>
                  </a:lnTo>
                  <a:lnTo>
                    <a:pt x="145" y="144"/>
                  </a:lnTo>
                  <a:lnTo>
                    <a:pt x="143" y="146"/>
                  </a:lnTo>
                  <a:lnTo>
                    <a:pt x="142" y="146"/>
                  </a:lnTo>
                  <a:lnTo>
                    <a:pt x="141" y="146"/>
                  </a:lnTo>
                  <a:lnTo>
                    <a:pt x="140" y="147"/>
                  </a:lnTo>
                  <a:lnTo>
                    <a:pt x="139" y="147"/>
                  </a:lnTo>
                  <a:lnTo>
                    <a:pt x="138" y="147"/>
                  </a:lnTo>
                  <a:lnTo>
                    <a:pt x="137" y="147"/>
                  </a:lnTo>
                  <a:lnTo>
                    <a:pt x="136" y="148"/>
                  </a:lnTo>
                  <a:lnTo>
                    <a:pt x="134" y="148"/>
                  </a:lnTo>
                  <a:lnTo>
                    <a:pt x="134" y="149"/>
                  </a:lnTo>
                  <a:lnTo>
                    <a:pt x="133" y="149"/>
                  </a:lnTo>
                  <a:lnTo>
                    <a:pt x="132" y="149"/>
                  </a:lnTo>
                  <a:lnTo>
                    <a:pt x="131" y="149"/>
                  </a:lnTo>
                  <a:lnTo>
                    <a:pt x="130" y="149"/>
                  </a:lnTo>
                  <a:lnTo>
                    <a:pt x="129" y="149"/>
                  </a:lnTo>
                  <a:lnTo>
                    <a:pt x="128" y="150"/>
                  </a:lnTo>
                  <a:lnTo>
                    <a:pt x="126" y="150"/>
                  </a:lnTo>
                  <a:lnTo>
                    <a:pt x="126" y="150"/>
                  </a:lnTo>
                  <a:lnTo>
                    <a:pt x="125" y="150"/>
                  </a:lnTo>
                  <a:lnTo>
                    <a:pt x="124" y="149"/>
                  </a:lnTo>
                  <a:lnTo>
                    <a:pt x="123" y="149"/>
                  </a:lnTo>
                  <a:lnTo>
                    <a:pt x="122" y="149"/>
                  </a:lnTo>
                  <a:lnTo>
                    <a:pt x="122" y="150"/>
                  </a:lnTo>
                  <a:lnTo>
                    <a:pt x="121" y="150"/>
                  </a:lnTo>
                  <a:lnTo>
                    <a:pt x="120" y="151"/>
                  </a:lnTo>
                  <a:lnTo>
                    <a:pt x="119" y="151"/>
                  </a:lnTo>
                  <a:lnTo>
                    <a:pt x="117" y="151"/>
                  </a:lnTo>
                  <a:lnTo>
                    <a:pt x="116" y="151"/>
                  </a:lnTo>
                  <a:lnTo>
                    <a:pt x="115" y="151"/>
                  </a:lnTo>
                  <a:lnTo>
                    <a:pt x="114" y="151"/>
                  </a:lnTo>
                  <a:lnTo>
                    <a:pt x="112" y="152"/>
                  </a:lnTo>
                  <a:lnTo>
                    <a:pt x="109" y="151"/>
                  </a:lnTo>
                  <a:lnTo>
                    <a:pt x="108" y="151"/>
                  </a:lnTo>
                  <a:lnTo>
                    <a:pt x="107" y="151"/>
                  </a:lnTo>
                  <a:lnTo>
                    <a:pt x="106" y="151"/>
                  </a:lnTo>
                  <a:lnTo>
                    <a:pt x="105" y="151"/>
                  </a:lnTo>
                  <a:lnTo>
                    <a:pt x="105" y="150"/>
                  </a:lnTo>
                  <a:lnTo>
                    <a:pt x="104" y="150"/>
                  </a:lnTo>
                  <a:lnTo>
                    <a:pt x="103" y="150"/>
                  </a:lnTo>
                  <a:lnTo>
                    <a:pt x="102" y="149"/>
                  </a:lnTo>
                  <a:lnTo>
                    <a:pt x="100" y="149"/>
                  </a:lnTo>
                  <a:lnTo>
                    <a:pt x="100" y="148"/>
                  </a:lnTo>
                  <a:lnTo>
                    <a:pt x="99" y="148"/>
                  </a:lnTo>
                  <a:lnTo>
                    <a:pt x="99" y="148"/>
                  </a:lnTo>
                  <a:lnTo>
                    <a:pt x="98" y="148"/>
                  </a:lnTo>
                  <a:lnTo>
                    <a:pt x="97" y="148"/>
                  </a:lnTo>
                  <a:lnTo>
                    <a:pt x="97" y="147"/>
                  </a:lnTo>
                  <a:lnTo>
                    <a:pt x="97" y="146"/>
                  </a:lnTo>
                  <a:lnTo>
                    <a:pt x="96" y="146"/>
                  </a:lnTo>
                  <a:lnTo>
                    <a:pt x="96" y="144"/>
                  </a:lnTo>
                  <a:lnTo>
                    <a:pt x="95" y="144"/>
                  </a:lnTo>
                  <a:lnTo>
                    <a:pt x="94" y="144"/>
                  </a:lnTo>
                  <a:lnTo>
                    <a:pt x="92" y="143"/>
                  </a:lnTo>
                  <a:lnTo>
                    <a:pt x="91" y="142"/>
                  </a:lnTo>
                  <a:lnTo>
                    <a:pt x="90" y="142"/>
                  </a:lnTo>
                  <a:lnTo>
                    <a:pt x="89" y="142"/>
                  </a:lnTo>
                  <a:lnTo>
                    <a:pt x="89" y="141"/>
                  </a:lnTo>
                  <a:lnTo>
                    <a:pt x="88" y="141"/>
                  </a:lnTo>
                  <a:lnTo>
                    <a:pt x="88" y="140"/>
                  </a:lnTo>
                  <a:lnTo>
                    <a:pt x="87" y="140"/>
                  </a:lnTo>
                  <a:lnTo>
                    <a:pt x="86" y="140"/>
                  </a:lnTo>
                  <a:lnTo>
                    <a:pt x="85" y="140"/>
                  </a:lnTo>
                  <a:lnTo>
                    <a:pt x="85" y="140"/>
                  </a:lnTo>
                  <a:lnTo>
                    <a:pt x="83" y="140"/>
                  </a:lnTo>
                  <a:lnTo>
                    <a:pt x="82" y="140"/>
                  </a:lnTo>
                  <a:lnTo>
                    <a:pt x="82" y="139"/>
                  </a:lnTo>
                  <a:lnTo>
                    <a:pt x="81" y="139"/>
                  </a:lnTo>
                  <a:lnTo>
                    <a:pt x="81" y="140"/>
                  </a:lnTo>
                  <a:lnTo>
                    <a:pt x="80" y="139"/>
                  </a:lnTo>
                  <a:lnTo>
                    <a:pt x="79" y="139"/>
                  </a:lnTo>
                  <a:lnTo>
                    <a:pt x="78" y="139"/>
                  </a:lnTo>
                  <a:lnTo>
                    <a:pt x="77" y="139"/>
                  </a:lnTo>
                  <a:lnTo>
                    <a:pt x="76" y="139"/>
                  </a:lnTo>
                  <a:lnTo>
                    <a:pt x="74" y="139"/>
                  </a:lnTo>
                  <a:lnTo>
                    <a:pt x="74" y="140"/>
                  </a:lnTo>
                  <a:lnTo>
                    <a:pt x="73" y="139"/>
                  </a:lnTo>
                  <a:lnTo>
                    <a:pt x="72" y="138"/>
                  </a:lnTo>
                  <a:lnTo>
                    <a:pt x="72" y="138"/>
                  </a:lnTo>
                  <a:lnTo>
                    <a:pt x="71" y="138"/>
                  </a:lnTo>
                  <a:lnTo>
                    <a:pt x="70" y="138"/>
                  </a:lnTo>
                  <a:lnTo>
                    <a:pt x="69" y="138"/>
                  </a:lnTo>
                  <a:lnTo>
                    <a:pt x="70" y="136"/>
                  </a:lnTo>
                  <a:lnTo>
                    <a:pt x="69" y="136"/>
                  </a:lnTo>
                  <a:lnTo>
                    <a:pt x="69" y="138"/>
                  </a:lnTo>
                  <a:lnTo>
                    <a:pt x="68" y="138"/>
                  </a:lnTo>
                  <a:lnTo>
                    <a:pt x="66" y="138"/>
                  </a:lnTo>
                  <a:lnTo>
                    <a:pt x="65" y="138"/>
                  </a:lnTo>
                  <a:lnTo>
                    <a:pt x="64" y="139"/>
                  </a:lnTo>
                  <a:lnTo>
                    <a:pt x="64" y="140"/>
                  </a:lnTo>
                  <a:lnTo>
                    <a:pt x="64" y="139"/>
                  </a:lnTo>
                  <a:lnTo>
                    <a:pt x="63" y="139"/>
                  </a:lnTo>
                  <a:lnTo>
                    <a:pt x="63" y="138"/>
                  </a:lnTo>
                  <a:lnTo>
                    <a:pt x="63" y="139"/>
                  </a:lnTo>
                  <a:lnTo>
                    <a:pt x="62" y="139"/>
                  </a:lnTo>
                  <a:lnTo>
                    <a:pt x="61" y="140"/>
                  </a:lnTo>
                  <a:lnTo>
                    <a:pt x="60" y="140"/>
                  </a:lnTo>
                  <a:lnTo>
                    <a:pt x="59" y="141"/>
                  </a:lnTo>
                  <a:lnTo>
                    <a:pt x="59" y="142"/>
                  </a:lnTo>
                  <a:lnTo>
                    <a:pt x="59" y="143"/>
                  </a:lnTo>
                  <a:lnTo>
                    <a:pt x="57" y="143"/>
                  </a:lnTo>
                  <a:lnTo>
                    <a:pt x="57" y="142"/>
                  </a:lnTo>
                  <a:lnTo>
                    <a:pt x="56" y="142"/>
                  </a:lnTo>
                  <a:lnTo>
                    <a:pt x="56" y="141"/>
                  </a:lnTo>
                  <a:lnTo>
                    <a:pt x="55" y="141"/>
                  </a:lnTo>
                  <a:lnTo>
                    <a:pt x="55" y="142"/>
                  </a:lnTo>
                  <a:lnTo>
                    <a:pt x="54" y="142"/>
                  </a:lnTo>
                  <a:lnTo>
                    <a:pt x="54" y="143"/>
                  </a:lnTo>
                  <a:lnTo>
                    <a:pt x="54" y="144"/>
                  </a:lnTo>
                  <a:lnTo>
                    <a:pt x="54" y="146"/>
                  </a:lnTo>
                  <a:lnTo>
                    <a:pt x="53" y="146"/>
                  </a:lnTo>
                  <a:lnTo>
                    <a:pt x="52" y="144"/>
                  </a:lnTo>
                  <a:lnTo>
                    <a:pt x="51" y="144"/>
                  </a:lnTo>
                  <a:lnTo>
                    <a:pt x="49" y="144"/>
                  </a:lnTo>
                  <a:lnTo>
                    <a:pt x="49" y="146"/>
                  </a:lnTo>
                  <a:lnTo>
                    <a:pt x="48" y="146"/>
                  </a:lnTo>
                  <a:lnTo>
                    <a:pt x="48" y="147"/>
                  </a:lnTo>
                  <a:lnTo>
                    <a:pt x="47" y="147"/>
                  </a:lnTo>
                  <a:lnTo>
                    <a:pt x="46" y="147"/>
                  </a:lnTo>
                  <a:lnTo>
                    <a:pt x="45" y="147"/>
                  </a:lnTo>
                  <a:lnTo>
                    <a:pt x="45" y="148"/>
                  </a:lnTo>
                  <a:lnTo>
                    <a:pt x="45" y="149"/>
                  </a:lnTo>
                  <a:lnTo>
                    <a:pt x="45" y="148"/>
                  </a:lnTo>
                  <a:lnTo>
                    <a:pt x="44" y="147"/>
                  </a:lnTo>
                  <a:lnTo>
                    <a:pt x="43" y="146"/>
                  </a:lnTo>
                  <a:lnTo>
                    <a:pt x="43" y="144"/>
                  </a:lnTo>
                  <a:lnTo>
                    <a:pt x="42" y="144"/>
                  </a:lnTo>
                  <a:lnTo>
                    <a:pt x="42" y="146"/>
                  </a:lnTo>
                  <a:lnTo>
                    <a:pt x="42" y="147"/>
                  </a:lnTo>
                  <a:lnTo>
                    <a:pt x="40" y="147"/>
                  </a:lnTo>
                  <a:lnTo>
                    <a:pt x="39" y="147"/>
                  </a:lnTo>
                  <a:lnTo>
                    <a:pt x="38" y="147"/>
                  </a:lnTo>
                  <a:lnTo>
                    <a:pt x="37" y="147"/>
                  </a:lnTo>
                  <a:lnTo>
                    <a:pt x="36" y="147"/>
                  </a:lnTo>
                  <a:lnTo>
                    <a:pt x="36" y="148"/>
                  </a:lnTo>
                  <a:lnTo>
                    <a:pt x="35" y="148"/>
                  </a:lnTo>
                  <a:lnTo>
                    <a:pt x="34" y="148"/>
                  </a:lnTo>
                  <a:lnTo>
                    <a:pt x="32" y="148"/>
                  </a:lnTo>
                  <a:lnTo>
                    <a:pt x="31" y="148"/>
                  </a:lnTo>
                  <a:lnTo>
                    <a:pt x="31" y="149"/>
                  </a:lnTo>
                  <a:lnTo>
                    <a:pt x="30" y="149"/>
                  </a:lnTo>
                  <a:lnTo>
                    <a:pt x="30" y="148"/>
                  </a:lnTo>
                  <a:lnTo>
                    <a:pt x="29" y="148"/>
                  </a:lnTo>
                  <a:lnTo>
                    <a:pt x="29" y="147"/>
                  </a:lnTo>
                  <a:lnTo>
                    <a:pt x="28" y="147"/>
                  </a:lnTo>
                  <a:lnTo>
                    <a:pt x="28" y="148"/>
                  </a:lnTo>
                  <a:lnTo>
                    <a:pt x="28" y="149"/>
                  </a:lnTo>
                  <a:lnTo>
                    <a:pt x="27" y="149"/>
                  </a:lnTo>
                  <a:lnTo>
                    <a:pt x="25" y="150"/>
                  </a:lnTo>
                  <a:lnTo>
                    <a:pt x="18" y="133"/>
                  </a:lnTo>
                  <a:lnTo>
                    <a:pt x="12" y="113"/>
                  </a:lnTo>
                  <a:lnTo>
                    <a:pt x="6" y="99"/>
                  </a:lnTo>
                  <a:lnTo>
                    <a:pt x="6" y="98"/>
                  </a:lnTo>
                  <a:lnTo>
                    <a:pt x="5" y="96"/>
                  </a:lnTo>
                  <a:lnTo>
                    <a:pt x="5" y="94"/>
                  </a:lnTo>
                  <a:lnTo>
                    <a:pt x="2" y="98"/>
                  </a:lnTo>
                  <a:lnTo>
                    <a:pt x="1" y="97"/>
                  </a:lnTo>
                  <a:lnTo>
                    <a:pt x="0" y="96"/>
                  </a:lnTo>
                  <a:lnTo>
                    <a:pt x="1" y="96"/>
                  </a:lnTo>
                  <a:lnTo>
                    <a:pt x="2" y="96"/>
                  </a:lnTo>
                  <a:lnTo>
                    <a:pt x="2" y="94"/>
                  </a:lnTo>
                  <a:lnTo>
                    <a:pt x="2" y="93"/>
                  </a:lnTo>
                  <a:lnTo>
                    <a:pt x="2" y="91"/>
                  </a:lnTo>
                  <a:lnTo>
                    <a:pt x="2" y="90"/>
                  </a:lnTo>
                  <a:lnTo>
                    <a:pt x="3" y="90"/>
                  </a:lnTo>
                  <a:lnTo>
                    <a:pt x="4" y="85"/>
                  </a:lnTo>
                  <a:lnTo>
                    <a:pt x="4" y="85"/>
                  </a:lnTo>
                  <a:lnTo>
                    <a:pt x="5" y="85"/>
                  </a:lnTo>
                  <a:lnTo>
                    <a:pt x="5" y="84"/>
                  </a:lnTo>
                  <a:lnTo>
                    <a:pt x="5" y="82"/>
                  </a:lnTo>
                  <a:lnTo>
                    <a:pt x="5" y="81"/>
                  </a:lnTo>
                  <a:lnTo>
                    <a:pt x="6" y="80"/>
                  </a:lnTo>
                  <a:lnTo>
                    <a:pt x="6" y="79"/>
                  </a:lnTo>
                  <a:lnTo>
                    <a:pt x="8" y="77"/>
                  </a:lnTo>
                  <a:lnTo>
                    <a:pt x="9" y="76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9" y="73"/>
                  </a:lnTo>
                  <a:lnTo>
                    <a:pt x="10" y="72"/>
                  </a:lnTo>
                  <a:lnTo>
                    <a:pt x="10" y="71"/>
                  </a:lnTo>
                  <a:lnTo>
                    <a:pt x="9" y="70"/>
                  </a:lnTo>
                  <a:lnTo>
                    <a:pt x="9" y="68"/>
                  </a:lnTo>
                  <a:lnTo>
                    <a:pt x="10" y="68"/>
                  </a:lnTo>
                  <a:lnTo>
                    <a:pt x="11" y="68"/>
                  </a:lnTo>
                  <a:lnTo>
                    <a:pt x="12" y="67"/>
                  </a:lnTo>
                  <a:lnTo>
                    <a:pt x="13" y="66"/>
                  </a:lnTo>
                  <a:lnTo>
                    <a:pt x="12" y="66"/>
                  </a:lnTo>
                  <a:lnTo>
                    <a:pt x="12" y="65"/>
                  </a:lnTo>
                  <a:lnTo>
                    <a:pt x="11" y="64"/>
                  </a:lnTo>
                  <a:lnTo>
                    <a:pt x="12" y="63"/>
                  </a:lnTo>
                  <a:lnTo>
                    <a:pt x="13" y="63"/>
                  </a:lnTo>
                  <a:lnTo>
                    <a:pt x="14" y="62"/>
                  </a:lnTo>
                  <a:lnTo>
                    <a:pt x="14" y="60"/>
                  </a:lnTo>
                  <a:lnTo>
                    <a:pt x="16" y="60"/>
                  </a:lnTo>
                  <a:lnTo>
                    <a:pt x="17" y="6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7" y="58"/>
                  </a:lnTo>
                  <a:lnTo>
                    <a:pt x="17" y="57"/>
                  </a:lnTo>
                  <a:lnTo>
                    <a:pt x="17" y="56"/>
                  </a:lnTo>
                  <a:lnTo>
                    <a:pt x="18" y="56"/>
                  </a:lnTo>
                  <a:lnTo>
                    <a:pt x="18" y="55"/>
                  </a:lnTo>
                  <a:lnTo>
                    <a:pt x="18" y="54"/>
                  </a:lnTo>
                  <a:lnTo>
                    <a:pt x="17" y="51"/>
                  </a:lnTo>
                  <a:lnTo>
                    <a:pt x="17" y="50"/>
                  </a:lnTo>
                  <a:lnTo>
                    <a:pt x="18" y="49"/>
                  </a:lnTo>
                  <a:lnTo>
                    <a:pt x="19" y="49"/>
                  </a:lnTo>
                  <a:lnTo>
                    <a:pt x="20" y="49"/>
                  </a:lnTo>
                  <a:lnTo>
                    <a:pt x="20" y="48"/>
                  </a:lnTo>
                  <a:lnTo>
                    <a:pt x="19" y="47"/>
                  </a:lnTo>
                  <a:lnTo>
                    <a:pt x="18" y="47"/>
                  </a:lnTo>
                  <a:lnTo>
                    <a:pt x="18" y="46"/>
                  </a:lnTo>
                  <a:lnTo>
                    <a:pt x="19" y="46"/>
                  </a:lnTo>
                  <a:lnTo>
                    <a:pt x="19" y="45"/>
                  </a:lnTo>
                  <a:lnTo>
                    <a:pt x="20" y="45"/>
                  </a:lnTo>
                  <a:lnTo>
                    <a:pt x="20" y="43"/>
                  </a:lnTo>
                  <a:lnTo>
                    <a:pt x="21" y="43"/>
                  </a:lnTo>
                  <a:lnTo>
                    <a:pt x="21" y="42"/>
                  </a:lnTo>
                  <a:lnTo>
                    <a:pt x="21" y="41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5" y="41"/>
                  </a:lnTo>
                  <a:lnTo>
                    <a:pt x="25" y="40"/>
                  </a:lnTo>
                  <a:lnTo>
                    <a:pt x="26" y="40"/>
                  </a:lnTo>
                  <a:lnTo>
                    <a:pt x="27" y="40"/>
                  </a:lnTo>
                  <a:lnTo>
                    <a:pt x="27" y="41"/>
                  </a:lnTo>
                  <a:lnTo>
                    <a:pt x="28" y="41"/>
                  </a:lnTo>
                  <a:lnTo>
                    <a:pt x="28" y="40"/>
                  </a:lnTo>
                  <a:lnTo>
                    <a:pt x="29" y="40"/>
                  </a:lnTo>
                  <a:lnTo>
                    <a:pt x="30" y="40"/>
                  </a:lnTo>
                  <a:lnTo>
                    <a:pt x="31" y="40"/>
                  </a:lnTo>
                  <a:lnTo>
                    <a:pt x="31" y="39"/>
                  </a:lnTo>
                  <a:lnTo>
                    <a:pt x="31" y="38"/>
                  </a:lnTo>
                  <a:lnTo>
                    <a:pt x="32" y="38"/>
                  </a:lnTo>
                  <a:lnTo>
                    <a:pt x="34" y="38"/>
                  </a:lnTo>
                  <a:lnTo>
                    <a:pt x="35" y="38"/>
                  </a:lnTo>
                  <a:lnTo>
                    <a:pt x="36" y="37"/>
                  </a:lnTo>
                  <a:lnTo>
                    <a:pt x="37" y="37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9" y="34"/>
                  </a:lnTo>
                  <a:lnTo>
                    <a:pt x="40" y="34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3" y="33"/>
                  </a:lnTo>
                  <a:lnTo>
                    <a:pt x="43" y="32"/>
                  </a:lnTo>
                  <a:lnTo>
                    <a:pt x="43" y="31"/>
                  </a:lnTo>
                  <a:lnTo>
                    <a:pt x="43" y="30"/>
                  </a:lnTo>
                  <a:lnTo>
                    <a:pt x="43" y="29"/>
                  </a:lnTo>
                  <a:lnTo>
                    <a:pt x="44" y="29"/>
                  </a:lnTo>
                  <a:lnTo>
                    <a:pt x="44" y="30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46" y="30"/>
                  </a:lnTo>
                  <a:lnTo>
                    <a:pt x="47" y="31"/>
                  </a:lnTo>
                  <a:lnTo>
                    <a:pt x="48" y="31"/>
                  </a:lnTo>
                  <a:lnTo>
                    <a:pt x="48" y="32"/>
                  </a:lnTo>
                  <a:lnTo>
                    <a:pt x="49" y="32"/>
                  </a:lnTo>
                  <a:lnTo>
                    <a:pt x="51" y="32"/>
                  </a:lnTo>
                  <a:lnTo>
                    <a:pt x="51" y="31"/>
                  </a:lnTo>
                  <a:lnTo>
                    <a:pt x="52" y="31"/>
                  </a:lnTo>
                  <a:lnTo>
                    <a:pt x="52" y="30"/>
                  </a:lnTo>
                  <a:lnTo>
                    <a:pt x="53" y="30"/>
                  </a:lnTo>
                  <a:lnTo>
                    <a:pt x="54" y="30"/>
                  </a:lnTo>
                  <a:lnTo>
                    <a:pt x="54" y="31"/>
                  </a:lnTo>
                  <a:lnTo>
                    <a:pt x="55" y="31"/>
                  </a:lnTo>
                  <a:lnTo>
                    <a:pt x="56" y="31"/>
                  </a:lnTo>
                  <a:lnTo>
                    <a:pt x="57" y="31"/>
                  </a:lnTo>
                  <a:lnTo>
                    <a:pt x="59" y="32"/>
                  </a:lnTo>
                  <a:lnTo>
                    <a:pt x="60" y="32"/>
                  </a:lnTo>
                  <a:lnTo>
                    <a:pt x="60" y="31"/>
                  </a:lnTo>
                  <a:lnTo>
                    <a:pt x="61" y="31"/>
                  </a:lnTo>
                  <a:lnTo>
                    <a:pt x="61" y="30"/>
                  </a:lnTo>
                  <a:lnTo>
                    <a:pt x="60" y="29"/>
                  </a:lnTo>
                  <a:lnTo>
                    <a:pt x="60" y="28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25"/>
                  </a:lnTo>
                  <a:lnTo>
                    <a:pt x="63" y="26"/>
                  </a:lnTo>
                  <a:lnTo>
                    <a:pt x="64" y="26"/>
                  </a:lnTo>
                  <a:lnTo>
                    <a:pt x="65" y="26"/>
                  </a:lnTo>
                  <a:lnTo>
                    <a:pt x="65" y="25"/>
                  </a:lnTo>
                  <a:lnTo>
                    <a:pt x="65" y="24"/>
                  </a:lnTo>
                  <a:lnTo>
                    <a:pt x="65" y="23"/>
                  </a:lnTo>
                  <a:lnTo>
                    <a:pt x="65" y="22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69" y="21"/>
                  </a:lnTo>
                  <a:lnTo>
                    <a:pt x="69" y="20"/>
                  </a:lnTo>
                  <a:lnTo>
                    <a:pt x="69" y="19"/>
                  </a:lnTo>
                  <a:lnTo>
                    <a:pt x="70" y="19"/>
                  </a:lnTo>
                  <a:lnTo>
                    <a:pt x="71" y="19"/>
                  </a:lnTo>
                  <a:lnTo>
                    <a:pt x="72" y="19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3" y="19"/>
                  </a:lnTo>
                  <a:lnTo>
                    <a:pt x="74" y="19"/>
                  </a:lnTo>
                  <a:lnTo>
                    <a:pt x="74" y="17"/>
                  </a:lnTo>
                  <a:lnTo>
                    <a:pt x="76" y="17"/>
                  </a:lnTo>
                  <a:lnTo>
                    <a:pt x="77" y="17"/>
                  </a:lnTo>
                  <a:lnTo>
                    <a:pt x="78" y="16"/>
                  </a:lnTo>
                  <a:lnTo>
                    <a:pt x="79" y="16"/>
                  </a:lnTo>
                  <a:lnTo>
                    <a:pt x="79" y="17"/>
                  </a:lnTo>
                  <a:lnTo>
                    <a:pt x="80" y="17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2" y="16"/>
                  </a:lnTo>
                  <a:lnTo>
                    <a:pt x="82" y="17"/>
                  </a:lnTo>
                  <a:lnTo>
                    <a:pt x="82" y="19"/>
                  </a:lnTo>
                  <a:lnTo>
                    <a:pt x="82" y="17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5" y="19"/>
                  </a:lnTo>
                  <a:lnTo>
                    <a:pt x="86" y="19"/>
                  </a:lnTo>
                  <a:lnTo>
                    <a:pt x="86" y="17"/>
                  </a:lnTo>
                  <a:lnTo>
                    <a:pt x="87" y="19"/>
                  </a:lnTo>
                  <a:lnTo>
                    <a:pt x="88" y="20"/>
                  </a:lnTo>
                  <a:lnTo>
                    <a:pt x="88" y="21"/>
                  </a:lnTo>
                  <a:lnTo>
                    <a:pt x="88" y="22"/>
                  </a:lnTo>
                  <a:lnTo>
                    <a:pt x="89" y="22"/>
                  </a:lnTo>
                  <a:lnTo>
                    <a:pt x="89" y="23"/>
                  </a:lnTo>
                  <a:lnTo>
                    <a:pt x="90" y="23"/>
                  </a:lnTo>
                  <a:lnTo>
                    <a:pt x="91" y="24"/>
                  </a:lnTo>
                  <a:lnTo>
                    <a:pt x="92" y="24"/>
                  </a:lnTo>
                  <a:lnTo>
                    <a:pt x="92" y="23"/>
                  </a:lnTo>
                  <a:lnTo>
                    <a:pt x="94" y="23"/>
                  </a:lnTo>
                  <a:lnTo>
                    <a:pt x="95" y="23"/>
                  </a:lnTo>
                  <a:lnTo>
                    <a:pt x="95" y="22"/>
                  </a:lnTo>
                  <a:lnTo>
                    <a:pt x="96" y="22"/>
                  </a:lnTo>
                  <a:lnTo>
                    <a:pt x="96" y="23"/>
                  </a:lnTo>
                  <a:lnTo>
                    <a:pt x="96" y="24"/>
                  </a:lnTo>
                  <a:lnTo>
                    <a:pt x="97" y="25"/>
                  </a:lnTo>
                  <a:lnTo>
                    <a:pt x="96" y="25"/>
                  </a:lnTo>
                  <a:lnTo>
                    <a:pt x="96" y="26"/>
                  </a:lnTo>
                  <a:lnTo>
                    <a:pt x="96" y="28"/>
                  </a:lnTo>
                  <a:lnTo>
                    <a:pt x="97" y="28"/>
                  </a:lnTo>
                  <a:lnTo>
                    <a:pt x="97" y="29"/>
                  </a:lnTo>
                  <a:lnTo>
                    <a:pt x="98" y="30"/>
                  </a:lnTo>
                  <a:lnTo>
                    <a:pt x="99" y="31"/>
                  </a:lnTo>
                  <a:lnTo>
                    <a:pt x="99" y="31"/>
                  </a:lnTo>
                  <a:lnTo>
                    <a:pt x="100" y="32"/>
                  </a:lnTo>
                  <a:lnTo>
                    <a:pt x="102" y="32"/>
                  </a:lnTo>
                  <a:lnTo>
                    <a:pt x="102" y="32"/>
                  </a:lnTo>
                  <a:lnTo>
                    <a:pt x="103" y="32"/>
                  </a:lnTo>
                  <a:lnTo>
                    <a:pt x="104" y="33"/>
                  </a:lnTo>
                  <a:lnTo>
                    <a:pt x="105" y="33"/>
                  </a:lnTo>
                  <a:lnTo>
                    <a:pt x="106" y="33"/>
                  </a:lnTo>
                  <a:lnTo>
                    <a:pt x="106" y="32"/>
                  </a:lnTo>
                  <a:lnTo>
                    <a:pt x="108" y="33"/>
                  </a:lnTo>
                  <a:lnTo>
                    <a:pt x="109" y="33"/>
                  </a:lnTo>
                  <a:lnTo>
                    <a:pt x="111" y="33"/>
                  </a:lnTo>
                  <a:lnTo>
                    <a:pt x="111" y="34"/>
                  </a:lnTo>
                  <a:lnTo>
                    <a:pt x="112" y="36"/>
                  </a:lnTo>
                  <a:lnTo>
                    <a:pt x="113" y="36"/>
                  </a:lnTo>
                  <a:lnTo>
                    <a:pt x="114" y="36"/>
                  </a:lnTo>
                  <a:lnTo>
                    <a:pt x="114" y="37"/>
                  </a:lnTo>
                  <a:lnTo>
                    <a:pt x="115" y="37"/>
                  </a:lnTo>
                  <a:lnTo>
                    <a:pt x="116" y="37"/>
                  </a:lnTo>
                  <a:lnTo>
                    <a:pt x="116" y="38"/>
                  </a:lnTo>
                  <a:lnTo>
                    <a:pt x="116" y="39"/>
                  </a:lnTo>
                  <a:lnTo>
                    <a:pt x="116" y="40"/>
                  </a:lnTo>
                  <a:lnTo>
                    <a:pt x="117" y="40"/>
                  </a:lnTo>
                  <a:lnTo>
                    <a:pt x="117" y="41"/>
                  </a:lnTo>
                  <a:lnTo>
                    <a:pt x="120" y="41"/>
                  </a:lnTo>
                  <a:lnTo>
                    <a:pt x="121" y="42"/>
                  </a:lnTo>
                  <a:lnTo>
                    <a:pt x="121" y="41"/>
                  </a:lnTo>
                  <a:lnTo>
                    <a:pt x="122" y="41"/>
                  </a:lnTo>
                  <a:lnTo>
                    <a:pt x="123" y="41"/>
                  </a:lnTo>
                  <a:lnTo>
                    <a:pt x="123" y="40"/>
                  </a:lnTo>
                  <a:lnTo>
                    <a:pt x="124" y="40"/>
                  </a:lnTo>
                  <a:lnTo>
                    <a:pt x="125" y="39"/>
                  </a:lnTo>
                  <a:lnTo>
                    <a:pt x="125" y="38"/>
                  </a:lnTo>
                  <a:lnTo>
                    <a:pt x="126" y="38"/>
                  </a:lnTo>
                  <a:lnTo>
                    <a:pt x="126" y="39"/>
                  </a:lnTo>
                  <a:lnTo>
                    <a:pt x="126" y="39"/>
                  </a:lnTo>
                  <a:lnTo>
                    <a:pt x="126" y="38"/>
                  </a:lnTo>
                  <a:lnTo>
                    <a:pt x="128" y="37"/>
                  </a:lnTo>
                  <a:lnTo>
                    <a:pt x="129" y="37"/>
                  </a:lnTo>
                  <a:lnTo>
                    <a:pt x="130" y="37"/>
                  </a:lnTo>
                  <a:lnTo>
                    <a:pt x="131" y="37"/>
                  </a:lnTo>
                  <a:lnTo>
                    <a:pt x="131" y="36"/>
                  </a:lnTo>
                  <a:lnTo>
                    <a:pt x="132" y="36"/>
                  </a:lnTo>
                  <a:lnTo>
                    <a:pt x="133" y="34"/>
                  </a:lnTo>
                  <a:lnTo>
                    <a:pt x="134" y="34"/>
                  </a:lnTo>
                  <a:lnTo>
                    <a:pt x="134" y="33"/>
                  </a:lnTo>
                  <a:lnTo>
                    <a:pt x="136" y="33"/>
                  </a:lnTo>
                  <a:lnTo>
                    <a:pt x="136" y="32"/>
                  </a:lnTo>
                  <a:lnTo>
                    <a:pt x="136" y="32"/>
                  </a:lnTo>
                  <a:lnTo>
                    <a:pt x="137" y="32"/>
                  </a:lnTo>
                  <a:lnTo>
                    <a:pt x="137" y="30"/>
                  </a:lnTo>
                  <a:lnTo>
                    <a:pt x="138" y="30"/>
                  </a:lnTo>
                  <a:lnTo>
                    <a:pt x="139" y="29"/>
                  </a:lnTo>
                  <a:lnTo>
                    <a:pt x="140" y="29"/>
                  </a:lnTo>
                  <a:lnTo>
                    <a:pt x="140" y="28"/>
                  </a:lnTo>
                  <a:lnTo>
                    <a:pt x="140" y="26"/>
                  </a:lnTo>
                  <a:lnTo>
                    <a:pt x="141" y="26"/>
                  </a:lnTo>
                  <a:lnTo>
                    <a:pt x="141" y="25"/>
                  </a:lnTo>
                  <a:lnTo>
                    <a:pt x="142" y="25"/>
                  </a:lnTo>
                  <a:lnTo>
                    <a:pt x="142" y="24"/>
                  </a:lnTo>
                  <a:lnTo>
                    <a:pt x="142" y="23"/>
                  </a:lnTo>
                  <a:lnTo>
                    <a:pt x="143" y="23"/>
                  </a:lnTo>
                  <a:lnTo>
                    <a:pt x="143" y="22"/>
                  </a:lnTo>
                  <a:lnTo>
                    <a:pt x="145" y="22"/>
                  </a:lnTo>
                  <a:lnTo>
                    <a:pt x="145" y="21"/>
                  </a:lnTo>
                  <a:lnTo>
                    <a:pt x="143" y="21"/>
                  </a:lnTo>
                  <a:lnTo>
                    <a:pt x="143" y="20"/>
                  </a:lnTo>
                  <a:lnTo>
                    <a:pt x="145" y="20"/>
                  </a:lnTo>
                  <a:lnTo>
                    <a:pt x="145" y="19"/>
                  </a:lnTo>
                  <a:lnTo>
                    <a:pt x="145" y="17"/>
                  </a:lnTo>
                  <a:lnTo>
                    <a:pt x="145" y="16"/>
                  </a:lnTo>
                  <a:lnTo>
                    <a:pt x="146" y="16"/>
                  </a:lnTo>
                  <a:lnTo>
                    <a:pt x="146" y="15"/>
                  </a:lnTo>
                  <a:lnTo>
                    <a:pt x="146" y="14"/>
                  </a:lnTo>
                  <a:lnTo>
                    <a:pt x="146" y="13"/>
                  </a:lnTo>
                  <a:lnTo>
                    <a:pt x="147" y="13"/>
                  </a:lnTo>
                  <a:lnTo>
                    <a:pt x="147" y="12"/>
                  </a:lnTo>
                  <a:lnTo>
                    <a:pt x="147" y="11"/>
                  </a:lnTo>
                  <a:lnTo>
                    <a:pt x="148" y="11"/>
                  </a:lnTo>
                  <a:lnTo>
                    <a:pt x="151" y="12"/>
                  </a:lnTo>
                  <a:lnTo>
                    <a:pt x="174" y="12"/>
                  </a:lnTo>
                  <a:lnTo>
                    <a:pt x="182" y="12"/>
                  </a:lnTo>
                  <a:lnTo>
                    <a:pt x="184" y="12"/>
                  </a:lnTo>
                  <a:lnTo>
                    <a:pt x="185" y="12"/>
                  </a:lnTo>
                  <a:lnTo>
                    <a:pt x="188" y="12"/>
                  </a:lnTo>
                  <a:lnTo>
                    <a:pt x="189" y="9"/>
                  </a:lnTo>
                  <a:lnTo>
                    <a:pt x="190" y="9"/>
                  </a:lnTo>
                  <a:lnTo>
                    <a:pt x="200" y="9"/>
                  </a:lnTo>
                  <a:lnTo>
                    <a:pt x="200" y="8"/>
                  </a:lnTo>
                  <a:lnTo>
                    <a:pt x="205" y="8"/>
                  </a:lnTo>
                  <a:lnTo>
                    <a:pt x="205" y="6"/>
                  </a:lnTo>
                  <a:lnTo>
                    <a:pt x="207" y="6"/>
                  </a:lnTo>
                  <a:lnTo>
                    <a:pt x="207" y="5"/>
                  </a:lnTo>
                  <a:lnTo>
                    <a:pt x="207" y="3"/>
                  </a:lnTo>
                  <a:lnTo>
                    <a:pt x="208" y="3"/>
                  </a:lnTo>
                  <a:lnTo>
                    <a:pt x="208" y="3"/>
                  </a:lnTo>
                  <a:lnTo>
                    <a:pt x="208" y="0"/>
                  </a:lnTo>
                  <a:lnTo>
                    <a:pt x="210" y="0"/>
                  </a:lnTo>
                  <a:lnTo>
                    <a:pt x="211" y="0"/>
                  </a:lnTo>
                  <a:lnTo>
                    <a:pt x="215" y="0"/>
                  </a:lnTo>
                  <a:lnTo>
                    <a:pt x="225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7" name="Freeform 87">
              <a:extLst>
                <a:ext uri="{FF2B5EF4-FFF2-40B4-BE49-F238E27FC236}">
                  <a16:creationId xmlns:a16="http://schemas.microsoft.com/office/drawing/2014/main" id="{F632DD00-24F2-EB51-3D24-5306679C4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850" y="1939925"/>
              <a:ext cx="358775" cy="179388"/>
            </a:xfrm>
            <a:custGeom>
              <a:avLst/>
              <a:gdLst>
                <a:gd name="T0" fmla="*/ 39 w 226"/>
                <a:gd name="T1" fmla="*/ 0 h 113"/>
                <a:gd name="T2" fmla="*/ 48 w 226"/>
                <a:gd name="T3" fmla="*/ 0 h 113"/>
                <a:gd name="T4" fmla="*/ 56 w 226"/>
                <a:gd name="T5" fmla="*/ 0 h 113"/>
                <a:gd name="T6" fmla="*/ 66 w 226"/>
                <a:gd name="T7" fmla="*/ 0 h 113"/>
                <a:gd name="T8" fmla="*/ 80 w 226"/>
                <a:gd name="T9" fmla="*/ 0 h 113"/>
                <a:gd name="T10" fmla="*/ 87 w 226"/>
                <a:gd name="T11" fmla="*/ 0 h 113"/>
                <a:gd name="T12" fmla="*/ 95 w 226"/>
                <a:gd name="T13" fmla="*/ 0 h 113"/>
                <a:gd name="T14" fmla="*/ 103 w 226"/>
                <a:gd name="T15" fmla="*/ 0 h 113"/>
                <a:gd name="T16" fmla="*/ 118 w 226"/>
                <a:gd name="T17" fmla="*/ 0 h 113"/>
                <a:gd name="T18" fmla="*/ 140 w 226"/>
                <a:gd name="T19" fmla="*/ 0 h 113"/>
                <a:gd name="T20" fmla="*/ 170 w 226"/>
                <a:gd name="T21" fmla="*/ 0 h 113"/>
                <a:gd name="T22" fmla="*/ 183 w 226"/>
                <a:gd name="T23" fmla="*/ 0 h 113"/>
                <a:gd name="T24" fmla="*/ 188 w 226"/>
                <a:gd name="T25" fmla="*/ 1 h 113"/>
                <a:gd name="T26" fmla="*/ 190 w 226"/>
                <a:gd name="T27" fmla="*/ 3 h 113"/>
                <a:gd name="T28" fmla="*/ 190 w 226"/>
                <a:gd name="T29" fmla="*/ 9 h 113"/>
                <a:gd name="T30" fmla="*/ 196 w 226"/>
                <a:gd name="T31" fmla="*/ 11 h 113"/>
                <a:gd name="T32" fmla="*/ 200 w 226"/>
                <a:gd name="T33" fmla="*/ 17 h 113"/>
                <a:gd name="T34" fmla="*/ 203 w 226"/>
                <a:gd name="T35" fmla="*/ 16 h 113"/>
                <a:gd name="T36" fmla="*/ 203 w 226"/>
                <a:gd name="T37" fmla="*/ 22 h 113"/>
                <a:gd name="T38" fmla="*/ 206 w 226"/>
                <a:gd name="T39" fmla="*/ 18 h 113"/>
                <a:gd name="T40" fmla="*/ 206 w 226"/>
                <a:gd name="T41" fmla="*/ 23 h 113"/>
                <a:gd name="T42" fmla="*/ 206 w 226"/>
                <a:gd name="T43" fmla="*/ 30 h 113"/>
                <a:gd name="T44" fmla="*/ 202 w 226"/>
                <a:gd name="T45" fmla="*/ 33 h 113"/>
                <a:gd name="T46" fmla="*/ 197 w 226"/>
                <a:gd name="T47" fmla="*/ 35 h 113"/>
                <a:gd name="T48" fmla="*/ 200 w 226"/>
                <a:gd name="T49" fmla="*/ 37 h 113"/>
                <a:gd name="T50" fmla="*/ 199 w 226"/>
                <a:gd name="T51" fmla="*/ 41 h 113"/>
                <a:gd name="T52" fmla="*/ 198 w 226"/>
                <a:gd name="T53" fmla="*/ 47 h 113"/>
                <a:gd name="T54" fmla="*/ 198 w 226"/>
                <a:gd name="T55" fmla="*/ 51 h 113"/>
                <a:gd name="T56" fmla="*/ 197 w 226"/>
                <a:gd name="T57" fmla="*/ 59 h 113"/>
                <a:gd name="T58" fmla="*/ 198 w 226"/>
                <a:gd name="T59" fmla="*/ 64 h 113"/>
                <a:gd name="T60" fmla="*/ 196 w 226"/>
                <a:gd name="T61" fmla="*/ 68 h 113"/>
                <a:gd name="T62" fmla="*/ 199 w 226"/>
                <a:gd name="T63" fmla="*/ 71 h 113"/>
                <a:gd name="T64" fmla="*/ 225 w 226"/>
                <a:gd name="T65" fmla="*/ 70 h 113"/>
                <a:gd name="T66" fmla="*/ 222 w 226"/>
                <a:gd name="T67" fmla="*/ 76 h 113"/>
                <a:gd name="T68" fmla="*/ 222 w 226"/>
                <a:gd name="T69" fmla="*/ 81 h 113"/>
                <a:gd name="T70" fmla="*/ 222 w 226"/>
                <a:gd name="T71" fmla="*/ 85 h 113"/>
                <a:gd name="T72" fmla="*/ 223 w 226"/>
                <a:gd name="T73" fmla="*/ 91 h 113"/>
                <a:gd name="T74" fmla="*/ 222 w 226"/>
                <a:gd name="T75" fmla="*/ 94 h 113"/>
                <a:gd name="T76" fmla="*/ 222 w 226"/>
                <a:gd name="T77" fmla="*/ 100 h 113"/>
                <a:gd name="T78" fmla="*/ 219 w 226"/>
                <a:gd name="T79" fmla="*/ 108 h 113"/>
                <a:gd name="T80" fmla="*/ 214 w 226"/>
                <a:gd name="T81" fmla="*/ 112 h 113"/>
                <a:gd name="T82" fmla="*/ 195 w 226"/>
                <a:gd name="T83" fmla="*/ 107 h 113"/>
                <a:gd name="T84" fmla="*/ 166 w 226"/>
                <a:gd name="T85" fmla="*/ 112 h 113"/>
                <a:gd name="T86" fmla="*/ 86 w 226"/>
                <a:gd name="T87" fmla="*/ 112 h 113"/>
                <a:gd name="T88" fmla="*/ 76 w 226"/>
                <a:gd name="T89" fmla="*/ 112 h 113"/>
                <a:gd name="T90" fmla="*/ 67 w 226"/>
                <a:gd name="T91" fmla="*/ 112 h 113"/>
                <a:gd name="T92" fmla="*/ 57 w 226"/>
                <a:gd name="T93" fmla="*/ 112 h 113"/>
                <a:gd name="T94" fmla="*/ 50 w 226"/>
                <a:gd name="T95" fmla="*/ 113 h 113"/>
                <a:gd name="T96" fmla="*/ 42 w 226"/>
                <a:gd name="T97" fmla="*/ 101 h 113"/>
                <a:gd name="T98" fmla="*/ 42 w 226"/>
                <a:gd name="T99" fmla="*/ 67 h 113"/>
                <a:gd name="T100" fmla="*/ 9 w 226"/>
                <a:gd name="T101" fmla="*/ 24 h 113"/>
                <a:gd name="T102" fmla="*/ 0 w 226"/>
                <a:gd name="T103" fmla="*/ 6 h 113"/>
                <a:gd name="T104" fmla="*/ 1 w 226"/>
                <a:gd name="T105" fmla="*/ 0 h 113"/>
                <a:gd name="T106" fmla="*/ 11 w 226"/>
                <a:gd name="T107" fmla="*/ 0 h 113"/>
                <a:gd name="T108" fmla="*/ 19 w 226"/>
                <a:gd name="T109" fmla="*/ 0 h 113"/>
                <a:gd name="T110" fmla="*/ 28 w 226"/>
                <a:gd name="T11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6" h="113">
                  <a:moveTo>
                    <a:pt x="32" y="0"/>
                  </a:moveTo>
                  <a:lnTo>
                    <a:pt x="34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73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3" y="0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6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4" y="0"/>
                  </a:lnTo>
                  <a:lnTo>
                    <a:pt x="95" y="0"/>
                  </a:lnTo>
                  <a:lnTo>
                    <a:pt x="96" y="0"/>
                  </a:lnTo>
                  <a:lnTo>
                    <a:pt x="97" y="0"/>
                  </a:lnTo>
                  <a:lnTo>
                    <a:pt x="99" y="0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1" y="0"/>
                  </a:lnTo>
                  <a:lnTo>
                    <a:pt x="134" y="0"/>
                  </a:lnTo>
                  <a:lnTo>
                    <a:pt x="136" y="0"/>
                  </a:lnTo>
                  <a:lnTo>
                    <a:pt x="137" y="0"/>
                  </a:lnTo>
                  <a:lnTo>
                    <a:pt x="140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0" y="0"/>
                  </a:lnTo>
                  <a:lnTo>
                    <a:pt x="171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1" y="0"/>
                  </a:lnTo>
                  <a:lnTo>
                    <a:pt x="183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6" y="1"/>
                  </a:lnTo>
                  <a:lnTo>
                    <a:pt x="187" y="2"/>
                  </a:lnTo>
                  <a:lnTo>
                    <a:pt x="187" y="1"/>
                  </a:lnTo>
                  <a:lnTo>
                    <a:pt x="188" y="1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90" y="0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0" y="3"/>
                  </a:lnTo>
                  <a:lnTo>
                    <a:pt x="190" y="5"/>
                  </a:lnTo>
                  <a:lnTo>
                    <a:pt x="189" y="5"/>
                  </a:lnTo>
                  <a:lnTo>
                    <a:pt x="189" y="6"/>
                  </a:lnTo>
                  <a:lnTo>
                    <a:pt x="189" y="7"/>
                  </a:lnTo>
                  <a:lnTo>
                    <a:pt x="190" y="8"/>
                  </a:lnTo>
                  <a:lnTo>
                    <a:pt x="190" y="9"/>
                  </a:lnTo>
                  <a:lnTo>
                    <a:pt x="191" y="9"/>
                  </a:lnTo>
                  <a:lnTo>
                    <a:pt x="191" y="10"/>
                  </a:lnTo>
                  <a:lnTo>
                    <a:pt x="193" y="10"/>
                  </a:lnTo>
                  <a:lnTo>
                    <a:pt x="193" y="11"/>
                  </a:lnTo>
                  <a:lnTo>
                    <a:pt x="194" y="11"/>
                  </a:lnTo>
                  <a:lnTo>
                    <a:pt x="196" y="11"/>
                  </a:lnTo>
                  <a:lnTo>
                    <a:pt x="196" y="13"/>
                  </a:lnTo>
                  <a:lnTo>
                    <a:pt x="197" y="14"/>
                  </a:lnTo>
                  <a:lnTo>
                    <a:pt x="198" y="15"/>
                  </a:lnTo>
                  <a:lnTo>
                    <a:pt x="198" y="16"/>
                  </a:lnTo>
                  <a:lnTo>
                    <a:pt x="199" y="17"/>
                  </a:lnTo>
                  <a:lnTo>
                    <a:pt x="200" y="17"/>
                  </a:lnTo>
                  <a:lnTo>
                    <a:pt x="200" y="18"/>
                  </a:lnTo>
                  <a:lnTo>
                    <a:pt x="200" y="18"/>
                  </a:lnTo>
                  <a:lnTo>
                    <a:pt x="202" y="17"/>
                  </a:lnTo>
                  <a:lnTo>
                    <a:pt x="202" y="16"/>
                  </a:lnTo>
                  <a:lnTo>
                    <a:pt x="203" y="15"/>
                  </a:lnTo>
                  <a:lnTo>
                    <a:pt x="203" y="16"/>
                  </a:lnTo>
                  <a:lnTo>
                    <a:pt x="203" y="17"/>
                  </a:lnTo>
                  <a:lnTo>
                    <a:pt x="203" y="18"/>
                  </a:lnTo>
                  <a:lnTo>
                    <a:pt x="202" y="19"/>
                  </a:lnTo>
                  <a:lnTo>
                    <a:pt x="202" y="20"/>
                  </a:lnTo>
                  <a:lnTo>
                    <a:pt x="202" y="22"/>
                  </a:lnTo>
                  <a:lnTo>
                    <a:pt x="203" y="22"/>
                  </a:lnTo>
                  <a:lnTo>
                    <a:pt x="204" y="22"/>
                  </a:lnTo>
                  <a:lnTo>
                    <a:pt x="204" y="20"/>
                  </a:lnTo>
                  <a:lnTo>
                    <a:pt x="205" y="19"/>
                  </a:lnTo>
                  <a:lnTo>
                    <a:pt x="205" y="18"/>
                  </a:lnTo>
                  <a:lnTo>
                    <a:pt x="205" y="17"/>
                  </a:lnTo>
                  <a:lnTo>
                    <a:pt x="206" y="18"/>
                  </a:lnTo>
                  <a:lnTo>
                    <a:pt x="206" y="19"/>
                  </a:lnTo>
                  <a:lnTo>
                    <a:pt x="206" y="20"/>
                  </a:lnTo>
                  <a:lnTo>
                    <a:pt x="205" y="20"/>
                  </a:lnTo>
                  <a:lnTo>
                    <a:pt x="205" y="22"/>
                  </a:lnTo>
                  <a:lnTo>
                    <a:pt x="205" y="23"/>
                  </a:lnTo>
                  <a:lnTo>
                    <a:pt x="206" y="23"/>
                  </a:lnTo>
                  <a:lnTo>
                    <a:pt x="206" y="24"/>
                  </a:lnTo>
                  <a:lnTo>
                    <a:pt x="206" y="25"/>
                  </a:lnTo>
                  <a:lnTo>
                    <a:pt x="206" y="26"/>
                  </a:lnTo>
                  <a:lnTo>
                    <a:pt x="207" y="27"/>
                  </a:lnTo>
                  <a:lnTo>
                    <a:pt x="207" y="28"/>
                  </a:lnTo>
                  <a:lnTo>
                    <a:pt x="206" y="30"/>
                  </a:lnTo>
                  <a:lnTo>
                    <a:pt x="205" y="30"/>
                  </a:lnTo>
                  <a:lnTo>
                    <a:pt x="204" y="31"/>
                  </a:lnTo>
                  <a:lnTo>
                    <a:pt x="204" y="32"/>
                  </a:lnTo>
                  <a:lnTo>
                    <a:pt x="203" y="33"/>
                  </a:lnTo>
                  <a:lnTo>
                    <a:pt x="203" y="34"/>
                  </a:lnTo>
                  <a:lnTo>
                    <a:pt x="202" y="33"/>
                  </a:lnTo>
                  <a:lnTo>
                    <a:pt x="200" y="34"/>
                  </a:lnTo>
                  <a:lnTo>
                    <a:pt x="200" y="34"/>
                  </a:lnTo>
                  <a:lnTo>
                    <a:pt x="200" y="35"/>
                  </a:lnTo>
                  <a:lnTo>
                    <a:pt x="199" y="35"/>
                  </a:lnTo>
                  <a:lnTo>
                    <a:pt x="198" y="35"/>
                  </a:lnTo>
                  <a:lnTo>
                    <a:pt x="197" y="35"/>
                  </a:lnTo>
                  <a:lnTo>
                    <a:pt x="196" y="36"/>
                  </a:lnTo>
                  <a:lnTo>
                    <a:pt x="197" y="37"/>
                  </a:lnTo>
                  <a:lnTo>
                    <a:pt x="198" y="39"/>
                  </a:lnTo>
                  <a:lnTo>
                    <a:pt x="199" y="39"/>
                  </a:lnTo>
                  <a:lnTo>
                    <a:pt x="199" y="37"/>
                  </a:lnTo>
                  <a:lnTo>
                    <a:pt x="200" y="37"/>
                  </a:lnTo>
                  <a:lnTo>
                    <a:pt x="200" y="39"/>
                  </a:lnTo>
                  <a:lnTo>
                    <a:pt x="202" y="39"/>
                  </a:lnTo>
                  <a:lnTo>
                    <a:pt x="202" y="39"/>
                  </a:lnTo>
                  <a:lnTo>
                    <a:pt x="202" y="40"/>
                  </a:lnTo>
                  <a:lnTo>
                    <a:pt x="200" y="41"/>
                  </a:lnTo>
                  <a:lnTo>
                    <a:pt x="199" y="41"/>
                  </a:lnTo>
                  <a:lnTo>
                    <a:pt x="198" y="42"/>
                  </a:lnTo>
                  <a:lnTo>
                    <a:pt x="198" y="43"/>
                  </a:lnTo>
                  <a:lnTo>
                    <a:pt x="198" y="44"/>
                  </a:lnTo>
                  <a:lnTo>
                    <a:pt x="198" y="45"/>
                  </a:lnTo>
                  <a:lnTo>
                    <a:pt x="197" y="45"/>
                  </a:lnTo>
                  <a:lnTo>
                    <a:pt x="198" y="47"/>
                  </a:lnTo>
                  <a:lnTo>
                    <a:pt x="198" y="48"/>
                  </a:lnTo>
                  <a:lnTo>
                    <a:pt x="199" y="48"/>
                  </a:lnTo>
                  <a:lnTo>
                    <a:pt x="200" y="49"/>
                  </a:lnTo>
                  <a:lnTo>
                    <a:pt x="200" y="50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197" y="52"/>
                  </a:lnTo>
                  <a:lnTo>
                    <a:pt x="197" y="53"/>
                  </a:lnTo>
                  <a:lnTo>
                    <a:pt x="196" y="54"/>
                  </a:lnTo>
                  <a:lnTo>
                    <a:pt x="197" y="56"/>
                  </a:lnTo>
                  <a:lnTo>
                    <a:pt x="197" y="57"/>
                  </a:lnTo>
                  <a:lnTo>
                    <a:pt x="197" y="59"/>
                  </a:lnTo>
                  <a:lnTo>
                    <a:pt x="196" y="60"/>
                  </a:lnTo>
                  <a:lnTo>
                    <a:pt x="195" y="61"/>
                  </a:lnTo>
                  <a:lnTo>
                    <a:pt x="195" y="62"/>
                  </a:lnTo>
                  <a:lnTo>
                    <a:pt x="196" y="64"/>
                  </a:lnTo>
                  <a:lnTo>
                    <a:pt x="197" y="64"/>
                  </a:lnTo>
                  <a:lnTo>
                    <a:pt x="198" y="64"/>
                  </a:lnTo>
                  <a:lnTo>
                    <a:pt x="197" y="65"/>
                  </a:lnTo>
                  <a:lnTo>
                    <a:pt x="196" y="65"/>
                  </a:lnTo>
                  <a:lnTo>
                    <a:pt x="195" y="66"/>
                  </a:lnTo>
                  <a:lnTo>
                    <a:pt x="195" y="66"/>
                  </a:lnTo>
                  <a:lnTo>
                    <a:pt x="196" y="67"/>
                  </a:lnTo>
                  <a:lnTo>
                    <a:pt x="196" y="68"/>
                  </a:lnTo>
                  <a:lnTo>
                    <a:pt x="196" y="69"/>
                  </a:lnTo>
                  <a:lnTo>
                    <a:pt x="197" y="71"/>
                  </a:lnTo>
                  <a:lnTo>
                    <a:pt x="198" y="71"/>
                  </a:lnTo>
                  <a:lnTo>
                    <a:pt x="198" y="73"/>
                  </a:lnTo>
                  <a:lnTo>
                    <a:pt x="199" y="73"/>
                  </a:lnTo>
                  <a:lnTo>
                    <a:pt x="199" y="71"/>
                  </a:lnTo>
                  <a:lnTo>
                    <a:pt x="200" y="71"/>
                  </a:lnTo>
                  <a:lnTo>
                    <a:pt x="200" y="73"/>
                  </a:lnTo>
                  <a:lnTo>
                    <a:pt x="200" y="73"/>
                  </a:lnTo>
                  <a:lnTo>
                    <a:pt x="203" y="73"/>
                  </a:lnTo>
                  <a:lnTo>
                    <a:pt x="208" y="70"/>
                  </a:lnTo>
                  <a:lnTo>
                    <a:pt x="225" y="70"/>
                  </a:lnTo>
                  <a:lnTo>
                    <a:pt x="226" y="70"/>
                  </a:lnTo>
                  <a:lnTo>
                    <a:pt x="226" y="71"/>
                  </a:lnTo>
                  <a:lnTo>
                    <a:pt x="225" y="71"/>
                  </a:lnTo>
                  <a:lnTo>
                    <a:pt x="224" y="74"/>
                  </a:lnTo>
                  <a:lnTo>
                    <a:pt x="223" y="75"/>
                  </a:lnTo>
                  <a:lnTo>
                    <a:pt x="222" y="76"/>
                  </a:lnTo>
                  <a:lnTo>
                    <a:pt x="222" y="77"/>
                  </a:lnTo>
                  <a:lnTo>
                    <a:pt x="221" y="77"/>
                  </a:lnTo>
                  <a:lnTo>
                    <a:pt x="221" y="78"/>
                  </a:lnTo>
                  <a:lnTo>
                    <a:pt x="221" y="79"/>
                  </a:lnTo>
                  <a:lnTo>
                    <a:pt x="222" y="79"/>
                  </a:lnTo>
                  <a:lnTo>
                    <a:pt x="222" y="81"/>
                  </a:lnTo>
                  <a:lnTo>
                    <a:pt x="221" y="81"/>
                  </a:lnTo>
                  <a:lnTo>
                    <a:pt x="221" y="82"/>
                  </a:lnTo>
                  <a:lnTo>
                    <a:pt x="221" y="83"/>
                  </a:lnTo>
                  <a:lnTo>
                    <a:pt x="222" y="83"/>
                  </a:lnTo>
                  <a:lnTo>
                    <a:pt x="222" y="84"/>
                  </a:lnTo>
                  <a:lnTo>
                    <a:pt x="222" y="85"/>
                  </a:lnTo>
                  <a:lnTo>
                    <a:pt x="223" y="85"/>
                  </a:lnTo>
                  <a:lnTo>
                    <a:pt x="222" y="86"/>
                  </a:lnTo>
                  <a:lnTo>
                    <a:pt x="222" y="87"/>
                  </a:lnTo>
                  <a:lnTo>
                    <a:pt x="222" y="88"/>
                  </a:lnTo>
                  <a:lnTo>
                    <a:pt x="223" y="90"/>
                  </a:lnTo>
                  <a:lnTo>
                    <a:pt x="223" y="91"/>
                  </a:lnTo>
                  <a:lnTo>
                    <a:pt x="222" y="92"/>
                  </a:lnTo>
                  <a:lnTo>
                    <a:pt x="222" y="93"/>
                  </a:lnTo>
                  <a:lnTo>
                    <a:pt x="222" y="93"/>
                  </a:lnTo>
                  <a:lnTo>
                    <a:pt x="222" y="94"/>
                  </a:lnTo>
                  <a:lnTo>
                    <a:pt x="223" y="94"/>
                  </a:lnTo>
                  <a:lnTo>
                    <a:pt x="222" y="94"/>
                  </a:lnTo>
                  <a:lnTo>
                    <a:pt x="222" y="95"/>
                  </a:lnTo>
                  <a:lnTo>
                    <a:pt x="222" y="96"/>
                  </a:lnTo>
                  <a:lnTo>
                    <a:pt x="221" y="98"/>
                  </a:lnTo>
                  <a:lnTo>
                    <a:pt x="222" y="98"/>
                  </a:lnTo>
                  <a:lnTo>
                    <a:pt x="222" y="99"/>
                  </a:lnTo>
                  <a:lnTo>
                    <a:pt x="222" y="100"/>
                  </a:lnTo>
                  <a:lnTo>
                    <a:pt x="221" y="102"/>
                  </a:lnTo>
                  <a:lnTo>
                    <a:pt x="221" y="103"/>
                  </a:lnTo>
                  <a:lnTo>
                    <a:pt x="220" y="106"/>
                  </a:lnTo>
                  <a:lnTo>
                    <a:pt x="220" y="107"/>
                  </a:lnTo>
                  <a:lnTo>
                    <a:pt x="220" y="108"/>
                  </a:lnTo>
                  <a:lnTo>
                    <a:pt x="219" y="108"/>
                  </a:lnTo>
                  <a:lnTo>
                    <a:pt x="219" y="109"/>
                  </a:lnTo>
                  <a:lnTo>
                    <a:pt x="219" y="110"/>
                  </a:lnTo>
                  <a:lnTo>
                    <a:pt x="219" y="111"/>
                  </a:lnTo>
                  <a:lnTo>
                    <a:pt x="219" y="112"/>
                  </a:lnTo>
                  <a:lnTo>
                    <a:pt x="216" y="112"/>
                  </a:lnTo>
                  <a:lnTo>
                    <a:pt x="214" y="112"/>
                  </a:lnTo>
                  <a:lnTo>
                    <a:pt x="203" y="112"/>
                  </a:lnTo>
                  <a:lnTo>
                    <a:pt x="200" y="112"/>
                  </a:lnTo>
                  <a:lnTo>
                    <a:pt x="195" y="112"/>
                  </a:lnTo>
                  <a:lnTo>
                    <a:pt x="195" y="110"/>
                  </a:lnTo>
                  <a:lnTo>
                    <a:pt x="195" y="109"/>
                  </a:lnTo>
                  <a:lnTo>
                    <a:pt x="195" y="107"/>
                  </a:lnTo>
                  <a:lnTo>
                    <a:pt x="195" y="104"/>
                  </a:lnTo>
                  <a:lnTo>
                    <a:pt x="194" y="104"/>
                  </a:lnTo>
                  <a:lnTo>
                    <a:pt x="190" y="104"/>
                  </a:lnTo>
                  <a:lnTo>
                    <a:pt x="178" y="104"/>
                  </a:lnTo>
                  <a:lnTo>
                    <a:pt x="166" y="104"/>
                  </a:lnTo>
                  <a:lnTo>
                    <a:pt x="166" y="112"/>
                  </a:lnTo>
                  <a:lnTo>
                    <a:pt x="162" y="112"/>
                  </a:lnTo>
                  <a:lnTo>
                    <a:pt x="156" y="112"/>
                  </a:lnTo>
                  <a:lnTo>
                    <a:pt x="155" y="112"/>
                  </a:lnTo>
                  <a:lnTo>
                    <a:pt x="150" y="112"/>
                  </a:lnTo>
                  <a:lnTo>
                    <a:pt x="88" y="112"/>
                  </a:lnTo>
                  <a:lnTo>
                    <a:pt x="86" y="112"/>
                  </a:lnTo>
                  <a:lnTo>
                    <a:pt x="83" y="112"/>
                  </a:lnTo>
                  <a:lnTo>
                    <a:pt x="82" y="112"/>
                  </a:lnTo>
                  <a:lnTo>
                    <a:pt x="80" y="112"/>
                  </a:lnTo>
                  <a:lnTo>
                    <a:pt x="78" y="112"/>
                  </a:lnTo>
                  <a:lnTo>
                    <a:pt x="77" y="112"/>
                  </a:lnTo>
                  <a:lnTo>
                    <a:pt x="76" y="112"/>
                  </a:lnTo>
                  <a:lnTo>
                    <a:pt x="75" y="112"/>
                  </a:lnTo>
                  <a:lnTo>
                    <a:pt x="74" y="112"/>
                  </a:lnTo>
                  <a:lnTo>
                    <a:pt x="71" y="112"/>
                  </a:lnTo>
                  <a:lnTo>
                    <a:pt x="70" y="112"/>
                  </a:lnTo>
                  <a:lnTo>
                    <a:pt x="68" y="112"/>
                  </a:lnTo>
                  <a:lnTo>
                    <a:pt x="67" y="112"/>
                  </a:lnTo>
                  <a:lnTo>
                    <a:pt x="65" y="112"/>
                  </a:lnTo>
                  <a:lnTo>
                    <a:pt x="63" y="112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2"/>
                  </a:lnTo>
                  <a:lnTo>
                    <a:pt x="57" y="112"/>
                  </a:lnTo>
                  <a:lnTo>
                    <a:pt x="56" y="112"/>
                  </a:lnTo>
                  <a:lnTo>
                    <a:pt x="54" y="112"/>
                  </a:lnTo>
                  <a:lnTo>
                    <a:pt x="53" y="112"/>
                  </a:lnTo>
                  <a:lnTo>
                    <a:pt x="52" y="112"/>
                  </a:lnTo>
                  <a:lnTo>
                    <a:pt x="51" y="112"/>
                  </a:lnTo>
                  <a:lnTo>
                    <a:pt x="50" y="113"/>
                  </a:lnTo>
                  <a:lnTo>
                    <a:pt x="49" y="113"/>
                  </a:lnTo>
                  <a:lnTo>
                    <a:pt x="45" y="112"/>
                  </a:lnTo>
                  <a:lnTo>
                    <a:pt x="44" y="112"/>
                  </a:lnTo>
                  <a:lnTo>
                    <a:pt x="41" y="112"/>
                  </a:lnTo>
                  <a:lnTo>
                    <a:pt x="42" y="103"/>
                  </a:lnTo>
                  <a:lnTo>
                    <a:pt x="42" y="101"/>
                  </a:lnTo>
                  <a:lnTo>
                    <a:pt x="42" y="98"/>
                  </a:lnTo>
                  <a:lnTo>
                    <a:pt x="42" y="92"/>
                  </a:lnTo>
                  <a:lnTo>
                    <a:pt x="42" y="85"/>
                  </a:lnTo>
                  <a:lnTo>
                    <a:pt x="43" y="76"/>
                  </a:lnTo>
                  <a:lnTo>
                    <a:pt x="42" y="71"/>
                  </a:lnTo>
                  <a:lnTo>
                    <a:pt x="42" y="67"/>
                  </a:lnTo>
                  <a:lnTo>
                    <a:pt x="42" y="59"/>
                  </a:lnTo>
                  <a:lnTo>
                    <a:pt x="9" y="59"/>
                  </a:lnTo>
                  <a:lnTo>
                    <a:pt x="9" y="52"/>
                  </a:lnTo>
                  <a:lnTo>
                    <a:pt x="9" y="49"/>
                  </a:lnTo>
                  <a:lnTo>
                    <a:pt x="9" y="4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6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8" name="Freeform 92">
              <a:extLst>
                <a:ext uri="{FF2B5EF4-FFF2-40B4-BE49-F238E27FC236}">
                  <a16:creationId xmlns:a16="http://schemas.microsoft.com/office/drawing/2014/main" id="{49A520D0-D2B5-3CC8-D3A6-132C391F2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0462" y="2033588"/>
              <a:ext cx="250825" cy="390525"/>
            </a:xfrm>
            <a:custGeom>
              <a:avLst/>
              <a:gdLst>
                <a:gd name="T0" fmla="*/ 74 w 158"/>
                <a:gd name="T1" fmla="*/ 53 h 246"/>
                <a:gd name="T2" fmla="*/ 68 w 158"/>
                <a:gd name="T3" fmla="*/ 57 h 246"/>
                <a:gd name="T4" fmla="*/ 74 w 158"/>
                <a:gd name="T5" fmla="*/ 60 h 246"/>
                <a:gd name="T6" fmla="*/ 69 w 158"/>
                <a:gd name="T7" fmla="*/ 66 h 246"/>
                <a:gd name="T8" fmla="*/ 68 w 158"/>
                <a:gd name="T9" fmla="*/ 74 h 246"/>
                <a:gd name="T10" fmla="*/ 72 w 158"/>
                <a:gd name="T11" fmla="*/ 82 h 246"/>
                <a:gd name="T12" fmla="*/ 77 w 158"/>
                <a:gd name="T13" fmla="*/ 85 h 246"/>
                <a:gd name="T14" fmla="*/ 83 w 158"/>
                <a:gd name="T15" fmla="*/ 88 h 246"/>
                <a:gd name="T16" fmla="*/ 87 w 158"/>
                <a:gd name="T17" fmla="*/ 96 h 246"/>
                <a:gd name="T18" fmla="*/ 95 w 158"/>
                <a:gd name="T19" fmla="*/ 98 h 246"/>
                <a:gd name="T20" fmla="*/ 102 w 158"/>
                <a:gd name="T21" fmla="*/ 99 h 246"/>
                <a:gd name="T22" fmla="*/ 109 w 158"/>
                <a:gd name="T23" fmla="*/ 102 h 246"/>
                <a:gd name="T24" fmla="*/ 118 w 158"/>
                <a:gd name="T25" fmla="*/ 100 h 246"/>
                <a:gd name="T26" fmla="*/ 123 w 158"/>
                <a:gd name="T27" fmla="*/ 105 h 246"/>
                <a:gd name="T28" fmla="*/ 127 w 158"/>
                <a:gd name="T29" fmla="*/ 110 h 246"/>
                <a:gd name="T30" fmla="*/ 128 w 158"/>
                <a:gd name="T31" fmla="*/ 116 h 246"/>
                <a:gd name="T32" fmla="*/ 125 w 158"/>
                <a:gd name="T33" fmla="*/ 119 h 246"/>
                <a:gd name="T34" fmla="*/ 125 w 158"/>
                <a:gd name="T35" fmla="*/ 128 h 246"/>
                <a:gd name="T36" fmla="*/ 126 w 158"/>
                <a:gd name="T37" fmla="*/ 135 h 246"/>
                <a:gd name="T38" fmla="*/ 125 w 158"/>
                <a:gd name="T39" fmla="*/ 142 h 246"/>
                <a:gd name="T40" fmla="*/ 130 w 158"/>
                <a:gd name="T41" fmla="*/ 143 h 246"/>
                <a:gd name="T42" fmla="*/ 135 w 158"/>
                <a:gd name="T43" fmla="*/ 147 h 246"/>
                <a:gd name="T44" fmla="*/ 143 w 158"/>
                <a:gd name="T45" fmla="*/ 151 h 246"/>
                <a:gd name="T46" fmla="*/ 142 w 158"/>
                <a:gd name="T47" fmla="*/ 159 h 246"/>
                <a:gd name="T48" fmla="*/ 144 w 158"/>
                <a:gd name="T49" fmla="*/ 166 h 246"/>
                <a:gd name="T50" fmla="*/ 149 w 158"/>
                <a:gd name="T51" fmla="*/ 170 h 246"/>
                <a:gd name="T52" fmla="*/ 154 w 158"/>
                <a:gd name="T53" fmla="*/ 175 h 246"/>
                <a:gd name="T54" fmla="*/ 153 w 158"/>
                <a:gd name="T55" fmla="*/ 177 h 246"/>
                <a:gd name="T56" fmla="*/ 144 w 158"/>
                <a:gd name="T57" fmla="*/ 177 h 246"/>
                <a:gd name="T58" fmla="*/ 142 w 158"/>
                <a:gd name="T59" fmla="*/ 184 h 246"/>
                <a:gd name="T60" fmla="*/ 145 w 158"/>
                <a:gd name="T61" fmla="*/ 191 h 246"/>
                <a:gd name="T62" fmla="*/ 144 w 158"/>
                <a:gd name="T63" fmla="*/ 196 h 246"/>
                <a:gd name="T64" fmla="*/ 151 w 158"/>
                <a:gd name="T65" fmla="*/ 203 h 246"/>
                <a:gd name="T66" fmla="*/ 149 w 158"/>
                <a:gd name="T67" fmla="*/ 210 h 246"/>
                <a:gd name="T68" fmla="*/ 143 w 158"/>
                <a:gd name="T69" fmla="*/ 213 h 246"/>
                <a:gd name="T70" fmla="*/ 142 w 158"/>
                <a:gd name="T71" fmla="*/ 219 h 246"/>
                <a:gd name="T72" fmla="*/ 128 w 158"/>
                <a:gd name="T73" fmla="*/ 237 h 246"/>
                <a:gd name="T74" fmla="*/ 109 w 158"/>
                <a:gd name="T75" fmla="*/ 243 h 246"/>
                <a:gd name="T76" fmla="*/ 96 w 158"/>
                <a:gd name="T77" fmla="*/ 240 h 246"/>
                <a:gd name="T78" fmla="*/ 92 w 158"/>
                <a:gd name="T79" fmla="*/ 235 h 246"/>
                <a:gd name="T80" fmla="*/ 85 w 158"/>
                <a:gd name="T81" fmla="*/ 235 h 246"/>
                <a:gd name="T82" fmla="*/ 79 w 158"/>
                <a:gd name="T83" fmla="*/ 228 h 246"/>
                <a:gd name="T84" fmla="*/ 78 w 158"/>
                <a:gd name="T85" fmla="*/ 222 h 246"/>
                <a:gd name="T86" fmla="*/ 75 w 158"/>
                <a:gd name="T87" fmla="*/ 217 h 246"/>
                <a:gd name="T88" fmla="*/ 73 w 158"/>
                <a:gd name="T89" fmla="*/ 210 h 246"/>
                <a:gd name="T90" fmla="*/ 66 w 158"/>
                <a:gd name="T91" fmla="*/ 203 h 246"/>
                <a:gd name="T92" fmla="*/ 60 w 158"/>
                <a:gd name="T93" fmla="*/ 201 h 246"/>
                <a:gd name="T94" fmla="*/ 58 w 158"/>
                <a:gd name="T95" fmla="*/ 197 h 246"/>
                <a:gd name="T96" fmla="*/ 46 w 158"/>
                <a:gd name="T97" fmla="*/ 188 h 246"/>
                <a:gd name="T98" fmla="*/ 29 w 158"/>
                <a:gd name="T99" fmla="*/ 177 h 246"/>
                <a:gd name="T100" fmla="*/ 23 w 158"/>
                <a:gd name="T101" fmla="*/ 161 h 246"/>
                <a:gd name="T102" fmla="*/ 15 w 158"/>
                <a:gd name="T103" fmla="*/ 154 h 246"/>
                <a:gd name="T104" fmla="*/ 7 w 158"/>
                <a:gd name="T105" fmla="*/ 139 h 246"/>
                <a:gd name="T106" fmla="*/ 1 w 158"/>
                <a:gd name="T107" fmla="*/ 127 h 246"/>
                <a:gd name="T108" fmla="*/ 10 w 158"/>
                <a:gd name="T109" fmla="*/ 110 h 246"/>
                <a:gd name="T110" fmla="*/ 15 w 158"/>
                <a:gd name="T111" fmla="*/ 101 h 246"/>
                <a:gd name="T112" fmla="*/ 18 w 158"/>
                <a:gd name="T113" fmla="*/ 88 h 246"/>
                <a:gd name="T114" fmla="*/ 10 w 158"/>
                <a:gd name="T115" fmla="*/ 59 h 246"/>
                <a:gd name="T116" fmla="*/ 6 w 158"/>
                <a:gd name="T117" fmla="*/ 39 h 246"/>
                <a:gd name="T118" fmla="*/ 15 w 158"/>
                <a:gd name="T119" fmla="*/ 19 h 246"/>
                <a:gd name="T120" fmla="*/ 42 w 158"/>
                <a:gd name="T121" fmla="*/ 14 h 246"/>
                <a:gd name="T122" fmla="*/ 75 w 158"/>
                <a:gd name="T123" fmla="*/ 1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8" h="246">
                  <a:moveTo>
                    <a:pt x="75" y="12"/>
                  </a:moveTo>
                  <a:lnTo>
                    <a:pt x="76" y="17"/>
                  </a:lnTo>
                  <a:lnTo>
                    <a:pt x="75" y="26"/>
                  </a:lnTo>
                  <a:lnTo>
                    <a:pt x="75" y="33"/>
                  </a:lnTo>
                  <a:lnTo>
                    <a:pt x="75" y="39"/>
                  </a:lnTo>
                  <a:lnTo>
                    <a:pt x="75" y="42"/>
                  </a:lnTo>
                  <a:lnTo>
                    <a:pt x="75" y="44"/>
                  </a:lnTo>
                  <a:lnTo>
                    <a:pt x="74" y="53"/>
                  </a:lnTo>
                  <a:lnTo>
                    <a:pt x="72" y="53"/>
                  </a:lnTo>
                  <a:lnTo>
                    <a:pt x="69" y="53"/>
                  </a:lnTo>
                  <a:lnTo>
                    <a:pt x="66" y="54"/>
                  </a:lnTo>
                  <a:lnTo>
                    <a:pt x="65" y="54"/>
                  </a:lnTo>
                  <a:lnTo>
                    <a:pt x="66" y="54"/>
                  </a:lnTo>
                  <a:lnTo>
                    <a:pt x="67" y="54"/>
                  </a:lnTo>
                  <a:lnTo>
                    <a:pt x="67" y="57"/>
                  </a:lnTo>
                  <a:lnTo>
                    <a:pt x="68" y="57"/>
                  </a:lnTo>
                  <a:lnTo>
                    <a:pt x="69" y="56"/>
                  </a:lnTo>
                  <a:lnTo>
                    <a:pt x="69" y="56"/>
                  </a:lnTo>
                  <a:lnTo>
                    <a:pt x="70" y="56"/>
                  </a:lnTo>
                  <a:lnTo>
                    <a:pt x="70" y="57"/>
                  </a:lnTo>
                  <a:lnTo>
                    <a:pt x="72" y="58"/>
                  </a:lnTo>
                  <a:lnTo>
                    <a:pt x="73" y="58"/>
                  </a:lnTo>
                  <a:lnTo>
                    <a:pt x="74" y="59"/>
                  </a:lnTo>
                  <a:lnTo>
                    <a:pt x="74" y="60"/>
                  </a:lnTo>
                  <a:lnTo>
                    <a:pt x="73" y="61"/>
                  </a:lnTo>
                  <a:lnTo>
                    <a:pt x="72" y="61"/>
                  </a:lnTo>
                  <a:lnTo>
                    <a:pt x="72" y="62"/>
                  </a:lnTo>
                  <a:lnTo>
                    <a:pt x="70" y="64"/>
                  </a:lnTo>
                  <a:lnTo>
                    <a:pt x="69" y="64"/>
                  </a:lnTo>
                  <a:lnTo>
                    <a:pt x="69" y="64"/>
                  </a:lnTo>
                  <a:lnTo>
                    <a:pt x="69" y="65"/>
                  </a:lnTo>
                  <a:lnTo>
                    <a:pt x="69" y="66"/>
                  </a:lnTo>
                  <a:lnTo>
                    <a:pt x="69" y="67"/>
                  </a:lnTo>
                  <a:lnTo>
                    <a:pt x="69" y="68"/>
                  </a:lnTo>
                  <a:lnTo>
                    <a:pt x="68" y="68"/>
                  </a:lnTo>
                  <a:lnTo>
                    <a:pt x="68" y="69"/>
                  </a:lnTo>
                  <a:lnTo>
                    <a:pt x="68" y="70"/>
                  </a:lnTo>
                  <a:lnTo>
                    <a:pt x="67" y="71"/>
                  </a:lnTo>
                  <a:lnTo>
                    <a:pt x="67" y="73"/>
                  </a:lnTo>
                  <a:lnTo>
                    <a:pt x="68" y="74"/>
                  </a:lnTo>
                  <a:lnTo>
                    <a:pt x="68" y="75"/>
                  </a:lnTo>
                  <a:lnTo>
                    <a:pt x="69" y="75"/>
                  </a:lnTo>
                  <a:lnTo>
                    <a:pt x="69" y="76"/>
                  </a:lnTo>
                  <a:lnTo>
                    <a:pt x="69" y="77"/>
                  </a:lnTo>
                  <a:lnTo>
                    <a:pt x="69" y="78"/>
                  </a:lnTo>
                  <a:lnTo>
                    <a:pt x="70" y="79"/>
                  </a:lnTo>
                  <a:lnTo>
                    <a:pt x="70" y="81"/>
                  </a:lnTo>
                  <a:lnTo>
                    <a:pt x="72" y="82"/>
                  </a:lnTo>
                  <a:lnTo>
                    <a:pt x="73" y="82"/>
                  </a:lnTo>
                  <a:lnTo>
                    <a:pt x="73" y="83"/>
                  </a:lnTo>
                  <a:lnTo>
                    <a:pt x="74" y="83"/>
                  </a:lnTo>
                  <a:lnTo>
                    <a:pt x="74" y="84"/>
                  </a:lnTo>
                  <a:lnTo>
                    <a:pt x="75" y="84"/>
                  </a:lnTo>
                  <a:lnTo>
                    <a:pt x="76" y="84"/>
                  </a:lnTo>
                  <a:lnTo>
                    <a:pt x="77" y="84"/>
                  </a:lnTo>
                  <a:lnTo>
                    <a:pt x="77" y="85"/>
                  </a:lnTo>
                  <a:lnTo>
                    <a:pt x="77" y="86"/>
                  </a:lnTo>
                  <a:lnTo>
                    <a:pt x="78" y="86"/>
                  </a:lnTo>
                  <a:lnTo>
                    <a:pt x="78" y="87"/>
                  </a:lnTo>
                  <a:lnTo>
                    <a:pt x="79" y="87"/>
                  </a:lnTo>
                  <a:lnTo>
                    <a:pt x="79" y="88"/>
                  </a:lnTo>
                  <a:lnTo>
                    <a:pt x="81" y="88"/>
                  </a:lnTo>
                  <a:lnTo>
                    <a:pt x="82" y="88"/>
                  </a:lnTo>
                  <a:lnTo>
                    <a:pt x="83" y="88"/>
                  </a:lnTo>
                  <a:lnTo>
                    <a:pt x="84" y="90"/>
                  </a:lnTo>
                  <a:lnTo>
                    <a:pt x="85" y="91"/>
                  </a:lnTo>
                  <a:lnTo>
                    <a:pt x="85" y="92"/>
                  </a:lnTo>
                  <a:lnTo>
                    <a:pt x="86" y="92"/>
                  </a:lnTo>
                  <a:lnTo>
                    <a:pt x="86" y="93"/>
                  </a:lnTo>
                  <a:lnTo>
                    <a:pt x="87" y="94"/>
                  </a:lnTo>
                  <a:lnTo>
                    <a:pt x="87" y="95"/>
                  </a:lnTo>
                  <a:lnTo>
                    <a:pt x="87" y="96"/>
                  </a:lnTo>
                  <a:lnTo>
                    <a:pt x="89" y="96"/>
                  </a:lnTo>
                  <a:lnTo>
                    <a:pt x="89" y="98"/>
                  </a:lnTo>
                  <a:lnTo>
                    <a:pt x="90" y="98"/>
                  </a:lnTo>
                  <a:lnTo>
                    <a:pt x="91" y="99"/>
                  </a:lnTo>
                  <a:lnTo>
                    <a:pt x="92" y="99"/>
                  </a:lnTo>
                  <a:lnTo>
                    <a:pt x="93" y="99"/>
                  </a:lnTo>
                  <a:lnTo>
                    <a:pt x="94" y="99"/>
                  </a:lnTo>
                  <a:lnTo>
                    <a:pt x="95" y="98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8" y="96"/>
                  </a:lnTo>
                  <a:lnTo>
                    <a:pt x="99" y="96"/>
                  </a:lnTo>
                  <a:lnTo>
                    <a:pt x="100" y="98"/>
                  </a:lnTo>
                  <a:lnTo>
                    <a:pt x="101" y="98"/>
                  </a:lnTo>
                  <a:lnTo>
                    <a:pt x="101" y="99"/>
                  </a:lnTo>
                  <a:lnTo>
                    <a:pt x="102" y="99"/>
                  </a:lnTo>
                  <a:lnTo>
                    <a:pt x="103" y="99"/>
                  </a:lnTo>
                  <a:lnTo>
                    <a:pt x="104" y="99"/>
                  </a:lnTo>
                  <a:lnTo>
                    <a:pt x="106" y="100"/>
                  </a:lnTo>
                  <a:lnTo>
                    <a:pt x="107" y="100"/>
                  </a:lnTo>
                  <a:lnTo>
                    <a:pt x="108" y="100"/>
                  </a:lnTo>
                  <a:lnTo>
                    <a:pt x="108" y="101"/>
                  </a:lnTo>
                  <a:lnTo>
                    <a:pt x="109" y="101"/>
                  </a:lnTo>
                  <a:lnTo>
                    <a:pt x="109" y="102"/>
                  </a:lnTo>
                  <a:lnTo>
                    <a:pt x="110" y="102"/>
                  </a:lnTo>
                  <a:lnTo>
                    <a:pt x="111" y="102"/>
                  </a:lnTo>
                  <a:lnTo>
                    <a:pt x="112" y="101"/>
                  </a:lnTo>
                  <a:lnTo>
                    <a:pt x="113" y="101"/>
                  </a:lnTo>
                  <a:lnTo>
                    <a:pt x="115" y="101"/>
                  </a:lnTo>
                  <a:lnTo>
                    <a:pt x="116" y="101"/>
                  </a:lnTo>
                  <a:lnTo>
                    <a:pt x="117" y="100"/>
                  </a:lnTo>
                  <a:lnTo>
                    <a:pt x="118" y="100"/>
                  </a:lnTo>
                  <a:lnTo>
                    <a:pt x="119" y="100"/>
                  </a:lnTo>
                  <a:lnTo>
                    <a:pt x="120" y="100"/>
                  </a:lnTo>
                  <a:lnTo>
                    <a:pt x="121" y="101"/>
                  </a:lnTo>
                  <a:lnTo>
                    <a:pt x="121" y="102"/>
                  </a:lnTo>
                  <a:lnTo>
                    <a:pt x="121" y="103"/>
                  </a:lnTo>
                  <a:lnTo>
                    <a:pt x="121" y="104"/>
                  </a:lnTo>
                  <a:lnTo>
                    <a:pt x="123" y="104"/>
                  </a:lnTo>
                  <a:lnTo>
                    <a:pt x="123" y="105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25" y="107"/>
                  </a:lnTo>
                  <a:lnTo>
                    <a:pt x="125" y="108"/>
                  </a:lnTo>
                  <a:lnTo>
                    <a:pt x="125" y="109"/>
                  </a:lnTo>
                  <a:lnTo>
                    <a:pt x="125" y="110"/>
                  </a:lnTo>
                  <a:lnTo>
                    <a:pt x="126" y="110"/>
                  </a:lnTo>
                  <a:lnTo>
                    <a:pt x="127" y="110"/>
                  </a:lnTo>
                  <a:lnTo>
                    <a:pt x="128" y="110"/>
                  </a:lnTo>
                  <a:lnTo>
                    <a:pt x="129" y="111"/>
                  </a:lnTo>
                  <a:lnTo>
                    <a:pt x="128" y="112"/>
                  </a:lnTo>
                  <a:lnTo>
                    <a:pt x="128" y="113"/>
                  </a:lnTo>
                  <a:lnTo>
                    <a:pt x="127" y="113"/>
                  </a:lnTo>
                  <a:lnTo>
                    <a:pt x="128" y="115"/>
                  </a:lnTo>
                  <a:lnTo>
                    <a:pt x="128" y="116"/>
                  </a:lnTo>
                  <a:lnTo>
                    <a:pt x="128" y="116"/>
                  </a:lnTo>
                  <a:lnTo>
                    <a:pt x="128" y="117"/>
                  </a:lnTo>
                  <a:lnTo>
                    <a:pt x="129" y="117"/>
                  </a:lnTo>
                  <a:lnTo>
                    <a:pt x="128" y="118"/>
                  </a:lnTo>
                  <a:lnTo>
                    <a:pt x="128" y="119"/>
                  </a:lnTo>
                  <a:lnTo>
                    <a:pt x="127" y="119"/>
                  </a:lnTo>
                  <a:lnTo>
                    <a:pt x="127" y="118"/>
                  </a:lnTo>
                  <a:lnTo>
                    <a:pt x="126" y="119"/>
                  </a:lnTo>
                  <a:lnTo>
                    <a:pt x="125" y="119"/>
                  </a:lnTo>
                  <a:lnTo>
                    <a:pt x="125" y="120"/>
                  </a:lnTo>
                  <a:lnTo>
                    <a:pt x="125" y="121"/>
                  </a:lnTo>
                  <a:lnTo>
                    <a:pt x="124" y="122"/>
                  </a:lnTo>
                  <a:lnTo>
                    <a:pt x="124" y="124"/>
                  </a:lnTo>
                  <a:lnTo>
                    <a:pt x="124" y="125"/>
                  </a:lnTo>
                  <a:lnTo>
                    <a:pt x="125" y="126"/>
                  </a:lnTo>
                  <a:lnTo>
                    <a:pt x="125" y="127"/>
                  </a:lnTo>
                  <a:lnTo>
                    <a:pt x="125" y="128"/>
                  </a:lnTo>
                  <a:lnTo>
                    <a:pt x="125" y="129"/>
                  </a:lnTo>
                  <a:lnTo>
                    <a:pt x="126" y="129"/>
                  </a:lnTo>
                  <a:lnTo>
                    <a:pt x="126" y="130"/>
                  </a:lnTo>
                  <a:lnTo>
                    <a:pt x="126" y="132"/>
                  </a:lnTo>
                  <a:lnTo>
                    <a:pt x="126" y="133"/>
                  </a:lnTo>
                  <a:lnTo>
                    <a:pt x="127" y="134"/>
                  </a:lnTo>
                  <a:lnTo>
                    <a:pt x="127" y="135"/>
                  </a:lnTo>
                  <a:lnTo>
                    <a:pt x="126" y="135"/>
                  </a:lnTo>
                  <a:lnTo>
                    <a:pt x="126" y="136"/>
                  </a:lnTo>
                  <a:lnTo>
                    <a:pt x="126" y="137"/>
                  </a:lnTo>
                  <a:lnTo>
                    <a:pt x="126" y="138"/>
                  </a:lnTo>
                  <a:lnTo>
                    <a:pt x="127" y="138"/>
                  </a:lnTo>
                  <a:lnTo>
                    <a:pt x="127" y="139"/>
                  </a:lnTo>
                  <a:lnTo>
                    <a:pt x="126" y="139"/>
                  </a:lnTo>
                  <a:lnTo>
                    <a:pt x="126" y="141"/>
                  </a:lnTo>
                  <a:lnTo>
                    <a:pt x="125" y="142"/>
                  </a:lnTo>
                  <a:lnTo>
                    <a:pt x="126" y="142"/>
                  </a:lnTo>
                  <a:lnTo>
                    <a:pt x="125" y="143"/>
                  </a:lnTo>
                  <a:lnTo>
                    <a:pt x="126" y="143"/>
                  </a:lnTo>
                  <a:lnTo>
                    <a:pt x="127" y="143"/>
                  </a:lnTo>
                  <a:lnTo>
                    <a:pt x="128" y="143"/>
                  </a:lnTo>
                  <a:lnTo>
                    <a:pt x="128" y="143"/>
                  </a:lnTo>
                  <a:lnTo>
                    <a:pt x="129" y="143"/>
                  </a:lnTo>
                  <a:lnTo>
                    <a:pt x="130" y="143"/>
                  </a:lnTo>
                  <a:lnTo>
                    <a:pt x="132" y="143"/>
                  </a:lnTo>
                  <a:lnTo>
                    <a:pt x="130" y="144"/>
                  </a:lnTo>
                  <a:lnTo>
                    <a:pt x="130" y="145"/>
                  </a:lnTo>
                  <a:lnTo>
                    <a:pt x="132" y="145"/>
                  </a:lnTo>
                  <a:lnTo>
                    <a:pt x="133" y="146"/>
                  </a:lnTo>
                  <a:lnTo>
                    <a:pt x="134" y="146"/>
                  </a:lnTo>
                  <a:lnTo>
                    <a:pt x="134" y="147"/>
                  </a:lnTo>
                  <a:lnTo>
                    <a:pt x="135" y="147"/>
                  </a:lnTo>
                  <a:lnTo>
                    <a:pt x="135" y="149"/>
                  </a:lnTo>
                  <a:lnTo>
                    <a:pt x="136" y="150"/>
                  </a:lnTo>
                  <a:lnTo>
                    <a:pt x="137" y="151"/>
                  </a:lnTo>
                  <a:lnTo>
                    <a:pt x="138" y="151"/>
                  </a:lnTo>
                  <a:lnTo>
                    <a:pt x="139" y="151"/>
                  </a:lnTo>
                  <a:lnTo>
                    <a:pt x="141" y="151"/>
                  </a:lnTo>
                  <a:lnTo>
                    <a:pt x="142" y="151"/>
                  </a:lnTo>
                  <a:lnTo>
                    <a:pt x="143" y="151"/>
                  </a:lnTo>
                  <a:lnTo>
                    <a:pt x="143" y="152"/>
                  </a:lnTo>
                  <a:lnTo>
                    <a:pt x="143" y="153"/>
                  </a:lnTo>
                  <a:lnTo>
                    <a:pt x="143" y="154"/>
                  </a:lnTo>
                  <a:lnTo>
                    <a:pt x="143" y="155"/>
                  </a:lnTo>
                  <a:lnTo>
                    <a:pt x="143" y="157"/>
                  </a:lnTo>
                  <a:lnTo>
                    <a:pt x="143" y="158"/>
                  </a:lnTo>
                  <a:lnTo>
                    <a:pt x="142" y="158"/>
                  </a:lnTo>
                  <a:lnTo>
                    <a:pt x="142" y="159"/>
                  </a:lnTo>
                  <a:lnTo>
                    <a:pt x="141" y="160"/>
                  </a:lnTo>
                  <a:lnTo>
                    <a:pt x="142" y="161"/>
                  </a:lnTo>
                  <a:lnTo>
                    <a:pt x="142" y="162"/>
                  </a:lnTo>
                  <a:lnTo>
                    <a:pt x="142" y="163"/>
                  </a:lnTo>
                  <a:lnTo>
                    <a:pt x="143" y="163"/>
                  </a:lnTo>
                  <a:lnTo>
                    <a:pt x="143" y="164"/>
                  </a:lnTo>
                  <a:lnTo>
                    <a:pt x="144" y="164"/>
                  </a:lnTo>
                  <a:lnTo>
                    <a:pt x="144" y="166"/>
                  </a:lnTo>
                  <a:lnTo>
                    <a:pt x="143" y="166"/>
                  </a:lnTo>
                  <a:lnTo>
                    <a:pt x="144" y="167"/>
                  </a:lnTo>
                  <a:lnTo>
                    <a:pt x="143" y="167"/>
                  </a:lnTo>
                  <a:lnTo>
                    <a:pt x="144" y="168"/>
                  </a:lnTo>
                  <a:lnTo>
                    <a:pt x="145" y="169"/>
                  </a:lnTo>
                  <a:lnTo>
                    <a:pt x="146" y="169"/>
                  </a:lnTo>
                  <a:lnTo>
                    <a:pt x="147" y="170"/>
                  </a:lnTo>
                  <a:lnTo>
                    <a:pt x="149" y="170"/>
                  </a:lnTo>
                  <a:lnTo>
                    <a:pt x="150" y="170"/>
                  </a:lnTo>
                  <a:lnTo>
                    <a:pt x="150" y="171"/>
                  </a:lnTo>
                  <a:lnTo>
                    <a:pt x="151" y="172"/>
                  </a:lnTo>
                  <a:lnTo>
                    <a:pt x="151" y="172"/>
                  </a:lnTo>
                  <a:lnTo>
                    <a:pt x="152" y="174"/>
                  </a:lnTo>
                  <a:lnTo>
                    <a:pt x="153" y="174"/>
                  </a:lnTo>
                  <a:lnTo>
                    <a:pt x="153" y="175"/>
                  </a:lnTo>
                  <a:lnTo>
                    <a:pt x="154" y="175"/>
                  </a:lnTo>
                  <a:lnTo>
                    <a:pt x="154" y="176"/>
                  </a:lnTo>
                  <a:lnTo>
                    <a:pt x="155" y="176"/>
                  </a:lnTo>
                  <a:lnTo>
                    <a:pt x="156" y="176"/>
                  </a:lnTo>
                  <a:lnTo>
                    <a:pt x="158" y="177"/>
                  </a:lnTo>
                  <a:lnTo>
                    <a:pt x="156" y="177"/>
                  </a:lnTo>
                  <a:lnTo>
                    <a:pt x="155" y="177"/>
                  </a:lnTo>
                  <a:lnTo>
                    <a:pt x="154" y="177"/>
                  </a:lnTo>
                  <a:lnTo>
                    <a:pt x="153" y="177"/>
                  </a:lnTo>
                  <a:lnTo>
                    <a:pt x="152" y="177"/>
                  </a:lnTo>
                  <a:lnTo>
                    <a:pt x="151" y="177"/>
                  </a:lnTo>
                  <a:lnTo>
                    <a:pt x="151" y="177"/>
                  </a:lnTo>
                  <a:lnTo>
                    <a:pt x="150" y="177"/>
                  </a:lnTo>
                  <a:lnTo>
                    <a:pt x="149" y="177"/>
                  </a:lnTo>
                  <a:lnTo>
                    <a:pt x="146" y="177"/>
                  </a:lnTo>
                  <a:lnTo>
                    <a:pt x="145" y="177"/>
                  </a:lnTo>
                  <a:lnTo>
                    <a:pt x="144" y="177"/>
                  </a:lnTo>
                  <a:lnTo>
                    <a:pt x="143" y="178"/>
                  </a:lnTo>
                  <a:lnTo>
                    <a:pt x="143" y="179"/>
                  </a:lnTo>
                  <a:lnTo>
                    <a:pt x="143" y="180"/>
                  </a:lnTo>
                  <a:lnTo>
                    <a:pt x="142" y="180"/>
                  </a:lnTo>
                  <a:lnTo>
                    <a:pt x="142" y="181"/>
                  </a:lnTo>
                  <a:lnTo>
                    <a:pt x="141" y="183"/>
                  </a:lnTo>
                  <a:lnTo>
                    <a:pt x="141" y="184"/>
                  </a:lnTo>
                  <a:lnTo>
                    <a:pt x="142" y="184"/>
                  </a:lnTo>
                  <a:lnTo>
                    <a:pt x="142" y="185"/>
                  </a:lnTo>
                  <a:lnTo>
                    <a:pt x="143" y="186"/>
                  </a:lnTo>
                  <a:lnTo>
                    <a:pt x="143" y="187"/>
                  </a:lnTo>
                  <a:lnTo>
                    <a:pt x="144" y="187"/>
                  </a:lnTo>
                  <a:lnTo>
                    <a:pt x="144" y="188"/>
                  </a:lnTo>
                  <a:lnTo>
                    <a:pt x="144" y="189"/>
                  </a:lnTo>
                  <a:lnTo>
                    <a:pt x="145" y="189"/>
                  </a:lnTo>
                  <a:lnTo>
                    <a:pt x="145" y="191"/>
                  </a:lnTo>
                  <a:lnTo>
                    <a:pt x="146" y="191"/>
                  </a:lnTo>
                  <a:lnTo>
                    <a:pt x="146" y="192"/>
                  </a:lnTo>
                  <a:lnTo>
                    <a:pt x="147" y="192"/>
                  </a:lnTo>
                  <a:lnTo>
                    <a:pt x="147" y="193"/>
                  </a:lnTo>
                  <a:lnTo>
                    <a:pt x="146" y="193"/>
                  </a:lnTo>
                  <a:lnTo>
                    <a:pt x="146" y="194"/>
                  </a:lnTo>
                  <a:lnTo>
                    <a:pt x="145" y="195"/>
                  </a:lnTo>
                  <a:lnTo>
                    <a:pt x="144" y="196"/>
                  </a:lnTo>
                  <a:lnTo>
                    <a:pt x="145" y="196"/>
                  </a:lnTo>
                  <a:lnTo>
                    <a:pt x="147" y="197"/>
                  </a:lnTo>
                  <a:lnTo>
                    <a:pt x="147" y="198"/>
                  </a:lnTo>
                  <a:lnTo>
                    <a:pt x="147" y="200"/>
                  </a:lnTo>
                  <a:lnTo>
                    <a:pt x="149" y="201"/>
                  </a:lnTo>
                  <a:lnTo>
                    <a:pt x="150" y="202"/>
                  </a:lnTo>
                  <a:lnTo>
                    <a:pt x="150" y="203"/>
                  </a:lnTo>
                  <a:lnTo>
                    <a:pt x="151" y="203"/>
                  </a:lnTo>
                  <a:lnTo>
                    <a:pt x="151" y="204"/>
                  </a:lnTo>
                  <a:lnTo>
                    <a:pt x="151" y="205"/>
                  </a:lnTo>
                  <a:lnTo>
                    <a:pt x="151" y="206"/>
                  </a:lnTo>
                  <a:lnTo>
                    <a:pt x="151" y="208"/>
                  </a:lnTo>
                  <a:lnTo>
                    <a:pt x="151" y="209"/>
                  </a:lnTo>
                  <a:lnTo>
                    <a:pt x="150" y="209"/>
                  </a:lnTo>
                  <a:lnTo>
                    <a:pt x="150" y="210"/>
                  </a:lnTo>
                  <a:lnTo>
                    <a:pt x="149" y="210"/>
                  </a:lnTo>
                  <a:lnTo>
                    <a:pt x="147" y="210"/>
                  </a:lnTo>
                  <a:lnTo>
                    <a:pt x="146" y="210"/>
                  </a:lnTo>
                  <a:lnTo>
                    <a:pt x="146" y="209"/>
                  </a:lnTo>
                  <a:lnTo>
                    <a:pt x="145" y="210"/>
                  </a:lnTo>
                  <a:lnTo>
                    <a:pt x="145" y="211"/>
                  </a:lnTo>
                  <a:lnTo>
                    <a:pt x="144" y="211"/>
                  </a:lnTo>
                  <a:lnTo>
                    <a:pt x="144" y="212"/>
                  </a:lnTo>
                  <a:lnTo>
                    <a:pt x="143" y="213"/>
                  </a:lnTo>
                  <a:lnTo>
                    <a:pt x="143" y="214"/>
                  </a:lnTo>
                  <a:lnTo>
                    <a:pt x="144" y="214"/>
                  </a:lnTo>
                  <a:lnTo>
                    <a:pt x="144" y="215"/>
                  </a:lnTo>
                  <a:lnTo>
                    <a:pt x="144" y="217"/>
                  </a:lnTo>
                  <a:lnTo>
                    <a:pt x="144" y="218"/>
                  </a:lnTo>
                  <a:lnTo>
                    <a:pt x="145" y="218"/>
                  </a:lnTo>
                  <a:lnTo>
                    <a:pt x="144" y="218"/>
                  </a:lnTo>
                  <a:lnTo>
                    <a:pt x="142" y="219"/>
                  </a:lnTo>
                  <a:lnTo>
                    <a:pt x="139" y="223"/>
                  </a:lnTo>
                  <a:lnTo>
                    <a:pt x="138" y="223"/>
                  </a:lnTo>
                  <a:lnTo>
                    <a:pt x="137" y="226"/>
                  </a:lnTo>
                  <a:lnTo>
                    <a:pt x="136" y="227"/>
                  </a:lnTo>
                  <a:lnTo>
                    <a:pt x="135" y="230"/>
                  </a:lnTo>
                  <a:lnTo>
                    <a:pt x="133" y="232"/>
                  </a:lnTo>
                  <a:lnTo>
                    <a:pt x="132" y="236"/>
                  </a:lnTo>
                  <a:lnTo>
                    <a:pt x="128" y="237"/>
                  </a:lnTo>
                  <a:lnTo>
                    <a:pt x="124" y="238"/>
                  </a:lnTo>
                  <a:lnTo>
                    <a:pt x="124" y="238"/>
                  </a:lnTo>
                  <a:lnTo>
                    <a:pt x="121" y="239"/>
                  </a:lnTo>
                  <a:lnTo>
                    <a:pt x="120" y="239"/>
                  </a:lnTo>
                  <a:lnTo>
                    <a:pt x="119" y="239"/>
                  </a:lnTo>
                  <a:lnTo>
                    <a:pt x="116" y="240"/>
                  </a:lnTo>
                  <a:lnTo>
                    <a:pt x="111" y="242"/>
                  </a:lnTo>
                  <a:lnTo>
                    <a:pt x="109" y="243"/>
                  </a:lnTo>
                  <a:lnTo>
                    <a:pt x="104" y="244"/>
                  </a:lnTo>
                  <a:lnTo>
                    <a:pt x="102" y="245"/>
                  </a:lnTo>
                  <a:lnTo>
                    <a:pt x="98" y="246"/>
                  </a:lnTo>
                  <a:lnTo>
                    <a:pt x="98" y="245"/>
                  </a:lnTo>
                  <a:lnTo>
                    <a:pt x="98" y="244"/>
                  </a:lnTo>
                  <a:lnTo>
                    <a:pt x="96" y="243"/>
                  </a:lnTo>
                  <a:lnTo>
                    <a:pt x="96" y="242"/>
                  </a:lnTo>
                  <a:lnTo>
                    <a:pt x="96" y="240"/>
                  </a:lnTo>
                  <a:lnTo>
                    <a:pt x="95" y="240"/>
                  </a:lnTo>
                  <a:lnTo>
                    <a:pt x="95" y="239"/>
                  </a:lnTo>
                  <a:lnTo>
                    <a:pt x="95" y="238"/>
                  </a:lnTo>
                  <a:lnTo>
                    <a:pt x="94" y="237"/>
                  </a:lnTo>
                  <a:lnTo>
                    <a:pt x="94" y="236"/>
                  </a:lnTo>
                  <a:lnTo>
                    <a:pt x="94" y="235"/>
                  </a:lnTo>
                  <a:lnTo>
                    <a:pt x="93" y="235"/>
                  </a:lnTo>
                  <a:lnTo>
                    <a:pt x="92" y="235"/>
                  </a:lnTo>
                  <a:lnTo>
                    <a:pt x="92" y="236"/>
                  </a:lnTo>
                  <a:lnTo>
                    <a:pt x="91" y="236"/>
                  </a:lnTo>
                  <a:lnTo>
                    <a:pt x="90" y="235"/>
                  </a:lnTo>
                  <a:lnTo>
                    <a:pt x="89" y="235"/>
                  </a:lnTo>
                  <a:lnTo>
                    <a:pt x="89" y="236"/>
                  </a:lnTo>
                  <a:lnTo>
                    <a:pt x="87" y="235"/>
                  </a:lnTo>
                  <a:lnTo>
                    <a:pt x="86" y="235"/>
                  </a:lnTo>
                  <a:lnTo>
                    <a:pt x="85" y="235"/>
                  </a:lnTo>
                  <a:lnTo>
                    <a:pt x="84" y="234"/>
                  </a:lnTo>
                  <a:lnTo>
                    <a:pt x="83" y="232"/>
                  </a:lnTo>
                  <a:lnTo>
                    <a:pt x="83" y="231"/>
                  </a:lnTo>
                  <a:lnTo>
                    <a:pt x="83" y="230"/>
                  </a:lnTo>
                  <a:lnTo>
                    <a:pt x="82" y="230"/>
                  </a:lnTo>
                  <a:lnTo>
                    <a:pt x="82" y="229"/>
                  </a:lnTo>
                  <a:lnTo>
                    <a:pt x="81" y="228"/>
                  </a:lnTo>
                  <a:lnTo>
                    <a:pt x="79" y="228"/>
                  </a:lnTo>
                  <a:lnTo>
                    <a:pt x="79" y="227"/>
                  </a:lnTo>
                  <a:lnTo>
                    <a:pt x="79" y="226"/>
                  </a:lnTo>
                  <a:lnTo>
                    <a:pt x="81" y="225"/>
                  </a:lnTo>
                  <a:lnTo>
                    <a:pt x="81" y="223"/>
                  </a:lnTo>
                  <a:lnTo>
                    <a:pt x="79" y="223"/>
                  </a:lnTo>
                  <a:lnTo>
                    <a:pt x="79" y="223"/>
                  </a:lnTo>
                  <a:lnTo>
                    <a:pt x="78" y="223"/>
                  </a:lnTo>
                  <a:lnTo>
                    <a:pt x="78" y="222"/>
                  </a:lnTo>
                  <a:lnTo>
                    <a:pt x="77" y="222"/>
                  </a:lnTo>
                  <a:lnTo>
                    <a:pt x="77" y="221"/>
                  </a:lnTo>
                  <a:lnTo>
                    <a:pt x="77" y="220"/>
                  </a:lnTo>
                  <a:lnTo>
                    <a:pt x="76" y="220"/>
                  </a:lnTo>
                  <a:lnTo>
                    <a:pt x="76" y="219"/>
                  </a:lnTo>
                  <a:lnTo>
                    <a:pt x="75" y="219"/>
                  </a:lnTo>
                  <a:lnTo>
                    <a:pt x="75" y="218"/>
                  </a:lnTo>
                  <a:lnTo>
                    <a:pt x="75" y="217"/>
                  </a:lnTo>
                  <a:lnTo>
                    <a:pt x="74" y="215"/>
                  </a:lnTo>
                  <a:lnTo>
                    <a:pt x="73" y="215"/>
                  </a:lnTo>
                  <a:lnTo>
                    <a:pt x="73" y="214"/>
                  </a:lnTo>
                  <a:lnTo>
                    <a:pt x="72" y="213"/>
                  </a:lnTo>
                  <a:lnTo>
                    <a:pt x="72" y="212"/>
                  </a:lnTo>
                  <a:lnTo>
                    <a:pt x="73" y="212"/>
                  </a:lnTo>
                  <a:lnTo>
                    <a:pt x="73" y="211"/>
                  </a:lnTo>
                  <a:lnTo>
                    <a:pt x="73" y="210"/>
                  </a:lnTo>
                  <a:lnTo>
                    <a:pt x="72" y="209"/>
                  </a:lnTo>
                  <a:lnTo>
                    <a:pt x="70" y="209"/>
                  </a:lnTo>
                  <a:lnTo>
                    <a:pt x="69" y="208"/>
                  </a:lnTo>
                  <a:lnTo>
                    <a:pt x="69" y="206"/>
                  </a:lnTo>
                  <a:lnTo>
                    <a:pt x="68" y="205"/>
                  </a:lnTo>
                  <a:lnTo>
                    <a:pt x="68" y="204"/>
                  </a:lnTo>
                  <a:lnTo>
                    <a:pt x="67" y="204"/>
                  </a:lnTo>
                  <a:lnTo>
                    <a:pt x="66" y="203"/>
                  </a:lnTo>
                  <a:lnTo>
                    <a:pt x="65" y="203"/>
                  </a:lnTo>
                  <a:lnTo>
                    <a:pt x="65" y="202"/>
                  </a:lnTo>
                  <a:lnTo>
                    <a:pt x="64" y="202"/>
                  </a:lnTo>
                  <a:lnTo>
                    <a:pt x="64" y="201"/>
                  </a:lnTo>
                  <a:lnTo>
                    <a:pt x="63" y="201"/>
                  </a:lnTo>
                  <a:lnTo>
                    <a:pt x="63" y="200"/>
                  </a:lnTo>
                  <a:lnTo>
                    <a:pt x="61" y="200"/>
                  </a:lnTo>
                  <a:lnTo>
                    <a:pt x="60" y="201"/>
                  </a:lnTo>
                  <a:lnTo>
                    <a:pt x="60" y="200"/>
                  </a:lnTo>
                  <a:lnTo>
                    <a:pt x="60" y="201"/>
                  </a:lnTo>
                  <a:lnTo>
                    <a:pt x="60" y="200"/>
                  </a:lnTo>
                  <a:lnTo>
                    <a:pt x="59" y="200"/>
                  </a:lnTo>
                  <a:lnTo>
                    <a:pt x="59" y="198"/>
                  </a:lnTo>
                  <a:lnTo>
                    <a:pt x="58" y="198"/>
                  </a:lnTo>
                  <a:lnTo>
                    <a:pt x="58" y="197"/>
                  </a:lnTo>
                  <a:lnTo>
                    <a:pt x="58" y="197"/>
                  </a:lnTo>
                  <a:lnTo>
                    <a:pt x="58" y="195"/>
                  </a:lnTo>
                  <a:lnTo>
                    <a:pt x="53" y="195"/>
                  </a:lnTo>
                  <a:lnTo>
                    <a:pt x="53" y="193"/>
                  </a:lnTo>
                  <a:lnTo>
                    <a:pt x="49" y="193"/>
                  </a:lnTo>
                  <a:lnTo>
                    <a:pt x="49" y="191"/>
                  </a:lnTo>
                  <a:lnTo>
                    <a:pt x="46" y="191"/>
                  </a:lnTo>
                  <a:lnTo>
                    <a:pt x="46" y="189"/>
                  </a:lnTo>
                  <a:lnTo>
                    <a:pt x="46" y="188"/>
                  </a:lnTo>
                  <a:lnTo>
                    <a:pt x="44" y="188"/>
                  </a:lnTo>
                  <a:lnTo>
                    <a:pt x="42" y="188"/>
                  </a:lnTo>
                  <a:lnTo>
                    <a:pt x="42" y="185"/>
                  </a:lnTo>
                  <a:lnTo>
                    <a:pt x="39" y="185"/>
                  </a:lnTo>
                  <a:lnTo>
                    <a:pt x="39" y="183"/>
                  </a:lnTo>
                  <a:lnTo>
                    <a:pt x="31" y="184"/>
                  </a:lnTo>
                  <a:lnTo>
                    <a:pt x="31" y="177"/>
                  </a:lnTo>
                  <a:lnTo>
                    <a:pt x="29" y="177"/>
                  </a:lnTo>
                  <a:lnTo>
                    <a:pt x="29" y="175"/>
                  </a:lnTo>
                  <a:lnTo>
                    <a:pt x="26" y="175"/>
                  </a:lnTo>
                  <a:lnTo>
                    <a:pt x="26" y="170"/>
                  </a:lnTo>
                  <a:lnTo>
                    <a:pt x="25" y="170"/>
                  </a:lnTo>
                  <a:lnTo>
                    <a:pt x="25" y="162"/>
                  </a:lnTo>
                  <a:lnTo>
                    <a:pt x="25" y="161"/>
                  </a:lnTo>
                  <a:lnTo>
                    <a:pt x="24" y="161"/>
                  </a:lnTo>
                  <a:lnTo>
                    <a:pt x="23" y="161"/>
                  </a:lnTo>
                  <a:lnTo>
                    <a:pt x="23" y="160"/>
                  </a:lnTo>
                  <a:lnTo>
                    <a:pt x="23" y="158"/>
                  </a:lnTo>
                  <a:lnTo>
                    <a:pt x="17" y="158"/>
                  </a:lnTo>
                  <a:lnTo>
                    <a:pt x="17" y="159"/>
                  </a:lnTo>
                  <a:lnTo>
                    <a:pt x="16" y="159"/>
                  </a:lnTo>
                  <a:lnTo>
                    <a:pt x="16" y="158"/>
                  </a:lnTo>
                  <a:lnTo>
                    <a:pt x="15" y="158"/>
                  </a:lnTo>
                  <a:lnTo>
                    <a:pt x="15" y="154"/>
                  </a:lnTo>
                  <a:lnTo>
                    <a:pt x="13" y="154"/>
                  </a:lnTo>
                  <a:lnTo>
                    <a:pt x="13" y="153"/>
                  </a:lnTo>
                  <a:lnTo>
                    <a:pt x="10" y="153"/>
                  </a:lnTo>
                  <a:lnTo>
                    <a:pt x="10" y="151"/>
                  </a:lnTo>
                  <a:lnTo>
                    <a:pt x="8" y="151"/>
                  </a:lnTo>
                  <a:lnTo>
                    <a:pt x="8" y="143"/>
                  </a:lnTo>
                  <a:lnTo>
                    <a:pt x="7" y="143"/>
                  </a:lnTo>
                  <a:lnTo>
                    <a:pt x="7" y="139"/>
                  </a:lnTo>
                  <a:lnTo>
                    <a:pt x="3" y="139"/>
                  </a:lnTo>
                  <a:lnTo>
                    <a:pt x="3" y="137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3" y="127"/>
                  </a:lnTo>
                  <a:lnTo>
                    <a:pt x="1" y="127"/>
                  </a:lnTo>
                  <a:lnTo>
                    <a:pt x="1" y="125"/>
                  </a:lnTo>
                  <a:lnTo>
                    <a:pt x="1" y="124"/>
                  </a:lnTo>
                  <a:lnTo>
                    <a:pt x="1" y="122"/>
                  </a:lnTo>
                  <a:lnTo>
                    <a:pt x="1" y="121"/>
                  </a:lnTo>
                  <a:lnTo>
                    <a:pt x="1" y="119"/>
                  </a:lnTo>
                  <a:lnTo>
                    <a:pt x="4" y="119"/>
                  </a:lnTo>
                  <a:lnTo>
                    <a:pt x="4" y="110"/>
                  </a:lnTo>
                  <a:lnTo>
                    <a:pt x="10" y="110"/>
                  </a:lnTo>
                  <a:lnTo>
                    <a:pt x="10" y="108"/>
                  </a:lnTo>
                  <a:lnTo>
                    <a:pt x="12" y="109"/>
                  </a:lnTo>
                  <a:lnTo>
                    <a:pt x="12" y="105"/>
                  </a:lnTo>
                  <a:lnTo>
                    <a:pt x="13" y="105"/>
                  </a:lnTo>
                  <a:lnTo>
                    <a:pt x="13" y="103"/>
                  </a:lnTo>
                  <a:lnTo>
                    <a:pt x="14" y="103"/>
                  </a:lnTo>
                  <a:lnTo>
                    <a:pt x="14" y="101"/>
                  </a:lnTo>
                  <a:lnTo>
                    <a:pt x="15" y="101"/>
                  </a:lnTo>
                  <a:lnTo>
                    <a:pt x="15" y="99"/>
                  </a:lnTo>
                  <a:lnTo>
                    <a:pt x="15" y="99"/>
                  </a:lnTo>
                  <a:lnTo>
                    <a:pt x="15" y="96"/>
                  </a:lnTo>
                  <a:lnTo>
                    <a:pt x="17" y="96"/>
                  </a:lnTo>
                  <a:lnTo>
                    <a:pt x="17" y="93"/>
                  </a:lnTo>
                  <a:lnTo>
                    <a:pt x="21" y="93"/>
                  </a:lnTo>
                  <a:lnTo>
                    <a:pt x="21" y="88"/>
                  </a:lnTo>
                  <a:lnTo>
                    <a:pt x="18" y="88"/>
                  </a:lnTo>
                  <a:lnTo>
                    <a:pt x="18" y="82"/>
                  </a:lnTo>
                  <a:lnTo>
                    <a:pt x="15" y="83"/>
                  </a:lnTo>
                  <a:lnTo>
                    <a:pt x="15" y="70"/>
                  </a:lnTo>
                  <a:lnTo>
                    <a:pt x="14" y="70"/>
                  </a:lnTo>
                  <a:lnTo>
                    <a:pt x="15" y="66"/>
                  </a:lnTo>
                  <a:lnTo>
                    <a:pt x="13" y="66"/>
                  </a:lnTo>
                  <a:lnTo>
                    <a:pt x="13" y="59"/>
                  </a:lnTo>
                  <a:lnTo>
                    <a:pt x="10" y="59"/>
                  </a:lnTo>
                  <a:lnTo>
                    <a:pt x="10" y="57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8" y="47"/>
                  </a:lnTo>
                  <a:lnTo>
                    <a:pt x="5" y="47"/>
                  </a:lnTo>
                  <a:lnTo>
                    <a:pt x="5" y="43"/>
                  </a:lnTo>
                  <a:lnTo>
                    <a:pt x="5" y="39"/>
                  </a:lnTo>
                  <a:lnTo>
                    <a:pt x="6" y="39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34"/>
                  </a:lnTo>
                  <a:lnTo>
                    <a:pt x="7" y="33"/>
                  </a:lnTo>
                  <a:lnTo>
                    <a:pt x="7" y="22"/>
                  </a:lnTo>
                  <a:lnTo>
                    <a:pt x="10" y="22"/>
                  </a:lnTo>
                  <a:lnTo>
                    <a:pt x="12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8" y="17"/>
                  </a:lnTo>
                  <a:lnTo>
                    <a:pt x="24" y="17"/>
                  </a:lnTo>
                  <a:lnTo>
                    <a:pt x="29" y="17"/>
                  </a:lnTo>
                  <a:lnTo>
                    <a:pt x="31" y="17"/>
                  </a:lnTo>
                  <a:lnTo>
                    <a:pt x="33" y="17"/>
                  </a:lnTo>
                  <a:lnTo>
                    <a:pt x="33" y="14"/>
                  </a:lnTo>
                  <a:lnTo>
                    <a:pt x="42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0"/>
                  </a:lnTo>
                  <a:lnTo>
                    <a:pt x="75" y="0"/>
                  </a:lnTo>
                  <a:lnTo>
                    <a:pt x="75" y="8"/>
                  </a:lnTo>
                  <a:lnTo>
                    <a:pt x="75" y="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09" name="Freeform 96">
              <a:extLst>
                <a:ext uri="{FF2B5EF4-FFF2-40B4-BE49-F238E27FC236}">
                  <a16:creationId xmlns:a16="http://schemas.microsoft.com/office/drawing/2014/main" id="{AA0576E7-2944-62D7-C249-76B2538CE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225" y="2746375"/>
              <a:ext cx="358775" cy="298450"/>
            </a:xfrm>
            <a:custGeom>
              <a:avLst/>
              <a:gdLst>
                <a:gd name="T0" fmla="*/ 183 w 226"/>
                <a:gd name="T1" fmla="*/ 5 h 188"/>
                <a:gd name="T2" fmla="*/ 189 w 226"/>
                <a:gd name="T3" fmla="*/ 10 h 188"/>
                <a:gd name="T4" fmla="*/ 193 w 226"/>
                <a:gd name="T5" fmla="*/ 10 h 188"/>
                <a:gd name="T6" fmla="*/ 199 w 226"/>
                <a:gd name="T7" fmla="*/ 11 h 188"/>
                <a:gd name="T8" fmla="*/ 206 w 226"/>
                <a:gd name="T9" fmla="*/ 13 h 188"/>
                <a:gd name="T10" fmla="*/ 209 w 226"/>
                <a:gd name="T11" fmla="*/ 18 h 188"/>
                <a:gd name="T12" fmla="*/ 216 w 226"/>
                <a:gd name="T13" fmla="*/ 19 h 188"/>
                <a:gd name="T14" fmla="*/ 220 w 226"/>
                <a:gd name="T15" fmla="*/ 25 h 188"/>
                <a:gd name="T16" fmla="*/ 225 w 226"/>
                <a:gd name="T17" fmla="*/ 30 h 188"/>
                <a:gd name="T18" fmla="*/ 220 w 226"/>
                <a:gd name="T19" fmla="*/ 39 h 188"/>
                <a:gd name="T20" fmla="*/ 207 w 226"/>
                <a:gd name="T21" fmla="*/ 52 h 188"/>
                <a:gd name="T22" fmla="*/ 187 w 226"/>
                <a:gd name="T23" fmla="*/ 74 h 188"/>
                <a:gd name="T24" fmla="*/ 175 w 226"/>
                <a:gd name="T25" fmla="*/ 84 h 188"/>
                <a:gd name="T26" fmla="*/ 156 w 226"/>
                <a:gd name="T27" fmla="*/ 117 h 188"/>
                <a:gd name="T28" fmla="*/ 128 w 226"/>
                <a:gd name="T29" fmla="*/ 132 h 188"/>
                <a:gd name="T30" fmla="*/ 76 w 226"/>
                <a:gd name="T31" fmla="*/ 185 h 188"/>
                <a:gd name="T32" fmla="*/ 69 w 226"/>
                <a:gd name="T33" fmla="*/ 185 h 188"/>
                <a:gd name="T34" fmla="*/ 62 w 226"/>
                <a:gd name="T35" fmla="*/ 179 h 188"/>
                <a:gd name="T36" fmla="*/ 53 w 226"/>
                <a:gd name="T37" fmla="*/ 176 h 188"/>
                <a:gd name="T38" fmla="*/ 46 w 226"/>
                <a:gd name="T39" fmla="*/ 170 h 188"/>
                <a:gd name="T40" fmla="*/ 43 w 226"/>
                <a:gd name="T41" fmla="*/ 158 h 188"/>
                <a:gd name="T42" fmla="*/ 26 w 226"/>
                <a:gd name="T43" fmla="*/ 133 h 188"/>
                <a:gd name="T44" fmla="*/ 9 w 226"/>
                <a:gd name="T45" fmla="*/ 86 h 188"/>
                <a:gd name="T46" fmla="*/ 3 w 226"/>
                <a:gd name="T47" fmla="*/ 66 h 188"/>
                <a:gd name="T48" fmla="*/ 0 w 226"/>
                <a:gd name="T49" fmla="*/ 58 h 188"/>
                <a:gd name="T50" fmla="*/ 6 w 226"/>
                <a:gd name="T51" fmla="*/ 60 h 188"/>
                <a:gd name="T52" fmla="*/ 10 w 226"/>
                <a:gd name="T53" fmla="*/ 62 h 188"/>
                <a:gd name="T54" fmla="*/ 17 w 226"/>
                <a:gd name="T55" fmla="*/ 66 h 188"/>
                <a:gd name="T56" fmla="*/ 17 w 226"/>
                <a:gd name="T57" fmla="*/ 60 h 188"/>
                <a:gd name="T58" fmla="*/ 12 w 226"/>
                <a:gd name="T59" fmla="*/ 53 h 188"/>
                <a:gd name="T60" fmla="*/ 11 w 226"/>
                <a:gd name="T61" fmla="*/ 47 h 188"/>
                <a:gd name="T62" fmla="*/ 19 w 226"/>
                <a:gd name="T63" fmla="*/ 45 h 188"/>
                <a:gd name="T64" fmla="*/ 23 w 226"/>
                <a:gd name="T65" fmla="*/ 43 h 188"/>
                <a:gd name="T66" fmla="*/ 27 w 226"/>
                <a:gd name="T67" fmla="*/ 44 h 188"/>
                <a:gd name="T68" fmla="*/ 32 w 226"/>
                <a:gd name="T69" fmla="*/ 38 h 188"/>
                <a:gd name="T70" fmla="*/ 38 w 226"/>
                <a:gd name="T71" fmla="*/ 36 h 188"/>
                <a:gd name="T72" fmla="*/ 43 w 226"/>
                <a:gd name="T73" fmla="*/ 36 h 188"/>
                <a:gd name="T74" fmla="*/ 45 w 226"/>
                <a:gd name="T75" fmla="*/ 31 h 188"/>
                <a:gd name="T76" fmla="*/ 50 w 226"/>
                <a:gd name="T77" fmla="*/ 31 h 188"/>
                <a:gd name="T78" fmla="*/ 57 w 226"/>
                <a:gd name="T79" fmla="*/ 30 h 188"/>
                <a:gd name="T80" fmla="*/ 61 w 226"/>
                <a:gd name="T81" fmla="*/ 25 h 188"/>
                <a:gd name="T82" fmla="*/ 64 w 226"/>
                <a:gd name="T83" fmla="*/ 19 h 188"/>
                <a:gd name="T84" fmla="*/ 71 w 226"/>
                <a:gd name="T85" fmla="*/ 22 h 188"/>
                <a:gd name="T86" fmla="*/ 77 w 226"/>
                <a:gd name="T87" fmla="*/ 24 h 188"/>
                <a:gd name="T88" fmla="*/ 81 w 226"/>
                <a:gd name="T89" fmla="*/ 28 h 188"/>
                <a:gd name="T90" fmla="*/ 89 w 226"/>
                <a:gd name="T91" fmla="*/ 32 h 188"/>
                <a:gd name="T92" fmla="*/ 95 w 226"/>
                <a:gd name="T93" fmla="*/ 38 h 188"/>
                <a:gd name="T94" fmla="*/ 104 w 226"/>
                <a:gd name="T95" fmla="*/ 38 h 188"/>
                <a:gd name="T96" fmla="*/ 107 w 226"/>
                <a:gd name="T97" fmla="*/ 34 h 188"/>
                <a:gd name="T98" fmla="*/ 113 w 226"/>
                <a:gd name="T99" fmla="*/ 39 h 188"/>
                <a:gd name="T100" fmla="*/ 119 w 226"/>
                <a:gd name="T101" fmla="*/ 38 h 188"/>
                <a:gd name="T102" fmla="*/ 126 w 226"/>
                <a:gd name="T103" fmla="*/ 36 h 188"/>
                <a:gd name="T104" fmla="*/ 132 w 226"/>
                <a:gd name="T105" fmla="*/ 34 h 188"/>
                <a:gd name="T106" fmla="*/ 139 w 226"/>
                <a:gd name="T107" fmla="*/ 31 h 188"/>
                <a:gd name="T108" fmla="*/ 146 w 226"/>
                <a:gd name="T109" fmla="*/ 28 h 188"/>
                <a:gd name="T110" fmla="*/ 154 w 226"/>
                <a:gd name="T111" fmla="*/ 24 h 188"/>
                <a:gd name="T112" fmla="*/ 156 w 226"/>
                <a:gd name="T113" fmla="*/ 16 h 188"/>
                <a:gd name="T114" fmla="*/ 162 w 226"/>
                <a:gd name="T115" fmla="*/ 14 h 188"/>
                <a:gd name="T116" fmla="*/ 167 w 226"/>
                <a:gd name="T117" fmla="*/ 7 h 188"/>
                <a:gd name="T118" fmla="*/ 172 w 226"/>
                <a:gd name="T119" fmla="*/ 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6" h="188">
                  <a:moveTo>
                    <a:pt x="180" y="0"/>
                  </a:moveTo>
                  <a:lnTo>
                    <a:pt x="179" y="1"/>
                  </a:lnTo>
                  <a:lnTo>
                    <a:pt x="180" y="1"/>
                  </a:lnTo>
                  <a:lnTo>
                    <a:pt x="180" y="2"/>
                  </a:lnTo>
                  <a:lnTo>
                    <a:pt x="180" y="3"/>
                  </a:lnTo>
                  <a:lnTo>
                    <a:pt x="181" y="3"/>
                  </a:lnTo>
                  <a:lnTo>
                    <a:pt x="182" y="5"/>
                  </a:lnTo>
                  <a:lnTo>
                    <a:pt x="183" y="5"/>
                  </a:lnTo>
                  <a:lnTo>
                    <a:pt x="184" y="6"/>
                  </a:lnTo>
                  <a:lnTo>
                    <a:pt x="184" y="7"/>
                  </a:lnTo>
                  <a:lnTo>
                    <a:pt x="186" y="7"/>
                  </a:lnTo>
                  <a:lnTo>
                    <a:pt x="186" y="8"/>
                  </a:lnTo>
                  <a:lnTo>
                    <a:pt x="186" y="9"/>
                  </a:lnTo>
                  <a:lnTo>
                    <a:pt x="187" y="10"/>
                  </a:lnTo>
                  <a:lnTo>
                    <a:pt x="188" y="10"/>
                  </a:lnTo>
                  <a:lnTo>
                    <a:pt x="189" y="10"/>
                  </a:lnTo>
                  <a:lnTo>
                    <a:pt x="189" y="10"/>
                  </a:lnTo>
                  <a:lnTo>
                    <a:pt x="189" y="11"/>
                  </a:lnTo>
                  <a:lnTo>
                    <a:pt x="190" y="11"/>
                  </a:lnTo>
                  <a:lnTo>
                    <a:pt x="191" y="11"/>
                  </a:lnTo>
                  <a:lnTo>
                    <a:pt x="191" y="13"/>
                  </a:lnTo>
                  <a:lnTo>
                    <a:pt x="191" y="11"/>
                  </a:lnTo>
                  <a:lnTo>
                    <a:pt x="192" y="10"/>
                  </a:lnTo>
                  <a:lnTo>
                    <a:pt x="193" y="10"/>
                  </a:lnTo>
                  <a:lnTo>
                    <a:pt x="193" y="9"/>
                  </a:lnTo>
                  <a:lnTo>
                    <a:pt x="195" y="9"/>
                  </a:lnTo>
                  <a:lnTo>
                    <a:pt x="196" y="9"/>
                  </a:lnTo>
                  <a:lnTo>
                    <a:pt x="197" y="9"/>
                  </a:lnTo>
                  <a:lnTo>
                    <a:pt x="198" y="9"/>
                  </a:lnTo>
                  <a:lnTo>
                    <a:pt x="198" y="10"/>
                  </a:lnTo>
                  <a:lnTo>
                    <a:pt x="198" y="11"/>
                  </a:lnTo>
                  <a:lnTo>
                    <a:pt x="199" y="11"/>
                  </a:lnTo>
                  <a:lnTo>
                    <a:pt x="200" y="10"/>
                  </a:lnTo>
                  <a:lnTo>
                    <a:pt x="201" y="10"/>
                  </a:lnTo>
                  <a:lnTo>
                    <a:pt x="203" y="11"/>
                  </a:lnTo>
                  <a:lnTo>
                    <a:pt x="203" y="13"/>
                  </a:lnTo>
                  <a:lnTo>
                    <a:pt x="204" y="13"/>
                  </a:lnTo>
                  <a:lnTo>
                    <a:pt x="204" y="14"/>
                  </a:lnTo>
                  <a:lnTo>
                    <a:pt x="205" y="13"/>
                  </a:lnTo>
                  <a:lnTo>
                    <a:pt x="206" y="13"/>
                  </a:lnTo>
                  <a:lnTo>
                    <a:pt x="206" y="14"/>
                  </a:lnTo>
                  <a:lnTo>
                    <a:pt x="206" y="15"/>
                  </a:lnTo>
                  <a:lnTo>
                    <a:pt x="206" y="16"/>
                  </a:lnTo>
                  <a:lnTo>
                    <a:pt x="206" y="17"/>
                  </a:lnTo>
                  <a:lnTo>
                    <a:pt x="206" y="18"/>
                  </a:lnTo>
                  <a:lnTo>
                    <a:pt x="207" y="18"/>
                  </a:lnTo>
                  <a:lnTo>
                    <a:pt x="208" y="18"/>
                  </a:lnTo>
                  <a:lnTo>
                    <a:pt x="209" y="18"/>
                  </a:lnTo>
                  <a:lnTo>
                    <a:pt x="210" y="18"/>
                  </a:lnTo>
                  <a:lnTo>
                    <a:pt x="212" y="18"/>
                  </a:lnTo>
                  <a:lnTo>
                    <a:pt x="212" y="17"/>
                  </a:lnTo>
                  <a:lnTo>
                    <a:pt x="213" y="17"/>
                  </a:lnTo>
                  <a:lnTo>
                    <a:pt x="213" y="18"/>
                  </a:lnTo>
                  <a:lnTo>
                    <a:pt x="214" y="19"/>
                  </a:lnTo>
                  <a:lnTo>
                    <a:pt x="215" y="19"/>
                  </a:lnTo>
                  <a:lnTo>
                    <a:pt x="216" y="19"/>
                  </a:lnTo>
                  <a:lnTo>
                    <a:pt x="217" y="20"/>
                  </a:lnTo>
                  <a:lnTo>
                    <a:pt x="217" y="22"/>
                  </a:lnTo>
                  <a:lnTo>
                    <a:pt x="216" y="23"/>
                  </a:lnTo>
                  <a:lnTo>
                    <a:pt x="216" y="24"/>
                  </a:lnTo>
                  <a:lnTo>
                    <a:pt x="217" y="24"/>
                  </a:lnTo>
                  <a:lnTo>
                    <a:pt x="217" y="25"/>
                  </a:lnTo>
                  <a:lnTo>
                    <a:pt x="218" y="25"/>
                  </a:lnTo>
                  <a:lnTo>
                    <a:pt x="220" y="25"/>
                  </a:lnTo>
                  <a:lnTo>
                    <a:pt x="221" y="26"/>
                  </a:lnTo>
                  <a:lnTo>
                    <a:pt x="221" y="27"/>
                  </a:lnTo>
                  <a:lnTo>
                    <a:pt x="222" y="27"/>
                  </a:lnTo>
                  <a:lnTo>
                    <a:pt x="223" y="27"/>
                  </a:lnTo>
                  <a:lnTo>
                    <a:pt x="223" y="28"/>
                  </a:lnTo>
                  <a:lnTo>
                    <a:pt x="224" y="28"/>
                  </a:lnTo>
                  <a:lnTo>
                    <a:pt x="225" y="28"/>
                  </a:lnTo>
                  <a:lnTo>
                    <a:pt x="225" y="30"/>
                  </a:lnTo>
                  <a:lnTo>
                    <a:pt x="225" y="31"/>
                  </a:lnTo>
                  <a:lnTo>
                    <a:pt x="226" y="32"/>
                  </a:lnTo>
                  <a:lnTo>
                    <a:pt x="225" y="33"/>
                  </a:lnTo>
                  <a:lnTo>
                    <a:pt x="226" y="33"/>
                  </a:lnTo>
                  <a:lnTo>
                    <a:pt x="224" y="34"/>
                  </a:lnTo>
                  <a:lnTo>
                    <a:pt x="224" y="35"/>
                  </a:lnTo>
                  <a:lnTo>
                    <a:pt x="222" y="36"/>
                  </a:lnTo>
                  <a:lnTo>
                    <a:pt x="220" y="39"/>
                  </a:lnTo>
                  <a:lnTo>
                    <a:pt x="218" y="40"/>
                  </a:lnTo>
                  <a:lnTo>
                    <a:pt x="218" y="41"/>
                  </a:lnTo>
                  <a:lnTo>
                    <a:pt x="217" y="42"/>
                  </a:lnTo>
                  <a:lnTo>
                    <a:pt x="216" y="43"/>
                  </a:lnTo>
                  <a:lnTo>
                    <a:pt x="215" y="45"/>
                  </a:lnTo>
                  <a:lnTo>
                    <a:pt x="213" y="47"/>
                  </a:lnTo>
                  <a:lnTo>
                    <a:pt x="212" y="47"/>
                  </a:lnTo>
                  <a:lnTo>
                    <a:pt x="207" y="52"/>
                  </a:lnTo>
                  <a:lnTo>
                    <a:pt x="201" y="58"/>
                  </a:lnTo>
                  <a:lnTo>
                    <a:pt x="199" y="60"/>
                  </a:lnTo>
                  <a:lnTo>
                    <a:pt x="196" y="62"/>
                  </a:lnTo>
                  <a:lnTo>
                    <a:pt x="195" y="65"/>
                  </a:lnTo>
                  <a:lnTo>
                    <a:pt x="193" y="66"/>
                  </a:lnTo>
                  <a:lnTo>
                    <a:pt x="192" y="67"/>
                  </a:lnTo>
                  <a:lnTo>
                    <a:pt x="189" y="72"/>
                  </a:lnTo>
                  <a:lnTo>
                    <a:pt x="187" y="74"/>
                  </a:lnTo>
                  <a:lnTo>
                    <a:pt x="186" y="74"/>
                  </a:lnTo>
                  <a:lnTo>
                    <a:pt x="184" y="75"/>
                  </a:lnTo>
                  <a:lnTo>
                    <a:pt x="182" y="77"/>
                  </a:lnTo>
                  <a:lnTo>
                    <a:pt x="181" y="78"/>
                  </a:lnTo>
                  <a:lnTo>
                    <a:pt x="179" y="79"/>
                  </a:lnTo>
                  <a:lnTo>
                    <a:pt x="178" y="82"/>
                  </a:lnTo>
                  <a:lnTo>
                    <a:pt x="177" y="83"/>
                  </a:lnTo>
                  <a:lnTo>
                    <a:pt x="175" y="84"/>
                  </a:lnTo>
                  <a:lnTo>
                    <a:pt x="172" y="87"/>
                  </a:lnTo>
                  <a:lnTo>
                    <a:pt x="169" y="91"/>
                  </a:lnTo>
                  <a:lnTo>
                    <a:pt x="169" y="98"/>
                  </a:lnTo>
                  <a:lnTo>
                    <a:pt x="169" y="108"/>
                  </a:lnTo>
                  <a:lnTo>
                    <a:pt x="162" y="108"/>
                  </a:lnTo>
                  <a:lnTo>
                    <a:pt x="162" y="112"/>
                  </a:lnTo>
                  <a:lnTo>
                    <a:pt x="162" y="117"/>
                  </a:lnTo>
                  <a:lnTo>
                    <a:pt x="156" y="117"/>
                  </a:lnTo>
                  <a:lnTo>
                    <a:pt x="155" y="117"/>
                  </a:lnTo>
                  <a:lnTo>
                    <a:pt x="155" y="120"/>
                  </a:lnTo>
                  <a:lnTo>
                    <a:pt x="155" y="121"/>
                  </a:lnTo>
                  <a:lnTo>
                    <a:pt x="155" y="128"/>
                  </a:lnTo>
                  <a:lnTo>
                    <a:pt x="143" y="128"/>
                  </a:lnTo>
                  <a:lnTo>
                    <a:pt x="138" y="128"/>
                  </a:lnTo>
                  <a:lnTo>
                    <a:pt x="132" y="128"/>
                  </a:lnTo>
                  <a:lnTo>
                    <a:pt x="128" y="132"/>
                  </a:lnTo>
                  <a:lnTo>
                    <a:pt x="115" y="145"/>
                  </a:lnTo>
                  <a:lnTo>
                    <a:pt x="97" y="163"/>
                  </a:lnTo>
                  <a:lnTo>
                    <a:pt x="94" y="167"/>
                  </a:lnTo>
                  <a:lnTo>
                    <a:pt x="92" y="169"/>
                  </a:lnTo>
                  <a:lnTo>
                    <a:pt x="87" y="174"/>
                  </a:lnTo>
                  <a:lnTo>
                    <a:pt x="86" y="175"/>
                  </a:lnTo>
                  <a:lnTo>
                    <a:pt x="81" y="179"/>
                  </a:lnTo>
                  <a:lnTo>
                    <a:pt x="76" y="185"/>
                  </a:lnTo>
                  <a:lnTo>
                    <a:pt x="75" y="187"/>
                  </a:lnTo>
                  <a:lnTo>
                    <a:pt x="73" y="187"/>
                  </a:lnTo>
                  <a:lnTo>
                    <a:pt x="73" y="188"/>
                  </a:lnTo>
                  <a:lnTo>
                    <a:pt x="72" y="188"/>
                  </a:lnTo>
                  <a:lnTo>
                    <a:pt x="71" y="188"/>
                  </a:lnTo>
                  <a:lnTo>
                    <a:pt x="70" y="188"/>
                  </a:lnTo>
                  <a:lnTo>
                    <a:pt x="70" y="187"/>
                  </a:lnTo>
                  <a:lnTo>
                    <a:pt x="69" y="185"/>
                  </a:lnTo>
                  <a:lnTo>
                    <a:pt x="68" y="185"/>
                  </a:lnTo>
                  <a:lnTo>
                    <a:pt x="68" y="184"/>
                  </a:lnTo>
                  <a:lnTo>
                    <a:pt x="67" y="183"/>
                  </a:lnTo>
                  <a:lnTo>
                    <a:pt x="66" y="183"/>
                  </a:lnTo>
                  <a:lnTo>
                    <a:pt x="64" y="182"/>
                  </a:lnTo>
                  <a:lnTo>
                    <a:pt x="64" y="180"/>
                  </a:lnTo>
                  <a:lnTo>
                    <a:pt x="63" y="180"/>
                  </a:lnTo>
                  <a:lnTo>
                    <a:pt x="62" y="179"/>
                  </a:lnTo>
                  <a:lnTo>
                    <a:pt x="61" y="179"/>
                  </a:lnTo>
                  <a:lnTo>
                    <a:pt x="60" y="179"/>
                  </a:lnTo>
                  <a:lnTo>
                    <a:pt x="59" y="178"/>
                  </a:lnTo>
                  <a:lnTo>
                    <a:pt x="58" y="178"/>
                  </a:lnTo>
                  <a:lnTo>
                    <a:pt x="55" y="177"/>
                  </a:lnTo>
                  <a:lnTo>
                    <a:pt x="54" y="177"/>
                  </a:lnTo>
                  <a:lnTo>
                    <a:pt x="54" y="176"/>
                  </a:lnTo>
                  <a:lnTo>
                    <a:pt x="53" y="176"/>
                  </a:lnTo>
                  <a:lnTo>
                    <a:pt x="52" y="176"/>
                  </a:lnTo>
                  <a:lnTo>
                    <a:pt x="52" y="175"/>
                  </a:lnTo>
                  <a:lnTo>
                    <a:pt x="52" y="175"/>
                  </a:lnTo>
                  <a:lnTo>
                    <a:pt x="51" y="174"/>
                  </a:lnTo>
                  <a:lnTo>
                    <a:pt x="49" y="172"/>
                  </a:lnTo>
                  <a:lnTo>
                    <a:pt x="49" y="171"/>
                  </a:lnTo>
                  <a:lnTo>
                    <a:pt x="47" y="171"/>
                  </a:lnTo>
                  <a:lnTo>
                    <a:pt x="46" y="170"/>
                  </a:lnTo>
                  <a:lnTo>
                    <a:pt x="45" y="169"/>
                  </a:lnTo>
                  <a:lnTo>
                    <a:pt x="45" y="168"/>
                  </a:lnTo>
                  <a:lnTo>
                    <a:pt x="44" y="167"/>
                  </a:lnTo>
                  <a:lnTo>
                    <a:pt x="44" y="166"/>
                  </a:lnTo>
                  <a:lnTo>
                    <a:pt x="43" y="163"/>
                  </a:lnTo>
                  <a:lnTo>
                    <a:pt x="44" y="162"/>
                  </a:lnTo>
                  <a:lnTo>
                    <a:pt x="44" y="161"/>
                  </a:lnTo>
                  <a:lnTo>
                    <a:pt x="43" y="158"/>
                  </a:lnTo>
                  <a:lnTo>
                    <a:pt x="42" y="157"/>
                  </a:lnTo>
                  <a:lnTo>
                    <a:pt x="41" y="157"/>
                  </a:lnTo>
                  <a:lnTo>
                    <a:pt x="40" y="155"/>
                  </a:lnTo>
                  <a:lnTo>
                    <a:pt x="40" y="154"/>
                  </a:lnTo>
                  <a:lnTo>
                    <a:pt x="36" y="149"/>
                  </a:lnTo>
                  <a:lnTo>
                    <a:pt x="33" y="144"/>
                  </a:lnTo>
                  <a:lnTo>
                    <a:pt x="30" y="141"/>
                  </a:lnTo>
                  <a:lnTo>
                    <a:pt x="26" y="133"/>
                  </a:lnTo>
                  <a:lnTo>
                    <a:pt x="24" y="128"/>
                  </a:lnTo>
                  <a:lnTo>
                    <a:pt x="25" y="127"/>
                  </a:lnTo>
                  <a:lnTo>
                    <a:pt x="25" y="124"/>
                  </a:lnTo>
                  <a:lnTo>
                    <a:pt x="25" y="123"/>
                  </a:lnTo>
                  <a:lnTo>
                    <a:pt x="25" y="121"/>
                  </a:lnTo>
                  <a:lnTo>
                    <a:pt x="16" y="101"/>
                  </a:lnTo>
                  <a:lnTo>
                    <a:pt x="16" y="101"/>
                  </a:lnTo>
                  <a:lnTo>
                    <a:pt x="9" y="86"/>
                  </a:lnTo>
                  <a:lnTo>
                    <a:pt x="7" y="82"/>
                  </a:lnTo>
                  <a:lnTo>
                    <a:pt x="1" y="72"/>
                  </a:lnTo>
                  <a:lnTo>
                    <a:pt x="1" y="70"/>
                  </a:lnTo>
                  <a:lnTo>
                    <a:pt x="2" y="69"/>
                  </a:lnTo>
                  <a:lnTo>
                    <a:pt x="2" y="68"/>
                  </a:lnTo>
                  <a:lnTo>
                    <a:pt x="3" y="68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2" y="65"/>
                  </a:lnTo>
                  <a:lnTo>
                    <a:pt x="1" y="65"/>
                  </a:lnTo>
                  <a:lnTo>
                    <a:pt x="1" y="64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1" y="58"/>
                  </a:lnTo>
                  <a:lnTo>
                    <a:pt x="2" y="58"/>
                  </a:lnTo>
                  <a:lnTo>
                    <a:pt x="3" y="59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4" y="59"/>
                  </a:lnTo>
                  <a:lnTo>
                    <a:pt x="6" y="59"/>
                  </a:lnTo>
                  <a:lnTo>
                    <a:pt x="6" y="60"/>
                  </a:lnTo>
                  <a:lnTo>
                    <a:pt x="7" y="60"/>
                  </a:lnTo>
                  <a:lnTo>
                    <a:pt x="7" y="61"/>
                  </a:lnTo>
                  <a:lnTo>
                    <a:pt x="7" y="60"/>
                  </a:lnTo>
                  <a:lnTo>
                    <a:pt x="8" y="60"/>
                  </a:lnTo>
                  <a:lnTo>
                    <a:pt x="9" y="60"/>
                  </a:lnTo>
                  <a:lnTo>
                    <a:pt x="9" y="61"/>
                  </a:lnTo>
                  <a:lnTo>
                    <a:pt x="10" y="61"/>
                  </a:lnTo>
                  <a:lnTo>
                    <a:pt x="10" y="62"/>
                  </a:lnTo>
                  <a:lnTo>
                    <a:pt x="10" y="64"/>
                  </a:lnTo>
                  <a:lnTo>
                    <a:pt x="11" y="64"/>
                  </a:lnTo>
                  <a:lnTo>
                    <a:pt x="12" y="65"/>
                  </a:lnTo>
                  <a:lnTo>
                    <a:pt x="12" y="66"/>
                  </a:lnTo>
                  <a:lnTo>
                    <a:pt x="13" y="67"/>
                  </a:lnTo>
                  <a:lnTo>
                    <a:pt x="15" y="67"/>
                  </a:lnTo>
                  <a:lnTo>
                    <a:pt x="16" y="67"/>
                  </a:lnTo>
                  <a:lnTo>
                    <a:pt x="17" y="66"/>
                  </a:lnTo>
                  <a:lnTo>
                    <a:pt x="18" y="66"/>
                  </a:lnTo>
                  <a:lnTo>
                    <a:pt x="18" y="65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18" y="62"/>
                  </a:lnTo>
                  <a:lnTo>
                    <a:pt x="18" y="61"/>
                  </a:lnTo>
                  <a:lnTo>
                    <a:pt x="18" y="60"/>
                  </a:lnTo>
                  <a:lnTo>
                    <a:pt x="17" y="60"/>
                  </a:lnTo>
                  <a:lnTo>
                    <a:pt x="17" y="59"/>
                  </a:lnTo>
                  <a:lnTo>
                    <a:pt x="16" y="58"/>
                  </a:lnTo>
                  <a:lnTo>
                    <a:pt x="16" y="57"/>
                  </a:lnTo>
                  <a:lnTo>
                    <a:pt x="15" y="57"/>
                  </a:lnTo>
                  <a:lnTo>
                    <a:pt x="15" y="56"/>
                  </a:lnTo>
                  <a:lnTo>
                    <a:pt x="13" y="55"/>
                  </a:lnTo>
                  <a:lnTo>
                    <a:pt x="13" y="53"/>
                  </a:lnTo>
                  <a:lnTo>
                    <a:pt x="12" y="53"/>
                  </a:lnTo>
                  <a:lnTo>
                    <a:pt x="12" y="52"/>
                  </a:lnTo>
                  <a:lnTo>
                    <a:pt x="12" y="51"/>
                  </a:lnTo>
                  <a:lnTo>
                    <a:pt x="11" y="51"/>
                  </a:lnTo>
                  <a:lnTo>
                    <a:pt x="11" y="50"/>
                  </a:lnTo>
                  <a:lnTo>
                    <a:pt x="11" y="49"/>
                  </a:lnTo>
                  <a:lnTo>
                    <a:pt x="11" y="48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5" y="47"/>
                  </a:lnTo>
                  <a:lnTo>
                    <a:pt x="16" y="47"/>
                  </a:lnTo>
                  <a:lnTo>
                    <a:pt x="17" y="45"/>
                  </a:lnTo>
                  <a:lnTo>
                    <a:pt x="18" y="45"/>
                  </a:lnTo>
                  <a:lnTo>
                    <a:pt x="19" y="45"/>
                  </a:lnTo>
                  <a:lnTo>
                    <a:pt x="20" y="45"/>
                  </a:lnTo>
                  <a:lnTo>
                    <a:pt x="21" y="45"/>
                  </a:lnTo>
                  <a:lnTo>
                    <a:pt x="23" y="47"/>
                  </a:lnTo>
                  <a:lnTo>
                    <a:pt x="23" y="45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3" y="44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4" y="42"/>
                  </a:lnTo>
                  <a:lnTo>
                    <a:pt x="25" y="43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27" y="45"/>
                  </a:lnTo>
                  <a:lnTo>
                    <a:pt x="28" y="44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8" y="41"/>
                  </a:lnTo>
                  <a:lnTo>
                    <a:pt x="29" y="41"/>
                  </a:lnTo>
                  <a:lnTo>
                    <a:pt x="30" y="41"/>
                  </a:lnTo>
                  <a:lnTo>
                    <a:pt x="32" y="40"/>
                  </a:lnTo>
                  <a:lnTo>
                    <a:pt x="32" y="39"/>
                  </a:lnTo>
                  <a:lnTo>
                    <a:pt x="32" y="38"/>
                  </a:lnTo>
                  <a:lnTo>
                    <a:pt x="33" y="36"/>
                  </a:lnTo>
                  <a:lnTo>
                    <a:pt x="33" y="38"/>
                  </a:lnTo>
                  <a:lnTo>
                    <a:pt x="34" y="38"/>
                  </a:lnTo>
                  <a:lnTo>
                    <a:pt x="35" y="38"/>
                  </a:lnTo>
                  <a:lnTo>
                    <a:pt x="36" y="38"/>
                  </a:lnTo>
                  <a:lnTo>
                    <a:pt x="37" y="38"/>
                  </a:lnTo>
                  <a:lnTo>
                    <a:pt x="37" y="36"/>
                  </a:lnTo>
                  <a:lnTo>
                    <a:pt x="38" y="36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1" y="36"/>
                  </a:lnTo>
                  <a:lnTo>
                    <a:pt x="41" y="35"/>
                  </a:lnTo>
                  <a:lnTo>
                    <a:pt x="42" y="35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3" y="35"/>
                  </a:lnTo>
                  <a:lnTo>
                    <a:pt x="43" y="34"/>
                  </a:lnTo>
                  <a:lnTo>
                    <a:pt x="44" y="34"/>
                  </a:lnTo>
                  <a:lnTo>
                    <a:pt x="43" y="33"/>
                  </a:lnTo>
                  <a:lnTo>
                    <a:pt x="43" y="32"/>
                  </a:lnTo>
                  <a:lnTo>
                    <a:pt x="44" y="32"/>
                  </a:lnTo>
                  <a:lnTo>
                    <a:pt x="44" y="31"/>
                  </a:lnTo>
                  <a:lnTo>
                    <a:pt x="45" y="31"/>
                  </a:lnTo>
                  <a:lnTo>
                    <a:pt x="44" y="30"/>
                  </a:lnTo>
                  <a:lnTo>
                    <a:pt x="44" y="28"/>
                  </a:lnTo>
                  <a:lnTo>
                    <a:pt x="45" y="28"/>
                  </a:lnTo>
                  <a:lnTo>
                    <a:pt x="46" y="27"/>
                  </a:lnTo>
                  <a:lnTo>
                    <a:pt x="46" y="28"/>
                  </a:lnTo>
                  <a:lnTo>
                    <a:pt x="47" y="30"/>
                  </a:lnTo>
                  <a:lnTo>
                    <a:pt x="49" y="31"/>
                  </a:lnTo>
                  <a:lnTo>
                    <a:pt x="50" y="31"/>
                  </a:lnTo>
                  <a:lnTo>
                    <a:pt x="51" y="31"/>
                  </a:lnTo>
                  <a:lnTo>
                    <a:pt x="52" y="31"/>
                  </a:lnTo>
                  <a:lnTo>
                    <a:pt x="52" y="32"/>
                  </a:lnTo>
                  <a:lnTo>
                    <a:pt x="53" y="32"/>
                  </a:lnTo>
                  <a:lnTo>
                    <a:pt x="54" y="32"/>
                  </a:lnTo>
                  <a:lnTo>
                    <a:pt x="55" y="32"/>
                  </a:lnTo>
                  <a:lnTo>
                    <a:pt x="57" y="31"/>
                  </a:lnTo>
                  <a:lnTo>
                    <a:pt x="57" y="30"/>
                  </a:lnTo>
                  <a:lnTo>
                    <a:pt x="58" y="30"/>
                  </a:lnTo>
                  <a:lnTo>
                    <a:pt x="58" y="28"/>
                  </a:lnTo>
                  <a:lnTo>
                    <a:pt x="59" y="28"/>
                  </a:lnTo>
                  <a:lnTo>
                    <a:pt x="60" y="28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1" y="26"/>
                  </a:lnTo>
                  <a:lnTo>
                    <a:pt x="61" y="25"/>
                  </a:lnTo>
                  <a:lnTo>
                    <a:pt x="62" y="25"/>
                  </a:lnTo>
                  <a:lnTo>
                    <a:pt x="62" y="24"/>
                  </a:lnTo>
                  <a:lnTo>
                    <a:pt x="63" y="24"/>
                  </a:lnTo>
                  <a:lnTo>
                    <a:pt x="63" y="23"/>
                  </a:lnTo>
                  <a:lnTo>
                    <a:pt x="63" y="22"/>
                  </a:lnTo>
                  <a:lnTo>
                    <a:pt x="63" y="20"/>
                  </a:lnTo>
                  <a:lnTo>
                    <a:pt x="64" y="20"/>
                  </a:lnTo>
                  <a:lnTo>
                    <a:pt x="64" y="19"/>
                  </a:lnTo>
                  <a:lnTo>
                    <a:pt x="66" y="19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8" y="20"/>
                  </a:lnTo>
                  <a:lnTo>
                    <a:pt x="69" y="20"/>
                  </a:lnTo>
                  <a:lnTo>
                    <a:pt x="70" y="20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1" y="23"/>
                  </a:lnTo>
                  <a:lnTo>
                    <a:pt x="71" y="24"/>
                  </a:lnTo>
                  <a:lnTo>
                    <a:pt x="72" y="24"/>
                  </a:lnTo>
                  <a:lnTo>
                    <a:pt x="73" y="24"/>
                  </a:lnTo>
                  <a:lnTo>
                    <a:pt x="75" y="24"/>
                  </a:lnTo>
                  <a:lnTo>
                    <a:pt x="75" y="25"/>
                  </a:lnTo>
                  <a:lnTo>
                    <a:pt x="76" y="24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78" y="25"/>
                  </a:lnTo>
                  <a:lnTo>
                    <a:pt x="79" y="25"/>
                  </a:lnTo>
                  <a:lnTo>
                    <a:pt x="79" y="26"/>
                  </a:lnTo>
                  <a:lnTo>
                    <a:pt x="80" y="26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1" y="28"/>
                  </a:lnTo>
                  <a:lnTo>
                    <a:pt x="83" y="28"/>
                  </a:lnTo>
                  <a:lnTo>
                    <a:pt x="84" y="28"/>
                  </a:lnTo>
                  <a:lnTo>
                    <a:pt x="85" y="30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7" y="31"/>
                  </a:lnTo>
                  <a:lnTo>
                    <a:pt x="88" y="32"/>
                  </a:lnTo>
                  <a:lnTo>
                    <a:pt x="89" y="32"/>
                  </a:lnTo>
                  <a:lnTo>
                    <a:pt x="89" y="33"/>
                  </a:lnTo>
                  <a:lnTo>
                    <a:pt x="90" y="33"/>
                  </a:lnTo>
                  <a:lnTo>
                    <a:pt x="90" y="34"/>
                  </a:lnTo>
                  <a:lnTo>
                    <a:pt x="92" y="35"/>
                  </a:lnTo>
                  <a:lnTo>
                    <a:pt x="93" y="35"/>
                  </a:lnTo>
                  <a:lnTo>
                    <a:pt x="94" y="36"/>
                  </a:lnTo>
                  <a:lnTo>
                    <a:pt x="94" y="38"/>
                  </a:lnTo>
                  <a:lnTo>
                    <a:pt x="95" y="38"/>
                  </a:lnTo>
                  <a:lnTo>
                    <a:pt x="96" y="38"/>
                  </a:lnTo>
                  <a:lnTo>
                    <a:pt x="97" y="36"/>
                  </a:lnTo>
                  <a:lnTo>
                    <a:pt x="98" y="38"/>
                  </a:lnTo>
                  <a:lnTo>
                    <a:pt x="100" y="38"/>
                  </a:lnTo>
                  <a:lnTo>
                    <a:pt x="101" y="38"/>
                  </a:lnTo>
                  <a:lnTo>
                    <a:pt x="102" y="39"/>
                  </a:lnTo>
                  <a:lnTo>
                    <a:pt x="103" y="39"/>
                  </a:lnTo>
                  <a:lnTo>
                    <a:pt x="104" y="38"/>
                  </a:lnTo>
                  <a:lnTo>
                    <a:pt x="105" y="38"/>
                  </a:lnTo>
                  <a:lnTo>
                    <a:pt x="106" y="38"/>
                  </a:lnTo>
                  <a:lnTo>
                    <a:pt x="106" y="38"/>
                  </a:lnTo>
                  <a:lnTo>
                    <a:pt x="107" y="38"/>
                  </a:lnTo>
                  <a:lnTo>
                    <a:pt x="107" y="36"/>
                  </a:lnTo>
                  <a:lnTo>
                    <a:pt x="109" y="36"/>
                  </a:lnTo>
                  <a:lnTo>
                    <a:pt x="109" y="35"/>
                  </a:lnTo>
                  <a:lnTo>
                    <a:pt x="107" y="34"/>
                  </a:lnTo>
                  <a:lnTo>
                    <a:pt x="109" y="34"/>
                  </a:lnTo>
                  <a:lnTo>
                    <a:pt x="110" y="35"/>
                  </a:lnTo>
                  <a:lnTo>
                    <a:pt x="111" y="35"/>
                  </a:lnTo>
                  <a:lnTo>
                    <a:pt x="111" y="36"/>
                  </a:lnTo>
                  <a:lnTo>
                    <a:pt x="111" y="38"/>
                  </a:lnTo>
                  <a:lnTo>
                    <a:pt x="112" y="38"/>
                  </a:lnTo>
                  <a:lnTo>
                    <a:pt x="112" y="39"/>
                  </a:lnTo>
                  <a:lnTo>
                    <a:pt x="113" y="39"/>
                  </a:lnTo>
                  <a:lnTo>
                    <a:pt x="113" y="38"/>
                  </a:lnTo>
                  <a:lnTo>
                    <a:pt x="114" y="38"/>
                  </a:lnTo>
                  <a:lnTo>
                    <a:pt x="115" y="36"/>
                  </a:lnTo>
                  <a:lnTo>
                    <a:pt x="115" y="35"/>
                  </a:lnTo>
                  <a:lnTo>
                    <a:pt x="117" y="35"/>
                  </a:lnTo>
                  <a:lnTo>
                    <a:pt x="118" y="35"/>
                  </a:lnTo>
                  <a:lnTo>
                    <a:pt x="118" y="36"/>
                  </a:lnTo>
                  <a:lnTo>
                    <a:pt x="119" y="38"/>
                  </a:lnTo>
                  <a:lnTo>
                    <a:pt x="120" y="39"/>
                  </a:lnTo>
                  <a:lnTo>
                    <a:pt x="121" y="39"/>
                  </a:lnTo>
                  <a:lnTo>
                    <a:pt x="122" y="40"/>
                  </a:lnTo>
                  <a:lnTo>
                    <a:pt x="123" y="39"/>
                  </a:lnTo>
                  <a:lnTo>
                    <a:pt x="123" y="38"/>
                  </a:lnTo>
                  <a:lnTo>
                    <a:pt x="124" y="38"/>
                  </a:lnTo>
                  <a:lnTo>
                    <a:pt x="126" y="38"/>
                  </a:lnTo>
                  <a:lnTo>
                    <a:pt x="126" y="36"/>
                  </a:lnTo>
                  <a:lnTo>
                    <a:pt x="127" y="36"/>
                  </a:lnTo>
                  <a:lnTo>
                    <a:pt x="128" y="38"/>
                  </a:lnTo>
                  <a:lnTo>
                    <a:pt x="129" y="36"/>
                  </a:lnTo>
                  <a:lnTo>
                    <a:pt x="130" y="36"/>
                  </a:lnTo>
                  <a:lnTo>
                    <a:pt x="130" y="35"/>
                  </a:lnTo>
                  <a:lnTo>
                    <a:pt x="131" y="35"/>
                  </a:lnTo>
                  <a:lnTo>
                    <a:pt x="132" y="35"/>
                  </a:lnTo>
                  <a:lnTo>
                    <a:pt x="132" y="34"/>
                  </a:lnTo>
                  <a:lnTo>
                    <a:pt x="133" y="34"/>
                  </a:lnTo>
                  <a:lnTo>
                    <a:pt x="133" y="34"/>
                  </a:lnTo>
                  <a:lnTo>
                    <a:pt x="133" y="33"/>
                  </a:lnTo>
                  <a:lnTo>
                    <a:pt x="135" y="32"/>
                  </a:lnTo>
                  <a:lnTo>
                    <a:pt x="136" y="32"/>
                  </a:lnTo>
                  <a:lnTo>
                    <a:pt x="137" y="31"/>
                  </a:lnTo>
                  <a:lnTo>
                    <a:pt x="138" y="31"/>
                  </a:lnTo>
                  <a:lnTo>
                    <a:pt x="139" y="31"/>
                  </a:lnTo>
                  <a:lnTo>
                    <a:pt x="140" y="30"/>
                  </a:lnTo>
                  <a:lnTo>
                    <a:pt x="141" y="30"/>
                  </a:lnTo>
                  <a:lnTo>
                    <a:pt x="141" y="28"/>
                  </a:lnTo>
                  <a:lnTo>
                    <a:pt x="143" y="28"/>
                  </a:lnTo>
                  <a:lnTo>
                    <a:pt x="144" y="30"/>
                  </a:lnTo>
                  <a:lnTo>
                    <a:pt x="145" y="30"/>
                  </a:lnTo>
                  <a:lnTo>
                    <a:pt x="146" y="30"/>
                  </a:lnTo>
                  <a:lnTo>
                    <a:pt x="146" y="28"/>
                  </a:lnTo>
                  <a:lnTo>
                    <a:pt x="147" y="27"/>
                  </a:lnTo>
                  <a:lnTo>
                    <a:pt x="148" y="27"/>
                  </a:lnTo>
                  <a:lnTo>
                    <a:pt x="149" y="27"/>
                  </a:lnTo>
                  <a:lnTo>
                    <a:pt x="150" y="27"/>
                  </a:lnTo>
                  <a:lnTo>
                    <a:pt x="152" y="27"/>
                  </a:lnTo>
                  <a:lnTo>
                    <a:pt x="152" y="26"/>
                  </a:lnTo>
                  <a:lnTo>
                    <a:pt x="153" y="25"/>
                  </a:lnTo>
                  <a:lnTo>
                    <a:pt x="154" y="24"/>
                  </a:lnTo>
                  <a:lnTo>
                    <a:pt x="155" y="24"/>
                  </a:lnTo>
                  <a:lnTo>
                    <a:pt x="155" y="22"/>
                  </a:lnTo>
                  <a:lnTo>
                    <a:pt x="155" y="20"/>
                  </a:lnTo>
                  <a:lnTo>
                    <a:pt x="155" y="19"/>
                  </a:lnTo>
                  <a:lnTo>
                    <a:pt x="154" y="19"/>
                  </a:lnTo>
                  <a:lnTo>
                    <a:pt x="154" y="18"/>
                  </a:lnTo>
                  <a:lnTo>
                    <a:pt x="155" y="17"/>
                  </a:lnTo>
                  <a:lnTo>
                    <a:pt x="156" y="16"/>
                  </a:lnTo>
                  <a:lnTo>
                    <a:pt x="156" y="15"/>
                  </a:lnTo>
                  <a:lnTo>
                    <a:pt x="157" y="15"/>
                  </a:lnTo>
                  <a:lnTo>
                    <a:pt x="158" y="15"/>
                  </a:lnTo>
                  <a:lnTo>
                    <a:pt x="160" y="15"/>
                  </a:lnTo>
                  <a:lnTo>
                    <a:pt x="161" y="15"/>
                  </a:lnTo>
                  <a:lnTo>
                    <a:pt x="161" y="15"/>
                  </a:lnTo>
                  <a:lnTo>
                    <a:pt x="161" y="14"/>
                  </a:lnTo>
                  <a:lnTo>
                    <a:pt x="162" y="14"/>
                  </a:lnTo>
                  <a:lnTo>
                    <a:pt x="163" y="14"/>
                  </a:lnTo>
                  <a:lnTo>
                    <a:pt x="164" y="13"/>
                  </a:lnTo>
                  <a:lnTo>
                    <a:pt x="165" y="11"/>
                  </a:lnTo>
                  <a:lnTo>
                    <a:pt x="166" y="10"/>
                  </a:lnTo>
                  <a:lnTo>
                    <a:pt x="167" y="9"/>
                  </a:lnTo>
                  <a:lnTo>
                    <a:pt x="169" y="8"/>
                  </a:lnTo>
                  <a:lnTo>
                    <a:pt x="169" y="7"/>
                  </a:lnTo>
                  <a:lnTo>
                    <a:pt x="167" y="7"/>
                  </a:lnTo>
                  <a:lnTo>
                    <a:pt x="167" y="6"/>
                  </a:lnTo>
                  <a:lnTo>
                    <a:pt x="169" y="5"/>
                  </a:lnTo>
                  <a:lnTo>
                    <a:pt x="169" y="3"/>
                  </a:lnTo>
                  <a:lnTo>
                    <a:pt x="169" y="2"/>
                  </a:lnTo>
                  <a:lnTo>
                    <a:pt x="170" y="2"/>
                  </a:lnTo>
                  <a:lnTo>
                    <a:pt x="171" y="2"/>
                  </a:lnTo>
                  <a:lnTo>
                    <a:pt x="171" y="1"/>
                  </a:lnTo>
                  <a:lnTo>
                    <a:pt x="172" y="1"/>
                  </a:lnTo>
                  <a:lnTo>
                    <a:pt x="172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8" y="0"/>
                  </a:lnTo>
                  <a:lnTo>
                    <a:pt x="179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0" name="Freeform 98">
              <a:extLst>
                <a:ext uri="{FF2B5EF4-FFF2-40B4-BE49-F238E27FC236}">
                  <a16:creationId xmlns:a16="http://schemas.microsoft.com/office/drawing/2014/main" id="{00086EE7-0042-FE1E-59A0-E9CA192B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0" y="2860675"/>
              <a:ext cx="396875" cy="369888"/>
            </a:xfrm>
            <a:custGeom>
              <a:avLst/>
              <a:gdLst>
                <a:gd name="T0" fmla="*/ 218 w 250"/>
                <a:gd name="T1" fmla="*/ 83 h 233"/>
                <a:gd name="T2" fmla="*/ 221 w 250"/>
                <a:gd name="T3" fmla="*/ 91 h 233"/>
                <a:gd name="T4" fmla="*/ 225 w 250"/>
                <a:gd name="T5" fmla="*/ 99 h 233"/>
                <a:gd name="T6" fmla="*/ 230 w 250"/>
                <a:gd name="T7" fmla="*/ 104 h 233"/>
                <a:gd name="T8" fmla="*/ 237 w 250"/>
                <a:gd name="T9" fmla="*/ 106 h 233"/>
                <a:gd name="T10" fmla="*/ 242 w 250"/>
                <a:gd name="T11" fmla="*/ 110 h 233"/>
                <a:gd name="T12" fmla="*/ 248 w 250"/>
                <a:gd name="T13" fmla="*/ 115 h 233"/>
                <a:gd name="T14" fmla="*/ 248 w 250"/>
                <a:gd name="T15" fmla="*/ 119 h 233"/>
                <a:gd name="T16" fmla="*/ 240 w 250"/>
                <a:gd name="T17" fmla="*/ 120 h 233"/>
                <a:gd name="T18" fmla="*/ 236 w 250"/>
                <a:gd name="T19" fmla="*/ 122 h 233"/>
                <a:gd name="T20" fmla="*/ 230 w 250"/>
                <a:gd name="T21" fmla="*/ 123 h 233"/>
                <a:gd name="T22" fmla="*/ 225 w 250"/>
                <a:gd name="T23" fmla="*/ 123 h 233"/>
                <a:gd name="T24" fmla="*/ 221 w 250"/>
                <a:gd name="T25" fmla="*/ 123 h 233"/>
                <a:gd name="T26" fmla="*/ 213 w 250"/>
                <a:gd name="T27" fmla="*/ 123 h 233"/>
                <a:gd name="T28" fmla="*/ 205 w 250"/>
                <a:gd name="T29" fmla="*/ 125 h 233"/>
                <a:gd name="T30" fmla="*/ 199 w 250"/>
                <a:gd name="T31" fmla="*/ 125 h 233"/>
                <a:gd name="T32" fmla="*/ 195 w 250"/>
                <a:gd name="T33" fmla="*/ 130 h 233"/>
                <a:gd name="T34" fmla="*/ 188 w 250"/>
                <a:gd name="T35" fmla="*/ 133 h 233"/>
                <a:gd name="T36" fmla="*/ 181 w 250"/>
                <a:gd name="T37" fmla="*/ 134 h 233"/>
                <a:gd name="T38" fmla="*/ 176 w 250"/>
                <a:gd name="T39" fmla="*/ 136 h 233"/>
                <a:gd name="T40" fmla="*/ 171 w 250"/>
                <a:gd name="T41" fmla="*/ 138 h 233"/>
                <a:gd name="T42" fmla="*/ 163 w 250"/>
                <a:gd name="T43" fmla="*/ 139 h 233"/>
                <a:gd name="T44" fmla="*/ 156 w 250"/>
                <a:gd name="T45" fmla="*/ 144 h 233"/>
                <a:gd name="T46" fmla="*/ 136 w 250"/>
                <a:gd name="T47" fmla="*/ 165 h 233"/>
                <a:gd name="T48" fmla="*/ 98 w 250"/>
                <a:gd name="T49" fmla="*/ 203 h 233"/>
                <a:gd name="T50" fmla="*/ 41 w 250"/>
                <a:gd name="T51" fmla="*/ 218 h 233"/>
                <a:gd name="T52" fmla="*/ 26 w 250"/>
                <a:gd name="T53" fmla="*/ 210 h 233"/>
                <a:gd name="T54" fmla="*/ 22 w 250"/>
                <a:gd name="T55" fmla="*/ 205 h 233"/>
                <a:gd name="T56" fmla="*/ 18 w 250"/>
                <a:gd name="T57" fmla="*/ 200 h 233"/>
                <a:gd name="T58" fmla="*/ 15 w 250"/>
                <a:gd name="T59" fmla="*/ 195 h 233"/>
                <a:gd name="T60" fmla="*/ 13 w 250"/>
                <a:gd name="T61" fmla="*/ 190 h 233"/>
                <a:gd name="T62" fmla="*/ 9 w 250"/>
                <a:gd name="T63" fmla="*/ 189 h 233"/>
                <a:gd name="T64" fmla="*/ 4 w 250"/>
                <a:gd name="T65" fmla="*/ 187 h 233"/>
                <a:gd name="T66" fmla="*/ 5 w 250"/>
                <a:gd name="T67" fmla="*/ 180 h 233"/>
                <a:gd name="T68" fmla="*/ 7 w 250"/>
                <a:gd name="T69" fmla="*/ 175 h 233"/>
                <a:gd name="T70" fmla="*/ 0 w 250"/>
                <a:gd name="T71" fmla="*/ 170 h 233"/>
                <a:gd name="T72" fmla="*/ 4 w 250"/>
                <a:gd name="T73" fmla="*/ 165 h 233"/>
                <a:gd name="T74" fmla="*/ 1 w 250"/>
                <a:gd name="T75" fmla="*/ 161 h 233"/>
                <a:gd name="T76" fmla="*/ 2 w 250"/>
                <a:gd name="T77" fmla="*/ 157 h 233"/>
                <a:gd name="T78" fmla="*/ 6 w 250"/>
                <a:gd name="T79" fmla="*/ 151 h 233"/>
                <a:gd name="T80" fmla="*/ 8 w 250"/>
                <a:gd name="T81" fmla="*/ 148 h 233"/>
                <a:gd name="T82" fmla="*/ 4 w 250"/>
                <a:gd name="T83" fmla="*/ 144 h 233"/>
                <a:gd name="T84" fmla="*/ 2 w 250"/>
                <a:gd name="T85" fmla="*/ 140 h 233"/>
                <a:gd name="T86" fmla="*/ 6 w 250"/>
                <a:gd name="T87" fmla="*/ 136 h 233"/>
                <a:gd name="T88" fmla="*/ 5 w 250"/>
                <a:gd name="T89" fmla="*/ 130 h 233"/>
                <a:gd name="T90" fmla="*/ 58 w 250"/>
                <a:gd name="T91" fmla="*/ 77 h 233"/>
                <a:gd name="T92" fmla="*/ 57 w 250"/>
                <a:gd name="T93" fmla="*/ 72 h 233"/>
                <a:gd name="T94" fmla="*/ 56 w 250"/>
                <a:gd name="T95" fmla="*/ 66 h 233"/>
                <a:gd name="T96" fmla="*/ 56 w 250"/>
                <a:gd name="T97" fmla="*/ 64 h 233"/>
                <a:gd name="T98" fmla="*/ 53 w 250"/>
                <a:gd name="T99" fmla="*/ 62 h 233"/>
                <a:gd name="T100" fmla="*/ 60 w 250"/>
                <a:gd name="T101" fmla="*/ 57 h 233"/>
                <a:gd name="T102" fmla="*/ 100 w 250"/>
                <a:gd name="T103" fmla="*/ 38 h 233"/>
                <a:gd name="T104" fmla="*/ 108 w 250"/>
                <a:gd name="T105" fmla="*/ 34 h 233"/>
                <a:gd name="T106" fmla="*/ 121 w 250"/>
                <a:gd name="T107" fmla="*/ 29 h 233"/>
                <a:gd name="T108" fmla="*/ 128 w 250"/>
                <a:gd name="T109" fmla="*/ 24 h 233"/>
                <a:gd name="T110" fmla="*/ 139 w 250"/>
                <a:gd name="T111" fmla="*/ 19 h 233"/>
                <a:gd name="T112" fmla="*/ 148 w 250"/>
                <a:gd name="T113" fmla="*/ 14 h 233"/>
                <a:gd name="T114" fmla="*/ 156 w 250"/>
                <a:gd name="T115" fmla="*/ 11 h 233"/>
                <a:gd name="T116" fmla="*/ 164 w 250"/>
                <a:gd name="T117" fmla="*/ 6 h 233"/>
                <a:gd name="T118" fmla="*/ 194 w 250"/>
                <a:gd name="T119" fmla="*/ 29 h 233"/>
                <a:gd name="T120" fmla="*/ 204 w 250"/>
                <a:gd name="T121" fmla="*/ 61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0" h="233">
                  <a:moveTo>
                    <a:pt x="204" y="61"/>
                  </a:moveTo>
                  <a:lnTo>
                    <a:pt x="208" y="69"/>
                  </a:lnTo>
                  <a:lnTo>
                    <a:pt x="211" y="72"/>
                  </a:lnTo>
                  <a:lnTo>
                    <a:pt x="214" y="77"/>
                  </a:lnTo>
                  <a:lnTo>
                    <a:pt x="218" y="82"/>
                  </a:lnTo>
                  <a:lnTo>
                    <a:pt x="218" y="83"/>
                  </a:lnTo>
                  <a:lnTo>
                    <a:pt x="219" y="85"/>
                  </a:lnTo>
                  <a:lnTo>
                    <a:pt x="220" y="85"/>
                  </a:lnTo>
                  <a:lnTo>
                    <a:pt x="221" y="86"/>
                  </a:lnTo>
                  <a:lnTo>
                    <a:pt x="222" y="89"/>
                  </a:lnTo>
                  <a:lnTo>
                    <a:pt x="222" y="90"/>
                  </a:lnTo>
                  <a:lnTo>
                    <a:pt x="221" y="91"/>
                  </a:lnTo>
                  <a:lnTo>
                    <a:pt x="222" y="94"/>
                  </a:lnTo>
                  <a:lnTo>
                    <a:pt x="222" y="95"/>
                  </a:lnTo>
                  <a:lnTo>
                    <a:pt x="223" y="96"/>
                  </a:lnTo>
                  <a:lnTo>
                    <a:pt x="223" y="97"/>
                  </a:lnTo>
                  <a:lnTo>
                    <a:pt x="224" y="98"/>
                  </a:lnTo>
                  <a:lnTo>
                    <a:pt x="225" y="99"/>
                  </a:lnTo>
                  <a:lnTo>
                    <a:pt x="227" y="99"/>
                  </a:lnTo>
                  <a:lnTo>
                    <a:pt x="227" y="100"/>
                  </a:lnTo>
                  <a:lnTo>
                    <a:pt x="229" y="102"/>
                  </a:lnTo>
                  <a:lnTo>
                    <a:pt x="230" y="103"/>
                  </a:lnTo>
                  <a:lnTo>
                    <a:pt x="230" y="103"/>
                  </a:lnTo>
                  <a:lnTo>
                    <a:pt x="230" y="104"/>
                  </a:lnTo>
                  <a:lnTo>
                    <a:pt x="231" y="104"/>
                  </a:lnTo>
                  <a:lnTo>
                    <a:pt x="232" y="104"/>
                  </a:lnTo>
                  <a:lnTo>
                    <a:pt x="232" y="105"/>
                  </a:lnTo>
                  <a:lnTo>
                    <a:pt x="233" y="105"/>
                  </a:lnTo>
                  <a:lnTo>
                    <a:pt x="236" y="106"/>
                  </a:lnTo>
                  <a:lnTo>
                    <a:pt x="237" y="106"/>
                  </a:lnTo>
                  <a:lnTo>
                    <a:pt x="238" y="107"/>
                  </a:lnTo>
                  <a:lnTo>
                    <a:pt x="239" y="107"/>
                  </a:lnTo>
                  <a:lnTo>
                    <a:pt x="240" y="107"/>
                  </a:lnTo>
                  <a:lnTo>
                    <a:pt x="241" y="108"/>
                  </a:lnTo>
                  <a:lnTo>
                    <a:pt x="242" y="108"/>
                  </a:lnTo>
                  <a:lnTo>
                    <a:pt x="242" y="110"/>
                  </a:lnTo>
                  <a:lnTo>
                    <a:pt x="244" y="111"/>
                  </a:lnTo>
                  <a:lnTo>
                    <a:pt x="245" y="111"/>
                  </a:lnTo>
                  <a:lnTo>
                    <a:pt x="246" y="112"/>
                  </a:lnTo>
                  <a:lnTo>
                    <a:pt x="246" y="113"/>
                  </a:lnTo>
                  <a:lnTo>
                    <a:pt x="247" y="113"/>
                  </a:lnTo>
                  <a:lnTo>
                    <a:pt x="248" y="115"/>
                  </a:lnTo>
                  <a:lnTo>
                    <a:pt x="248" y="116"/>
                  </a:lnTo>
                  <a:lnTo>
                    <a:pt x="249" y="116"/>
                  </a:lnTo>
                  <a:lnTo>
                    <a:pt x="250" y="116"/>
                  </a:lnTo>
                  <a:lnTo>
                    <a:pt x="250" y="117"/>
                  </a:lnTo>
                  <a:lnTo>
                    <a:pt x="249" y="117"/>
                  </a:lnTo>
                  <a:lnTo>
                    <a:pt x="248" y="119"/>
                  </a:lnTo>
                  <a:lnTo>
                    <a:pt x="247" y="119"/>
                  </a:lnTo>
                  <a:lnTo>
                    <a:pt x="245" y="119"/>
                  </a:lnTo>
                  <a:lnTo>
                    <a:pt x="244" y="120"/>
                  </a:lnTo>
                  <a:lnTo>
                    <a:pt x="242" y="121"/>
                  </a:lnTo>
                  <a:lnTo>
                    <a:pt x="241" y="121"/>
                  </a:lnTo>
                  <a:lnTo>
                    <a:pt x="240" y="120"/>
                  </a:lnTo>
                  <a:lnTo>
                    <a:pt x="240" y="121"/>
                  </a:lnTo>
                  <a:lnTo>
                    <a:pt x="239" y="121"/>
                  </a:lnTo>
                  <a:lnTo>
                    <a:pt x="238" y="121"/>
                  </a:lnTo>
                  <a:lnTo>
                    <a:pt x="238" y="122"/>
                  </a:lnTo>
                  <a:lnTo>
                    <a:pt x="237" y="122"/>
                  </a:lnTo>
                  <a:lnTo>
                    <a:pt x="236" y="122"/>
                  </a:lnTo>
                  <a:lnTo>
                    <a:pt x="235" y="122"/>
                  </a:lnTo>
                  <a:lnTo>
                    <a:pt x="233" y="122"/>
                  </a:lnTo>
                  <a:lnTo>
                    <a:pt x="232" y="122"/>
                  </a:lnTo>
                  <a:lnTo>
                    <a:pt x="231" y="122"/>
                  </a:lnTo>
                  <a:lnTo>
                    <a:pt x="230" y="122"/>
                  </a:lnTo>
                  <a:lnTo>
                    <a:pt x="230" y="123"/>
                  </a:lnTo>
                  <a:lnTo>
                    <a:pt x="230" y="122"/>
                  </a:lnTo>
                  <a:lnTo>
                    <a:pt x="229" y="122"/>
                  </a:lnTo>
                  <a:lnTo>
                    <a:pt x="228" y="122"/>
                  </a:lnTo>
                  <a:lnTo>
                    <a:pt x="227" y="122"/>
                  </a:lnTo>
                  <a:lnTo>
                    <a:pt x="227" y="123"/>
                  </a:lnTo>
                  <a:lnTo>
                    <a:pt x="225" y="123"/>
                  </a:lnTo>
                  <a:lnTo>
                    <a:pt x="225" y="122"/>
                  </a:lnTo>
                  <a:lnTo>
                    <a:pt x="224" y="122"/>
                  </a:lnTo>
                  <a:lnTo>
                    <a:pt x="224" y="123"/>
                  </a:lnTo>
                  <a:lnTo>
                    <a:pt x="223" y="123"/>
                  </a:lnTo>
                  <a:lnTo>
                    <a:pt x="222" y="123"/>
                  </a:lnTo>
                  <a:lnTo>
                    <a:pt x="221" y="123"/>
                  </a:lnTo>
                  <a:lnTo>
                    <a:pt x="219" y="123"/>
                  </a:lnTo>
                  <a:lnTo>
                    <a:pt x="218" y="123"/>
                  </a:lnTo>
                  <a:lnTo>
                    <a:pt x="216" y="123"/>
                  </a:lnTo>
                  <a:lnTo>
                    <a:pt x="215" y="123"/>
                  </a:lnTo>
                  <a:lnTo>
                    <a:pt x="214" y="123"/>
                  </a:lnTo>
                  <a:lnTo>
                    <a:pt x="213" y="123"/>
                  </a:lnTo>
                  <a:lnTo>
                    <a:pt x="212" y="123"/>
                  </a:lnTo>
                  <a:lnTo>
                    <a:pt x="212" y="124"/>
                  </a:lnTo>
                  <a:lnTo>
                    <a:pt x="211" y="124"/>
                  </a:lnTo>
                  <a:lnTo>
                    <a:pt x="208" y="124"/>
                  </a:lnTo>
                  <a:lnTo>
                    <a:pt x="207" y="124"/>
                  </a:lnTo>
                  <a:lnTo>
                    <a:pt x="205" y="125"/>
                  </a:lnTo>
                  <a:lnTo>
                    <a:pt x="204" y="125"/>
                  </a:lnTo>
                  <a:lnTo>
                    <a:pt x="203" y="125"/>
                  </a:lnTo>
                  <a:lnTo>
                    <a:pt x="203" y="125"/>
                  </a:lnTo>
                  <a:lnTo>
                    <a:pt x="202" y="125"/>
                  </a:lnTo>
                  <a:lnTo>
                    <a:pt x="201" y="125"/>
                  </a:lnTo>
                  <a:lnTo>
                    <a:pt x="199" y="125"/>
                  </a:lnTo>
                  <a:lnTo>
                    <a:pt x="199" y="127"/>
                  </a:lnTo>
                  <a:lnTo>
                    <a:pt x="198" y="127"/>
                  </a:lnTo>
                  <a:lnTo>
                    <a:pt x="197" y="129"/>
                  </a:lnTo>
                  <a:lnTo>
                    <a:pt x="196" y="129"/>
                  </a:lnTo>
                  <a:lnTo>
                    <a:pt x="195" y="129"/>
                  </a:lnTo>
                  <a:lnTo>
                    <a:pt x="195" y="130"/>
                  </a:lnTo>
                  <a:lnTo>
                    <a:pt x="194" y="130"/>
                  </a:lnTo>
                  <a:lnTo>
                    <a:pt x="193" y="131"/>
                  </a:lnTo>
                  <a:lnTo>
                    <a:pt x="191" y="131"/>
                  </a:lnTo>
                  <a:lnTo>
                    <a:pt x="190" y="132"/>
                  </a:lnTo>
                  <a:lnTo>
                    <a:pt x="189" y="133"/>
                  </a:lnTo>
                  <a:lnTo>
                    <a:pt x="188" y="133"/>
                  </a:lnTo>
                  <a:lnTo>
                    <a:pt x="187" y="133"/>
                  </a:lnTo>
                  <a:lnTo>
                    <a:pt x="186" y="133"/>
                  </a:lnTo>
                  <a:lnTo>
                    <a:pt x="186" y="134"/>
                  </a:lnTo>
                  <a:lnTo>
                    <a:pt x="185" y="134"/>
                  </a:lnTo>
                  <a:lnTo>
                    <a:pt x="184" y="134"/>
                  </a:lnTo>
                  <a:lnTo>
                    <a:pt x="181" y="134"/>
                  </a:lnTo>
                  <a:lnTo>
                    <a:pt x="181" y="133"/>
                  </a:lnTo>
                  <a:lnTo>
                    <a:pt x="180" y="133"/>
                  </a:lnTo>
                  <a:lnTo>
                    <a:pt x="179" y="133"/>
                  </a:lnTo>
                  <a:lnTo>
                    <a:pt x="179" y="134"/>
                  </a:lnTo>
                  <a:lnTo>
                    <a:pt x="178" y="134"/>
                  </a:lnTo>
                  <a:lnTo>
                    <a:pt x="176" y="136"/>
                  </a:lnTo>
                  <a:lnTo>
                    <a:pt x="176" y="137"/>
                  </a:lnTo>
                  <a:lnTo>
                    <a:pt x="176" y="137"/>
                  </a:lnTo>
                  <a:lnTo>
                    <a:pt x="174" y="137"/>
                  </a:lnTo>
                  <a:lnTo>
                    <a:pt x="173" y="138"/>
                  </a:lnTo>
                  <a:lnTo>
                    <a:pt x="172" y="138"/>
                  </a:lnTo>
                  <a:lnTo>
                    <a:pt x="171" y="138"/>
                  </a:lnTo>
                  <a:lnTo>
                    <a:pt x="170" y="138"/>
                  </a:lnTo>
                  <a:lnTo>
                    <a:pt x="169" y="138"/>
                  </a:lnTo>
                  <a:lnTo>
                    <a:pt x="168" y="138"/>
                  </a:lnTo>
                  <a:lnTo>
                    <a:pt x="165" y="139"/>
                  </a:lnTo>
                  <a:lnTo>
                    <a:pt x="164" y="139"/>
                  </a:lnTo>
                  <a:lnTo>
                    <a:pt x="163" y="139"/>
                  </a:lnTo>
                  <a:lnTo>
                    <a:pt x="162" y="140"/>
                  </a:lnTo>
                  <a:lnTo>
                    <a:pt x="161" y="140"/>
                  </a:lnTo>
                  <a:lnTo>
                    <a:pt x="160" y="141"/>
                  </a:lnTo>
                  <a:lnTo>
                    <a:pt x="159" y="142"/>
                  </a:lnTo>
                  <a:lnTo>
                    <a:pt x="158" y="144"/>
                  </a:lnTo>
                  <a:lnTo>
                    <a:pt x="156" y="144"/>
                  </a:lnTo>
                  <a:lnTo>
                    <a:pt x="155" y="145"/>
                  </a:lnTo>
                  <a:lnTo>
                    <a:pt x="153" y="148"/>
                  </a:lnTo>
                  <a:lnTo>
                    <a:pt x="150" y="151"/>
                  </a:lnTo>
                  <a:lnTo>
                    <a:pt x="148" y="153"/>
                  </a:lnTo>
                  <a:lnTo>
                    <a:pt x="147" y="154"/>
                  </a:lnTo>
                  <a:lnTo>
                    <a:pt x="136" y="165"/>
                  </a:lnTo>
                  <a:lnTo>
                    <a:pt x="131" y="168"/>
                  </a:lnTo>
                  <a:lnTo>
                    <a:pt x="130" y="171"/>
                  </a:lnTo>
                  <a:lnTo>
                    <a:pt x="128" y="173"/>
                  </a:lnTo>
                  <a:lnTo>
                    <a:pt x="124" y="178"/>
                  </a:lnTo>
                  <a:lnTo>
                    <a:pt x="99" y="203"/>
                  </a:lnTo>
                  <a:lnTo>
                    <a:pt x="98" y="203"/>
                  </a:lnTo>
                  <a:lnTo>
                    <a:pt x="68" y="233"/>
                  </a:lnTo>
                  <a:lnTo>
                    <a:pt x="66" y="230"/>
                  </a:lnTo>
                  <a:lnTo>
                    <a:pt x="44" y="220"/>
                  </a:lnTo>
                  <a:lnTo>
                    <a:pt x="43" y="220"/>
                  </a:lnTo>
                  <a:lnTo>
                    <a:pt x="42" y="218"/>
                  </a:lnTo>
                  <a:lnTo>
                    <a:pt x="41" y="218"/>
                  </a:lnTo>
                  <a:lnTo>
                    <a:pt x="39" y="217"/>
                  </a:lnTo>
                  <a:lnTo>
                    <a:pt x="34" y="215"/>
                  </a:lnTo>
                  <a:lnTo>
                    <a:pt x="33" y="214"/>
                  </a:lnTo>
                  <a:lnTo>
                    <a:pt x="32" y="213"/>
                  </a:lnTo>
                  <a:lnTo>
                    <a:pt x="31" y="213"/>
                  </a:lnTo>
                  <a:lnTo>
                    <a:pt x="26" y="210"/>
                  </a:lnTo>
                  <a:lnTo>
                    <a:pt x="25" y="210"/>
                  </a:lnTo>
                  <a:lnTo>
                    <a:pt x="23" y="208"/>
                  </a:lnTo>
                  <a:lnTo>
                    <a:pt x="22" y="208"/>
                  </a:lnTo>
                  <a:lnTo>
                    <a:pt x="22" y="207"/>
                  </a:lnTo>
                  <a:lnTo>
                    <a:pt x="22" y="206"/>
                  </a:lnTo>
                  <a:lnTo>
                    <a:pt x="22" y="205"/>
                  </a:lnTo>
                  <a:lnTo>
                    <a:pt x="21" y="205"/>
                  </a:lnTo>
                  <a:lnTo>
                    <a:pt x="21" y="204"/>
                  </a:lnTo>
                  <a:lnTo>
                    <a:pt x="21" y="203"/>
                  </a:lnTo>
                  <a:lnTo>
                    <a:pt x="19" y="201"/>
                  </a:lnTo>
                  <a:lnTo>
                    <a:pt x="19" y="200"/>
                  </a:lnTo>
                  <a:lnTo>
                    <a:pt x="18" y="200"/>
                  </a:lnTo>
                  <a:lnTo>
                    <a:pt x="17" y="199"/>
                  </a:lnTo>
                  <a:lnTo>
                    <a:pt x="17" y="198"/>
                  </a:lnTo>
                  <a:lnTo>
                    <a:pt x="17" y="197"/>
                  </a:lnTo>
                  <a:lnTo>
                    <a:pt x="16" y="196"/>
                  </a:lnTo>
                  <a:lnTo>
                    <a:pt x="16" y="195"/>
                  </a:lnTo>
                  <a:lnTo>
                    <a:pt x="15" y="195"/>
                  </a:lnTo>
                  <a:lnTo>
                    <a:pt x="15" y="193"/>
                  </a:lnTo>
                  <a:lnTo>
                    <a:pt x="14" y="193"/>
                  </a:lnTo>
                  <a:lnTo>
                    <a:pt x="13" y="192"/>
                  </a:lnTo>
                  <a:lnTo>
                    <a:pt x="13" y="192"/>
                  </a:lnTo>
                  <a:lnTo>
                    <a:pt x="13" y="191"/>
                  </a:lnTo>
                  <a:lnTo>
                    <a:pt x="13" y="190"/>
                  </a:lnTo>
                  <a:lnTo>
                    <a:pt x="13" y="189"/>
                  </a:lnTo>
                  <a:lnTo>
                    <a:pt x="11" y="189"/>
                  </a:lnTo>
                  <a:lnTo>
                    <a:pt x="11" y="189"/>
                  </a:lnTo>
                  <a:lnTo>
                    <a:pt x="10" y="188"/>
                  </a:lnTo>
                  <a:lnTo>
                    <a:pt x="10" y="189"/>
                  </a:lnTo>
                  <a:lnTo>
                    <a:pt x="9" y="189"/>
                  </a:lnTo>
                  <a:lnTo>
                    <a:pt x="8" y="189"/>
                  </a:lnTo>
                  <a:lnTo>
                    <a:pt x="7" y="189"/>
                  </a:lnTo>
                  <a:lnTo>
                    <a:pt x="6" y="189"/>
                  </a:lnTo>
                  <a:lnTo>
                    <a:pt x="6" y="188"/>
                  </a:lnTo>
                  <a:lnTo>
                    <a:pt x="5" y="187"/>
                  </a:lnTo>
                  <a:lnTo>
                    <a:pt x="4" y="187"/>
                  </a:lnTo>
                  <a:lnTo>
                    <a:pt x="4" y="186"/>
                  </a:lnTo>
                  <a:lnTo>
                    <a:pt x="4" y="184"/>
                  </a:lnTo>
                  <a:lnTo>
                    <a:pt x="4" y="183"/>
                  </a:lnTo>
                  <a:lnTo>
                    <a:pt x="4" y="182"/>
                  </a:lnTo>
                  <a:lnTo>
                    <a:pt x="5" y="181"/>
                  </a:lnTo>
                  <a:lnTo>
                    <a:pt x="5" y="180"/>
                  </a:lnTo>
                  <a:lnTo>
                    <a:pt x="6" y="180"/>
                  </a:lnTo>
                  <a:lnTo>
                    <a:pt x="7" y="179"/>
                  </a:lnTo>
                  <a:lnTo>
                    <a:pt x="7" y="178"/>
                  </a:lnTo>
                  <a:lnTo>
                    <a:pt x="8" y="178"/>
                  </a:lnTo>
                  <a:lnTo>
                    <a:pt x="8" y="176"/>
                  </a:lnTo>
                  <a:lnTo>
                    <a:pt x="7" y="175"/>
                  </a:lnTo>
                  <a:lnTo>
                    <a:pt x="6" y="174"/>
                  </a:lnTo>
                  <a:lnTo>
                    <a:pt x="5" y="174"/>
                  </a:lnTo>
                  <a:lnTo>
                    <a:pt x="4" y="173"/>
                  </a:lnTo>
                  <a:lnTo>
                    <a:pt x="2" y="172"/>
                  </a:lnTo>
                  <a:lnTo>
                    <a:pt x="1" y="171"/>
                  </a:lnTo>
                  <a:lnTo>
                    <a:pt x="0" y="170"/>
                  </a:lnTo>
                  <a:lnTo>
                    <a:pt x="0" y="168"/>
                  </a:lnTo>
                  <a:lnTo>
                    <a:pt x="1" y="167"/>
                  </a:lnTo>
                  <a:lnTo>
                    <a:pt x="1" y="166"/>
                  </a:lnTo>
                  <a:lnTo>
                    <a:pt x="1" y="165"/>
                  </a:lnTo>
                  <a:lnTo>
                    <a:pt x="2" y="165"/>
                  </a:lnTo>
                  <a:lnTo>
                    <a:pt x="4" y="165"/>
                  </a:lnTo>
                  <a:lnTo>
                    <a:pt x="4" y="165"/>
                  </a:lnTo>
                  <a:lnTo>
                    <a:pt x="2" y="164"/>
                  </a:lnTo>
                  <a:lnTo>
                    <a:pt x="2" y="163"/>
                  </a:lnTo>
                  <a:lnTo>
                    <a:pt x="4" y="163"/>
                  </a:lnTo>
                  <a:lnTo>
                    <a:pt x="2" y="162"/>
                  </a:lnTo>
                  <a:lnTo>
                    <a:pt x="1" y="161"/>
                  </a:lnTo>
                  <a:lnTo>
                    <a:pt x="1" y="159"/>
                  </a:lnTo>
                  <a:lnTo>
                    <a:pt x="0" y="159"/>
                  </a:lnTo>
                  <a:lnTo>
                    <a:pt x="0" y="158"/>
                  </a:lnTo>
                  <a:lnTo>
                    <a:pt x="0" y="157"/>
                  </a:lnTo>
                  <a:lnTo>
                    <a:pt x="1" y="157"/>
                  </a:lnTo>
                  <a:lnTo>
                    <a:pt x="2" y="157"/>
                  </a:lnTo>
                  <a:lnTo>
                    <a:pt x="2" y="156"/>
                  </a:lnTo>
                  <a:lnTo>
                    <a:pt x="4" y="156"/>
                  </a:lnTo>
                  <a:lnTo>
                    <a:pt x="5" y="155"/>
                  </a:lnTo>
                  <a:lnTo>
                    <a:pt x="5" y="154"/>
                  </a:lnTo>
                  <a:lnTo>
                    <a:pt x="5" y="151"/>
                  </a:lnTo>
                  <a:lnTo>
                    <a:pt x="6" y="151"/>
                  </a:lnTo>
                  <a:lnTo>
                    <a:pt x="6" y="150"/>
                  </a:lnTo>
                  <a:lnTo>
                    <a:pt x="7" y="150"/>
                  </a:lnTo>
                  <a:lnTo>
                    <a:pt x="8" y="151"/>
                  </a:lnTo>
                  <a:lnTo>
                    <a:pt x="8" y="150"/>
                  </a:lnTo>
                  <a:lnTo>
                    <a:pt x="9" y="149"/>
                  </a:lnTo>
                  <a:lnTo>
                    <a:pt x="8" y="148"/>
                  </a:lnTo>
                  <a:lnTo>
                    <a:pt x="8" y="147"/>
                  </a:lnTo>
                  <a:lnTo>
                    <a:pt x="7" y="147"/>
                  </a:lnTo>
                  <a:lnTo>
                    <a:pt x="6" y="146"/>
                  </a:lnTo>
                  <a:lnTo>
                    <a:pt x="5" y="145"/>
                  </a:lnTo>
                  <a:lnTo>
                    <a:pt x="5" y="144"/>
                  </a:lnTo>
                  <a:lnTo>
                    <a:pt x="4" y="144"/>
                  </a:lnTo>
                  <a:lnTo>
                    <a:pt x="4" y="142"/>
                  </a:lnTo>
                  <a:lnTo>
                    <a:pt x="2" y="142"/>
                  </a:lnTo>
                  <a:lnTo>
                    <a:pt x="1" y="142"/>
                  </a:lnTo>
                  <a:lnTo>
                    <a:pt x="1" y="141"/>
                  </a:lnTo>
                  <a:lnTo>
                    <a:pt x="1" y="140"/>
                  </a:lnTo>
                  <a:lnTo>
                    <a:pt x="2" y="140"/>
                  </a:lnTo>
                  <a:lnTo>
                    <a:pt x="4" y="140"/>
                  </a:lnTo>
                  <a:lnTo>
                    <a:pt x="4" y="139"/>
                  </a:lnTo>
                  <a:lnTo>
                    <a:pt x="4" y="138"/>
                  </a:lnTo>
                  <a:lnTo>
                    <a:pt x="5" y="138"/>
                  </a:lnTo>
                  <a:lnTo>
                    <a:pt x="5" y="137"/>
                  </a:lnTo>
                  <a:lnTo>
                    <a:pt x="6" y="136"/>
                  </a:lnTo>
                  <a:lnTo>
                    <a:pt x="7" y="134"/>
                  </a:lnTo>
                  <a:lnTo>
                    <a:pt x="7" y="133"/>
                  </a:lnTo>
                  <a:lnTo>
                    <a:pt x="6" y="133"/>
                  </a:lnTo>
                  <a:lnTo>
                    <a:pt x="6" y="132"/>
                  </a:lnTo>
                  <a:lnTo>
                    <a:pt x="6" y="131"/>
                  </a:lnTo>
                  <a:lnTo>
                    <a:pt x="5" y="130"/>
                  </a:lnTo>
                  <a:lnTo>
                    <a:pt x="33" y="102"/>
                  </a:lnTo>
                  <a:lnTo>
                    <a:pt x="34" y="102"/>
                  </a:lnTo>
                  <a:lnTo>
                    <a:pt x="48" y="86"/>
                  </a:lnTo>
                  <a:lnTo>
                    <a:pt x="49" y="86"/>
                  </a:lnTo>
                  <a:lnTo>
                    <a:pt x="49" y="85"/>
                  </a:lnTo>
                  <a:lnTo>
                    <a:pt x="58" y="77"/>
                  </a:lnTo>
                  <a:lnTo>
                    <a:pt x="59" y="76"/>
                  </a:lnTo>
                  <a:lnTo>
                    <a:pt x="58" y="76"/>
                  </a:lnTo>
                  <a:lnTo>
                    <a:pt x="58" y="74"/>
                  </a:lnTo>
                  <a:lnTo>
                    <a:pt x="57" y="74"/>
                  </a:lnTo>
                  <a:lnTo>
                    <a:pt x="57" y="73"/>
                  </a:lnTo>
                  <a:lnTo>
                    <a:pt x="57" y="72"/>
                  </a:lnTo>
                  <a:lnTo>
                    <a:pt x="56" y="70"/>
                  </a:lnTo>
                  <a:lnTo>
                    <a:pt x="57" y="68"/>
                  </a:lnTo>
                  <a:lnTo>
                    <a:pt x="58" y="68"/>
                  </a:lnTo>
                  <a:lnTo>
                    <a:pt x="58" y="66"/>
                  </a:lnTo>
                  <a:lnTo>
                    <a:pt x="57" y="66"/>
                  </a:lnTo>
                  <a:lnTo>
                    <a:pt x="56" y="66"/>
                  </a:lnTo>
                  <a:lnTo>
                    <a:pt x="56" y="68"/>
                  </a:lnTo>
                  <a:lnTo>
                    <a:pt x="56" y="66"/>
                  </a:lnTo>
                  <a:lnTo>
                    <a:pt x="54" y="66"/>
                  </a:lnTo>
                  <a:lnTo>
                    <a:pt x="54" y="65"/>
                  </a:lnTo>
                  <a:lnTo>
                    <a:pt x="56" y="65"/>
                  </a:lnTo>
                  <a:lnTo>
                    <a:pt x="56" y="64"/>
                  </a:lnTo>
                  <a:lnTo>
                    <a:pt x="54" y="64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3" y="64"/>
                  </a:lnTo>
                  <a:lnTo>
                    <a:pt x="53" y="63"/>
                  </a:lnTo>
                  <a:lnTo>
                    <a:pt x="53" y="62"/>
                  </a:lnTo>
                  <a:lnTo>
                    <a:pt x="54" y="62"/>
                  </a:lnTo>
                  <a:lnTo>
                    <a:pt x="54" y="61"/>
                  </a:lnTo>
                  <a:lnTo>
                    <a:pt x="56" y="61"/>
                  </a:lnTo>
                  <a:lnTo>
                    <a:pt x="56" y="60"/>
                  </a:lnTo>
                  <a:lnTo>
                    <a:pt x="59" y="58"/>
                  </a:lnTo>
                  <a:lnTo>
                    <a:pt x="60" y="57"/>
                  </a:lnTo>
                  <a:lnTo>
                    <a:pt x="65" y="56"/>
                  </a:lnTo>
                  <a:lnTo>
                    <a:pt x="84" y="47"/>
                  </a:lnTo>
                  <a:lnTo>
                    <a:pt x="90" y="44"/>
                  </a:lnTo>
                  <a:lnTo>
                    <a:pt x="91" y="44"/>
                  </a:lnTo>
                  <a:lnTo>
                    <a:pt x="99" y="39"/>
                  </a:lnTo>
                  <a:lnTo>
                    <a:pt x="100" y="38"/>
                  </a:lnTo>
                  <a:lnTo>
                    <a:pt x="102" y="37"/>
                  </a:lnTo>
                  <a:lnTo>
                    <a:pt x="103" y="36"/>
                  </a:lnTo>
                  <a:lnTo>
                    <a:pt x="104" y="36"/>
                  </a:lnTo>
                  <a:lnTo>
                    <a:pt x="105" y="36"/>
                  </a:lnTo>
                  <a:lnTo>
                    <a:pt x="105" y="35"/>
                  </a:lnTo>
                  <a:lnTo>
                    <a:pt x="108" y="34"/>
                  </a:lnTo>
                  <a:lnTo>
                    <a:pt x="116" y="30"/>
                  </a:lnTo>
                  <a:lnTo>
                    <a:pt x="117" y="30"/>
                  </a:lnTo>
                  <a:lnTo>
                    <a:pt x="118" y="29"/>
                  </a:lnTo>
                  <a:lnTo>
                    <a:pt x="119" y="29"/>
                  </a:lnTo>
                  <a:lnTo>
                    <a:pt x="120" y="29"/>
                  </a:lnTo>
                  <a:lnTo>
                    <a:pt x="121" y="29"/>
                  </a:lnTo>
                  <a:lnTo>
                    <a:pt x="121" y="28"/>
                  </a:lnTo>
                  <a:lnTo>
                    <a:pt x="124" y="28"/>
                  </a:lnTo>
                  <a:lnTo>
                    <a:pt x="125" y="27"/>
                  </a:lnTo>
                  <a:lnTo>
                    <a:pt x="126" y="26"/>
                  </a:lnTo>
                  <a:lnTo>
                    <a:pt x="127" y="26"/>
                  </a:lnTo>
                  <a:lnTo>
                    <a:pt x="128" y="24"/>
                  </a:lnTo>
                  <a:lnTo>
                    <a:pt x="129" y="24"/>
                  </a:lnTo>
                  <a:lnTo>
                    <a:pt x="130" y="23"/>
                  </a:lnTo>
                  <a:lnTo>
                    <a:pt x="133" y="22"/>
                  </a:lnTo>
                  <a:lnTo>
                    <a:pt x="135" y="21"/>
                  </a:lnTo>
                  <a:lnTo>
                    <a:pt x="137" y="20"/>
                  </a:lnTo>
                  <a:lnTo>
                    <a:pt x="139" y="19"/>
                  </a:lnTo>
                  <a:lnTo>
                    <a:pt x="142" y="19"/>
                  </a:lnTo>
                  <a:lnTo>
                    <a:pt x="143" y="18"/>
                  </a:lnTo>
                  <a:lnTo>
                    <a:pt x="145" y="17"/>
                  </a:lnTo>
                  <a:lnTo>
                    <a:pt x="146" y="15"/>
                  </a:lnTo>
                  <a:lnTo>
                    <a:pt x="147" y="15"/>
                  </a:lnTo>
                  <a:lnTo>
                    <a:pt x="148" y="14"/>
                  </a:lnTo>
                  <a:lnTo>
                    <a:pt x="151" y="13"/>
                  </a:lnTo>
                  <a:lnTo>
                    <a:pt x="152" y="12"/>
                  </a:lnTo>
                  <a:lnTo>
                    <a:pt x="153" y="12"/>
                  </a:lnTo>
                  <a:lnTo>
                    <a:pt x="154" y="12"/>
                  </a:lnTo>
                  <a:lnTo>
                    <a:pt x="155" y="11"/>
                  </a:lnTo>
                  <a:lnTo>
                    <a:pt x="156" y="11"/>
                  </a:lnTo>
                  <a:lnTo>
                    <a:pt x="156" y="10"/>
                  </a:lnTo>
                  <a:lnTo>
                    <a:pt x="158" y="10"/>
                  </a:lnTo>
                  <a:lnTo>
                    <a:pt x="159" y="9"/>
                  </a:lnTo>
                  <a:lnTo>
                    <a:pt x="161" y="9"/>
                  </a:lnTo>
                  <a:lnTo>
                    <a:pt x="162" y="7"/>
                  </a:lnTo>
                  <a:lnTo>
                    <a:pt x="164" y="6"/>
                  </a:lnTo>
                  <a:lnTo>
                    <a:pt x="167" y="5"/>
                  </a:lnTo>
                  <a:lnTo>
                    <a:pt x="179" y="0"/>
                  </a:lnTo>
                  <a:lnTo>
                    <a:pt x="185" y="10"/>
                  </a:lnTo>
                  <a:lnTo>
                    <a:pt x="187" y="14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3" y="49"/>
                  </a:lnTo>
                  <a:lnTo>
                    <a:pt x="203" y="51"/>
                  </a:lnTo>
                  <a:lnTo>
                    <a:pt x="203" y="52"/>
                  </a:lnTo>
                  <a:lnTo>
                    <a:pt x="203" y="55"/>
                  </a:lnTo>
                  <a:lnTo>
                    <a:pt x="202" y="56"/>
                  </a:lnTo>
                  <a:lnTo>
                    <a:pt x="204" y="6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1" name="Freeform 106">
              <a:extLst>
                <a:ext uri="{FF2B5EF4-FFF2-40B4-BE49-F238E27FC236}">
                  <a16:creationId xmlns:a16="http://schemas.microsoft.com/office/drawing/2014/main" id="{C34006D5-AF30-5F93-B30F-845972AD5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862" y="2146300"/>
              <a:ext cx="488950" cy="258763"/>
            </a:xfrm>
            <a:custGeom>
              <a:avLst/>
              <a:gdLst>
                <a:gd name="T0" fmla="*/ 296 w 308"/>
                <a:gd name="T1" fmla="*/ 68 h 163"/>
                <a:gd name="T2" fmla="*/ 276 w 308"/>
                <a:gd name="T3" fmla="*/ 73 h 163"/>
                <a:gd name="T4" fmla="*/ 245 w 308"/>
                <a:gd name="T5" fmla="*/ 79 h 163"/>
                <a:gd name="T6" fmla="*/ 216 w 308"/>
                <a:gd name="T7" fmla="*/ 83 h 163"/>
                <a:gd name="T8" fmla="*/ 213 w 308"/>
                <a:gd name="T9" fmla="*/ 90 h 163"/>
                <a:gd name="T10" fmla="*/ 208 w 308"/>
                <a:gd name="T11" fmla="*/ 97 h 163"/>
                <a:gd name="T12" fmla="*/ 202 w 308"/>
                <a:gd name="T13" fmla="*/ 104 h 163"/>
                <a:gd name="T14" fmla="*/ 195 w 308"/>
                <a:gd name="T15" fmla="*/ 107 h 163"/>
                <a:gd name="T16" fmla="*/ 187 w 308"/>
                <a:gd name="T17" fmla="*/ 106 h 163"/>
                <a:gd name="T18" fmla="*/ 180 w 308"/>
                <a:gd name="T19" fmla="*/ 100 h 163"/>
                <a:gd name="T20" fmla="*/ 170 w 308"/>
                <a:gd name="T21" fmla="*/ 98 h 163"/>
                <a:gd name="T22" fmla="*/ 167 w 308"/>
                <a:gd name="T23" fmla="*/ 90 h 163"/>
                <a:gd name="T24" fmla="*/ 160 w 308"/>
                <a:gd name="T25" fmla="*/ 89 h 163"/>
                <a:gd name="T26" fmla="*/ 153 w 308"/>
                <a:gd name="T27" fmla="*/ 84 h 163"/>
                <a:gd name="T28" fmla="*/ 148 w 308"/>
                <a:gd name="T29" fmla="*/ 84 h 163"/>
                <a:gd name="T30" fmla="*/ 141 w 308"/>
                <a:gd name="T31" fmla="*/ 86 h 163"/>
                <a:gd name="T32" fmla="*/ 136 w 308"/>
                <a:gd name="T33" fmla="*/ 93 h 163"/>
                <a:gd name="T34" fmla="*/ 131 w 308"/>
                <a:gd name="T35" fmla="*/ 98 h 163"/>
                <a:gd name="T36" fmla="*/ 123 w 308"/>
                <a:gd name="T37" fmla="*/ 98 h 163"/>
                <a:gd name="T38" fmla="*/ 115 w 308"/>
                <a:gd name="T39" fmla="*/ 97 h 163"/>
                <a:gd name="T40" fmla="*/ 110 w 308"/>
                <a:gd name="T41" fmla="*/ 101 h 163"/>
                <a:gd name="T42" fmla="*/ 102 w 308"/>
                <a:gd name="T43" fmla="*/ 107 h 163"/>
                <a:gd name="T44" fmla="*/ 94 w 308"/>
                <a:gd name="T45" fmla="*/ 108 h 163"/>
                <a:gd name="T46" fmla="*/ 89 w 308"/>
                <a:gd name="T47" fmla="*/ 114 h 163"/>
                <a:gd name="T48" fmla="*/ 89 w 308"/>
                <a:gd name="T49" fmla="*/ 123 h 163"/>
                <a:gd name="T50" fmla="*/ 84 w 308"/>
                <a:gd name="T51" fmla="*/ 130 h 163"/>
                <a:gd name="T52" fmla="*/ 80 w 308"/>
                <a:gd name="T53" fmla="*/ 137 h 163"/>
                <a:gd name="T54" fmla="*/ 76 w 308"/>
                <a:gd name="T55" fmla="*/ 148 h 163"/>
                <a:gd name="T56" fmla="*/ 73 w 308"/>
                <a:gd name="T57" fmla="*/ 161 h 163"/>
                <a:gd name="T58" fmla="*/ 39 w 308"/>
                <a:gd name="T59" fmla="*/ 160 h 163"/>
                <a:gd name="T60" fmla="*/ 6 w 308"/>
                <a:gd name="T61" fmla="*/ 157 h 163"/>
                <a:gd name="T62" fmla="*/ 14 w 308"/>
                <a:gd name="T63" fmla="*/ 103 h 163"/>
                <a:gd name="T64" fmla="*/ 23 w 308"/>
                <a:gd name="T65" fmla="*/ 79 h 163"/>
                <a:gd name="T66" fmla="*/ 31 w 308"/>
                <a:gd name="T67" fmla="*/ 74 h 163"/>
                <a:gd name="T68" fmla="*/ 37 w 308"/>
                <a:gd name="T69" fmla="*/ 72 h 163"/>
                <a:gd name="T70" fmla="*/ 45 w 308"/>
                <a:gd name="T71" fmla="*/ 76 h 163"/>
                <a:gd name="T72" fmla="*/ 53 w 308"/>
                <a:gd name="T73" fmla="*/ 79 h 163"/>
                <a:gd name="T74" fmla="*/ 60 w 308"/>
                <a:gd name="T75" fmla="*/ 81 h 163"/>
                <a:gd name="T76" fmla="*/ 68 w 308"/>
                <a:gd name="T77" fmla="*/ 79 h 163"/>
                <a:gd name="T78" fmla="*/ 74 w 308"/>
                <a:gd name="T79" fmla="*/ 78 h 163"/>
                <a:gd name="T80" fmla="*/ 82 w 308"/>
                <a:gd name="T81" fmla="*/ 82 h 163"/>
                <a:gd name="T82" fmla="*/ 90 w 308"/>
                <a:gd name="T83" fmla="*/ 82 h 163"/>
                <a:gd name="T84" fmla="*/ 96 w 308"/>
                <a:gd name="T85" fmla="*/ 75 h 163"/>
                <a:gd name="T86" fmla="*/ 101 w 308"/>
                <a:gd name="T87" fmla="*/ 67 h 163"/>
                <a:gd name="T88" fmla="*/ 103 w 308"/>
                <a:gd name="T89" fmla="*/ 59 h 163"/>
                <a:gd name="T90" fmla="*/ 109 w 308"/>
                <a:gd name="T91" fmla="*/ 50 h 163"/>
                <a:gd name="T92" fmla="*/ 116 w 308"/>
                <a:gd name="T93" fmla="*/ 45 h 163"/>
                <a:gd name="T94" fmla="*/ 122 w 308"/>
                <a:gd name="T95" fmla="*/ 39 h 163"/>
                <a:gd name="T96" fmla="*/ 130 w 308"/>
                <a:gd name="T97" fmla="*/ 34 h 163"/>
                <a:gd name="T98" fmla="*/ 136 w 308"/>
                <a:gd name="T99" fmla="*/ 27 h 163"/>
                <a:gd name="T100" fmla="*/ 143 w 308"/>
                <a:gd name="T101" fmla="*/ 21 h 163"/>
                <a:gd name="T102" fmla="*/ 151 w 308"/>
                <a:gd name="T103" fmla="*/ 15 h 163"/>
                <a:gd name="T104" fmla="*/ 161 w 308"/>
                <a:gd name="T105" fmla="*/ 7 h 163"/>
                <a:gd name="T106" fmla="*/ 169 w 308"/>
                <a:gd name="T107" fmla="*/ 3 h 163"/>
                <a:gd name="T108" fmla="*/ 192 w 308"/>
                <a:gd name="T109" fmla="*/ 0 h 163"/>
                <a:gd name="T110" fmla="*/ 234 w 308"/>
                <a:gd name="T111" fmla="*/ 0 h 163"/>
                <a:gd name="T112" fmla="*/ 268 w 308"/>
                <a:gd name="T11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8" h="163">
                  <a:moveTo>
                    <a:pt x="307" y="0"/>
                  </a:moveTo>
                  <a:lnTo>
                    <a:pt x="307" y="11"/>
                  </a:lnTo>
                  <a:lnTo>
                    <a:pt x="307" y="24"/>
                  </a:lnTo>
                  <a:lnTo>
                    <a:pt x="307" y="25"/>
                  </a:lnTo>
                  <a:lnTo>
                    <a:pt x="307" y="41"/>
                  </a:lnTo>
                  <a:lnTo>
                    <a:pt x="308" y="55"/>
                  </a:lnTo>
                  <a:lnTo>
                    <a:pt x="308" y="68"/>
                  </a:lnTo>
                  <a:lnTo>
                    <a:pt x="303" y="68"/>
                  </a:lnTo>
                  <a:lnTo>
                    <a:pt x="300" y="68"/>
                  </a:lnTo>
                  <a:lnTo>
                    <a:pt x="296" y="68"/>
                  </a:lnTo>
                  <a:lnTo>
                    <a:pt x="286" y="67"/>
                  </a:lnTo>
                  <a:lnTo>
                    <a:pt x="282" y="67"/>
                  </a:lnTo>
                  <a:lnTo>
                    <a:pt x="281" y="67"/>
                  </a:lnTo>
                  <a:lnTo>
                    <a:pt x="279" y="67"/>
                  </a:lnTo>
                  <a:lnTo>
                    <a:pt x="279" y="70"/>
                  </a:lnTo>
                  <a:lnTo>
                    <a:pt x="279" y="70"/>
                  </a:lnTo>
                  <a:lnTo>
                    <a:pt x="278" y="70"/>
                  </a:lnTo>
                  <a:lnTo>
                    <a:pt x="278" y="72"/>
                  </a:lnTo>
                  <a:lnTo>
                    <a:pt x="278" y="73"/>
                  </a:lnTo>
                  <a:lnTo>
                    <a:pt x="276" y="73"/>
                  </a:lnTo>
                  <a:lnTo>
                    <a:pt x="276" y="75"/>
                  </a:lnTo>
                  <a:lnTo>
                    <a:pt x="271" y="75"/>
                  </a:lnTo>
                  <a:lnTo>
                    <a:pt x="271" y="76"/>
                  </a:lnTo>
                  <a:lnTo>
                    <a:pt x="261" y="76"/>
                  </a:lnTo>
                  <a:lnTo>
                    <a:pt x="260" y="76"/>
                  </a:lnTo>
                  <a:lnTo>
                    <a:pt x="259" y="79"/>
                  </a:lnTo>
                  <a:lnTo>
                    <a:pt x="256" y="79"/>
                  </a:lnTo>
                  <a:lnTo>
                    <a:pt x="255" y="79"/>
                  </a:lnTo>
                  <a:lnTo>
                    <a:pt x="253" y="79"/>
                  </a:lnTo>
                  <a:lnTo>
                    <a:pt x="245" y="79"/>
                  </a:lnTo>
                  <a:lnTo>
                    <a:pt x="222" y="79"/>
                  </a:lnTo>
                  <a:lnTo>
                    <a:pt x="219" y="78"/>
                  </a:lnTo>
                  <a:lnTo>
                    <a:pt x="218" y="78"/>
                  </a:lnTo>
                  <a:lnTo>
                    <a:pt x="218" y="79"/>
                  </a:lnTo>
                  <a:lnTo>
                    <a:pt x="218" y="80"/>
                  </a:lnTo>
                  <a:lnTo>
                    <a:pt x="217" y="80"/>
                  </a:lnTo>
                  <a:lnTo>
                    <a:pt x="217" y="81"/>
                  </a:lnTo>
                  <a:lnTo>
                    <a:pt x="217" y="82"/>
                  </a:lnTo>
                  <a:lnTo>
                    <a:pt x="217" y="83"/>
                  </a:lnTo>
                  <a:lnTo>
                    <a:pt x="216" y="83"/>
                  </a:lnTo>
                  <a:lnTo>
                    <a:pt x="216" y="84"/>
                  </a:lnTo>
                  <a:lnTo>
                    <a:pt x="216" y="86"/>
                  </a:lnTo>
                  <a:lnTo>
                    <a:pt x="216" y="87"/>
                  </a:lnTo>
                  <a:lnTo>
                    <a:pt x="214" y="87"/>
                  </a:lnTo>
                  <a:lnTo>
                    <a:pt x="214" y="88"/>
                  </a:lnTo>
                  <a:lnTo>
                    <a:pt x="216" y="88"/>
                  </a:lnTo>
                  <a:lnTo>
                    <a:pt x="216" y="89"/>
                  </a:lnTo>
                  <a:lnTo>
                    <a:pt x="214" y="89"/>
                  </a:lnTo>
                  <a:lnTo>
                    <a:pt x="214" y="90"/>
                  </a:lnTo>
                  <a:lnTo>
                    <a:pt x="213" y="90"/>
                  </a:lnTo>
                  <a:lnTo>
                    <a:pt x="213" y="91"/>
                  </a:lnTo>
                  <a:lnTo>
                    <a:pt x="213" y="92"/>
                  </a:lnTo>
                  <a:lnTo>
                    <a:pt x="212" y="92"/>
                  </a:lnTo>
                  <a:lnTo>
                    <a:pt x="212" y="93"/>
                  </a:lnTo>
                  <a:lnTo>
                    <a:pt x="211" y="93"/>
                  </a:lnTo>
                  <a:lnTo>
                    <a:pt x="211" y="95"/>
                  </a:lnTo>
                  <a:lnTo>
                    <a:pt x="211" y="96"/>
                  </a:lnTo>
                  <a:lnTo>
                    <a:pt x="210" y="96"/>
                  </a:lnTo>
                  <a:lnTo>
                    <a:pt x="209" y="97"/>
                  </a:lnTo>
                  <a:lnTo>
                    <a:pt x="208" y="97"/>
                  </a:lnTo>
                  <a:lnTo>
                    <a:pt x="208" y="99"/>
                  </a:lnTo>
                  <a:lnTo>
                    <a:pt x="207" y="99"/>
                  </a:lnTo>
                  <a:lnTo>
                    <a:pt x="207" y="99"/>
                  </a:lnTo>
                  <a:lnTo>
                    <a:pt x="207" y="100"/>
                  </a:lnTo>
                  <a:lnTo>
                    <a:pt x="205" y="100"/>
                  </a:lnTo>
                  <a:lnTo>
                    <a:pt x="205" y="101"/>
                  </a:lnTo>
                  <a:lnTo>
                    <a:pt x="204" y="101"/>
                  </a:lnTo>
                  <a:lnTo>
                    <a:pt x="203" y="103"/>
                  </a:lnTo>
                  <a:lnTo>
                    <a:pt x="202" y="103"/>
                  </a:lnTo>
                  <a:lnTo>
                    <a:pt x="202" y="104"/>
                  </a:lnTo>
                  <a:lnTo>
                    <a:pt x="201" y="104"/>
                  </a:lnTo>
                  <a:lnTo>
                    <a:pt x="200" y="104"/>
                  </a:lnTo>
                  <a:lnTo>
                    <a:pt x="199" y="104"/>
                  </a:lnTo>
                  <a:lnTo>
                    <a:pt x="197" y="105"/>
                  </a:lnTo>
                  <a:lnTo>
                    <a:pt x="197" y="106"/>
                  </a:lnTo>
                  <a:lnTo>
                    <a:pt x="197" y="106"/>
                  </a:lnTo>
                  <a:lnTo>
                    <a:pt x="197" y="105"/>
                  </a:lnTo>
                  <a:lnTo>
                    <a:pt x="196" y="105"/>
                  </a:lnTo>
                  <a:lnTo>
                    <a:pt x="196" y="106"/>
                  </a:lnTo>
                  <a:lnTo>
                    <a:pt x="195" y="107"/>
                  </a:lnTo>
                  <a:lnTo>
                    <a:pt x="194" y="107"/>
                  </a:lnTo>
                  <a:lnTo>
                    <a:pt x="194" y="108"/>
                  </a:lnTo>
                  <a:lnTo>
                    <a:pt x="193" y="108"/>
                  </a:lnTo>
                  <a:lnTo>
                    <a:pt x="192" y="108"/>
                  </a:lnTo>
                  <a:lnTo>
                    <a:pt x="192" y="109"/>
                  </a:lnTo>
                  <a:lnTo>
                    <a:pt x="191" y="108"/>
                  </a:lnTo>
                  <a:lnTo>
                    <a:pt x="188" y="108"/>
                  </a:lnTo>
                  <a:lnTo>
                    <a:pt x="188" y="107"/>
                  </a:lnTo>
                  <a:lnTo>
                    <a:pt x="187" y="107"/>
                  </a:lnTo>
                  <a:lnTo>
                    <a:pt x="187" y="106"/>
                  </a:lnTo>
                  <a:lnTo>
                    <a:pt x="187" y="105"/>
                  </a:lnTo>
                  <a:lnTo>
                    <a:pt x="187" y="104"/>
                  </a:lnTo>
                  <a:lnTo>
                    <a:pt x="186" y="104"/>
                  </a:lnTo>
                  <a:lnTo>
                    <a:pt x="185" y="104"/>
                  </a:lnTo>
                  <a:lnTo>
                    <a:pt x="185" y="103"/>
                  </a:lnTo>
                  <a:lnTo>
                    <a:pt x="184" y="103"/>
                  </a:lnTo>
                  <a:lnTo>
                    <a:pt x="183" y="103"/>
                  </a:lnTo>
                  <a:lnTo>
                    <a:pt x="182" y="101"/>
                  </a:lnTo>
                  <a:lnTo>
                    <a:pt x="182" y="100"/>
                  </a:lnTo>
                  <a:lnTo>
                    <a:pt x="180" y="100"/>
                  </a:lnTo>
                  <a:lnTo>
                    <a:pt x="179" y="100"/>
                  </a:lnTo>
                  <a:lnTo>
                    <a:pt x="177" y="99"/>
                  </a:lnTo>
                  <a:lnTo>
                    <a:pt x="177" y="100"/>
                  </a:lnTo>
                  <a:lnTo>
                    <a:pt x="176" y="100"/>
                  </a:lnTo>
                  <a:lnTo>
                    <a:pt x="175" y="100"/>
                  </a:lnTo>
                  <a:lnTo>
                    <a:pt x="174" y="99"/>
                  </a:lnTo>
                  <a:lnTo>
                    <a:pt x="173" y="99"/>
                  </a:lnTo>
                  <a:lnTo>
                    <a:pt x="173" y="99"/>
                  </a:lnTo>
                  <a:lnTo>
                    <a:pt x="171" y="99"/>
                  </a:lnTo>
                  <a:lnTo>
                    <a:pt x="170" y="98"/>
                  </a:lnTo>
                  <a:lnTo>
                    <a:pt x="170" y="98"/>
                  </a:lnTo>
                  <a:lnTo>
                    <a:pt x="169" y="97"/>
                  </a:lnTo>
                  <a:lnTo>
                    <a:pt x="168" y="96"/>
                  </a:lnTo>
                  <a:lnTo>
                    <a:pt x="168" y="95"/>
                  </a:lnTo>
                  <a:lnTo>
                    <a:pt x="167" y="95"/>
                  </a:lnTo>
                  <a:lnTo>
                    <a:pt x="167" y="93"/>
                  </a:lnTo>
                  <a:lnTo>
                    <a:pt x="167" y="92"/>
                  </a:lnTo>
                  <a:lnTo>
                    <a:pt x="168" y="92"/>
                  </a:lnTo>
                  <a:lnTo>
                    <a:pt x="167" y="91"/>
                  </a:lnTo>
                  <a:lnTo>
                    <a:pt x="167" y="90"/>
                  </a:lnTo>
                  <a:lnTo>
                    <a:pt x="167" y="89"/>
                  </a:lnTo>
                  <a:lnTo>
                    <a:pt x="166" y="89"/>
                  </a:lnTo>
                  <a:lnTo>
                    <a:pt x="166" y="90"/>
                  </a:lnTo>
                  <a:lnTo>
                    <a:pt x="165" y="90"/>
                  </a:lnTo>
                  <a:lnTo>
                    <a:pt x="163" y="90"/>
                  </a:lnTo>
                  <a:lnTo>
                    <a:pt x="163" y="91"/>
                  </a:lnTo>
                  <a:lnTo>
                    <a:pt x="162" y="91"/>
                  </a:lnTo>
                  <a:lnTo>
                    <a:pt x="161" y="90"/>
                  </a:lnTo>
                  <a:lnTo>
                    <a:pt x="160" y="90"/>
                  </a:lnTo>
                  <a:lnTo>
                    <a:pt x="160" y="89"/>
                  </a:lnTo>
                  <a:lnTo>
                    <a:pt x="159" y="89"/>
                  </a:lnTo>
                  <a:lnTo>
                    <a:pt x="159" y="88"/>
                  </a:lnTo>
                  <a:lnTo>
                    <a:pt x="159" y="87"/>
                  </a:lnTo>
                  <a:lnTo>
                    <a:pt x="158" y="86"/>
                  </a:lnTo>
                  <a:lnTo>
                    <a:pt x="157" y="84"/>
                  </a:lnTo>
                  <a:lnTo>
                    <a:pt x="157" y="86"/>
                  </a:lnTo>
                  <a:lnTo>
                    <a:pt x="156" y="86"/>
                  </a:lnTo>
                  <a:lnTo>
                    <a:pt x="154" y="86"/>
                  </a:lnTo>
                  <a:lnTo>
                    <a:pt x="154" y="84"/>
                  </a:lnTo>
                  <a:lnTo>
                    <a:pt x="153" y="84"/>
                  </a:lnTo>
                  <a:lnTo>
                    <a:pt x="153" y="86"/>
                  </a:lnTo>
                  <a:lnTo>
                    <a:pt x="153" y="84"/>
                  </a:lnTo>
                  <a:lnTo>
                    <a:pt x="153" y="83"/>
                  </a:lnTo>
                  <a:lnTo>
                    <a:pt x="152" y="83"/>
                  </a:lnTo>
                  <a:lnTo>
                    <a:pt x="152" y="84"/>
                  </a:lnTo>
                  <a:lnTo>
                    <a:pt x="151" y="84"/>
                  </a:lnTo>
                  <a:lnTo>
                    <a:pt x="150" y="84"/>
                  </a:lnTo>
                  <a:lnTo>
                    <a:pt x="150" y="83"/>
                  </a:lnTo>
                  <a:lnTo>
                    <a:pt x="149" y="83"/>
                  </a:lnTo>
                  <a:lnTo>
                    <a:pt x="148" y="84"/>
                  </a:lnTo>
                  <a:lnTo>
                    <a:pt x="147" y="84"/>
                  </a:lnTo>
                  <a:lnTo>
                    <a:pt x="145" y="84"/>
                  </a:lnTo>
                  <a:lnTo>
                    <a:pt x="145" y="86"/>
                  </a:lnTo>
                  <a:lnTo>
                    <a:pt x="144" y="86"/>
                  </a:lnTo>
                  <a:lnTo>
                    <a:pt x="143" y="86"/>
                  </a:lnTo>
                  <a:lnTo>
                    <a:pt x="143" y="87"/>
                  </a:lnTo>
                  <a:lnTo>
                    <a:pt x="143" y="87"/>
                  </a:lnTo>
                  <a:lnTo>
                    <a:pt x="143" y="86"/>
                  </a:lnTo>
                  <a:lnTo>
                    <a:pt x="142" y="86"/>
                  </a:lnTo>
                  <a:lnTo>
                    <a:pt x="141" y="86"/>
                  </a:lnTo>
                  <a:lnTo>
                    <a:pt x="140" y="86"/>
                  </a:lnTo>
                  <a:lnTo>
                    <a:pt x="140" y="87"/>
                  </a:lnTo>
                  <a:lnTo>
                    <a:pt x="140" y="88"/>
                  </a:lnTo>
                  <a:lnTo>
                    <a:pt x="139" y="88"/>
                  </a:lnTo>
                  <a:lnTo>
                    <a:pt x="137" y="88"/>
                  </a:lnTo>
                  <a:lnTo>
                    <a:pt x="136" y="89"/>
                  </a:lnTo>
                  <a:lnTo>
                    <a:pt x="136" y="90"/>
                  </a:lnTo>
                  <a:lnTo>
                    <a:pt x="136" y="91"/>
                  </a:lnTo>
                  <a:lnTo>
                    <a:pt x="136" y="92"/>
                  </a:lnTo>
                  <a:lnTo>
                    <a:pt x="136" y="93"/>
                  </a:lnTo>
                  <a:lnTo>
                    <a:pt x="135" y="93"/>
                  </a:lnTo>
                  <a:lnTo>
                    <a:pt x="134" y="93"/>
                  </a:lnTo>
                  <a:lnTo>
                    <a:pt x="133" y="92"/>
                  </a:lnTo>
                  <a:lnTo>
                    <a:pt x="132" y="92"/>
                  </a:lnTo>
                  <a:lnTo>
                    <a:pt x="132" y="93"/>
                  </a:lnTo>
                  <a:lnTo>
                    <a:pt x="131" y="95"/>
                  </a:lnTo>
                  <a:lnTo>
                    <a:pt x="131" y="96"/>
                  </a:lnTo>
                  <a:lnTo>
                    <a:pt x="132" y="97"/>
                  </a:lnTo>
                  <a:lnTo>
                    <a:pt x="132" y="98"/>
                  </a:lnTo>
                  <a:lnTo>
                    <a:pt x="131" y="98"/>
                  </a:lnTo>
                  <a:lnTo>
                    <a:pt x="131" y="99"/>
                  </a:lnTo>
                  <a:lnTo>
                    <a:pt x="130" y="99"/>
                  </a:lnTo>
                  <a:lnTo>
                    <a:pt x="128" y="98"/>
                  </a:lnTo>
                  <a:lnTo>
                    <a:pt x="127" y="98"/>
                  </a:lnTo>
                  <a:lnTo>
                    <a:pt x="126" y="98"/>
                  </a:lnTo>
                  <a:lnTo>
                    <a:pt x="125" y="98"/>
                  </a:lnTo>
                  <a:lnTo>
                    <a:pt x="125" y="97"/>
                  </a:lnTo>
                  <a:lnTo>
                    <a:pt x="124" y="97"/>
                  </a:lnTo>
                  <a:lnTo>
                    <a:pt x="123" y="97"/>
                  </a:lnTo>
                  <a:lnTo>
                    <a:pt x="123" y="98"/>
                  </a:lnTo>
                  <a:lnTo>
                    <a:pt x="122" y="98"/>
                  </a:lnTo>
                  <a:lnTo>
                    <a:pt x="122" y="99"/>
                  </a:lnTo>
                  <a:lnTo>
                    <a:pt x="120" y="99"/>
                  </a:lnTo>
                  <a:lnTo>
                    <a:pt x="119" y="99"/>
                  </a:lnTo>
                  <a:lnTo>
                    <a:pt x="119" y="98"/>
                  </a:lnTo>
                  <a:lnTo>
                    <a:pt x="118" y="98"/>
                  </a:lnTo>
                  <a:lnTo>
                    <a:pt x="117" y="97"/>
                  </a:lnTo>
                  <a:lnTo>
                    <a:pt x="116" y="97"/>
                  </a:lnTo>
                  <a:lnTo>
                    <a:pt x="116" y="97"/>
                  </a:lnTo>
                  <a:lnTo>
                    <a:pt x="115" y="97"/>
                  </a:lnTo>
                  <a:lnTo>
                    <a:pt x="115" y="96"/>
                  </a:lnTo>
                  <a:lnTo>
                    <a:pt x="114" y="96"/>
                  </a:lnTo>
                  <a:lnTo>
                    <a:pt x="114" y="97"/>
                  </a:lnTo>
                  <a:lnTo>
                    <a:pt x="114" y="98"/>
                  </a:lnTo>
                  <a:lnTo>
                    <a:pt x="114" y="99"/>
                  </a:lnTo>
                  <a:lnTo>
                    <a:pt x="114" y="100"/>
                  </a:lnTo>
                  <a:lnTo>
                    <a:pt x="114" y="103"/>
                  </a:lnTo>
                  <a:lnTo>
                    <a:pt x="113" y="103"/>
                  </a:lnTo>
                  <a:lnTo>
                    <a:pt x="111" y="101"/>
                  </a:lnTo>
                  <a:lnTo>
                    <a:pt x="110" y="101"/>
                  </a:lnTo>
                  <a:lnTo>
                    <a:pt x="109" y="101"/>
                  </a:lnTo>
                  <a:lnTo>
                    <a:pt x="109" y="103"/>
                  </a:lnTo>
                  <a:lnTo>
                    <a:pt x="108" y="104"/>
                  </a:lnTo>
                  <a:lnTo>
                    <a:pt x="107" y="104"/>
                  </a:lnTo>
                  <a:lnTo>
                    <a:pt x="106" y="105"/>
                  </a:lnTo>
                  <a:lnTo>
                    <a:pt x="105" y="105"/>
                  </a:lnTo>
                  <a:lnTo>
                    <a:pt x="103" y="105"/>
                  </a:lnTo>
                  <a:lnTo>
                    <a:pt x="102" y="105"/>
                  </a:lnTo>
                  <a:lnTo>
                    <a:pt x="102" y="106"/>
                  </a:lnTo>
                  <a:lnTo>
                    <a:pt x="102" y="107"/>
                  </a:lnTo>
                  <a:lnTo>
                    <a:pt x="101" y="107"/>
                  </a:lnTo>
                  <a:lnTo>
                    <a:pt x="100" y="107"/>
                  </a:lnTo>
                  <a:lnTo>
                    <a:pt x="99" y="107"/>
                  </a:lnTo>
                  <a:lnTo>
                    <a:pt x="99" y="108"/>
                  </a:lnTo>
                  <a:lnTo>
                    <a:pt x="98" y="108"/>
                  </a:lnTo>
                  <a:lnTo>
                    <a:pt x="98" y="107"/>
                  </a:lnTo>
                  <a:lnTo>
                    <a:pt x="97" y="107"/>
                  </a:lnTo>
                  <a:lnTo>
                    <a:pt x="96" y="107"/>
                  </a:lnTo>
                  <a:lnTo>
                    <a:pt x="96" y="108"/>
                  </a:lnTo>
                  <a:lnTo>
                    <a:pt x="94" y="108"/>
                  </a:lnTo>
                  <a:lnTo>
                    <a:pt x="93" y="108"/>
                  </a:lnTo>
                  <a:lnTo>
                    <a:pt x="92" y="108"/>
                  </a:lnTo>
                  <a:lnTo>
                    <a:pt x="92" y="109"/>
                  </a:lnTo>
                  <a:lnTo>
                    <a:pt x="92" y="110"/>
                  </a:lnTo>
                  <a:lnTo>
                    <a:pt x="91" y="110"/>
                  </a:lnTo>
                  <a:lnTo>
                    <a:pt x="91" y="112"/>
                  </a:lnTo>
                  <a:lnTo>
                    <a:pt x="90" y="112"/>
                  </a:lnTo>
                  <a:lnTo>
                    <a:pt x="90" y="113"/>
                  </a:lnTo>
                  <a:lnTo>
                    <a:pt x="89" y="113"/>
                  </a:lnTo>
                  <a:lnTo>
                    <a:pt x="89" y="114"/>
                  </a:lnTo>
                  <a:lnTo>
                    <a:pt x="90" y="114"/>
                  </a:lnTo>
                  <a:lnTo>
                    <a:pt x="91" y="115"/>
                  </a:lnTo>
                  <a:lnTo>
                    <a:pt x="91" y="116"/>
                  </a:lnTo>
                  <a:lnTo>
                    <a:pt x="90" y="116"/>
                  </a:lnTo>
                  <a:lnTo>
                    <a:pt x="89" y="116"/>
                  </a:lnTo>
                  <a:lnTo>
                    <a:pt x="88" y="117"/>
                  </a:lnTo>
                  <a:lnTo>
                    <a:pt x="88" y="118"/>
                  </a:lnTo>
                  <a:lnTo>
                    <a:pt x="89" y="121"/>
                  </a:lnTo>
                  <a:lnTo>
                    <a:pt x="89" y="122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8" y="124"/>
                  </a:lnTo>
                  <a:lnTo>
                    <a:pt x="88" y="125"/>
                  </a:lnTo>
                  <a:lnTo>
                    <a:pt x="88" y="126"/>
                  </a:lnTo>
                  <a:lnTo>
                    <a:pt x="88" y="126"/>
                  </a:lnTo>
                  <a:lnTo>
                    <a:pt x="88" y="127"/>
                  </a:lnTo>
                  <a:lnTo>
                    <a:pt x="87" y="127"/>
                  </a:lnTo>
                  <a:lnTo>
                    <a:pt x="85" y="127"/>
                  </a:lnTo>
                  <a:lnTo>
                    <a:pt x="85" y="129"/>
                  </a:lnTo>
                  <a:lnTo>
                    <a:pt x="84" y="130"/>
                  </a:lnTo>
                  <a:lnTo>
                    <a:pt x="83" y="130"/>
                  </a:lnTo>
                  <a:lnTo>
                    <a:pt x="82" y="131"/>
                  </a:lnTo>
                  <a:lnTo>
                    <a:pt x="83" y="132"/>
                  </a:lnTo>
                  <a:lnTo>
                    <a:pt x="83" y="133"/>
                  </a:lnTo>
                  <a:lnTo>
                    <a:pt x="84" y="133"/>
                  </a:lnTo>
                  <a:lnTo>
                    <a:pt x="83" y="134"/>
                  </a:lnTo>
                  <a:lnTo>
                    <a:pt x="82" y="135"/>
                  </a:lnTo>
                  <a:lnTo>
                    <a:pt x="81" y="135"/>
                  </a:lnTo>
                  <a:lnTo>
                    <a:pt x="80" y="135"/>
                  </a:lnTo>
                  <a:lnTo>
                    <a:pt x="80" y="137"/>
                  </a:lnTo>
                  <a:lnTo>
                    <a:pt x="81" y="138"/>
                  </a:lnTo>
                  <a:lnTo>
                    <a:pt x="81" y="139"/>
                  </a:lnTo>
                  <a:lnTo>
                    <a:pt x="80" y="140"/>
                  </a:lnTo>
                  <a:lnTo>
                    <a:pt x="80" y="141"/>
                  </a:lnTo>
                  <a:lnTo>
                    <a:pt x="80" y="142"/>
                  </a:lnTo>
                  <a:lnTo>
                    <a:pt x="80" y="143"/>
                  </a:lnTo>
                  <a:lnTo>
                    <a:pt x="79" y="144"/>
                  </a:lnTo>
                  <a:lnTo>
                    <a:pt x="77" y="146"/>
                  </a:lnTo>
                  <a:lnTo>
                    <a:pt x="77" y="147"/>
                  </a:lnTo>
                  <a:lnTo>
                    <a:pt x="76" y="148"/>
                  </a:lnTo>
                  <a:lnTo>
                    <a:pt x="76" y="149"/>
                  </a:lnTo>
                  <a:lnTo>
                    <a:pt x="76" y="151"/>
                  </a:lnTo>
                  <a:lnTo>
                    <a:pt x="76" y="152"/>
                  </a:lnTo>
                  <a:lnTo>
                    <a:pt x="75" y="152"/>
                  </a:lnTo>
                  <a:lnTo>
                    <a:pt x="75" y="152"/>
                  </a:lnTo>
                  <a:lnTo>
                    <a:pt x="74" y="157"/>
                  </a:lnTo>
                  <a:lnTo>
                    <a:pt x="73" y="157"/>
                  </a:lnTo>
                  <a:lnTo>
                    <a:pt x="73" y="158"/>
                  </a:lnTo>
                  <a:lnTo>
                    <a:pt x="73" y="160"/>
                  </a:lnTo>
                  <a:lnTo>
                    <a:pt x="73" y="161"/>
                  </a:lnTo>
                  <a:lnTo>
                    <a:pt x="73" y="163"/>
                  </a:lnTo>
                  <a:lnTo>
                    <a:pt x="72" y="163"/>
                  </a:lnTo>
                  <a:lnTo>
                    <a:pt x="71" y="163"/>
                  </a:lnTo>
                  <a:lnTo>
                    <a:pt x="67" y="163"/>
                  </a:lnTo>
                  <a:lnTo>
                    <a:pt x="65" y="163"/>
                  </a:lnTo>
                  <a:lnTo>
                    <a:pt x="60" y="161"/>
                  </a:lnTo>
                  <a:lnTo>
                    <a:pt x="50" y="161"/>
                  </a:lnTo>
                  <a:lnTo>
                    <a:pt x="43" y="160"/>
                  </a:lnTo>
                  <a:lnTo>
                    <a:pt x="40" y="160"/>
                  </a:lnTo>
                  <a:lnTo>
                    <a:pt x="39" y="160"/>
                  </a:lnTo>
                  <a:lnTo>
                    <a:pt x="36" y="159"/>
                  </a:lnTo>
                  <a:lnTo>
                    <a:pt x="34" y="159"/>
                  </a:lnTo>
                  <a:lnTo>
                    <a:pt x="27" y="159"/>
                  </a:lnTo>
                  <a:lnTo>
                    <a:pt x="24" y="159"/>
                  </a:lnTo>
                  <a:lnTo>
                    <a:pt x="22" y="158"/>
                  </a:lnTo>
                  <a:lnTo>
                    <a:pt x="21" y="158"/>
                  </a:lnTo>
                  <a:lnTo>
                    <a:pt x="20" y="158"/>
                  </a:lnTo>
                  <a:lnTo>
                    <a:pt x="17" y="158"/>
                  </a:lnTo>
                  <a:lnTo>
                    <a:pt x="15" y="158"/>
                  </a:lnTo>
                  <a:lnTo>
                    <a:pt x="6" y="157"/>
                  </a:lnTo>
                  <a:lnTo>
                    <a:pt x="0" y="156"/>
                  </a:lnTo>
                  <a:lnTo>
                    <a:pt x="0" y="152"/>
                  </a:lnTo>
                  <a:lnTo>
                    <a:pt x="3" y="152"/>
                  </a:lnTo>
                  <a:lnTo>
                    <a:pt x="4" y="135"/>
                  </a:lnTo>
                  <a:lnTo>
                    <a:pt x="4" y="124"/>
                  </a:lnTo>
                  <a:lnTo>
                    <a:pt x="4" y="107"/>
                  </a:lnTo>
                  <a:lnTo>
                    <a:pt x="4" y="106"/>
                  </a:lnTo>
                  <a:lnTo>
                    <a:pt x="5" y="106"/>
                  </a:lnTo>
                  <a:lnTo>
                    <a:pt x="14" y="105"/>
                  </a:lnTo>
                  <a:lnTo>
                    <a:pt x="14" y="103"/>
                  </a:lnTo>
                  <a:lnTo>
                    <a:pt x="14" y="87"/>
                  </a:lnTo>
                  <a:lnTo>
                    <a:pt x="15" y="87"/>
                  </a:lnTo>
                  <a:lnTo>
                    <a:pt x="16" y="86"/>
                  </a:lnTo>
                  <a:lnTo>
                    <a:pt x="17" y="84"/>
                  </a:lnTo>
                  <a:lnTo>
                    <a:pt x="19" y="83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1"/>
                  </a:lnTo>
                  <a:lnTo>
                    <a:pt x="22" y="80"/>
                  </a:lnTo>
                  <a:lnTo>
                    <a:pt x="23" y="79"/>
                  </a:lnTo>
                  <a:lnTo>
                    <a:pt x="23" y="78"/>
                  </a:lnTo>
                  <a:lnTo>
                    <a:pt x="24" y="78"/>
                  </a:lnTo>
                  <a:lnTo>
                    <a:pt x="25" y="76"/>
                  </a:lnTo>
                  <a:lnTo>
                    <a:pt x="27" y="78"/>
                  </a:lnTo>
                  <a:lnTo>
                    <a:pt x="28" y="78"/>
                  </a:lnTo>
                  <a:lnTo>
                    <a:pt x="28" y="76"/>
                  </a:lnTo>
                  <a:lnTo>
                    <a:pt x="29" y="76"/>
                  </a:lnTo>
                  <a:lnTo>
                    <a:pt x="30" y="75"/>
                  </a:lnTo>
                  <a:lnTo>
                    <a:pt x="31" y="75"/>
                  </a:lnTo>
                  <a:lnTo>
                    <a:pt x="31" y="74"/>
                  </a:lnTo>
                  <a:lnTo>
                    <a:pt x="32" y="74"/>
                  </a:lnTo>
                  <a:lnTo>
                    <a:pt x="33" y="73"/>
                  </a:lnTo>
                  <a:lnTo>
                    <a:pt x="33" y="74"/>
                  </a:lnTo>
                  <a:lnTo>
                    <a:pt x="33" y="74"/>
                  </a:lnTo>
                  <a:lnTo>
                    <a:pt x="33" y="73"/>
                  </a:lnTo>
                  <a:lnTo>
                    <a:pt x="33" y="72"/>
                  </a:lnTo>
                  <a:lnTo>
                    <a:pt x="34" y="72"/>
                  </a:lnTo>
                  <a:lnTo>
                    <a:pt x="36" y="72"/>
                  </a:lnTo>
                  <a:lnTo>
                    <a:pt x="37" y="72"/>
                  </a:lnTo>
                  <a:lnTo>
                    <a:pt x="37" y="72"/>
                  </a:lnTo>
                  <a:lnTo>
                    <a:pt x="38" y="72"/>
                  </a:lnTo>
                  <a:lnTo>
                    <a:pt x="38" y="73"/>
                  </a:lnTo>
                  <a:lnTo>
                    <a:pt x="39" y="73"/>
                  </a:lnTo>
                  <a:lnTo>
                    <a:pt x="39" y="74"/>
                  </a:lnTo>
                  <a:lnTo>
                    <a:pt x="40" y="74"/>
                  </a:lnTo>
                  <a:lnTo>
                    <a:pt x="40" y="75"/>
                  </a:lnTo>
                  <a:lnTo>
                    <a:pt x="41" y="75"/>
                  </a:lnTo>
                  <a:lnTo>
                    <a:pt x="42" y="76"/>
                  </a:lnTo>
                  <a:lnTo>
                    <a:pt x="43" y="76"/>
                  </a:lnTo>
                  <a:lnTo>
                    <a:pt x="45" y="76"/>
                  </a:lnTo>
                  <a:lnTo>
                    <a:pt x="45" y="78"/>
                  </a:lnTo>
                  <a:lnTo>
                    <a:pt x="46" y="78"/>
                  </a:lnTo>
                  <a:lnTo>
                    <a:pt x="47" y="78"/>
                  </a:lnTo>
                  <a:lnTo>
                    <a:pt x="48" y="78"/>
                  </a:lnTo>
                  <a:lnTo>
                    <a:pt x="49" y="78"/>
                  </a:lnTo>
                  <a:lnTo>
                    <a:pt x="49" y="79"/>
                  </a:lnTo>
                  <a:lnTo>
                    <a:pt x="50" y="80"/>
                  </a:lnTo>
                  <a:lnTo>
                    <a:pt x="51" y="80"/>
                  </a:lnTo>
                  <a:lnTo>
                    <a:pt x="51" y="79"/>
                  </a:lnTo>
                  <a:lnTo>
                    <a:pt x="53" y="79"/>
                  </a:lnTo>
                  <a:lnTo>
                    <a:pt x="54" y="80"/>
                  </a:lnTo>
                  <a:lnTo>
                    <a:pt x="54" y="81"/>
                  </a:lnTo>
                  <a:lnTo>
                    <a:pt x="55" y="82"/>
                  </a:lnTo>
                  <a:lnTo>
                    <a:pt x="56" y="82"/>
                  </a:lnTo>
                  <a:lnTo>
                    <a:pt x="57" y="82"/>
                  </a:lnTo>
                  <a:lnTo>
                    <a:pt x="58" y="82"/>
                  </a:lnTo>
                  <a:lnTo>
                    <a:pt x="58" y="81"/>
                  </a:lnTo>
                  <a:lnTo>
                    <a:pt x="59" y="81"/>
                  </a:lnTo>
                  <a:lnTo>
                    <a:pt x="60" y="81"/>
                  </a:lnTo>
                  <a:lnTo>
                    <a:pt x="60" y="81"/>
                  </a:lnTo>
                  <a:lnTo>
                    <a:pt x="60" y="82"/>
                  </a:lnTo>
                  <a:lnTo>
                    <a:pt x="62" y="82"/>
                  </a:lnTo>
                  <a:lnTo>
                    <a:pt x="62" y="81"/>
                  </a:lnTo>
                  <a:lnTo>
                    <a:pt x="63" y="80"/>
                  </a:lnTo>
                  <a:lnTo>
                    <a:pt x="64" y="80"/>
                  </a:lnTo>
                  <a:lnTo>
                    <a:pt x="64" y="81"/>
                  </a:lnTo>
                  <a:lnTo>
                    <a:pt x="65" y="80"/>
                  </a:lnTo>
                  <a:lnTo>
                    <a:pt x="66" y="80"/>
                  </a:lnTo>
                  <a:lnTo>
                    <a:pt x="66" y="79"/>
                  </a:lnTo>
                  <a:lnTo>
                    <a:pt x="68" y="79"/>
                  </a:lnTo>
                  <a:lnTo>
                    <a:pt x="68" y="78"/>
                  </a:lnTo>
                  <a:lnTo>
                    <a:pt x="70" y="78"/>
                  </a:lnTo>
                  <a:lnTo>
                    <a:pt x="70" y="76"/>
                  </a:lnTo>
                  <a:lnTo>
                    <a:pt x="71" y="76"/>
                  </a:lnTo>
                  <a:lnTo>
                    <a:pt x="72" y="75"/>
                  </a:lnTo>
                  <a:lnTo>
                    <a:pt x="73" y="75"/>
                  </a:lnTo>
                  <a:lnTo>
                    <a:pt x="73" y="76"/>
                  </a:lnTo>
                  <a:lnTo>
                    <a:pt x="74" y="76"/>
                  </a:lnTo>
                  <a:lnTo>
                    <a:pt x="75" y="76"/>
                  </a:lnTo>
                  <a:lnTo>
                    <a:pt x="74" y="78"/>
                  </a:lnTo>
                  <a:lnTo>
                    <a:pt x="75" y="78"/>
                  </a:lnTo>
                  <a:lnTo>
                    <a:pt x="75" y="79"/>
                  </a:lnTo>
                  <a:lnTo>
                    <a:pt x="76" y="80"/>
                  </a:lnTo>
                  <a:lnTo>
                    <a:pt x="76" y="81"/>
                  </a:lnTo>
                  <a:lnTo>
                    <a:pt x="77" y="81"/>
                  </a:lnTo>
                  <a:lnTo>
                    <a:pt x="79" y="81"/>
                  </a:lnTo>
                  <a:lnTo>
                    <a:pt x="79" y="82"/>
                  </a:lnTo>
                  <a:lnTo>
                    <a:pt x="80" y="82"/>
                  </a:lnTo>
                  <a:lnTo>
                    <a:pt x="81" y="82"/>
                  </a:lnTo>
                  <a:lnTo>
                    <a:pt x="82" y="82"/>
                  </a:lnTo>
                  <a:lnTo>
                    <a:pt x="83" y="82"/>
                  </a:lnTo>
                  <a:lnTo>
                    <a:pt x="84" y="83"/>
                  </a:lnTo>
                  <a:lnTo>
                    <a:pt x="84" y="84"/>
                  </a:lnTo>
                  <a:lnTo>
                    <a:pt x="85" y="84"/>
                  </a:lnTo>
                  <a:lnTo>
                    <a:pt x="87" y="84"/>
                  </a:lnTo>
                  <a:lnTo>
                    <a:pt x="88" y="84"/>
                  </a:lnTo>
                  <a:lnTo>
                    <a:pt x="88" y="83"/>
                  </a:lnTo>
                  <a:lnTo>
                    <a:pt x="88" y="83"/>
                  </a:lnTo>
                  <a:lnTo>
                    <a:pt x="89" y="83"/>
                  </a:lnTo>
                  <a:lnTo>
                    <a:pt x="90" y="82"/>
                  </a:lnTo>
                  <a:lnTo>
                    <a:pt x="91" y="82"/>
                  </a:lnTo>
                  <a:lnTo>
                    <a:pt x="92" y="82"/>
                  </a:lnTo>
                  <a:lnTo>
                    <a:pt x="92" y="81"/>
                  </a:lnTo>
                  <a:lnTo>
                    <a:pt x="93" y="80"/>
                  </a:lnTo>
                  <a:lnTo>
                    <a:pt x="93" y="79"/>
                  </a:lnTo>
                  <a:lnTo>
                    <a:pt x="94" y="79"/>
                  </a:lnTo>
                  <a:lnTo>
                    <a:pt x="94" y="78"/>
                  </a:lnTo>
                  <a:lnTo>
                    <a:pt x="94" y="76"/>
                  </a:lnTo>
                  <a:lnTo>
                    <a:pt x="94" y="75"/>
                  </a:lnTo>
                  <a:lnTo>
                    <a:pt x="96" y="75"/>
                  </a:lnTo>
                  <a:lnTo>
                    <a:pt x="96" y="74"/>
                  </a:lnTo>
                  <a:lnTo>
                    <a:pt x="97" y="73"/>
                  </a:lnTo>
                  <a:lnTo>
                    <a:pt x="98" y="73"/>
                  </a:lnTo>
                  <a:lnTo>
                    <a:pt x="98" y="72"/>
                  </a:lnTo>
                  <a:lnTo>
                    <a:pt x="99" y="72"/>
                  </a:lnTo>
                  <a:lnTo>
                    <a:pt x="99" y="70"/>
                  </a:lnTo>
                  <a:lnTo>
                    <a:pt x="100" y="70"/>
                  </a:lnTo>
                  <a:lnTo>
                    <a:pt x="100" y="68"/>
                  </a:lnTo>
                  <a:lnTo>
                    <a:pt x="101" y="68"/>
                  </a:lnTo>
                  <a:lnTo>
                    <a:pt x="101" y="67"/>
                  </a:lnTo>
                  <a:lnTo>
                    <a:pt x="101" y="66"/>
                  </a:lnTo>
                  <a:lnTo>
                    <a:pt x="102" y="66"/>
                  </a:lnTo>
                  <a:lnTo>
                    <a:pt x="102" y="65"/>
                  </a:lnTo>
                  <a:lnTo>
                    <a:pt x="101" y="65"/>
                  </a:lnTo>
                  <a:lnTo>
                    <a:pt x="101" y="64"/>
                  </a:lnTo>
                  <a:lnTo>
                    <a:pt x="102" y="64"/>
                  </a:lnTo>
                  <a:lnTo>
                    <a:pt x="103" y="63"/>
                  </a:lnTo>
                  <a:lnTo>
                    <a:pt x="103" y="62"/>
                  </a:lnTo>
                  <a:lnTo>
                    <a:pt x="103" y="61"/>
                  </a:lnTo>
                  <a:lnTo>
                    <a:pt x="103" y="59"/>
                  </a:lnTo>
                  <a:lnTo>
                    <a:pt x="103" y="58"/>
                  </a:lnTo>
                  <a:lnTo>
                    <a:pt x="103" y="57"/>
                  </a:lnTo>
                  <a:lnTo>
                    <a:pt x="103" y="56"/>
                  </a:lnTo>
                  <a:lnTo>
                    <a:pt x="105" y="56"/>
                  </a:lnTo>
                  <a:lnTo>
                    <a:pt x="106" y="56"/>
                  </a:lnTo>
                  <a:lnTo>
                    <a:pt x="106" y="55"/>
                  </a:lnTo>
                  <a:lnTo>
                    <a:pt x="107" y="54"/>
                  </a:lnTo>
                  <a:lnTo>
                    <a:pt x="108" y="53"/>
                  </a:lnTo>
                  <a:lnTo>
                    <a:pt x="108" y="51"/>
                  </a:lnTo>
                  <a:lnTo>
                    <a:pt x="109" y="50"/>
                  </a:lnTo>
                  <a:lnTo>
                    <a:pt x="110" y="50"/>
                  </a:lnTo>
                  <a:lnTo>
                    <a:pt x="110" y="49"/>
                  </a:lnTo>
                  <a:lnTo>
                    <a:pt x="111" y="49"/>
                  </a:lnTo>
                  <a:lnTo>
                    <a:pt x="111" y="48"/>
                  </a:lnTo>
                  <a:lnTo>
                    <a:pt x="111" y="47"/>
                  </a:lnTo>
                  <a:lnTo>
                    <a:pt x="113" y="47"/>
                  </a:lnTo>
                  <a:lnTo>
                    <a:pt x="113" y="46"/>
                  </a:lnTo>
                  <a:lnTo>
                    <a:pt x="114" y="46"/>
                  </a:lnTo>
                  <a:lnTo>
                    <a:pt x="114" y="45"/>
                  </a:lnTo>
                  <a:lnTo>
                    <a:pt x="116" y="45"/>
                  </a:lnTo>
                  <a:lnTo>
                    <a:pt x="116" y="45"/>
                  </a:lnTo>
                  <a:lnTo>
                    <a:pt x="116" y="44"/>
                  </a:lnTo>
                  <a:lnTo>
                    <a:pt x="116" y="42"/>
                  </a:lnTo>
                  <a:lnTo>
                    <a:pt x="117" y="42"/>
                  </a:lnTo>
                  <a:lnTo>
                    <a:pt x="118" y="42"/>
                  </a:lnTo>
                  <a:lnTo>
                    <a:pt x="119" y="42"/>
                  </a:lnTo>
                  <a:lnTo>
                    <a:pt x="119" y="41"/>
                  </a:lnTo>
                  <a:lnTo>
                    <a:pt x="119" y="40"/>
                  </a:lnTo>
                  <a:lnTo>
                    <a:pt x="120" y="40"/>
                  </a:lnTo>
                  <a:lnTo>
                    <a:pt x="122" y="39"/>
                  </a:lnTo>
                  <a:lnTo>
                    <a:pt x="123" y="39"/>
                  </a:lnTo>
                  <a:lnTo>
                    <a:pt x="124" y="39"/>
                  </a:lnTo>
                  <a:lnTo>
                    <a:pt x="124" y="38"/>
                  </a:lnTo>
                  <a:lnTo>
                    <a:pt x="125" y="38"/>
                  </a:lnTo>
                  <a:lnTo>
                    <a:pt x="127" y="38"/>
                  </a:lnTo>
                  <a:lnTo>
                    <a:pt x="128" y="38"/>
                  </a:lnTo>
                  <a:lnTo>
                    <a:pt x="128" y="37"/>
                  </a:lnTo>
                  <a:lnTo>
                    <a:pt x="128" y="36"/>
                  </a:lnTo>
                  <a:lnTo>
                    <a:pt x="128" y="34"/>
                  </a:lnTo>
                  <a:lnTo>
                    <a:pt x="130" y="34"/>
                  </a:lnTo>
                  <a:lnTo>
                    <a:pt x="131" y="32"/>
                  </a:lnTo>
                  <a:lnTo>
                    <a:pt x="131" y="31"/>
                  </a:lnTo>
                  <a:lnTo>
                    <a:pt x="131" y="30"/>
                  </a:lnTo>
                  <a:lnTo>
                    <a:pt x="132" y="29"/>
                  </a:lnTo>
                  <a:lnTo>
                    <a:pt x="133" y="29"/>
                  </a:lnTo>
                  <a:lnTo>
                    <a:pt x="133" y="28"/>
                  </a:lnTo>
                  <a:lnTo>
                    <a:pt x="134" y="28"/>
                  </a:lnTo>
                  <a:lnTo>
                    <a:pt x="135" y="28"/>
                  </a:lnTo>
                  <a:lnTo>
                    <a:pt x="135" y="27"/>
                  </a:lnTo>
                  <a:lnTo>
                    <a:pt x="136" y="27"/>
                  </a:lnTo>
                  <a:lnTo>
                    <a:pt x="136" y="25"/>
                  </a:lnTo>
                  <a:lnTo>
                    <a:pt x="137" y="25"/>
                  </a:lnTo>
                  <a:lnTo>
                    <a:pt x="139" y="25"/>
                  </a:lnTo>
                  <a:lnTo>
                    <a:pt x="139" y="24"/>
                  </a:lnTo>
                  <a:lnTo>
                    <a:pt x="140" y="23"/>
                  </a:lnTo>
                  <a:lnTo>
                    <a:pt x="141" y="23"/>
                  </a:lnTo>
                  <a:lnTo>
                    <a:pt x="142" y="23"/>
                  </a:lnTo>
                  <a:lnTo>
                    <a:pt x="143" y="22"/>
                  </a:lnTo>
                  <a:lnTo>
                    <a:pt x="143" y="21"/>
                  </a:lnTo>
                  <a:lnTo>
                    <a:pt x="143" y="21"/>
                  </a:lnTo>
                  <a:lnTo>
                    <a:pt x="144" y="20"/>
                  </a:lnTo>
                  <a:lnTo>
                    <a:pt x="145" y="19"/>
                  </a:lnTo>
                  <a:lnTo>
                    <a:pt x="147" y="17"/>
                  </a:lnTo>
                  <a:lnTo>
                    <a:pt x="147" y="17"/>
                  </a:lnTo>
                  <a:lnTo>
                    <a:pt x="148" y="17"/>
                  </a:lnTo>
                  <a:lnTo>
                    <a:pt x="149" y="17"/>
                  </a:lnTo>
                  <a:lnTo>
                    <a:pt x="149" y="16"/>
                  </a:lnTo>
                  <a:lnTo>
                    <a:pt x="150" y="16"/>
                  </a:lnTo>
                  <a:lnTo>
                    <a:pt x="150" y="15"/>
                  </a:lnTo>
                  <a:lnTo>
                    <a:pt x="151" y="15"/>
                  </a:lnTo>
                  <a:lnTo>
                    <a:pt x="153" y="13"/>
                  </a:lnTo>
                  <a:lnTo>
                    <a:pt x="153" y="12"/>
                  </a:lnTo>
                  <a:lnTo>
                    <a:pt x="154" y="12"/>
                  </a:lnTo>
                  <a:lnTo>
                    <a:pt x="154" y="11"/>
                  </a:lnTo>
                  <a:lnTo>
                    <a:pt x="156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8" y="8"/>
                  </a:lnTo>
                  <a:lnTo>
                    <a:pt x="160" y="7"/>
                  </a:lnTo>
                  <a:lnTo>
                    <a:pt x="161" y="7"/>
                  </a:lnTo>
                  <a:lnTo>
                    <a:pt x="161" y="6"/>
                  </a:lnTo>
                  <a:lnTo>
                    <a:pt x="162" y="6"/>
                  </a:lnTo>
                  <a:lnTo>
                    <a:pt x="163" y="5"/>
                  </a:lnTo>
                  <a:lnTo>
                    <a:pt x="165" y="5"/>
                  </a:lnTo>
                  <a:lnTo>
                    <a:pt x="165" y="4"/>
                  </a:lnTo>
                  <a:lnTo>
                    <a:pt x="166" y="4"/>
                  </a:lnTo>
                  <a:lnTo>
                    <a:pt x="167" y="4"/>
                  </a:lnTo>
                  <a:lnTo>
                    <a:pt x="167" y="3"/>
                  </a:lnTo>
                  <a:lnTo>
                    <a:pt x="168" y="3"/>
                  </a:lnTo>
                  <a:lnTo>
                    <a:pt x="169" y="3"/>
                  </a:lnTo>
                  <a:lnTo>
                    <a:pt x="170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3" y="3"/>
                  </a:lnTo>
                  <a:lnTo>
                    <a:pt x="173" y="2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92" y="0"/>
                  </a:lnTo>
                  <a:lnTo>
                    <a:pt x="194" y="0"/>
                  </a:lnTo>
                  <a:lnTo>
                    <a:pt x="195" y="0"/>
                  </a:lnTo>
                  <a:lnTo>
                    <a:pt x="200" y="0"/>
                  </a:lnTo>
                  <a:lnTo>
                    <a:pt x="201" y="0"/>
                  </a:lnTo>
                  <a:lnTo>
                    <a:pt x="212" y="0"/>
                  </a:lnTo>
                  <a:lnTo>
                    <a:pt x="218" y="0"/>
                  </a:lnTo>
                  <a:lnTo>
                    <a:pt x="220" y="0"/>
                  </a:lnTo>
                  <a:lnTo>
                    <a:pt x="230" y="0"/>
                  </a:lnTo>
                  <a:lnTo>
                    <a:pt x="233" y="0"/>
                  </a:lnTo>
                  <a:lnTo>
                    <a:pt x="234" y="0"/>
                  </a:lnTo>
                  <a:lnTo>
                    <a:pt x="236" y="0"/>
                  </a:lnTo>
                  <a:lnTo>
                    <a:pt x="240" y="0"/>
                  </a:lnTo>
                  <a:lnTo>
                    <a:pt x="244" y="0"/>
                  </a:lnTo>
                  <a:lnTo>
                    <a:pt x="245" y="0"/>
                  </a:lnTo>
                  <a:lnTo>
                    <a:pt x="255" y="0"/>
                  </a:lnTo>
                  <a:lnTo>
                    <a:pt x="257" y="0"/>
                  </a:lnTo>
                  <a:lnTo>
                    <a:pt x="261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68" y="0"/>
                  </a:lnTo>
                  <a:lnTo>
                    <a:pt x="276" y="0"/>
                  </a:lnTo>
                  <a:lnTo>
                    <a:pt x="278" y="0"/>
                  </a:lnTo>
                  <a:lnTo>
                    <a:pt x="285" y="0"/>
                  </a:lnTo>
                  <a:lnTo>
                    <a:pt x="302" y="0"/>
                  </a:lnTo>
                  <a:lnTo>
                    <a:pt x="306" y="0"/>
                  </a:lnTo>
                  <a:lnTo>
                    <a:pt x="307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2" name="Freeform 109">
              <a:extLst>
                <a:ext uri="{FF2B5EF4-FFF2-40B4-BE49-F238E27FC236}">
                  <a16:creationId xmlns:a16="http://schemas.microsoft.com/office/drawing/2014/main" id="{91427AC9-CD31-6194-7F81-B74F09E5CB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44800" y="2393950"/>
              <a:ext cx="271463" cy="301625"/>
            </a:xfrm>
            <a:custGeom>
              <a:avLst/>
              <a:gdLst>
                <a:gd name="T0" fmla="*/ 15 w 171"/>
                <a:gd name="T1" fmla="*/ 188 h 190"/>
                <a:gd name="T2" fmla="*/ 17 w 171"/>
                <a:gd name="T3" fmla="*/ 188 h 190"/>
                <a:gd name="T4" fmla="*/ 6 w 171"/>
                <a:gd name="T5" fmla="*/ 190 h 190"/>
                <a:gd name="T6" fmla="*/ 2 w 171"/>
                <a:gd name="T7" fmla="*/ 180 h 190"/>
                <a:gd name="T8" fmla="*/ 8 w 171"/>
                <a:gd name="T9" fmla="*/ 186 h 190"/>
                <a:gd name="T10" fmla="*/ 0 w 171"/>
                <a:gd name="T11" fmla="*/ 177 h 190"/>
                <a:gd name="T12" fmla="*/ 171 w 171"/>
                <a:gd name="T13" fmla="*/ 61 h 190"/>
                <a:gd name="T14" fmla="*/ 169 w 171"/>
                <a:gd name="T15" fmla="*/ 118 h 190"/>
                <a:gd name="T16" fmla="*/ 163 w 171"/>
                <a:gd name="T17" fmla="*/ 117 h 190"/>
                <a:gd name="T18" fmla="*/ 156 w 171"/>
                <a:gd name="T19" fmla="*/ 121 h 190"/>
                <a:gd name="T20" fmla="*/ 150 w 171"/>
                <a:gd name="T21" fmla="*/ 122 h 190"/>
                <a:gd name="T22" fmla="*/ 142 w 171"/>
                <a:gd name="T23" fmla="*/ 127 h 190"/>
                <a:gd name="T24" fmla="*/ 135 w 171"/>
                <a:gd name="T25" fmla="*/ 129 h 190"/>
                <a:gd name="T26" fmla="*/ 123 w 171"/>
                <a:gd name="T27" fmla="*/ 130 h 190"/>
                <a:gd name="T28" fmla="*/ 114 w 171"/>
                <a:gd name="T29" fmla="*/ 132 h 190"/>
                <a:gd name="T30" fmla="*/ 108 w 171"/>
                <a:gd name="T31" fmla="*/ 134 h 190"/>
                <a:gd name="T32" fmla="*/ 102 w 171"/>
                <a:gd name="T33" fmla="*/ 135 h 190"/>
                <a:gd name="T34" fmla="*/ 94 w 171"/>
                <a:gd name="T35" fmla="*/ 136 h 190"/>
                <a:gd name="T36" fmla="*/ 88 w 171"/>
                <a:gd name="T37" fmla="*/ 132 h 190"/>
                <a:gd name="T38" fmla="*/ 81 w 171"/>
                <a:gd name="T39" fmla="*/ 129 h 190"/>
                <a:gd name="T40" fmla="*/ 75 w 171"/>
                <a:gd name="T41" fmla="*/ 132 h 190"/>
                <a:gd name="T42" fmla="*/ 70 w 171"/>
                <a:gd name="T43" fmla="*/ 140 h 190"/>
                <a:gd name="T44" fmla="*/ 66 w 171"/>
                <a:gd name="T45" fmla="*/ 146 h 190"/>
                <a:gd name="T46" fmla="*/ 64 w 171"/>
                <a:gd name="T47" fmla="*/ 154 h 190"/>
                <a:gd name="T48" fmla="*/ 58 w 171"/>
                <a:gd name="T49" fmla="*/ 159 h 190"/>
                <a:gd name="T50" fmla="*/ 54 w 171"/>
                <a:gd name="T51" fmla="*/ 164 h 190"/>
                <a:gd name="T52" fmla="*/ 56 w 171"/>
                <a:gd name="T53" fmla="*/ 170 h 190"/>
                <a:gd name="T54" fmla="*/ 47 w 171"/>
                <a:gd name="T55" fmla="*/ 169 h 190"/>
                <a:gd name="T56" fmla="*/ 39 w 171"/>
                <a:gd name="T57" fmla="*/ 171 h 190"/>
                <a:gd name="T58" fmla="*/ 34 w 171"/>
                <a:gd name="T59" fmla="*/ 176 h 190"/>
                <a:gd name="T60" fmla="*/ 28 w 171"/>
                <a:gd name="T61" fmla="*/ 185 h 190"/>
                <a:gd name="T62" fmla="*/ 18 w 171"/>
                <a:gd name="T63" fmla="*/ 188 h 190"/>
                <a:gd name="T64" fmla="*/ 11 w 171"/>
                <a:gd name="T65" fmla="*/ 182 h 190"/>
                <a:gd name="T66" fmla="*/ 19 w 171"/>
                <a:gd name="T67" fmla="*/ 177 h 190"/>
                <a:gd name="T68" fmla="*/ 27 w 171"/>
                <a:gd name="T69" fmla="*/ 174 h 190"/>
                <a:gd name="T70" fmla="*/ 30 w 171"/>
                <a:gd name="T71" fmla="*/ 167 h 190"/>
                <a:gd name="T72" fmla="*/ 32 w 171"/>
                <a:gd name="T73" fmla="*/ 159 h 190"/>
                <a:gd name="T74" fmla="*/ 38 w 171"/>
                <a:gd name="T75" fmla="*/ 151 h 190"/>
                <a:gd name="T76" fmla="*/ 43 w 171"/>
                <a:gd name="T77" fmla="*/ 145 h 190"/>
                <a:gd name="T78" fmla="*/ 49 w 171"/>
                <a:gd name="T79" fmla="*/ 140 h 190"/>
                <a:gd name="T80" fmla="*/ 51 w 171"/>
                <a:gd name="T81" fmla="*/ 131 h 190"/>
                <a:gd name="T82" fmla="*/ 49 w 171"/>
                <a:gd name="T83" fmla="*/ 120 h 190"/>
                <a:gd name="T84" fmla="*/ 54 w 171"/>
                <a:gd name="T85" fmla="*/ 110 h 190"/>
                <a:gd name="T86" fmla="*/ 65 w 171"/>
                <a:gd name="T87" fmla="*/ 102 h 190"/>
                <a:gd name="T88" fmla="*/ 68 w 171"/>
                <a:gd name="T89" fmla="*/ 95 h 190"/>
                <a:gd name="T90" fmla="*/ 66 w 171"/>
                <a:gd name="T91" fmla="*/ 85 h 190"/>
                <a:gd name="T92" fmla="*/ 71 w 171"/>
                <a:gd name="T93" fmla="*/ 78 h 190"/>
                <a:gd name="T94" fmla="*/ 64 w 171"/>
                <a:gd name="T95" fmla="*/ 71 h 190"/>
                <a:gd name="T96" fmla="*/ 58 w 171"/>
                <a:gd name="T97" fmla="*/ 64 h 190"/>
                <a:gd name="T98" fmla="*/ 66 w 171"/>
                <a:gd name="T99" fmla="*/ 57 h 190"/>
                <a:gd name="T100" fmla="*/ 69 w 171"/>
                <a:gd name="T101" fmla="*/ 49 h 190"/>
                <a:gd name="T102" fmla="*/ 70 w 171"/>
                <a:gd name="T103" fmla="*/ 40 h 190"/>
                <a:gd name="T104" fmla="*/ 62 w 171"/>
                <a:gd name="T105" fmla="*/ 37 h 190"/>
                <a:gd name="T106" fmla="*/ 56 w 171"/>
                <a:gd name="T107" fmla="*/ 24 h 190"/>
                <a:gd name="T108" fmla="*/ 49 w 171"/>
                <a:gd name="T109" fmla="*/ 21 h 190"/>
                <a:gd name="T110" fmla="*/ 44 w 171"/>
                <a:gd name="T111" fmla="*/ 11 h 190"/>
                <a:gd name="T112" fmla="*/ 51 w 171"/>
                <a:gd name="T113" fmla="*/ 2 h 190"/>
                <a:gd name="T114" fmla="*/ 75 w 171"/>
                <a:gd name="T115" fmla="*/ 0 h 190"/>
                <a:gd name="T116" fmla="*/ 109 w 171"/>
                <a:gd name="T117" fmla="*/ 3 h 190"/>
                <a:gd name="T118" fmla="*/ 146 w 171"/>
                <a:gd name="T119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1" h="190">
                  <a:moveTo>
                    <a:pt x="17" y="189"/>
                  </a:moveTo>
                  <a:lnTo>
                    <a:pt x="14" y="190"/>
                  </a:lnTo>
                  <a:lnTo>
                    <a:pt x="13" y="190"/>
                  </a:lnTo>
                  <a:lnTo>
                    <a:pt x="12" y="190"/>
                  </a:lnTo>
                  <a:lnTo>
                    <a:pt x="10" y="190"/>
                  </a:lnTo>
                  <a:lnTo>
                    <a:pt x="11" y="189"/>
                  </a:lnTo>
                  <a:lnTo>
                    <a:pt x="12" y="189"/>
                  </a:lnTo>
                  <a:lnTo>
                    <a:pt x="15" y="189"/>
                  </a:lnTo>
                  <a:lnTo>
                    <a:pt x="15" y="188"/>
                  </a:lnTo>
                  <a:lnTo>
                    <a:pt x="17" y="188"/>
                  </a:lnTo>
                  <a:lnTo>
                    <a:pt x="17" y="189"/>
                  </a:lnTo>
                  <a:close/>
                  <a:moveTo>
                    <a:pt x="12" y="188"/>
                  </a:moveTo>
                  <a:lnTo>
                    <a:pt x="12" y="187"/>
                  </a:lnTo>
                  <a:lnTo>
                    <a:pt x="12" y="187"/>
                  </a:lnTo>
                  <a:lnTo>
                    <a:pt x="13" y="187"/>
                  </a:lnTo>
                  <a:lnTo>
                    <a:pt x="15" y="188"/>
                  </a:lnTo>
                  <a:lnTo>
                    <a:pt x="17" y="187"/>
                  </a:lnTo>
                  <a:lnTo>
                    <a:pt x="17" y="188"/>
                  </a:lnTo>
                  <a:lnTo>
                    <a:pt x="15" y="188"/>
                  </a:lnTo>
                  <a:lnTo>
                    <a:pt x="14" y="188"/>
                  </a:lnTo>
                  <a:lnTo>
                    <a:pt x="13" y="189"/>
                  </a:lnTo>
                  <a:lnTo>
                    <a:pt x="12" y="189"/>
                  </a:lnTo>
                  <a:lnTo>
                    <a:pt x="11" y="189"/>
                  </a:lnTo>
                  <a:lnTo>
                    <a:pt x="10" y="189"/>
                  </a:lnTo>
                  <a:lnTo>
                    <a:pt x="9" y="189"/>
                  </a:lnTo>
                  <a:lnTo>
                    <a:pt x="8" y="189"/>
                  </a:lnTo>
                  <a:lnTo>
                    <a:pt x="6" y="190"/>
                  </a:lnTo>
                  <a:lnTo>
                    <a:pt x="5" y="189"/>
                  </a:lnTo>
                  <a:lnTo>
                    <a:pt x="4" y="189"/>
                  </a:lnTo>
                  <a:lnTo>
                    <a:pt x="3" y="188"/>
                  </a:lnTo>
                  <a:lnTo>
                    <a:pt x="3" y="187"/>
                  </a:lnTo>
                  <a:lnTo>
                    <a:pt x="2" y="186"/>
                  </a:lnTo>
                  <a:lnTo>
                    <a:pt x="1" y="182"/>
                  </a:lnTo>
                  <a:lnTo>
                    <a:pt x="1" y="181"/>
                  </a:lnTo>
                  <a:lnTo>
                    <a:pt x="1" y="180"/>
                  </a:lnTo>
                  <a:lnTo>
                    <a:pt x="2" y="180"/>
                  </a:lnTo>
                  <a:lnTo>
                    <a:pt x="3" y="180"/>
                  </a:lnTo>
                  <a:lnTo>
                    <a:pt x="4" y="181"/>
                  </a:lnTo>
                  <a:lnTo>
                    <a:pt x="5" y="181"/>
                  </a:lnTo>
                  <a:lnTo>
                    <a:pt x="6" y="182"/>
                  </a:lnTo>
                  <a:lnTo>
                    <a:pt x="8" y="182"/>
                  </a:lnTo>
                  <a:lnTo>
                    <a:pt x="9" y="182"/>
                  </a:lnTo>
                  <a:lnTo>
                    <a:pt x="9" y="184"/>
                  </a:lnTo>
                  <a:lnTo>
                    <a:pt x="8" y="185"/>
                  </a:lnTo>
                  <a:lnTo>
                    <a:pt x="8" y="186"/>
                  </a:lnTo>
                  <a:lnTo>
                    <a:pt x="8" y="187"/>
                  </a:lnTo>
                  <a:lnTo>
                    <a:pt x="9" y="187"/>
                  </a:lnTo>
                  <a:lnTo>
                    <a:pt x="10" y="187"/>
                  </a:lnTo>
                  <a:lnTo>
                    <a:pt x="11" y="187"/>
                  </a:lnTo>
                  <a:lnTo>
                    <a:pt x="11" y="188"/>
                  </a:lnTo>
                  <a:lnTo>
                    <a:pt x="12" y="188"/>
                  </a:lnTo>
                  <a:close/>
                  <a:moveTo>
                    <a:pt x="1" y="177"/>
                  </a:moveTo>
                  <a:lnTo>
                    <a:pt x="1" y="178"/>
                  </a:lnTo>
                  <a:lnTo>
                    <a:pt x="0" y="177"/>
                  </a:lnTo>
                  <a:lnTo>
                    <a:pt x="1" y="177"/>
                  </a:lnTo>
                  <a:close/>
                  <a:moveTo>
                    <a:pt x="148" y="9"/>
                  </a:moveTo>
                  <a:lnTo>
                    <a:pt x="151" y="5"/>
                  </a:lnTo>
                  <a:lnTo>
                    <a:pt x="151" y="7"/>
                  </a:lnTo>
                  <a:lnTo>
                    <a:pt x="152" y="9"/>
                  </a:lnTo>
                  <a:lnTo>
                    <a:pt x="152" y="10"/>
                  </a:lnTo>
                  <a:lnTo>
                    <a:pt x="158" y="24"/>
                  </a:lnTo>
                  <a:lnTo>
                    <a:pt x="164" y="44"/>
                  </a:lnTo>
                  <a:lnTo>
                    <a:pt x="171" y="61"/>
                  </a:lnTo>
                  <a:lnTo>
                    <a:pt x="171" y="69"/>
                  </a:lnTo>
                  <a:lnTo>
                    <a:pt x="171" y="78"/>
                  </a:lnTo>
                  <a:lnTo>
                    <a:pt x="171" y="85"/>
                  </a:lnTo>
                  <a:lnTo>
                    <a:pt x="171" y="89"/>
                  </a:lnTo>
                  <a:lnTo>
                    <a:pt x="171" y="94"/>
                  </a:lnTo>
                  <a:lnTo>
                    <a:pt x="171" y="100"/>
                  </a:lnTo>
                  <a:lnTo>
                    <a:pt x="171" y="105"/>
                  </a:lnTo>
                  <a:lnTo>
                    <a:pt x="171" y="118"/>
                  </a:lnTo>
                  <a:lnTo>
                    <a:pt x="169" y="118"/>
                  </a:lnTo>
                  <a:lnTo>
                    <a:pt x="168" y="118"/>
                  </a:lnTo>
                  <a:lnTo>
                    <a:pt x="167" y="118"/>
                  </a:lnTo>
                  <a:lnTo>
                    <a:pt x="167" y="119"/>
                  </a:lnTo>
                  <a:lnTo>
                    <a:pt x="166" y="119"/>
                  </a:lnTo>
                  <a:lnTo>
                    <a:pt x="165" y="119"/>
                  </a:lnTo>
                  <a:lnTo>
                    <a:pt x="164" y="118"/>
                  </a:lnTo>
                  <a:lnTo>
                    <a:pt x="163" y="118"/>
                  </a:lnTo>
                  <a:lnTo>
                    <a:pt x="163" y="117"/>
                  </a:lnTo>
                  <a:lnTo>
                    <a:pt x="163" y="117"/>
                  </a:lnTo>
                  <a:lnTo>
                    <a:pt x="162" y="117"/>
                  </a:lnTo>
                  <a:lnTo>
                    <a:pt x="162" y="118"/>
                  </a:lnTo>
                  <a:lnTo>
                    <a:pt x="160" y="119"/>
                  </a:lnTo>
                  <a:lnTo>
                    <a:pt x="159" y="119"/>
                  </a:lnTo>
                  <a:lnTo>
                    <a:pt x="159" y="120"/>
                  </a:lnTo>
                  <a:lnTo>
                    <a:pt x="158" y="120"/>
                  </a:lnTo>
                  <a:lnTo>
                    <a:pt x="158" y="121"/>
                  </a:lnTo>
                  <a:lnTo>
                    <a:pt x="157" y="121"/>
                  </a:lnTo>
                  <a:lnTo>
                    <a:pt x="156" y="121"/>
                  </a:lnTo>
                  <a:lnTo>
                    <a:pt x="156" y="122"/>
                  </a:lnTo>
                  <a:lnTo>
                    <a:pt x="156" y="121"/>
                  </a:lnTo>
                  <a:lnTo>
                    <a:pt x="155" y="121"/>
                  </a:lnTo>
                  <a:lnTo>
                    <a:pt x="154" y="122"/>
                  </a:lnTo>
                  <a:lnTo>
                    <a:pt x="152" y="122"/>
                  </a:lnTo>
                  <a:lnTo>
                    <a:pt x="151" y="122"/>
                  </a:lnTo>
                  <a:lnTo>
                    <a:pt x="151" y="123"/>
                  </a:lnTo>
                  <a:lnTo>
                    <a:pt x="151" y="122"/>
                  </a:lnTo>
                  <a:lnTo>
                    <a:pt x="150" y="122"/>
                  </a:lnTo>
                  <a:lnTo>
                    <a:pt x="149" y="123"/>
                  </a:lnTo>
                  <a:lnTo>
                    <a:pt x="148" y="123"/>
                  </a:lnTo>
                  <a:lnTo>
                    <a:pt x="148" y="125"/>
                  </a:lnTo>
                  <a:lnTo>
                    <a:pt x="147" y="125"/>
                  </a:lnTo>
                  <a:lnTo>
                    <a:pt x="146" y="126"/>
                  </a:lnTo>
                  <a:lnTo>
                    <a:pt x="145" y="126"/>
                  </a:lnTo>
                  <a:lnTo>
                    <a:pt x="143" y="126"/>
                  </a:lnTo>
                  <a:lnTo>
                    <a:pt x="142" y="126"/>
                  </a:lnTo>
                  <a:lnTo>
                    <a:pt x="142" y="127"/>
                  </a:lnTo>
                  <a:lnTo>
                    <a:pt x="142" y="128"/>
                  </a:lnTo>
                  <a:lnTo>
                    <a:pt x="141" y="128"/>
                  </a:lnTo>
                  <a:lnTo>
                    <a:pt x="140" y="128"/>
                  </a:lnTo>
                  <a:lnTo>
                    <a:pt x="140" y="129"/>
                  </a:lnTo>
                  <a:lnTo>
                    <a:pt x="139" y="129"/>
                  </a:lnTo>
                  <a:lnTo>
                    <a:pt x="138" y="129"/>
                  </a:lnTo>
                  <a:lnTo>
                    <a:pt x="137" y="129"/>
                  </a:lnTo>
                  <a:lnTo>
                    <a:pt x="135" y="129"/>
                  </a:lnTo>
                  <a:lnTo>
                    <a:pt x="135" y="129"/>
                  </a:lnTo>
                  <a:lnTo>
                    <a:pt x="134" y="131"/>
                  </a:lnTo>
                  <a:lnTo>
                    <a:pt x="131" y="131"/>
                  </a:lnTo>
                  <a:lnTo>
                    <a:pt x="129" y="131"/>
                  </a:lnTo>
                  <a:lnTo>
                    <a:pt x="128" y="131"/>
                  </a:lnTo>
                  <a:lnTo>
                    <a:pt x="126" y="131"/>
                  </a:lnTo>
                  <a:lnTo>
                    <a:pt x="125" y="131"/>
                  </a:lnTo>
                  <a:lnTo>
                    <a:pt x="124" y="131"/>
                  </a:lnTo>
                  <a:lnTo>
                    <a:pt x="123" y="131"/>
                  </a:lnTo>
                  <a:lnTo>
                    <a:pt x="123" y="130"/>
                  </a:lnTo>
                  <a:lnTo>
                    <a:pt x="122" y="130"/>
                  </a:lnTo>
                  <a:lnTo>
                    <a:pt x="121" y="130"/>
                  </a:lnTo>
                  <a:lnTo>
                    <a:pt x="120" y="130"/>
                  </a:lnTo>
                  <a:lnTo>
                    <a:pt x="118" y="130"/>
                  </a:lnTo>
                  <a:lnTo>
                    <a:pt x="116" y="130"/>
                  </a:lnTo>
                  <a:lnTo>
                    <a:pt x="116" y="131"/>
                  </a:lnTo>
                  <a:lnTo>
                    <a:pt x="115" y="131"/>
                  </a:lnTo>
                  <a:lnTo>
                    <a:pt x="115" y="132"/>
                  </a:lnTo>
                  <a:lnTo>
                    <a:pt x="114" y="132"/>
                  </a:lnTo>
                  <a:lnTo>
                    <a:pt x="113" y="132"/>
                  </a:lnTo>
                  <a:lnTo>
                    <a:pt x="113" y="134"/>
                  </a:lnTo>
                  <a:lnTo>
                    <a:pt x="112" y="134"/>
                  </a:lnTo>
                  <a:lnTo>
                    <a:pt x="111" y="134"/>
                  </a:lnTo>
                  <a:lnTo>
                    <a:pt x="111" y="132"/>
                  </a:lnTo>
                  <a:lnTo>
                    <a:pt x="109" y="132"/>
                  </a:lnTo>
                  <a:lnTo>
                    <a:pt x="109" y="134"/>
                  </a:lnTo>
                  <a:lnTo>
                    <a:pt x="108" y="134"/>
                  </a:lnTo>
                  <a:lnTo>
                    <a:pt x="108" y="134"/>
                  </a:lnTo>
                  <a:lnTo>
                    <a:pt x="107" y="134"/>
                  </a:lnTo>
                  <a:lnTo>
                    <a:pt x="107" y="135"/>
                  </a:lnTo>
                  <a:lnTo>
                    <a:pt x="106" y="135"/>
                  </a:lnTo>
                  <a:lnTo>
                    <a:pt x="105" y="135"/>
                  </a:lnTo>
                  <a:lnTo>
                    <a:pt x="105" y="136"/>
                  </a:lnTo>
                  <a:lnTo>
                    <a:pt x="104" y="136"/>
                  </a:lnTo>
                  <a:lnTo>
                    <a:pt x="104" y="135"/>
                  </a:lnTo>
                  <a:lnTo>
                    <a:pt x="103" y="135"/>
                  </a:lnTo>
                  <a:lnTo>
                    <a:pt x="102" y="135"/>
                  </a:lnTo>
                  <a:lnTo>
                    <a:pt x="100" y="135"/>
                  </a:lnTo>
                  <a:lnTo>
                    <a:pt x="99" y="135"/>
                  </a:lnTo>
                  <a:lnTo>
                    <a:pt x="98" y="135"/>
                  </a:lnTo>
                  <a:lnTo>
                    <a:pt x="97" y="135"/>
                  </a:lnTo>
                  <a:lnTo>
                    <a:pt x="96" y="135"/>
                  </a:lnTo>
                  <a:lnTo>
                    <a:pt x="95" y="134"/>
                  </a:lnTo>
                  <a:lnTo>
                    <a:pt x="95" y="135"/>
                  </a:lnTo>
                  <a:lnTo>
                    <a:pt x="94" y="135"/>
                  </a:lnTo>
                  <a:lnTo>
                    <a:pt x="94" y="136"/>
                  </a:lnTo>
                  <a:lnTo>
                    <a:pt x="92" y="136"/>
                  </a:lnTo>
                  <a:lnTo>
                    <a:pt x="92" y="135"/>
                  </a:lnTo>
                  <a:lnTo>
                    <a:pt x="91" y="135"/>
                  </a:lnTo>
                  <a:lnTo>
                    <a:pt x="90" y="134"/>
                  </a:lnTo>
                  <a:lnTo>
                    <a:pt x="90" y="135"/>
                  </a:lnTo>
                  <a:lnTo>
                    <a:pt x="90" y="134"/>
                  </a:lnTo>
                  <a:lnTo>
                    <a:pt x="89" y="134"/>
                  </a:lnTo>
                  <a:lnTo>
                    <a:pt x="88" y="134"/>
                  </a:lnTo>
                  <a:lnTo>
                    <a:pt x="88" y="132"/>
                  </a:lnTo>
                  <a:lnTo>
                    <a:pt x="87" y="132"/>
                  </a:lnTo>
                  <a:lnTo>
                    <a:pt x="87" y="131"/>
                  </a:lnTo>
                  <a:lnTo>
                    <a:pt x="87" y="130"/>
                  </a:lnTo>
                  <a:lnTo>
                    <a:pt x="86" y="129"/>
                  </a:lnTo>
                  <a:lnTo>
                    <a:pt x="85" y="129"/>
                  </a:lnTo>
                  <a:lnTo>
                    <a:pt x="83" y="129"/>
                  </a:lnTo>
                  <a:lnTo>
                    <a:pt x="82" y="129"/>
                  </a:lnTo>
                  <a:lnTo>
                    <a:pt x="81" y="129"/>
                  </a:lnTo>
                  <a:lnTo>
                    <a:pt x="81" y="129"/>
                  </a:lnTo>
                  <a:lnTo>
                    <a:pt x="81" y="128"/>
                  </a:lnTo>
                  <a:lnTo>
                    <a:pt x="80" y="128"/>
                  </a:lnTo>
                  <a:lnTo>
                    <a:pt x="79" y="128"/>
                  </a:lnTo>
                  <a:lnTo>
                    <a:pt x="78" y="128"/>
                  </a:lnTo>
                  <a:lnTo>
                    <a:pt x="77" y="128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7" y="131"/>
                  </a:lnTo>
                  <a:lnTo>
                    <a:pt x="75" y="132"/>
                  </a:lnTo>
                  <a:lnTo>
                    <a:pt x="74" y="132"/>
                  </a:lnTo>
                  <a:lnTo>
                    <a:pt x="74" y="134"/>
                  </a:lnTo>
                  <a:lnTo>
                    <a:pt x="73" y="135"/>
                  </a:lnTo>
                  <a:lnTo>
                    <a:pt x="72" y="136"/>
                  </a:lnTo>
                  <a:lnTo>
                    <a:pt x="70" y="137"/>
                  </a:lnTo>
                  <a:lnTo>
                    <a:pt x="70" y="138"/>
                  </a:lnTo>
                  <a:lnTo>
                    <a:pt x="71" y="139"/>
                  </a:lnTo>
                  <a:lnTo>
                    <a:pt x="71" y="140"/>
                  </a:lnTo>
                  <a:lnTo>
                    <a:pt x="70" y="140"/>
                  </a:lnTo>
                  <a:lnTo>
                    <a:pt x="70" y="142"/>
                  </a:lnTo>
                  <a:lnTo>
                    <a:pt x="70" y="143"/>
                  </a:lnTo>
                  <a:lnTo>
                    <a:pt x="69" y="143"/>
                  </a:lnTo>
                  <a:lnTo>
                    <a:pt x="68" y="143"/>
                  </a:lnTo>
                  <a:lnTo>
                    <a:pt x="66" y="143"/>
                  </a:lnTo>
                  <a:lnTo>
                    <a:pt x="66" y="144"/>
                  </a:lnTo>
                  <a:lnTo>
                    <a:pt x="65" y="145"/>
                  </a:lnTo>
                  <a:lnTo>
                    <a:pt x="65" y="146"/>
                  </a:lnTo>
                  <a:lnTo>
                    <a:pt x="66" y="146"/>
                  </a:lnTo>
                  <a:lnTo>
                    <a:pt x="66" y="147"/>
                  </a:lnTo>
                  <a:lnTo>
                    <a:pt x="65" y="148"/>
                  </a:lnTo>
                  <a:lnTo>
                    <a:pt x="66" y="148"/>
                  </a:lnTo>
                  <a:lnTo>
                    <a:pt x="66" y="150"/>
                  </a:lnTo>
                  <a:lnTo>
                    <a:pt x="66" y="151"/>
                  </a:lnTo>
                  <a:lnTo>
                    <a:pt x="65" y="152"/>
                  </a:lnTo>
                  <a:lnTo>
                    <a:pt x="65" y="153"/>
                  </a:lnTo>
                  <a:lnTo>
                    <a:pt x="65" y="154"/>
                  </a:lnTo>
                  <a:lnTo>
                    <a:pt x="64" y="154"/>
                  </a:lnTo>
                  <a:lnTo>
                    <a:pt x="64" y="155"/>
                  </a:lnTo>
                  <a:lnTo>
                    <a:pt x="64" y="156"/>
                  </a:lnTo>
                  <a:lnTo>
                    <a:pt x="63" y="156"/>
                  </a:lnTo>
                  <a:lnTo>
                    <a:pt x="62" y="156"/>
                  </a:lnTo>
                  <a:lnTo>
                    <a:pt x="62" y="157"/>
                  </a:lnTo>
                  <a:lnTo>
                    <a:pt x="61" y="157"/>
                  </a:lnTo>
                  <a:lnTo>
                    <a:pt x="61" y="159"/>
                  </a:lnTo>
                  <a:lnTo>
                    <a:pt x="60" y="159"/>
                  </a:lnTo>
                  <a:lnTo>
                    <a:pt x="58" y="159"/>
                  </a:lnTo>
                  <a:lnTo>
                    <a:pt x="58" y="160"/>
                  </a:lnTo>
                  <a:lnTo>
                    <a:pt x="60" y="160"/>
                  </a:lnTo>
                  <a:lnTo>
                    <a:pt x="60" y="160"/>
                  </a:lnTo>
                  <a:lnTo>
                    <a:pt x="58" y="160"/>
                  </a:lnTo>
                  <a:lnTo>
                    <a:pt x="57" y="160"/>
                  </a:lnTo>
                  <a:lnTo>
                    <a:pt x="56" y="161"/>
                  </a:lnTo>
                  <a:lnTo>
                    <a:pt x="55" y="162"/>
                  </a:lnTo>
                  <a:lnTo>
                    <a:pt x="54" y="163"/>
                  </a:lnTo>
                  <a:lnTo>
                    <a:pt x="54" y="164"/>
                  </a:lnTo>
                  <a:lnTo>
                    <a:pt x="54" y="165"/>
                  </a:lnTo>
                  <a:lnTo>
                    <a:pt x="54" y="167"/>
                  </a:lnTo>
                  <a:lnTo>
                    <a:pt x="55" y="167"/>
                  </a:lnTo>
                  <a:lnTo>
                    <a:pt x="56" y="168"/>
                  </a:lnTo>
                  <a:lnTo>
                    <a:pt x="57" y="169"/>
                  </a:lnTo>
                  <a:lnTo>
                    <a:pt x="57" y="170"/>
                  </a:lnTo>
                  <a:lnTo>
                    <a:pt x="57" y="171"/>
                  </a:lnTo>
                  <a:lnTo>
                    <a:pt x="56" y="171"/>
                  </a:lnTo>
                  <a:lnTo>
                    <a:pt x="56" y="170"/>
                  </a:lnTo>
                  <a:lnTo>
                    <a:pt x="55" y="170"/>
                  </a:lnTo>
                  <a:lnTo>
                    <a:pt x="54" y="170"/>
                  </a:lnTo>
                  <a:lnTo>
                    <a:pt x="53" y="169"/>
                  </a:lnTo>
                  <a:lnTo>
                    <a:pt x="52" y="169"/>
                  </a:lnTo>
                  <a:lnTo>
                    <a:pt x="51" y="168"/>
                  </a:lnTo>
                  <a:lnTo>
                    <a:pt x="49" y="168"/>
                  </a:lnTo>
                  <a:lnTo>
                    <a:pt x="49" y="169"/>
                  </a:lnTo>
                  <a:lnTo>
                    <a:pt x="48" y="168"/>
                  </a:lnTo>
                  <a:lnTo>
                    <a:pt x="47" y="169"/>
                  </a:lnTo>
                  <a:lnTo>
                    <a:pt x="46" y="169"/>
                  </a:lnTo>
                  <a:lnTo>
                    <a:pt x="45" y="170"/>
                  </a:lnTo>
                  <a:lnTo>
                    <a:pt x="44" y="170"/>
                  </a:lnTo>
                  <a:lnTo>
                    <a:pt x="44" y="171"/>
                  </a:lnTo>
                  <a:lnTo>
                    <a:pt x="44" y="172"/>
                  </a:lnTo>
                  <a:lnTo>
                    <a:pt x="43" y="172"/>
                  </a:lnTo>
                  <a:lnTo>
                    <a:pt x="42" y="172"/>
                  </a:lnTo>
                  <a:lnTo>
                    <a:pt x="40" y="171"/>
                  </a:lnTo>
                  <a:lnTo>
                    <a:pt x="39" y="171"/>
                  </a:lnTo>
                  <a:lnTo>
                    <a:pt x="38" y="170"/>
                  </a:lnTo>
                  <a:lnTo>
                    <a:pt x="37" y="171"/>
                  </a:lnTo>
                  <a:lnTo>
                    <a:pt x="36" y="171"/>
                  </a:lnTo>
                  <a:lnTo>
                    <a:pt x="35" y="171"/>
                  </a:lnTo>
                  <a:lnTo>
                    <a:pt x="35" y="172"/>
                  </a:lnTo>
                  <a:lnTo>
                    <a:pt x="34" y="172"/>
                  </a:lnTo>
                  <a:lnTo>
                    <a:pt x="32" y="173"/>
                  </a:lnTo>
                  <a:lnTo>
                    <a:pt x="32" y="174"/>
                  </a:lnTo>
                  <a:lnTo>
                    <a:pt x="34" y="176"/>
                  </a:lnTo>
                  <a:lnTo>
                    <a:pt x="34" y="177"/>
                  </a:lnTo>
                  <a:lnTo>
                    <a:pt x="34" y="178"/>
                  </a:lnTo>
                  <a:lnTo>
                    <a:pt x="34" y="179"/>
                  </a:lnTo>
                  <a:lnTo>
                    <a:pt x="34" y="180"/>
                  </a:lnTo>
                  <a:lnTo>
                    <a:pt x="32" y="181"/>
                  </a:lnTo>
                  <a:lnTo>
                    <a:pt x="31" y="182"/>
                  </a:lnTo>
                  <a:lnTo>
                    <a:pt x="30" y="184"/>
                  </a:lnTo>
                  <a:lnTo>
                    <a:pt x="29" y="184"/>
                  </a:lnTo>
                  <a:lnTo>
                    <a:pt x="28" y="185"/>
                  </a:lnTo>
                  <a:lnTo>
                    <a:pt x="27" y="186"/>
                  </a:lnTo>
                  <a:lnTo>
                    <a:pt x="27" y="186"/>
                  </a:lnTo>
                  <a:lnTo>
                    <a:pt x="26" y="186"/>
                  </a:lnTo>
                  <a:lnTo>
                    <a:pt x="25" y="187"/>
                  </a:lnTo>
                  <a:lnTo>
                    <a:pt x="23" y="187"/>
                  </a:lnTo>
                  <a:lnTo>
                    <a:pt x="22" y="188"/>
                  </a:lnTo>
                  <a:lnTo>
                    <a:pt x="21" y="188"/>
                  </a:lnTo>
                  <a:lnTo>
                    <a:pt x="20" y="188"/>
                  </a:lnTo>
                  <a:lnTo>
                    <a:pt x="18" y="188"/>
                  </a:lnTo>
                  <a:lnTo>
                    <a:pt x="17" y="187"/>
                  </a:lnTo>
                  <a:lnTo>
                    <a:pt x="15" y="187"/>
                  </a:lnTo>
                  <a:lnTo>
                    <a:pt x="14" y="187"/>
                  </a:lnTo>
                  <a:lnTo>
                    <a:pt x="13" y="187"/>
                  </a:lnTo>
                  <a:lnTo>
                    <a:pt x="12" y="187"/>
                  </a:lnTo>
                  <a:lnTo>
                    <a:pt x="11" y="185"/>
                  </a:lnTo>
                  <a:lnTo>
                    <a:pt x="12" y="184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11" y="181"/>
                  </a:lnTo>
                  <a:lnTo>
                    <a:pt x="12" y="180"/>
                  </a:lnTo>
                  <a:lnTo>
                    <a:pt x="13" y="180"/>
                  </a:lnTo>
                  <a:lnTo>
                    <a:pt x="14" y="180"/>
                  </a:lnTo>
                  <a:lnTo>
                    <a:pt x="14" y="179"/>
                  </a:lnTo>
                  <a:lnTo>
                    <a:pt x="15" y="179"/>
                  </a:lnTo>
                  <a:lnTo>
                    <a:pt x="17" y="178"/>
                  </a:lnTo>
                  <a:lnTo>
                    <a:pt x="18" y="177"/>
                  </a:lnTo>
                  <a:lnTo>
                    <a:pt x="19" y="177"/>
                  </a:lnTo>
                  <a:lnTo>
                    <a:pt x="20" y="176"/>
                  </a:lnTo>
                  <a:lnTo>
                    <a:pt x="21" y="176"/>
                  </a:lnTo>
                  <a:lnTo>
                    <a:pt x="21" y="174"/>
                  </a:lnTo>
                  <a:lnTo>
                    <a:pt x="22" y="174"/>
                  </a:lnTo>
                  <a:lnTo>
                    <a:pt x="23" y="174"/>
                  </a:lnTo>
                  <a:lnTo>
                    <a:pt x="23" y="176"/>
                  </a:lnTo>
                  <a:lnTo>
                    <a:pt x="25" y="176"/>
                  </a:lnTo>
                  <a:lnTo>
                    <a:pt x="26" y="176"/>
                  </a:lnTo>
                  <a:lnTo>
                    <a:pt x="27" y="174"/>
                  </a:lnTo>
                  <a:lnTo>
                    <a:pt x="27" y="174"/>
                  </a:lnTo>
                  <a:lnTo>
                    <a:pt x="28" y="174"/>
                  </a:lnTo>
                  <a:lnTo>
                    <a:pt x="28" y="173"/>
                  </a:lnTo>
                  <a:lnTo>
                    <a:pt x="28" y="172"/>
                  </a:lnTo>
                  <a:lnTo>
                    <a:pt x="28" y="171"/>
                  </a:lnTo>
                  <a:lnTo>
                    <a:pt x="28" y="170"/>
                  </a:lnTo>
                  <a:lnTo>
                    <a:pt x="28" y="169"/>
                  </a:lnTo>
                  <a:lnTo>
                    <a:pt x="29" y="167"/>
                  </a:lnTo>
                  <a:lnTo>
                    <a:pt x="30" y="167"/>
                  </a:lnTo>
                  <a:lnTo>
                    <a:pt x="30" y="165"/>
                  </a:lnTo>
                  <a:lnTo>
                    <a:pt x="31" y="165"/>
                  </a:lnTo>
                  <a:lnTo>
                    <a:pt x="31" y="164"/>
                  </a:lnTo>
                  <a:lnTo>
                    <a:pt x="31" y="163"/>
                  </a:lnTo>
                  <a:lnTo>
                    <a:pt x="32" y="162"/>
                  </a:lnTo>
                  <a:lnTo>
                    <a:pt x="32" y="161"/>
                  </a:lnTo>
                  <a:lnTo>
                    <a:pt x="32" y="160"/>
                  </a:lnTo>
                  <a:lnTo>
                    <a:pt x="32" y="160"/>
                  </a:lnTo>
                  <a:lnTo>
                    <a:pt x="32" y="159"/>
                  </a:lnTo>
                  <a:lnTo>
                    <a:pt x="34" y="159"/>
                  </a:lnTo>
                  <a:lnTo>
                    <a:pt x="34" y="157"/>
                  </a:lnTo>
                  <a:lnTo>
                    <a:pt x="34" y="156"/>
                  </a:lnTo>
                  <a:lnTo>
                    <a:pt x="35" y="155"/>
                  </a:lnTo>
                  <a:lnTo>
                    <a:pt x="36" y="154"/>
                  </a:lnTo>
                  <a:lnTo>
                    <a:pt x="36" y="153"/>
                  </a:lnTo>
                  <a:lnTo>
                    <a:pt x="36" y="152"/>
                  </a:lnTo>
                  <a:lnTo>
                    <a:pt x="37" y="151"/>
                  </a:lnTo>
                  <a:lnTo>
                    <a:pt x="38" y="151"/>
                  </a:lnTo>
                  <a:lnTo>
                    <a:pt x="39" y="151"/>
                  </a:lnTo>
                  <a:lnTo>
                    <a:pt x="38" y="150"/>
                  </a:lnTo>
                  <a:lnTo>
                    <a:pt x="38" y="148"/>
                  </a:lnTo>
                  <a:lnTo>
                    <a:pt x="39" y="148"/>
                  </a:lnTo>
                  <a:lnTo>
                    <a:pt x="40" y="148"/>
                  </a:lnTo>
                  <a:lnTo>
                    <a:pt x="42" y="147"/>
                  </a:lnTo>
                  <a:lnTo>
                    <a:pt x="42" y="146"/>
                  </a:lnTo>
                  <a:lnTo>
                    <a:pt x="43" y="146"/>
                  </a:lnTo>
                  <a:lnTo>
                    <a:pt x="43" y="145"/>
                  </a:lnTo>
                  <a:lnTo>
                    <a:pt x="44" y="145"/>
                  </a:lnTo>
                  <a:lnTo>
                    <a:pt x="45" y="145"/>
                  </a:lnTo>
                  <a:lnTo>
                    <a:pt x="46" y="145"/>
                  </a:lnTo>
                  <a:lnTo>
                    <a:pt x="47" y="145"/>
                  </a:lnTo>
                  <a:lnTo>
                    <a:pt x="48" y="145"/>
                  </a:lnTo>
                  <a:lnTo>
                    <a:pt x="48" y="144"/>
                  </a:lnTo>
                  <a:lnTo>
                    <a:pt x="48" y="143"/>
                  </a:lnTo>
                  <a:lnTo>
                    <a:pt x="48" y="142"/>
                  </a:lnTo>
                  <a:lnTo>
                    <a:pt x="49" y="140"/>
                  </a:lnTo>
                  <a:lnTo>
                    <a:pt x="49" y="139"/>
                  </a:lnTo>
                  <a:lnTo>
                    <a:pt x="51" y="139"/>
                  </a:lnTo>
                  <a:lnTo>
                    <a:pt x="51" y="138"/>
                  </a:lnTo>
                  <a:lnTo>
                    <a:pt x="51" y="137"/>
                  </a:lnTo>
                  <a:lnTo>
                    <a:pt x="51" y="136"/>
                  </a:lnTo>
                  <a:lnTo>
                    <a:pt x="51" y="135"/>
                  </a:lnTo>
                  <a:lnTo>
                    <a:pt x="51" y="134"/>
                  </a:lnTo>
                  <a:lnTo>
                    <a:pt x="51" y="132"/>
                  </a:lnTo>
                  <a:lnTo>
                    <a:pt x="51" y="131"/>
                  </a:lnTo>
                  <a:lnTo>
                    <a:pt x="51" y="130"/>
                  </a:lnTo>
                  <a:lnTo>
                    <a:pt x="51" y="129"/>
                  </a:lnTo>
                  <a:lnTo>
                    <a:pt x="51" y="127"/>
                  </a:lnTo>
                  <a:lnTo>
                    <a:pt x="51" y="126"/>
                  </a:lnTo>
                  <a:lnTo>
                    <a:pt x="51" y="125"/>
                  </a:lnTo>
                  <a:lnTo>
                    <a:pt x="51" y="123"/>
                  </a:lnTo>
                  <a:lnTo>
                    <a:pt x="51" y="122"/>
                  </a:lnTo>
                  <a:lnTo>
                    <a:pt x="51" y="121"/>
                  </a:lnTo>
                  <a:lnTo>
                    <a:pt x="49" y="120"/>
                  </a:lnTo>
                  <a:lnTo>
                    <a:pt x="51" y="120"/>
                  </a:lnTo>
                  <a:lnTo>
                    <a:pt x="51" y="119"/>
                  </a:lnTo>
                  <a:lnTo>
                    <a:pt x="52" y="117"/>
                  </a:lnTo>
                  <a:lnTo>
                    <a:pt x="52" y="115"/>
                  </a:lnTo>
                  <a:lnTo>
                    <a:pt x="52" y="113"/>
                  </a:lnTo>
                  <a:lnTo>
                    <a:pt x="53" y="113"/>
                  </a:lnTo>
                  <a:lnTo>
                    <a:pt x="53" y="111"/>
                  </a:lnTo>
                  <a:lnTo>
                    <a:pt x="54" y="111"/>
                  </a:lnTo>
                  <a:lnTo>
                    <a:pt x="54" y="110"/>
                  </a:lnTo>
                  <a:lnTo>
                    <a:pt x="54" y="108"/>
                  </a:lnTo>
                  <a:lnTo>
                    <a:pt x="55" y="109"/>
                  </a:lnTo>
                  <a:lnTo>
                    <a:pt x="56" y="108"/>
                  </a:lnTo>
                  <a:lnTo>
                    <a:pt x="57" y="106"/>
                  </a:lnTo>
                  <a:lnTo>
                    <a:pt x="58" y="105"/>
                  </a:lnTo>
                  <a:lnTo>
                    <a:pt x="60" y="105"/>
                  </a:lnTo>
                  <a:lnTo>
                    <a:pt x="62" y="105"/>
                  </a:lnTo>
                  <a:lnTo>
                    <a:pt x="64" y="104"/>
                  </a:lnTo>
                  <a:lnTo>
                    <a:pt x="65" y="102"/>
                  </a:lnTo>
                  <a:lnTo>
                    <a:pt x="66" y="102"/>
                  </a:lnTo>
                  <a:lnTo>
                    <a:pt x="66" y="101"/>
                  </a:lnTo>
                  <a:lnTo>
                    <a:pt x="68" y="101"/>
                  </a:lnTo>
                  <a:lnTo>
                    <a:pt x="68" y="100"/>
                  </a:lnTo>
                  <a:lnTo>
                    <a:pt x="68" y="98"/>
                  </a:lnTo>
                  <a:lnTo>
                    <a:pt x="66" y="97"/>
                  </a:lnTo>
                  <a:lnTo>
                    <a:pt x="66" y="96"/>
                  </a:lnTo>
                  <a:lnTo>
                    <a:pt x="66" y="95"/>
                  </a:lnTo>
                  <a:lnTo>
                    <a:pt x="68" y="95"/>
                  </a:lnTo>
                  <a:lnTo>
                    <a:pt x="69" y="94"/>
                  </a:lnTo>
                  <a:lnTo>
                    <a:pt x="69" y="93"/>
                  </a:lnTo>
                  <a:lnTo>
                    <a:pt x="69" y="92"/>
                  </a:lnTo>
                  <a:lnTo>
                    <a:pt x="69" y="91"/>
                  </a:lnTo>
                  <a:lnTo>
                    <a:pt x="69" y="89"/>
                  </a:lnTo>
                  <a:lnTo>
                    <a:pt x="69" y="88"/>
                  </a:lnTo>
                  <a:lnTo>
                    <a:pt x="68" y="87"/>
                  </a:lnTo>
                  <a:lnTo>
                    <a:pt x="68" y="86"/>
                  </a:lnTo>
                  <a:lnTo>
                    <a:pt x="66" y="85"/>
                  </a:lnTo>
                  <a:lnTo>
                    <a:pt x="65" y="83"/>
                  </a:lnTo>
                  <a:lnTo>
                    <a:pt x="65" y="81"/>
                  </a:lnTo>
                  <a:lnTo>
                    <a:pt x="65" y="80"/>
                  </a:lnTo>
                  <a:lnTo>
                    <a:pt x="68" y="80"/>
                  </a:lnTo>
                  <a:lnTo>
                    <a:pt x="69" y="80"/>
                  </a:lnTo>
                  <a:lnTo>
                    <a:pt x="70" y="80"/>
                  </a:lnTo>
                  <a:lnTo>
                    <a:pt x="71" y="79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1" y="76"/>
                  </a:lnTo>
                  <a:lnTo>
                    <a:pt x="71" y="72"/>
                  </a:lnTo>
                  <a:lnTo>
                    <a:pt x="71" y="71"/>
                  </a:lnTo>
                  <a:lnTo>
                    <a:pt x="70" y="71"/>
                  </a:lnTo>
                  <a:lnTo>
                    <a:pt x="69" y="71"/>
                  </a:lnTo>
                  <a:lnTo>
                    <a:pt x="68" y="70"/>
                  </a:lnTo>
                  <a:lnTo>
                    <a:pt x="66" y="70"/>
                  </a:lnTo>
                  <a:lnTo>
                    <a:pt x="65" y="71"/>
                  </a:lnTo>
                  <a:lnTo>
                    <a:pt x="64" y="71"/>
                  </a:lnTo>
                  <a:lnTo>
                    <a:pt x="64" y="70"/>
                  </a:lnTo>
                  <a:lnTo>
                    <a:pt x="63" y="70"/>
                  </a:lnTo>
                  <a:lnTo>
                    <a:pt x="62" y="70"/>
                  </a:lnTo>
                  <a:lnTo>
                    <a:pt x="62" y="69"/>
                  </a:lnTo>
                  <a:lnTo>
                    <a:pt x="61" y="68"/>
                  </a:lnTo>
                  <a:lnTo>
                    <a:pt x="61" y="67"/>
                  </a:lnTo>
                  <a:lnTo>
                    <a:pt x="60" y="66"/>
                  </a:lnTo>
                  <a:lnTo>
                    <a:pt x="60" y="64"/>
                  </a:lnTo>
                  <a:lnTo>
                    <a:pt x="58" y="64"/>
                  </a:lnTo>
                  <a:lnTo>
                    <a:pt x="58" y="63"/>
                  </a:lnTo>
                  <a:lnTo>
                    <a:pt x="60" y="62"/>
                  </a:lnTo>
                  <a:lnTo>
                    <a:pt x="60" y="60"/>
                  </a:lnTo>
                  <a:lnTo>
                    <a:pt x="61" y="60"/>
                  </a:lnTo>
                  <a:lnTo>
                    <a:pt x="63" y="59"/>
                  </a:lnTo>
                  <a:lnTo>
                    <a:pt x="64" y="59"/>
                  </a:lnTo>
                  <a:lnTo>
                    <a:pt x="65" y="59"/>
                  </a:lnTo>
                  <a:lnTo>
                    <a:pt x="66" y="58"/>
                  </a:lnTo>
                  <a:lnTo>
                    <a:pt x="66" y="57"/>
                  </a:lnTo>
                  <a:lnTo>
                    <a:pt x="65" y="57"/>
                  </a:lnTo>
                  <a:lnTo>
                    <a:pt x="65" y="55"/>
                  </a:lnTo>
                  <a:lnTo>
                    <a:pt x="65" y="54"/>
                  </a:lnTo>
                  <a:lnTo>
                    <a:pt x="68" y="53"/>
                  </a:lnTo>
                  <a:lnTo>
                    <a:pt x="69" y="52"/>
                  </a:lnTo>
                  <a:lnTo>
                    <a:pt x="70" y="51"/>
                  </a:lnTo>
                  <a:lnTo>
                    <a:pt x="69" y="51"/>
                  </a:lnTo>
                  <a:lnTo>
                    <a:pt x="69" y="50"/>
                  </a:lnTo>
                  <a:lnTo>
                    <a:pt x="69" y="49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8" y="45"/>
                  </a:lnTo>
                  <a:lnTo>
                    <a:pt x="69" y="45"/>
                  </a:lnTo>
                  <a:lnTo>
                    <a:pt x="69" y="44"/>
                  </a:lnTo>
                  <a:lnTo>
                    <a:pt x="70" y="43"/>
                  </a:lnTo>
                  <a:lnTo>
                    <a:pt x="70" y="42"/>
                  </a:lnTo>
                  <a:lnTo>
                    <a:pt x="70" y="41"/>
                  </a:lnTo>
                  <a:lnTo>
                    <a:pt x="70" y="40"/>
                  </a:lnTo>
                  <a:lnTo>
                    <a:pt x="70" y="37"/>
                  </a:lnTo>
                  <a:lnTo>
                    <a:pt x="69" y="37"/>
                  </a:lnTo>
                  <a:lnTo>
                    <a:pt x="69" y="36"/>
                  </a:lnTo>
                  <a:lnTo>
                    <a:pt x="68" y="36"/>
                  </a:lnTo>
                  <a:lnTo>
                    <a:pt x="66" y="36"/>
                  </a:lnTo>
                  <a:lnTo>
                    <a:pt x="65" y="36"/>
                  </a:lnTo>
                  <a:lnTo>
                    <a:pt x="64" y="36"/>
                  </a:lnTo>
                  <a:lnTo>
                    <a:pt x="63" y="36"/>
                  </a:lnTo>
                  <a:lnTo>
                    <a:pt x="62" y="37"/>
                  </a:lnTo>
                  <a:lnTo>
                    <a:pt x="61" y="36"/>
                  </a:lnTo>
                  <a:lnTo>
                    <a:pt x="60" y="36"/>
                  </a:lnTo>
                  <a:lnTo>
                    <a:pt x="60" y="35"/>
                  </a:lnTo>
                  <a:lnTo>
                    <a:pt x="60" y="34"/>
                  </a:lnTo>
                  <a:lnTo>
                    <a:pt x="58" y="33"/>
                  </a:lnTo>
                  <a:lnTo>
                    <a:pt x="58" y="26"/>
                  </a:lnTo>
                  <a:lnTo>
                    <a:pt x="57" y="25"/>
                  </a:lnTo>
                  <a:lnTo>
                    <a:pt x="57" y="24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55" y="24"/>
                  </a:lnTo>
                  <a:lnTo>
                    <a:pt x="54" y="24"/>
                  </a:lnTo>
                  <a:lnTo>
                    <a:pt x="54" y="25"/>
                  </a:lnTo>
                  <a:lnTo>
                    <a:pt x="53" y="25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8" y="20"/>
                  </a:lnTo>
                  <a:lnTo>
                    <a:pt x="46" y="18"/>
                  </a:lnTo>
                  <a:lnTo>
                    <a:pt x="45" y="17"/>
                  </a:lnTo>
                  <a:lnTo>
                    <a:pt x="45" y="16"/>
                  </a:lnTo>
                  <a:lnTo>
                    <a:pt x="44" y="16"/>
                  </a:lnTo>
                  <a:lnTo>
                    <a:pt x="44" y="15"/>
                  </a:lnTo>
                  <a:lnTo>
                    <a:pt x="44" y="13"/>
                  </a:lnTo>
                  <a:lnTo>
                    <a:pt x="44" y="12"/>
                  </a:lnTo>
                  <a:lnTo>
                    <a:pt x="44" y="11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6" y="10"/>
                  </a:lnTo>
                  <a:lnTo>
                    <a:pt x="48" y="8"/>
                  </a:lnTo>
                  <a:lnTo>
                    <a:pt x="49" y="7"/>
                  </a:lnTo>
                  <a:lnTo>
                    <a:pt x="49" y="5"/>
                  </a:lnTo>
                  <a:lnTo>
                    <a:pt x="49" y="4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51" y="1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5" y="0"/>
                  </a:lnTo>
                  <a:lnTo>
                    <a:pt x="81" y="1"/>
                  </a:lnTo>
                  <a:lnTo>
                    <a:pt x="90" y="2"/>
                  </a:lnTo>
                  <a:lnTo>
                    <a:pt x="92" y="2"/>
                  </a:lnTo>
                  <a:lnTo>
                    <a:pt x="95" y="2"/>
                  </a:lnTo>
                  <a:lnTo>
                    <a:pt x="96" y="2"/>
                  </a:lnTo>
                  <a:lnTo>
                    <a:pt x="97" y="2"/>
                  </a:lnTo>
                  <a:lnTo>
                    <a:pt x="99" y="3"/>
                  </a:lnTo>
                  <a:lnTo>
                    <a:pt x="102" y="3"/>
                  </a:lnTo>
                  <a:lnTo>
                    <a:pt x="109" y="3"/>
                  </a:lnTo>
                  <a:lnTo>
                    <a:pt x="111" y="3"/>
                  </a:lnTo>
                  <a:lnTo>
                    <a:pt x="114" y="4"/>
                  </a:lnTo>
                  <a:lnTo>
                    <a:pt x="115" y="4"/>
                  </a:lnTo>
                  <a:lnTo>
                    <a:pt x="118" y="4"/>
                  </a:lnTo>
                  <a:lnTo>
                    <a:pt x="125" y="5"/>
                  </a:lnTo>
                  <a:lnTo>
                    <a:pt x="135" y="5"/>
                  </a:lnTo>
                  <a:lnTo>
                    <a:pt x="140" y="7"/>
                  </a:lnTo>
                  <a:lnTo>
                    <a:pt x="142" y="7"/>
                  </a:lnTo>
                  <a:lnTo>
                    <a:pt x="146" y="7"/>
                  </a:lnTo>
                  <a:lnTo>
                    <a:pt x="147" y="8"/>
                  </a:lnTo>
                  <a:lnTo>
                    <a:pt x="148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3" name="Freeform 112">
              <a:extLst>
                <a:ext uri="{FF2B5EF4-FFF2-40B4-BE49-F238E27FC236}">
                  <a16:creationId xmlns:a16="http://schemas.microsoft.com/office/drawing/2014/main" id="{FA6462B7-CD5E-8B21-470C-9E7A51C6E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25" y="2579688"/>
              <a:ext cx="219075" cy="342900"/>
            </a:xfrm>
            <a:custGeom>
              <a:avLst/>
              <a:gdLst>
                <a:gd name="T0" fmla="*/ 119 w 138"/>
                <a:gd name="T1" fmla="*/ 6 h 216"/>
                <a:gd name="T2" fmla="*/ 129 w 138"/>
                <a:gd name="T3" fmla="*/ 37 h 216"/>
                <a:gd name="T4" fmla="*/ 137 w 138"/>
                <a:gd name="T5" fmla="*/ 60 h 216"/>
                <a:gd name="T6" fmla="*/ 138 w 138"/>
                <a:gd name="T7" fmla="*/ 145 h 216"/>
                <a:gd name="T8" fmla="*/ 132 w 138"/>
                <a:gd name="T9" fmla="*/ 148 h 216"/>
                <a:gd name="T10" fmla="*/ 127 w 138"/>
                <a:gd name="T11" fmla="*/ 146 h 216"/>
                <a:gd name="T12" fmla="*/ 122 w 138"/>
                <a:gd name="T13" fmla="*/ 145 h 216"/>
                <a:gd name="T14" fmla="*/ 117 w 138"/>
                <a:gd name="T15" fmla="*/ 148 h 216"/>
                <a:gd name="T16" fmla="*/ 109 w 138"/>
                <a:gd name="T17" fmla="*/ 146 h 216"/>
                <a:gd name="T18" fmla="*/ 103 w 138"/>
                <a:gd name="T19" fmla="*/ 149 h 216"/>
                <a:gd name="T20" fmla="*/ 98 w 138"/>
                <a:gd name="T21" fmla="*/ 150 h 216"/>
                <a:gd name="T22" fmla="*/ 93 w 138"/>
                <a:gd name="T23" fmla="*/ 153 h 216"/>
                <a:gd name="T24" fmla="*/ 88 w 138"/>
                <a:gd name="T25" fmla="*/ 156 h 216"/>
                <a:gd name="T26" fmla="*/ 84 w 138"/>
                <a:gd name="T27" fmla="*/ 160 h 216"/>
                <a:gd name="T28" fmla="*/ 79 w 138"/>
                <a:gd name="T29" fmla="*/ 161 h 216"/>
                <a:gd name="T30" fmla="*/ 75 w 138"/>
                <a:gd name="T31" fmla="*/ 166 h 216"/>
                <a:gd name="T32" fmla="*/ 64 w 138"/>
                <a:gd name="T33" fmla="*/ 175 h 216"/>
                <a:gd name="T34" fmla="*/ 44 w 138"/>
                <a:gd name="T35" fmla="*/ 196 h 216"/>
                <a:gd name="T36" fmla="*/ 24 w 138"/>
                <a:gd name="T37" fmla="*/ 213 h 216"/>
                <a:gd name="T38" fmla="*/ 18 w 138"/>
                <a:gd name="T39" fmla="*/ 206 h 216"/>
                <a:gd name="T40" fmla="*/ 9 w 138"/>
                <a:gd name="T41" fmla="*/ 204 h 216"/>
                <a:gd name="T42" fmla="*/ 6 w 138"/>
                <a:gd name="T43" fmla="*/ 132 h 216"/>
                <a:gd name="T44" fmla="*/ 9 w 138"/>
                <a:gd name="T45" fmla="*/ 121 h 216"/>
                <a:gd name="T46" fmla="*/ 7 w 138"/>
                <a:gd name="T47" fmla="*/ 118 h 216"/>
                <a:gd name="T48" fmla="*/ 1 w 138"/>
                <a:gd name="T49" fmla="*/ 116 h 216"/>
                <a:gd name="T50" fmla="*/ 1 w 138"/>
                <a:gd name="T51" fmla="*/ 110 h 216"/>
                <a:gd name="T52" fmla="*/ 3 w 138"/>
                <a:gd name="T53" fmla="*/ 103 h 216"/>
                <a:gd name="T54" fmla="*/ 4 w 138"/>
                <a:gd name="T55" fmla="*/ 97 h 216"/>
                <a:gd name="T56" fmla="*/ 2 w 138"/>
                <a:gd name="T57" fmla="*/ 93 h 216"/>
                <a:gd name="T58" fmla="*/ 1 w 138"/>
                <a:gd name="T59" fmla="*/ 88 h 216"/>
                <a:gd name="T60" fmla="*/ 1 w 138"/>
                <a:gd name="T61" fmla="*/ 80 h 216"/>
                <a:gd name="T62" fmla="*/ 1 w 138"/>
                <a:gd name="T63" fmla="*/ 76 h 216"/>
                <a:gd name="T64" fmla="*/ 3 w 138"/>
                <a:gd name="T65" fmla="*/ 72 h 216"/>
                <a:gd name="T66" fmla="*/ 0 w 138"/>
                <a:gd name="T67" fmla="*/ 64 h 216"/>
                <a:gd name="T68" fmla="*/ 7 w 138"/>
                <a:gd name="T69" fmla="*/ 64 h 216"/>
                <a:gd name="T70" fmla="*/ 12 w 138"/>
                <a:gd name="T71" fmla="*/ 71 h 216"/>
                <a:gd name="T72" fmla="*/ 14 w 138"/>
                <a:gd name="T73" fmla="*/ 71 h 216"/>
                <a:gd name="T74" fmla="*/ 17 w 138"/>
                <a:gd name="T75" fmla="*/ 69 h 216"/>
                <a:gd name="T76" fmla="*/ 11 w 138"/>
                <a:gd name="T77" fmla="*/ 63 h 216"/>
                <a:gd name="T78" fmla="*/ 2 w 138"/>
                <a:gd name="T79" fmla="*/ 56 h 216"/>
                <a:gd name="T80" fmla="*/ 0 w 138"/>
                <a:gd name="T81" fmla="*/ 50 h 216"/>
                <a:gd name="T82" fmla="*/ 6 w 138"/>
                <a:gd name="T83" fmla="*/ 43 h 216"/>
                <a:gd name="T84" fmla="*/ 10 w 138"/>
                <a:gd name="T85" fmla="*/ 39 h 216"/>
                <a:gd name="T86" fmla="*/ 11 w 138"/>
                <a:gd name="T87" fmla="*/ 31 h 216"/>
                <a:gd name="T88" fmla="*/ 16 w 138"/>
                <a:gd name="T89" fmla="*/ 26 h 216"/>
                <a:gd name="T90" fmla="*/ 20 w 138"/>
                <a:gd name="T91" fmla="*/ 17 h 216"/>
                <a:gd name="T92" fmla="*/ 26 w 138"/>
                <a:gd name="T93" fmla="*/ 11 h 216"/>
                <a:gd name="T94" fmla="*/ 33 w 138"/>
                <a:gd name="T95" fmla="*/ 14 h 216"/>
                <a:gd name="T96" fmla="*/ 38 w 138"/>
                <a:gd name="T97" fmla="*/ 18 h 216"/>
                <a:gd name="T98" fmla="*/ 45 w 138"/>
                <a:gd name="T99" fmla="*/ 18 h 216"/>
                <a:gd name="T100" fmla="*/ 53 w 138"/>
                <a:gd name="T101" fmla="*/ 18 h 216"/>
                <a:gd name="T102" fmla="*/ 59 w 138"/>
                <a:gd name="T103" fmla="*/ 17 h 216"/>
                <a:gd name="T104" fmla="*/ 67 w 138"/>
                <a:gd name="T105" fmla="*/ 13 h 216"/>
                <a:gd name="T106" fmla="*/ 77 w 138"/>
                <a:gd name="T107" fmla="*/ 14 h 216"/>
                <a:gd name="T108" fmla="*/ 87 w 138"/>
                <a:gd name="T109" fmla="*/ 11 h 216"/>
                <a:gd name="T110" fmla="*/ 94 w 138"/>
                <a:gd name="T111" fmla="*/ 6 h 216"/>
                <a:gd name="T112" fmla="*/ 102 w 138"/>
                <a:gd name="T113" fmla="*/ 4 h 216"/>
                <a:gd name="T114" fmla="*/ 108 w 138"/>
                <a:gd name="T115" fmla="*/ 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8" h="216">
                  <a:moveTo>
                    <a:pt x="110" y="1"/>
                  </a:moveTo>
                  <a:lnTo>
                    <a:pt x="111" y="2"/>
                  </a:lnTo>
                  <a:lnTo>
                    <a:pt x="112" y="2"/>
                  </a:lnTo>
                  <a:lnTo>
                    <a:pt x="113" y="2"/>
                  </a:lnTo>
                  <a:lnTo>
                    <a:pt x="113" y="1"/>
                  </a:lnTo>
                  <a:lnTo>
                    <a:pt x="114" y="1"/>
                  </a:lnTo>
                  <a:lnTo>
                    <a:pt x="115" y="1"/>
                  </a:lnTo>
                  <a:lnTo>
                    <a:pt x="117" y="1"/>
                  </a:lnTo>
                  <a:lnTo>
                    <a:pt x="119" y="6"/>
                  </a:lnTo>
                  <a:lnTo>
                    <a:pt x="121" y="15"/>
                  </a:lnTo>
                  <a:lnTo>
                    <a:pt x="123" y="18"/>
                  </a:lnTo>
                  <a:lnTo>
                    <a:pt x="123" y="19"/>
                  </a:lnTo>
                  <a:lnTo>
                    <a:pt x="124" y="22"/>
                  </a:lnTo>
                  <a:lnTo>
                    <a:pt x="124" y="25"/>
                  </a:lnTo>
                  <a:lnTo>
                    <a:pt x="126" y="28"/>
                  </a:lnTo>
                  <a:lnTo>
                    <a:pt x="127" y="33"/>
                  </a:lnTo>
                  <a:lnTo>
                    <a:pt x="128" y="35"/>
                  </a:lnTo>
                  <a:lnTo>
                    <a:pt x="129" y="37"/>
                  </a:lnTo>
                  <a:lnTo>
                    <a:pt x="131" y="44"/>
                  </a:lnTo>
                  <a:lnTo>
                    <a:pt x="131" y="45"/>
                  </a:lnTo>
                  <a:lnTo>
                    <a:pt x="132" y="47"/>
                  </a:lnTo>
                  <a:lnTo>
                    <a:pt x="134" y="52"/>
                  </a:lnTo>
                  <a:lnTo>
                    <a:pt x="135" y="54"/>
                  </a:lnTo>
                  <a:lnTo>
                    <a:pt x="135" y="56"/>
                  </a:lnTo>
                  <a:lnTo>
                    <a:pt x="136" y="56"/>
                  </a:lnTo>
                  <a:lnTo>
                    <a:pt x="137" y="59"/>
                  </a:lnTo>
                  <a:lnTo>
                    <a:pt x="137" y="60"/>
                  </a:lnTo>
                  <a:lnTo>
                    <a:pt x="137" y="95"/>
                  </a:lnTo>
                  <a:lnTo>
                    <a:pt x="137" y="96"/>
                  </a:lnTo>
                  <a:lnTo>
                    <a:pt x="137" y="102"/>
                  </a:lnTo>
                  <a:lnTo>
                    <a:pt x="137" y="106"/>
                  </a:lnTo>
                  <a:lnTo>
                    <a:pt x="137" y="127"/>
                  </a:lnTo>
                  <a:lnTo>
                    <a:pt x="137" y="133"/>
                  </a:lnTo>
                  <a:lnTo>
                    <a:pt x="137" y="144"/>
                  </a:lnTo>
                  <a:lnTo>
                    <a:pt x="138" y="144"/>
                  </a:lnTo>
                  <a:lnTo>
                    <a:pt x="138" y="145"/>
                  </a:lnTo>
                  <a:lnTo>
                    <a:pt x="138" y="146"/>
                  </a:lnTo>
                  <a:lnTo>
                    <a:pt x="138" y="147"/>
                  </a:lnTo>
                  <a:lnTo>
                    <a:pt x="138" y="148"/>
                  </a:lnTo>
                  <a:lnTo>
                    <a:pt x="137" y="148"/>
                  </a:lnTo>
                  <a:lnTo>
                    <a:pt x="137" y="149"/>
                  </a:lnTo>
                  <a:lnTo>
                    <a:pt x="136" y="148"/>
                  </a:lnTo>
                  <a:lnTo>
                    <a:pt x="135" y="148"/>
                  </a:lnTo>
                  <a:lnTo>
                    <a:pt x="134" y="148"/>
                  </a:lnTo>
                  <a:lnTo>
                    <a:pt x="132" y="148"/>
                  </a:lnTo>
                  <a:lnTo>
                    <a:pt x="132" y="149"/>
                  </a:lnTo>
                  <a:lnTo>
                    <a:pt x="131" y="149"/>
                  </a:lnTo>
                  <a:lnTo>
                    <a:pt x="131" y="148"/>
                  </a:lnTo>
                  <a:lnTo>
                    <a:pt x="130" y="148"/>
                  </a:lnTo>
                  <a:lnTo>
                    <a:pt x="129" y="148"/>
                  </a:lnTo>
                  <a:lnTo>
                    <a:pt x="129" y="147"/>
                  </a:lnTo>
                  <a:lnTo>
                    <a:pt x="128" y="147"/>
                  </a:lnTo>
                  <a:lnTo>
                    <a:pt x="128" y="146"/>
                  </a:lnTo>
                  <a:lnTo>
                    <a:pt x="127" y="146"/>
                  </a:lnTo>
                  <a:lnTo>
                    <a:pt x="127" y="145"/>
                  </a:lnTo>
                  <a:lnTo>
                    <a:pt x="126" y="145"/>
                  </a:lnTo>
                  <a:lnTo>
                    <a:pt x="126" y="144"/>
                  </a:lnTo>
                  <a:lnTo>
                    <a:pt x="124" y="144"/>
                  </a:lnTo>
                  <a:lnTo>
                    <a:pt x="123" y="144"/>
                  </a:lnTo>
                  <a:lnTo>
                    <a:pt x="123" y="143"/>
                  </a:lnTo>
                  <a:lnTo>
                    <a:pt x="122" y="143"/>
                  </a:lnTo>
                  <a:lnTo>
                    <a:pt x="122" y="144"/>
                  </a:lnTo>
                  <a:lnTo>
                    <a:pt x="122" y="145"/>
                  </a:lnTo>
                  <a:lnTo>
                    <a:pt x="121" y="145"/>
                  </a:lnTo>
                  <a:lnTo>
                    <a:pt x="120" y="146"/>
                  </a:lnTo>
                  <a:lnTo>
                    <a:pt x="119" y="146"/>
                  </a:lnTo>
                  <a:lnTo>
                    <a:pt x="119" y="145"/>
                  </a:lnTo>
                  <a:lnTo>
                    <a:pt x="119" y="144"/>
                  </a:lnTo>
                  <a:lnTo>
                    <a:pt x="118" y="145"/>
                  </a:lnTo>
                  <a:lnTo>
                    <a:pt x="117" y="146"/>
                  </a:lnTo>
                  <a:lnTo>
                    <a:pt x="117" y="147"/>
                  </a:lnTo>
                  <a:lnTo>
                    <a:pt x="117" y="148"/>
                  </a:lnTo>
                  <a:lnTo>
                    <a:pt x="115" y="148"/>
                  </a:lnTo>
                  <a:lnTo>
                    <a:pt x="114" y="148"/>
                  </a:lnTo>
                  <a:lnTo>
                    <a:pt x="113" y="148"/>
                  </a:lnTo>
                  <a:lnTo>
                    <a:pt x="112" y="148"/>
                  </a:lnTo>
                  <a:lnTo>
                    <a:pt x="111" y="148"/>
                  </a:lnTo>
                  <a:lnTo>
                    <a:pt x="110" y="147"/>
                  </a:lnTo>
                  <a:lnTo>
                    <a:pt x="111" y="146"/>
                  </a:lnTo>
                  <a:lnTo>
                    <a:pt x="110" y="146"/>
                  </a:lnTo>
                  <a:lnTo>
                    <a:pt x="109" y="146"/>
                  </a:lnTo>
                  <a:lnTo>
                    <a:pt x="109" y="147"/>
                  </a:lnTo>
                  <a:lnTo>
                    <a:pt x="109" y="147"/>
                  </a:lnTo>
                  <a:lnTo>
                    <a:pt x="109" y="148"/>
                  </a:lnTo>
                  <a:lnTo>
                    <a:pt x="108" y="149"/>
                  </a:lnTo>
                  <a:lnTo>
                    <a:pt x="106" y="149"/>
                  </a:lnTo>
                  <a:lnTo>
                    <a:pt x="105" y="149"/>
                  </a:lnTo>
                  <a:lnTo>
                    <a:pt x="105" y="148"/>
                  </a:lnTo>
                  <a:lnTo>
                    <a:pt x="104" y="148"/>
                  </a:lnTo>
                  <a:lnTo>
                    <a:pt x="103" y="149"/>
                  </a:lnTo>
                  <a:lnTo>
                    <a:pt x="103" y="150"/>
                  </a:lnTo>
                  <a:lnTo>
                    <a:pt x="102" y="150"/>
                  </a:lnTo>
                  <a:lnTo>
                    <a:pt x="102" y="149"/>
                  </a:lnTo>
                  <a:lnTo>
                    <a:pt x="101" y="149"/>
                  </a:lnTo>
                  <a:lnTo>
                    <a:pt x="101" y="148"/>
                  </a:lnTo>
                  <a:lnTo>
                    <a:pt x="100" y="148"/>
                  </a:lnTo>
                  <a:lnTo>
                    <a:pt x="98" y="148"/>
                  </a:lnTo>
                  <a:lnTo>
                    <a:pt x="98" y="149"/>
                  </a:lnTo>
                  <a:lnTo>
                    <a:pt x="98" y="150"/>
                  </a:lnTo>
                  <a:lnTo>
                    <a:pt x="100" y="150"/>
                  </a:lnTo>
                  <a:lnTo>
                    <a:pt x="98" y="152"/>
                  </a:lnTo>
                  <a:lnTo>
                    <a:pt x="97" y="152"/>
                  </a:lnTo>
                  <a:lnTo>
                    <a:pt x="96" y="153"/>
                  </a:lnTo>
                  <a:lnTo>
                    <a:pt x="95" y="153"/>
                  </a:lnTo>
                  <a:lnTo>
                    <a:pt x="95" y="152"/>
                  </a:lnTo>
                  <a:lnTo>
                    <a:pt x="94" y="152"/>
                  </a:lnTo>
                  <a:lnTo>
                    <a:pt x="93" y="152"/>
                  </a:lnTo>
                  <a:lnTo>
                    <a:pt x="93" y="153"/>
                  </a:lnTo>
                  <a:lnTo>
                    <a:pt x="92" y="153"/>
                  </a:lnTo>
                  <a:lnTo>
                    <a:pt x="92" y="154"/>
                  </a:lnTo>
                  <a:lnTo>
                    <a:pt x="91" y="154"/>
                  </a:lnTo>
                  <a:lnTo>
                    <a:pt x="91" y="153"/>
                  </a:lnTo>
                  <a:lnTo>
                    <a:pt x="89" y="153"/>
                  </a:lnTo>
                  <a:lnTo>
                    <a:pt x="88" y="154"/>
                  </a:lnTo>
                  <a:lnTo>
                    <a:pt x="88" y="155"/>
                  </a:lnTo>
                  <a:lnTo>
                    <a:pt x="87" y="156"/>
                  </a:lnTo>
                  <a:lnTo>
                    <a:pt x="88" y="156"/>
                  </a:lnTo>
                  <a:lnTo>
                    <a:pt x="88" y="157"/>
                  </a:lnTo>
                  <a:lnTo>
                    <a:pt x="87" y="157"/>
                  </a:lnTo>
                  <a:lnTo>
                    <a:pt x="87" y="158"/>
                  </a:lnTo>
                  <a:lnTo>
                    <a:pt x="86" y="158"/>
                  </a:lnTo>
                  <a:lnTo>
                    <a:pt x="85" y="157"/>
                  </a:lnTo>
                  <a:lnTo>
                    <a:pt x="84" y="157"/>
                  </a:lnTo>
                  <a:lnTo>
                    <a:pt x="84" y="158"/>
                  </a:lnTo>
                  <a:lnTo>
                    <a:pt x="85" y="158"/>
                  </a:lnTo>
                  <a:lnTo>
                    <a:pt x="84" y="160"/>
                  </a:lnTo>
                  <a:lnTo>
                    <a:pt x="84" y="161"/>
                  </a:lnTo>
                  <a:lnTo>
                    <a:pt x="84" y="162"/>
                  </a:lnTo>
                  <a:lnTo>
                    <a:pt x="83" y="162"/>
                  </a:lnTo>
                  <a:lnTo>
                    <a:pt x="81" y="161"/>
                  </a:lnTo>
                  <a:lnTo>
                    <a:pt x="81" y="161"/>
                  </a:lnTo>
                  <a:lnTo>
                    <a:pt x="80" y="161"/>
                  </a:lnTo>
                  <a:lnTo>
                    <a:pt x="80" y="160"/>
                  </a:lnTo>
                  <a:lnTo>
                    <a:pt x="79" y="160"/>
                  </a:lnTo>
                  <a:lnTo>
                    <a:pt x="79" y="161"/>
                  </a:lnTo>
                  <a:lnTo>
                    <a:pt x="79" y="162"/>
                  </a:lnTo>
                  <a:lnTo>
                    <a:pt x="78" y="162"/>
                  </a:lnTo>
                  <a:lnTo>
                    <a:pt x="77" y="162"/>
                  </a:lnTo>
                  <a:lnTo>
                    <a:pt x="77" y="163"/>
                  </a:lnTo>
                  <a:lnTo>
                    <a:pt x="76" y="163"/>
                  </a:lnTo>
                  <a:lnTo>
                    <a:pt x="76" y="164"/>
                  </a:lnTo>
                  <a:lnTo>
                    <a:pt x="76" y="165"/>
                  </a:lnTo>
                  <a:lnTo>
                    <a:pt x="76" y="166"/>
                  </a:lnTo>
                  <a:lnTo>
                    <a:pt x="75" y="166"/>
                  </a:lnTo>
                  <a:lnTo>
                    <a:pt x="75" y="167"/>
                  </a:lnTo>
                  <a:lnTo>
                    <a:pt x="74" y="167"/>
                  </a:lnTo>
                  <a:lnTo>
                    <a:pt x="75" y="169"/>
                  </a:lnTo>
                  <a:lnTo>
                    <a:pt x="74" y="169"/>
                  </a:lnTo>
                  <a:lnTo>
                    <a:pt x="72" y="169"/>
                  </a:lnTo>
                  <a:lnTo>
                    <a:pt x="71" y="169"/>
                  </a:lnTo>
                  <a:lnTo>
                    <a:pt x="68" y="172"/>
                  </a:lnTo>
                  <a:lnTo>
                    <a:pt x="64" y="174"/>
                  </a:lnTo>
                  <a:lnTo>
                    <a:pt x="64" y="175"/>
                  </a:lnTo>
                  <a:lnTo>
                    <a:pt x="62" y="178"/>
                  </a:lnTo>
                  <a:lnTo>
                    <a:pt x="61" y="179"/>
                  </a:lnTo>
                  <a:lnTo>
                    <a:pt x="60" y="179"/>
                  </a:lnTo>
                  <a:lnTo>
                    <a:pt x="55" y="183"/>
                  </a:lnTo>
                  <a:lnTo>
                    <a:pt x="54" y="184"/>
                  </a:lnTo>
                  <a:lnTo>
                    <a:pt x="54" y="186"/>
                  </a:lnTo>
                  <a:lnTo>
                    <a:pt x="53" y="187"/>
                  </a:lnTo>
                  <a:lnTo>
                    <a:pt x="46" y="194"/>
                  </a:lnTo>
                  <a:lnTo>
                    <a:pt x="44" y="196"/>
                  </a:lnTo>
                  <a:lnTo>
                    <a:pt x="38" y="201"/>
                  </a:lnTo>
                  <a:lnTo>
                    <a:pt x="37" y="203"/>
                  </a:lnTo>
                  <a:lnTo>
                    <a:pt x="36" y="204"/>
                  </a:lnTo>
                  <a:lnTo>
                    <a:pt x="31" y="208"/>
                  </a:lnTo>
                  <a:lnTo>
                    <a:pt x="27" y="211"/>
                  </a:lnTo>
                  <a:lnTo>
                    <a:pt x="24" y="216"/>
                  </a:lnTo>
                  <a:lnTo>
                    <a:pt x="24" y="215"/>
                  </a:lnTo>
                  <a:lnTo>
                    <a:pt x="25" y="214"/>
                  </a:lnTo>
                  <a:lnTo>
                    <a:pt x="24" y="213"/>
                  </a:lnTo>
                  <a:lnTo>
                    <a:pt x="23" y="213"/>
                  </a:lnTo>
                  <a:lnTo>
                    <a:pt x="23" y="212"/>
                  </a:lnTo>
                  <a:lnTo>
                    <a:pt x="21" y="212"/>
                  </a:lnTo>
                  <a:lnTo>
                    <a:pt x="20" y="211"/>
                  </a:lnTo>
                  <a:lnTo>
                    <a:pt x="19" y="211"/>
                  </a:lnTo>
                  <a:lnTo>
                    <a:pt x="18" y="209"/>
                  </a:lnTo>
                  <a:lnTo>
                    <a:pt x="19" y="208"/>
                  </a:lnTo>
                  <a:lnTo>
                    <a:pt x="18" y="207"/>
                  </a:lnTo>
                  <a:lnTo>
                    <a:pt x="18" y="206"/>
                  </a:lnTo>
                  <a:lnTo>
                    <a:pt x="17" y="206"/>
                  </a:lnTo>
                  <a:lnTo>
                    <a:pt x="18" y="206"/>
                  </a:lnTo>
                  <a:lnTo>
                    <a:pt x="17" y="206"/>
                  </a:lnTo>
                  <a:lnTo>
                    <a:pt x="17" y="205"/>
                  </a:lnTo>
                  <a:lnTo>
                    <a:pt x="16" y="205"/>
                  </a:lnTo>
                  <a:lnTo>
                    <a:pt x="14" y="205"/>
                  </a:lnTo>
                  <a:lnTo>
                    <a:pt x="12" y="205"/>
                  </a:lnTo>
                  <a:lnTo>
                    <a:pt x="11" y="205"/>
                  </a:lnTo>
                  <a:lnTo>
                    <a:pt x="9" y="204"/>
                  </a:lnTo>
                  <a:lnTo>
                    <a:pt x="8" y="204"/>
                  </a:lnTo>
                  <a:lnTo>
                    <a:pt x="7" y="203"/>
                  </a:lnTo>
                  <a:lnTo>
                    <a:pt x="6" y="200"/>
                  </a:lnTo>
                  <a:lnTo>
                    <a:pt x="6" y="189"/>
                  </a:lnTo>
                  <a:lnTo>
                    <a:pt x="6" y="180"/>
                  </a:lnTo>
                  <a:lnTo>
                    <a:pt x="6" y="177"/>
                  </a:lnTo>
                  <a:lnTo>
                    <a:pt x="6" y="157"/>
                  </a:lnTo>
                  <a:lnTo>
                    <a:pt x="6" y="148"/>
                  </a:lnTo>
                  <a:lnTo>
                    <a:pt x="6" y="132"/>
                  </a:lnTo>
                  <a:lnTo>
                    <a:pt x="6" y="128"/>
                  </a:lnTo>
                  <a:lnTo>
                    <a:pt x="6" y="125"/>
                  </a:lnTo>
                  <a:lnTo>
                    <a:pt x="7" y="124"/>
                  </a:lnTo>
                  <a:lnTo>
                    <a:pt x="7" y="124"/>
                  </a:lnTo>
                  <a:lnTo>
                    <a:pt x="6" y="124"/>
                  </a:lnTo>
                  <a:lnTo>
                    <a:pt x="7" y="123"/>
                  </a:lnTo>
                  <a:lnTo>
                    <a:pt x="8" y="123"/>
                  </a:lnTo>
                  <a:lnTo>
                    <a:pt x="9" y="122"/>
                  </a:lnTo>
                  <a:lnTo>
                    <a:pt x="9" y="121"/>
                  </a:lnTo>
                  <a:lnTo>
                    <a:pt x="9" y="120"/>
                  </a:lnTo>
                  <a:lnTo>
                    <a:pt x="10" y="120"/>
                  </a:lnTo>
                  <a:lnTo>
                    <a:pt x="10" y="119"/>
                  </a:lnTo>
                  <a:lnTo>
                    <a:pt x="9" y="119"/>
                  </a:lnTo>
                  <a:lnTo>
                    <a:pt x="8" y="119"/>
                  </a:lnTo>
                  <a:lnTo>
                    <a:pt x="8" y="118"/>
                  </a:lnTo>
                  <a:lnTo>
                    <a:pt x="9" y="118"/>
                  </a:lnTo>
                  <a:lnTo>
                    <a:pt x="8" y="118"/>
                  </a:lnTo>
                  <a:lnTo>
                    <a:pt x="7" y="118"/>
                  </a:lnTo>
                  <a:lnTo>
                    <a:pt x="7" y="116"/>
                  </a:lnTo>
                  <a:lnTo>
                    <a:pt x="6" y="115"/>
                  </a:lnTo>
                  <a:lnTo>
                    <a:pt x="6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3" y="118"/>
                  </a:lnTo>
                  <a:lnTo>
                    <a:pt x="3" y="116"/>
                  </a:lnTo>
                  <a:lnTo>
                    <a:pt x="2" y="116"/>
                  </a:lnTo>
                  <a:lnTo>
                    <a:pt x="1" y="116"/>
                  </a:lnTo>
                  <a:lnTo>
                    <a:pt x="0" y="116"/>
                  </a:lnTo>
                  <a:lnTo>
                    <a:pt x="0" y="115"/>
                  </a:lnTo>
                  <a:lnTo>
                    <a:pt x="1" y="115"/>
                  </a:lnTo>
                  <a:lnTo>
                    <a:pt x="1" y="114"/>
                  </a:lnTo>
                  <a:lnTo>
                    <a:pt x="0" y="113"/>
                  </a:lnTo>
                  <a:lnTo>
                    <a:pt x="0" y="112"/>
                  </a:lnTo>
                  <a:lnTo>
                    <a:pt x="0" y="111"/>
                  </a:lnTo>
                  <a:lnTo>
                    <a:pt x="1" y="111"/>
                  </a:lnTo>
                  <a:lnTo>
                    <a:pt x="1" y="110"/>
                  </a:lnTo>
                  <a:lnTo>
                    <a:pt x="1" y="108"/>
                  </a:lnTo>
                  <a:lnTo>
                    <a:pt x="1" y="107"/>
                  </a:lnTo>
                  <a:lnTo>
                    <a:pt x="2" y="107"/>
                  </a:lnTo>
                  <a:lnTo>
                    <a:pt x="3" y="106"/>
                  </a:lnTo>
                  <a:lnTo>
                    <a:pt x="3" y="105"/>
                  </a:lnTo>
                  <a:lnTo>
                    <a:pt x="2" y="105"/>
                  </a:lnTo>
                  <a:lnTo>
                    <a:pt x="2" y="104"/>
                  </a:lnTo>
                  <a:lnTo>
                    <a:pt x="2" y="103"/>
                  </a:lnTo>
                  <a:lnTo>
                    <a:pt x="3" y="103"/>
                  </a:lnTo>
                  <a:lnTo>
                    <a:pt x="3" y="102"/>
                  </a:lnTo>
                  <a:lnTo>
                    <a:pt x="3" y="101"/>
                  </a:lnTo>
                  <a:lnTo>
                    <a:pt x="3" y="99"/>
                  </a:lnTo>
                  <a:lnTo>
                    <a:pt x="4" y="99"/>
                  </a:lnTo>
                  <a:lnTo>
                    <a:pt x="6" y="99"/>
                  </a:lnTo>
                  <a:lnTo>
                    <a:pt x="4" y="99"/>
                  </a:lnTo>
                  <a:lnTo>
                    <a:pt x="4" y="98"/>
                  </a:lnTo>
                  <a:lnTo>
                    <a:pt x="4" y="97"/>
                  </a:lnTo>
                  <a:lnTo>
                    <a:pt x="4" y="97"/>
                  </a:lnTo>
                  <a:lnTo>
                    <a:pt x="4" y="96"/>
                  </a:lnTo>
                  <a:lnTo>
                    <a:pt x="3" y="96"/>
                  </a:lnTo>
                  <a:lnTo>
                    <a:pt x="4" y="96"/>
                  </a:lnTo>
                  <a:lnTo>
                    <a:pt x="3" y="95"/>
                  </a:lnTo>
                  <a:lnTo>
                    <a:pt x="3" y="94"/>
                  </a:lnTo>
                  <a:lnTo>
                    <a:pt x="4" y="94"/>
                  </a:lnTo>
                  <a:lnTo>
                    <a:pt x="3" y="94"/>
                  </a:lnTo>
                  <a:lnTo>
                    <a:pt x="2" y="94"/>
                  </a:lnTo>
                  <a:lnTo>
                    <a:pt x="2" y="93"/>
                  </a:lnTo>
                  <a:lnTo>
                    <a:pt x="3" y="91"/>
                  </a:lnTo>
                  <a:lnTo>
                    <a:pt x="2" y="91"/>
                  </a:lnTo>
                  <a:lnTo>
                    <a:pt x="1" y="91"/>
                  </a:lnTo>
                  <a:lnTo>
                    <a:pt x="1" y="90"/>
                  </a:lnTo>
                  <a:lnTo>
                    <a:pt x="2" y="90"/>
                  </a:lnTo>
                  <a:lnTo>
                    <a:pt x="3" y="90"/>
                  </a:lnTo>
                  <a:lnTo>
                    <a:pt x="3" y="89"/>
                  </a:lnTo>
                  <a:lnTo>
                    <a:pt x="2" y="89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1" y="86"/>
                  </a:lnTo>
                  <a:lnTo>
                    <a:pt x="0" y="86"/>
                  </a:lnTo>
                  <a:lnTo>
                    <a:pt x="1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1"/>
                  </a:lnTo>
                  <a:lnTo>
                    <a:pt x="1" y="81"/>
                  </a:lnTo>
                  <a:lnTo>
                    <a:pt x="1" y="80"/>
                  </a:lnTo>
                  <a:lnTo>
                    <a:pt x="0" y="80"/>
                  </a:lnTo>
                  <a:lnTo>
                    <a:pt x="1" y="79"/>
                  </a:lnTo>
                  <a:lnTo>
                    <a:pt x="2" y="79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0" y="78"/>
                  </a:lnTo>
                  <a:lnTo>
                    <a:pt x="0" y="77"/>
                  </a:lnTo>
                  <a:lnTo>
                    <a:pt x="0" y="76"/>
                  </a:lnTo>
                  <a:lnTo>
                    <a:pt x="1" y="76"/>
                  </a:lnTo>
                  <a:lnTo>
                    <a:pt x="2" y="76"/>
                  </a:lnTo>
                  <a:lnTo>
                    <a:pt x="2" y="74"/>
                  </a:lnTo>
                  <a:lnTo>
                    <a:pt x="1" y="74"/>
                  </a:lnTo>
                  <a:lnTo>
                    <a:pt x="2" y="73"/>
                  </a:lnTo>
                  <a:lnTo>
                    <a:pt x="3" y="74"/>
                  </a:lnTo>
                  <a:lnTo>
                    <a:pt x="4" y="74"/>
                  </a:lnTo>
                  <a:lnTo>
                    <a:pt x="4" y="73"/>
                  </a:lnTo>
                  <a:lnTo>
                    <a:pt x="3" y="73"/>
                  </a:lnTo>
                  <a:lnTo>
                    <a:pt x="3" y="72"/>
                  </a:lnTo>
                  <a:lnTo>
                    <a:pt x="3" y="71"/>
                  </a:lnTo>
                  <a:lnTo>
                    <a:pt x="2" y="71"/>
                  </a:lnTo>
                  <a:lnTo>
                    <a:pt x="1" y="70"/>
                  </a:lnTo>
                  <a:lnTo>
                    <a:pt x="2" y="70"/>
                  </a:lnTo>
                  <a:lnTo>
                    <a:pt x="1" y="69"/>
                  </a:lnTo>
                  <a:lnTo>
                    <a:pt x="0" y="69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3"/>
                  </a:lnTo>
                  <a:lnTo>
                    <a:pt x="1" y="61"/>
                  </a:lnTo>
                  <a:lnTo>
                    <a:pt x="2" y="61"/>
                  </a:lnTo>
                  <a:lnTo>
                    <a:pt x="3" y="61"/>
                  </a:lnTo>
                  <a:lnTo>
                    <a:pt x="4" y="61"/>
                  </a:lnTo>
                  <a:lnTo>
                    <a:pt x="4" y="63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8" y="64"/>
                  </a:lnTo>
                  <a:lnTo>
                    <a:pt x="9" y="62"/>
                  </a:lnTo>
                  <a:lnTo>
                    <a:pt x="10" y="62"/>
                  </a:lnTo>
                  <a:lnTo>
                    <a:pt x="10" y="63"/>
                  </a:lnTo>
                  <a:lnTo>
                    <a:pt x="10" y="64"/>
                  </a:lnTo>
                  <a:lnTo>
                    <a:pt x="10" y="68"/>
                  </a:lnTo>
                  <a:lnTo>
                    <a:pt x="11" y="69"/>
                  </a:lnTo>
                  <a:lnTo>
                    <a:pt x="12" y="70"/>
                  </a:lnTo>
                  <a:lnTo>
                    <a:pt x="12" y="71"/>
                  </a:lnTo>
                  <a:lnTo>
                    <a:pt x="12" y="72"/>
                  </a:lnTo>
                  <a:lnTo>
                    <a:pt x="12" y="73"/>
                  </a:lnTo>
                  <a:lnTo>
                    <a:pt x="14" y="73"/>
                  </a:lnTo>
                  <a:lnTo>
                    <a:pt x="14" y="74"/>
                  </a:lnTo>
                  <a:lnTo>
                    <a:pt x="14" y="76"/>
                  </a:lnTo>
                  <a:lnTo>
                    <a:pt x="15" y="73"/>
                  </a:lnTo>
                  <a:lnTo>
                    <a:pt x="14" y="72"/>
                  </a:lnTo>
                  <a:lnTo>
                    <a:pt x="12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12" y="69"/>
                  </a:lnTo>
                  <a:lnTo>
                    <a:pt x="14" y="67"/>
                  </a:lnTo>
                  <a:lnTo>
                    <a:pt x="15" y="65"/>
                  </a:lnTo>
                  <a:lnTo>
                    <a:pt x="16" y="67"/>
                  </a:lnTo>
                  <a:lnTo>
                    <a:pt x="17" y="68"/>
                  </a:lnTo>
                  <a:lnTo>
                    <a:pt x="17" y="69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8" y="69"/>
                  </a:lnTo>
                  <a:lnTo>
                    <a:pt x="18" y="68"/>
                  </a:lnTo>
                  <a:lnTo>
                    <a:pt x="17" y="67"/>
                  </a:lnTo>
                  <a:lnTo>
                    <a:pt x="16" y="65"/>
                  </a:lnTo>
                  <a:lnTo>
                    <a:pt x="15" y="65"/>
                  </a:lnTo>
                  <a:lnTo>
                    <a:pt x="14" y="65"/>
                  </a:lnTo>
                  <a:lnTo>
                    <a:pt x="12" y="65"/>
                  </a:lnTo>
                  <a:lnTo>
                    <a:pt x="11" y="65"/>
                  </a:lnTo>
                  <a:lnTo>
                    <a:pt x="11" y="63"/>
                  </a:lnTo>
                  <a:lnTo>
                    <a:pt x="11" y="62"/>
                  </a:lnTo>
                  <a:lnTo>
                    <a:pt x="10" y="61"/>
                  </a:lnTo>
                  <a:lnTo>
                    <a:pt x="6" y="63"/>
                  </a:lnTo>
                  <a:lnTo>
                    <a:pt x="7" y="62"/>
                  </a:lnTo>
                  <a:lnTo>
                    <a:pt x="6" y="60"/>
                  </a:lnTo>
                  <a:lnTo>
                    <a:pt x="2" y="57"/>
                  </a:lnTo>
                  <a:lnTo>
                    <a:pt x="3" y="57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2" y="55"/>
                  </a:lnTo>
                  <a:lnTo>
                    <a:pt x="2" y="54"/>
                  </a:lnTo>
                  <a:lnTo>
                    <a:pt x="3" y="54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2" y="51"/>
                  </a:lnTo>
                  <a:lnTo>
                    <a:pt x="1" y="50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1" y="45"/>
                  </a:lnTo>
                  <a:lnTo>
                    <a:pt x="2" y="44"/>
                  </a:lnTo>
                  <a:lnTo>
                    <a:pt x="3" y="43"/>
                  </a:lnTo>
                  <a:lnTo>
                    <a:pt x="4" y="43"/>
                  </a:lnTo>
                  <a:lnTo>
                    <a:pt x="6" y="43"/>
                  </a:lnTo>
                  <a:lnTo>
                    <a:pt x="6" y="43"/>
                  </a:lnTo>
                  <a:lnTo>
                    <a:pt x="4" y="43"/>
                  </a:lnTo>
                  <a:lnTo>
                    <a:pt x="4" y="42"/>
                  </a:lnTo>
                  <a:lnTo>
                    <a:pt x="6" y="42"/>
                  </a:lnTo>
                  <a:lnTo>
                    <a:pt x="7" y="42"/>
                  </a:lnTo>
                  <a:lnTo>
                    <a:pt x="7" y="40"/>
                  </a:lnTo>
                  <a:lnTo>
                    <a:pt x="8" y="40"/>
                  </a:lnTo>
                  <a:lnTo>
                    <a:pt x="8" y="39"/>
                  </a:lnTo>
                  <a:lnTo>
                    <a:pt x="9" y="39"/>
                  </a:lnTo>
                  <a:lnTo>
                    <a:pt x="10" y="39"/>
                  </a:lnTo>
                  <a:lnTo>
                    <a:pt x="10" y="38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6"/>
                  </a:lnTo>
                  <a:lnTo>
                    <a:pt x="11" y="35"/>
                  </a:lnTo>
                  <a:lnTo>
                    <a:pt x="12" y="34"/>
                  </a:lnTo>
                  <a:lnTo>
                    <a:pt x="12" y="33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2" y="30"/>
                  </a:lnTo>
                  <a:lnTo>
                    <a:pt x="12" y="29"/>
                  </a:lnTo>
                  <a:lnTo>
                    <a:pt x="11" y="29"/>
                  </a:lnTo>
                  <a:lnTo>
                    <a:pt x="11" y="28"/>
                  </a:lnTo>
                  <a:lnTo>
                    <a:pt x="12" y="27"/>
                  </a:lnTo>
                  <a:lnTo>
                    <a:pt x="12" y="26"/>
                  </a:lnTo>
                  <a:lnTo>
                    <a:pt x="14" y="26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6" y="25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8" y="19"/>
                  </a:lnTo>
                  <a:lnTo>
                    <a:pt x="19" y="18"/>
                  </a:lnTo>
                  <a:lnTo>
                    <a:pt x="20" y="17"/>
                  </a:lnTo>
                  <a:lnTo>
                    <a:pt x="20" y="15"/>
                  </a:lnTo>
                  <a:lnTo>
                    <a:pt x="21" y="15"/>
                  </a:lnTo>
                  <a:lnTo>
                    <a:pt x="23" y="14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6" y="11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12"/>
                  </a:lnTo>
                  <a:lnTo>
                    <a:pt x="29" y="12"/>
                  </a:lnTo>
                  <a:lnTo>
                    <a:pt x="31" y="12"/>
                  </a:lnTo>
                  <a:lnTo>
                    <a:pt x="32" y="12"/>
                  </a:lnTo>
                  <a:lnTo>
                    <a:pt x="33" y="13"/>
                  </a:lnTo>
                  <a:lnTo>
                    <a:pt x="33" y="14"/>
                  </a:lnTo>
                  <a:lnTo>
                    <a:pt x="33" y="15"/>
                  </a:lnTo>
                  <a:lnTo>
                    <a:pt x="34" y="15"/>
                  </a:lnTo>
                  <a:lnTo>
                    <a:pt x="34" y="17"/>
                  </a:lnTo>
                  <a:lnTo>
                    <a:pt x="35" y="17"/>
                  </a:lnTo>
                  <a:lnTo>
                    <a:pt x="36" y="17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7" y="18"/>
                  </a:lnTo>
                  <a:lnTo>
                    <a:pt x="38" y="18"/>
                  </a:lnTo>
                  <a:lnTo>
                    <a:pt x="38" y="19"/>
                  </a:lnTo>
                  <a:lnTo>
                    <a:pt x="40" y="19"/>
                  </a:lnTo>
                  <a:lnTo>
                    <a:pt x="40" y="18"/>
                  </a:lnTo>
                  <a:lnTo>
                    <a:pt x="41" y="18"/>
                  </a:lnTo>
                  <a:lnTo>
                    <a:pt x="41" y="17"/>
                  </a:lnTo>
                  <a:lnTo>
                    <a:pt x="42" y="18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5" y="18"/>
                  </a:lnTo>
                  <a:lnTo>
                    <a:pt x="46" y="18"/>
                  </a:lnTo>
                  <a:lnTo>
                    <a:pt x="48" y="18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0" y="19"/>
                  </a:lnTo>
                  <a:lnTo>
                    <a:pt x="51" y="19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3" y="18"/>
                  </a:lnTo>
                  <a:lnTo>
                    <a:pt x="53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5" y="17"/>
                  </a:lnTo>
                  <a:lnTo>
                    <a:pt x="55" y="15"/>
                  </a:lnTo>
                  <a:lnTo>
                    <a:pt x="57" y="15"/>
                  </a:lnTo>
                  <a:lnTo>
                    <a:pt x="57" y="17"/>
                  </a:lnTo>
                  <a:lnTo>
                    <a:pt x="58" y="17"/>
                  </a:lnTo>
                  <a:lnTo>
                    <a:pt x="59" y="17"/>
                  </a:lnTo>
                  <a:lnTo>
                    <a:pt x="59" y="15"/>
                  </a:lnTo>
                  <a:lnTo>
                    <a:pt x="60" y="15"/>
                  </a:lnTo>
                  <a:lnTo>
                    <a:pt x="61" y="15"/>
                  </a:lnTo>
                  <a:lnTo>
                    <a:pt x="61" y="14"/>
                  </a:lnTo>
                  <a:lnTo>
                    <a:pt x="62" y="14"/>
                  </a:lnTo>
                  <a:lnTo>
                    <a:pt x="62" y="13"/>
                  </a:lnTo>
                  <a:lnTo>
                    <a:pt x="64" y="13"/>
                  </a:lnTo>
                  <a:lnTo>
                    <a:pt x="66" y="13"/>
                  </a:lnTo>
                  <a:lnTo>
                    <a:pt x="67" y="13"/>
                  </a:lnTo>
                  <a:lnTo>
                    <a:pt x="68" y="13"/>
                  </a:lnTo>
                  <a:lnTo>
                    <a:pt x="69" y="13"/>
                  </a:lnTo>
                  <a:lnTo>
                    <a:pt x="69" y="14"/>
                  </a:lnTo>
                  <a:lnTo>
                    <a:pt x="70" y="14"/>
                  </a:lnTo>
                  <a:lnTo>
                    <a:pt x="71" y="14"/>
                  </a:lnTo>
                  <a:lnTo>
                    <a:pt x="72" y="14"/>
                  </a:lnTo>
                  <a:lnTo>
                    <a:pt x="74" y="14"/>
                  </a:lnTo>
                  <a:lnTo>
                    <a:pt x="75" y="14"/>
                  </a:lnTo>
                  <a:lnTo>
                    <a:pt x="77" y="14"/>
                  </a:lnTo>
                  <a:lnTo>
                    <a:pt x="80" y="14"/>
                  </a:lnTo>
                  <a:lnTo>
                    <a:pt x="81" y="12"/>
                  </a:lnTo>
                  <a:lnTo>
                    <a:pt x="81" y="12"/>
                  </a:lnTo>
                  <a:lnTo>
                    <a:pt x="83" y="12"/>
                  </a:lnTo>
                  <a:lnTo>
                    <a:pt x="84" y="12"/>
                  </a:lnTo>
                  <a:lnTo>
                    <a:pt x="85" y="12"/>
                  </a:lnTo>
                  <a:lnTo>
                    <a:pt x="86" y="12"/>
                  </a:lnTo>
                  <a:lnTo>
                    <a:pt x="86" y="11"/>
                  </a:lnTo>
                  <a:lnTo>
                    <a:pt x="87" y="11"/>
                  </a:lnTo>
                  <a:lnTo>
                    <a:pt x="88" y="11"/>
                  </a:lnTo>
                  <a:lnTo>
                    <a:pt x="88" y="10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91" y="9"/>
                  </a:lnTo>
                  <a:lnTo>
                    <a:pt x="92" y="9"/>
                  </a:lnTo>
                  <a:lnTo>
                    <a:pt x="93" y="8"/>
                  </a:lnTo>
                  <a:lnTo>
                    <a:pt x="94" y="8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5"/>
                  </a:lnTo>
                  <a:lnTo>
                    <a:pt x="97" y="5"/>
                  </a:lnTo>
                  <a:lnTo>
                    <a:pt x="97" y="6"/>
                  </a:lnTo>
                  <a:lnTo>
                    <a:pt x="97" y="5"/>
                  </a:lnTo>
                  <a:lnTo>
                    <a:pt x="98" y="5"/>
                  </a:lnTo>
                  <a:lnTo>
                    <a:pt x="100" y="5"/>
                  </a:lnTo>
                  <a:lnTo>
                    <a:pt x="101" y="4"/>
                  </a:lnTo>
                  <a:lnTo>
                    <a:pt x="102" y="4"/>
                  </a:lnTo>
                  <a:lnTo>
                    <a:pt x="102" y="5"/>
                  </a:lnTo>
                  <a:lnTo>
                    <a:pt x="102" y="4"/>
                  </a:lnTo>
                  <a:lnTo>
                    <a:pt x="103" y="4"/>
                  </a:lnTo>
                  <a:lnTo>
                    <a:pt x="104" y="4"/>
                  </a:lnTo>
                  <a:lnTo>
                    <a:pt x="104" y="3"/>
                  </a:lnTo>
                  <a:lnTo>
                    <a:pt x="105" y="3"/>
                  </a:lnTo>
                  <a:lnTo>
                    <a:pt x="105" y="2"/>
                  </a:lnTo>
                  <a:lnTo>
                    <a:pt x="106" y="2"/>
                  </a:lnTo>
                  <a:lnTo>
                    <a:pt x="108" y="1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1"/>
                  </a:lnTo>
                  <a:lnTo>
                    <a:pt x="110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4" name="Freeform 120">
              <a:extLst>
                <a:ext uri="{FF2B5EF4-FFF2-40B4-BE49-F238E27FC236}">
                  <a16:creationId xmlns:a16="http://schemas.microsoft.com/office/drawing/2014/main" id="{9B599D96-C69B-D1A6-AD7D-44D113C54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562" y="1951038"/>
              <a:ext cx="349250" cy="163513"/>
            </a:xfrm>
            <a:custGeom>
              <a:avLst/>
              <a:gdLst>
                <a:gd name="T0" fmla="*/ 44 w 220"/>
                <a:gd name="T1" fmla="*/ 4 h 103"/>
                <a:gd name="T2" fmla="*/ 47 w 220"/>
                <a:gd name="T3" fmla="*/ 7 h 103"/>
                <a:gd name="T4" fmla="*/ 52 w 220"/>
                <a:gd name="T5" fmla="*/ 9 h 103"/>
                <a:gd name="T6" fmla="*/ 54 w 220"/>
                <a:gd name="T7" fmla="*/ 13 h 103"/>
                <a:gd name="T8" fmla="*/ 57 w 220"/>
                <a:gd name="T9" fmla="*/ 17 h 103"/>
                <a:gd name="T10" fmla="*/ 64 w 220"/>
                <a:gd name="T11" fmla="*/ 15 h 103"/>
                <a:gd name="T12" fmla="*/ 68 w 220"/>
                <a:gd name="T13" fmla="*/ 18 h 103"/>
                <a:gd name="T14" fmla="*/ 73 w 220"/>
                <a:gd name="T15" fmla="*/ 19 h 103"/>
                <a:gd name="T16" fmla="*/ 77 w 220"/>
                <a:gd name="T17" fmla="*/ 23 h 103"/>
                <a:gd name="T18" fmla="*/ 80 w 220"/>
                <a:gd name="T19" fmla="*/ 26 h 103"/>
                <a:gd name="T20" fmla="*/ 85 w 220"/>
                <a:gd name="T21" fmla="*/ 21 h 103"/>
                <a:gd name="T22" fmla="*/ 120 w 220"/>
                <a:gd name="T23" fmla="*/ 19 h 103"/>
                <a:gd name="T24" fmla="*/ 150 w 220"/>
                <a:gd name="T25" fmla="*/ 18 h 103"/>
                <a:gd name="T26" fmla="*/ 179 w 220"/>
                <a:gd name="T27" fmla="*/ 18 h 103"/>
                <a:gd name="T28" fmla="*/ 194 w 220"/>
                <a:gd name="T29" fmla="*/ 17 h 103"/>
                <a:gd name="T30" fmla="*/ 208 w 220"/>
                <a:gd name="T31" fmla="*/ 18 h 103"/>
                <a:gd name="T32" fmla="*/ 217 w 220"/>
                <a:gd name="T33" fmla="*/ 18 h 103"/>
                <a:gd name="T34" fmla="*/ 220 w 220"/>
                <a:gd name="T35" fmla="*/ 13 h 103"/>
                <a:gd name="T36" fmla="*/ 220 w 220"/>
                <a:gd name="T37" fmla="*/ 85 h 103"/>
                <a:gd name="T38" fmla="*/ 200 w 220"/>
                <a:gd name="T39" fmla="*/ 87 h 103"/>
                <a:gd name="T40" fmla="*/ 139 w 220"/>
                <a:gd name="T41" fmla="*/ 88 h 103"/>
                <a:gd name="T42" fmla="*/ 112 w 220"/>
                <a:gd name="T43" fmla="*/ 86 h 103"/>
                <a:gd name="T44" fmla="*/ 109 w 220"/>
                <a:gd name="T45" fmla="*/ 80 h 103"/>
                <a:gd name="T46" fmla="*/ 107 w 220"/>
                <a:gd name="T47" fmla="*/ 75 h 103"/>
                <a:gd name="T48" fmla="*/ 105 w 220"/>
                <a:gd name="T49" fmla="*/ 70 h 103"/>
                <a:gd name="T50" fmla="*/ 103 w 220"/>
                <a:gd name="T51" fmla="*/ 68 h 103"/>
                <a:gd name="T52" fmla="*/ 96 w 220"/>
                <a:gd name="T53" fmla="*/ 68 h 103"/>
                <a:gd name="T54" fmla="*/ 90 w 220"/>
                <a:gd name="T55" fmla="*/ 69 h 103"/>
                <a:gd name="T56" fmla="*/ 87 w 220"/>
                <a:gd name="T57" fmla="*/ 68 h 103"/>
                <a:gd name="T58" fmla="*/ 81 w 220"/>
                <a:gd name="T59" fmla="*/ 68 h 103"/>
                <a:gd name="T60" fmla="*/ 79 w 220"/>
                <a:gd name="T61" fmla="*/ 72 h 103"/>
                <a:gd name="T62" fmla="*/ 74 w 220"/>
                <a:gd name="T63" fmla="*/ 76 h 103"/>
                <a:gd name="T64" fmla="*/ 71 w 220"/>
                <a:gd name="T65" fmla="*/ 80 h 103"/>
                <a:gd name="T66" fmla="*/ 66 w 220"/>
                <a:gd name="T67" fmla="*/ 84 h 103"/>
                <a:gd name="T68" fmla="*/ 62 w 220"/>
                <a:gd name="T69" fmla="*/ 87 h 103"/>
                <a:gd name="T70" fmla="*/ 55 w 220"/>
                <a:gd name="T71" fmla="*/ 89 h 103"/>
                <a:gd name="T72" fmla="*/ 53 w 220"/>
                <a:gd name="T73" fmla="*/ 91 h 103"/>
                <a:gd name="T74" fmla="*/ 48 w 220"/>
                <a:gd name="T75" fmla="*/ 89 h 103"/>
                <a:gd name="T76" fmla="*/ 43 w 220"/>
                <a:gd name="T77" fmla="*/ 92 h 103"/>
                <a:gd name="T78" fmla="*/ 37 w 220"/>
                <a:gd name="T79" fmla="*/ 93 h 103"/>
                <a:gd name="T80" fmla="*/ 31 w 220"/>
                <a:gd name="T81" fmla="*/ 94 h 103"/>
                <a:gd name="T82" fmla="*/ 27 w 220"/>
                <a:gd name="T83" fmla="*/ 96 h 103"/>
                <a:gd name="T84" fmla="*/ 21 w 220"/>
                <a:gd name="T85" fmla="*/ 96 h 103"/>
                <a:gd name="T86" fmla="*/ 18 w 220"/>
                <a:gd name="T87" fmla="*/ 97 h 103"/>
                <a:gd name="T88" fmla="*/ 12 w 220"/>
                <a:gd name="T89" fmla="*/ 100 h 103"/>
                <a:gd name="T90" fmla="*/ 10 w 220"/>
                <a:gd name="T91" fmla="*/ 102 h 103"/>
                <a:gd name="T92" fmla="*/ 5 w 220"/>
                <a:gd name="T93" fmla="*/ 70 h 103"/>
                <a:gd name="T94" fmla="*/ 2 w 220"/>
                <a:gd name="T95" fmla="*/ 67 h 103"/>
                <a:gd name="T96" fmla="*/ 2 w 220"/>
                <a:gd name="T97" fmla="*/ 62 h 103"/>
                <a:gd name="T98" fmla="*/ 8 w 220"/>
                <a:gd name="T99" fmla="*/ 59 h 103"/>
                <a:gd name="T100" fmla="*/ 17 w 220"/>
                <a:gd name="T101" fmla="*/ 34 h 103"/>
                <a:gd name="T102" fmla="*/ 20 w 220"/>
                <a:gd name="T103" fmla="*/ 30 h 103"/>
                <a:gd name="T104" fmla="*/ 23 w 220"/>
                <a:gd name="T105" fmla="*/ 27 h 103"/>
                <a:gd name="T106" fmla="*/ 26 w 220"/>
                <a:gd name="T107" fmla="*/ 23 h 103"/>
                <a:gd name="T108" fmla="*/ 27 w 220"/>
                <a:gd name="T109" fmla="*/ 20 h 103"/>
                <a:gd name="T110" fmla="*/ 28 w 220"/>
                <a:gd name="T111" fmla="*/ 9 h 103"/>
                <a:gd name="T112" fmla="*/ 30 w 220"/>
                <a:gd name="T113" fmla="*/ 4 h 103"/>
                <a:gd name="T114" fmla="*/ 36 w 220"/>
                <a:gd name="T1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103">
                  <a:moveTo>
                    <a:pt x="40" y="0"/>
                  </a:moveTo>
                  <a:lnTo>
                    <a:pt x="40" y="1"/>
                  </a:lnTo>
                  <a:lnTo>
                    <a:pt x="42" y="1"/>
                  </a:lnTo>
                  <a:lnTo>
                    <a:pt x="43" y="2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5" y="6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7" y="7"/>
                  </a:lnTo>
                  <a:lnTo>
                    <a:pt x="48" y="7"/>
                  </a:lnTo>
                  <a:lnTo>
                    <a:pt x="49" y="8"/>
                  </a:lnTo>
                  <a:lnTo>
                    <a:pt x="51" y="8"/>
                  </a:lnTo>
                  <a:lnTo>
                    <a:pt x="52" y="7"/>
                  </a:lnTo>
                  <a:lnTo>
                    <a:pt x="52" y="8"/>
                  </a:lnTo>
                  <a:lnTo>
                    <a:pt x="52" y="9"/>
                  </a:lnTo>
                  <a:lnTo>
                    <a:pt x="52" y="10"/>
                  </a:lnTo>
                  <a:lnTo>
                    <a:pt x="52" y="11"/>
                  </a:lnTo>
                  <a:lnTo>
                    <a:pt x="53" y="12"/>
                  </a:lnTo>
                  <a:lnTo>
                    <a:pt x="53" y="13"/>
                  </a:lnTo>
                  <a:lnTo>
                    <a:pt x="54" y="15"/>
                  </a:lnTo>
                  <a:lnTo>
                    <a:pt x="54" y="13"/>
                  </a:lnTo>
                  <a:lnTo>
                    <a:pt x="55" y="15"/>
                  </a:lnTo>
                  <a:lnTo>
                    <a:pt x="55" y="15"/>
                  </a:lnTo>
                  <a:lnTo>
                    <a:pt x="55" y="16"/>
                  </a:lnTo>
                  <a:lnTo>
                    <a:pt x="55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7"/>
                  </a:lnTo>
                  <a:lnTo>
                    <a:pt x="60" y="16"/>
                  </a:lnTo>
                  <a:lnTo>
                    <a:pt x="61" y="15"/>
                  </a:lnTo>
                  <a:lnTo>
                    <a:pt x="63" y="15"/>
                  </a:lnTo>
                  <a:lnTo>
                    <a:pt x="64" y="15"/>
                  </a:lnTo>
                  <a:lnTo>
                    <a:pt x="65" y="15"/>
                  </a:lnTo>
                  <a:lnTo>
                    <a:pt x="65" y="16"/>
                  </a:lnTo>
                  <a:lnTo>
                    <a:pt x="66" y="16"/>
                  </a:lnTo>
                  <a:lnTo>
                    <a:pt x="66" y="17"/>
                  </a:lnTo>
                  <a:lnTo>
                    <a:pt x="68" y="17"/>
                  </a:lnTo>
                  <a:lnTo>
                    <a:pt x="68" y="18"/>
                  </a:lnTo>
                  <a:lnTo>
                    <a:pt x="69" y="18"/>
                  </a:lnTo>
                  <a:lnTo>
                    <a:pt x="70" y="18"/>
                  </a:lnTo>
                  <a:lnTo>
                    <a:pt x="71" y="18"/>
                  </a:lnTo>
                  <a:lnTo>
                    <a:pt x="72" y="18"/>
                  </a:lnTo>
                  <a:lnTo>
                    <a:pt x="72" y="19"/>
                  </a:lnTo>
                  <a:lnTo>
                    <a:pt x="73" y="19"/>
                  </a:lnTo>
                  <a:lnTo>
                    <a:pt x="73" y="20"/>
                  </a:lnTo>
                  <a:lnTo>
                    <a:pt x="74" y="20"/>
                  </a:lnTo>
                  <a:lnTo>
                    <a:pt x="74" y="21"/>
                  </a:lnTo>
                  <a:lnTo>
                    <a:pt x="74" y="23"/>
                  </a:lnTo>
                  <a:lnTo>
                    <a:pt x="75" y="23"/>
                  </a:lnTo>
                  <a:lnTo>
                    <a:pt x="77" y="23"/>
                  </a:lnTo>
                  <a:lnTo>
                    <a:pt x="78" y="24"/>
                  </a:lnTo>
                  <a:lnTo>
                    <a:pt x="78" y="25"/>
                  </a:lnTo>
                  <a:lnTo>
                    <a:pt x="79" y="25"/>
                  </a:lnTo>
                  <a:lnTo>
                    <a:pt x="79" y="26"/>
                  </a:lnTo>
                  <a:lnTo>
                    <a:pt x="80" y="27"/>
                  </a:lnTo>
                  <a:lnTo>
                    <a:pt x="80" y="26"/>
                  </a:lnTo>
                  <a:lnTo>
                    <a:pt x="81" y="26"/>
                  </a:lnTo>
                  <a:lnTo>
                    <a:pt x="82" y="25"/>
                  </a:lnTo>
                  <a:lnTo>
                    <a:pt x="82" y="25"/>
                  </a:lnTo>
                  <a:lnTo>
                    <a:pt x="83" y="24"/>
                  </a:lnTo>
                  <a:lnTo>
                    <a:pt x="83" y="23"/>
                  </a:lnTo>
                  <a:lnTo>
                    <a:pt x="85" y="21"/>
                  </a:lnTo>
                  <a:lnTo>
                    <a:pt x="85" y="18"/>
                  </a:lnTo>
                  <a:lnTo>
                    <a:pt x="107" y="18"/>
                  </a:lnTo>
                  <a:lnTo>
                    <a:pt x="109" y="18"/>
                  </a:lnTo>
                  <a:lnTo>
                    <a:pt x="111" y="19"/>
                  </a:lnTo>
                  <a:lnTo>
                    <a:pt x="116" y="19"/>
                  </a:lnTo>
                  <a:lnTo>
                    <a:pt x="120" y="19"/>
                  </a:lnTo>
                  <a:lnTo>
                    <a:pt x="124" y="19"/>
                  </a:lnTo>
                  <a:lnTo>
                    <a:pt x="124" y="18"/>
                  </a:lnTo>
                  <a:lnTo>
                    <a:pt x="128" y="18"/>
                  </a:lnTo>
                  <a:lnTo>
                    <a:pt x="132" y="18"/>
                  </a:lnTo>
                  <a:lnTo>
                    <a:pt x="142" y="18"/>
                  </a:lnTo>
                  <a:lnTo>
                    <a:pt x="150" y="18"/>
                  </a:lnTo>
                  <a:lnTo>
                    <a:pt x="162" y="18"/>
                  </a:lnTo>
                  <a:lnTo>
                    <a:pt x="169" y="18"/>
                  </a:lnTo>
                  <a:lnTo>
                    <a:pt x="171" y="18"/>
                  </a:lnTo>
                  <a:lnTo>
                    <a:pt x="172" y="18"/>
                  </a:lnTo>
                  <a:lnTo>
                    <a:pt x="175" y="18"/>
                  </a:lnTo>
                  <a:lnTo>
                    <a:pt x="179" y="18"/>
                  </a:lnTo>
                  <a:lnTo>
                    <a:pt x="180" y="18"/>
                  </a:lnTo>
                  <a:lnTo>
                    <a:pt x="183" y="18"/>
                  </a:lnTo>
                  <a:lnTo>
                    <a:pt x="186" y="18"/>
                  </a:lnTo>
                  <a:lnTo>
                    <a:pt x="191" y="18"/>
                  </a:lnTo>
                  <a:lnTo>
                    <a:pt x="192" y="18"/>
                  </a:lnTo>
                  <a:lnTo>
                    <a:pt x="194" y="17"/>
                  </a:lnTo>
                  <a:lnTo>
                    <a:pt x="197" y="17"/>
                  </a:lnTo>
                  <a:lnTo>
                    <a:pt x="198" y="17"/>
                  </a:lnTo>
                  <a:lnTo>
                    <a:pt x="198" y="18"/>
                  </a:lnTo>
                  <a:lnTo>
                    <a:pt x="203" y="18"/>
                  </a:lnTo>
                  <a:lnTo>
                    <a:pt x="206" y="18"/>
                  </a:lnTo>
                  <a:lnTo>
                    <a:pt x="208" y="18"/>
                  </a:lnTo>
                  <a:lnTo>
                    <a:pt x="209" y="18"/>
                  </a:lnTo>
                  <a:lnTo>
                    <a:pt x="210" y="18"/>
                  </a:lnTo>
                  <a:lnTo>
                    <a:pt x="211" y="18"/>
                  </a:lnTo>
                  <a:lnTo>
                    <a:pt x="214" y="18"/>
                  </a:lnTo>
                  <a:lnTo>
                    <a:pt x="215" y="18"/>
                  </a:lnTo>
                  <a:lnTo>
                    <a:pt x="217" y="18"/>
                  </a:lnTo>
                  <a:lnTo>
                    <a:pt x="218" y="18"/>
                  </a:lnTo>
                  <a:lnTo>
                    <a:pt x="218" y="16"/>
                  </a:lnTo>
                  <a:lnTo>
                    <a:pt x="218" y="15"/>
                  </a:lnTo>
                  <a:lnTo>
                    <a:pt x="218" y="13"/>
                  </a:lnTo>
                  <a:lnTo>
                    <a:pt x="218" y="13"/>
                  </a:lnTo>
                  <a:lnTo>
                    <a:pt x="220" y="13"/>
                  </a:lnTo>
                  <a:lnTo>
                    <a:pt x="220" y="26"/>
                  </a:lnTo>
                  <a:lnTo>
                    <a:pt x="220" y="28"/>
                  </a:lnTo>
                  <a:lnTo>
                    <a:pt x="220" y="40"/>
                  </a:lnTo>
                  <a:lnTo>
                    <a:pt x="220" y="41"/>
                  </a:lnTo>
                  <a:lnTo>
                    <a:pt x="220" y="83"/>
                  </a:lnTo>
                  <a:lnTo>
                    <a:pt x="220" y="85"/>
                  </a:lnTo>
                  <a:lnTo>
                    <a:pt x="220" y="87"/>
                  </a:lnTo>
                  <a:lnTo>
                    <a:pt x="219" y="87"/>
                  </a:lnTo>
                  <a:lnTo>
                    <a:pt x="218" y="87"/>
                  </a:lnTo>
                  <a:lnTo>
                    <a:pt x="211" y="87"/>
                  </a:lnTo>
                  <a:lnTo>
                    <a:pt x="209" y="87"/>
                  </a:lnTo>
                  <a:lnTo>
                    <a:pt x="200" y="87"/>
                  </a:lnTo>
                  <a:lnTo>
                    <a:pt x="196" y="87"/>
                  </a:lnTo>
                  <a:lnTo>
                    <a:pt x="192" y="87"/>
                  </a:lnTo>
                  <a:lnTo>
                    <a:pt x="176" y="87"/>
                  </a:lnTo>
                  <a:lnTo>
                    <a:pt x="162" y="87"/>
                  </a:lnTo>
                  <a:lnTo>
                    <a:pt x="157" y="87"/>
                  </a:lnTo>
                  <a:lnTo>
                    <a:pt x="139" y="88"/>
                  </a:lnTo>
                  <a:lnTo>
                    <a:pt x="117" y="88"/>
                  </a:lnTo>
                  <a:lnTo>
                    <a:pt x="115" y="88"/>
                  </a:lnTo>
                  <a:lnTo>
                    <a:pt x="115" y="86"/>
                  </a:lnTo>
                  <a:lnTo>
                    <a:pt x="114" y="86"/>
                  </a:lnTo>
                  <a:lnTo>
                    <a:pt x="113" y="86"/>
                  </a:lnTo>
                  <a:lnTo>
                    <a:pt x="112" y="86"/>
                  </a:lnTo>
                  <a:lnTo>
                    <a:pt x="111" y="85"/>
                  </a:lnTo>
                  <a:lnTo>
                    <a:pt x="109" y="85"/>
                  </a:lnTo>
                  <a:lnTo>
                    <a:pt x="109" y="84"/>
                  </a:lnTo>
                  <a:lnTo>
                    <a:pt x="109" y="83"/>
                  </a:lnTo>
                  <a:lnTo>
                    <a:pt x="109" y="81"/>
                  </a:lnTo>
                  <a:lnTo>
                    <a:pt x="109" y="80"/>
                  </a:lnTo>
                  <a:lnTo>
                    <a:pt x="109" y="79"/>
                  </a:lnTo>
                  <a:lnTo>
                    <a:pt x="109" y="78"/>
                  </a:lnTo>
                  <a:lnTo>
                    <a:pt x="109" y="77"/>
                  </a:lnTo>
                  <a:lnTo>
                    <a:pt x="108" y="77"/>
                  </a:lnTo>
                  <a:lnTo>
                    <a:pt x="107" y="76"/>
                  </a:lnTo>
                  <a:lnTo>
                    <a:pt x="107" y="75"/>
                  </a:lnTo>
                  <a:lnTo>
                    <a:pt x="107" y="74"/>
                  </a:lnTo>
                  <a:lnTo>
                    <a:pt x="107" y="72"/>
                  </a:lnTo>
                  <a:lnTo>
                    <a:pt x="106" y="72"/>
                  </a:lnTo>
                  <a:lnTo>
                    <a:pt x="106" y="71"/>
                  </a:lnTo>
                  <a:lnTo>
                    <a:pt x="105" y="71"/>
                  </a:lnTo>
                  <a:lnTo>
                    <a:pt x="105" y="70"/>
                  </a:lnTo>
                  <a:lnTo>
                    <a:pt x="105" y="69"/>
                  </a:lnTo>
                  <a:lnTo>
                    <a:pt x="104" y="69"/>
                  </a:lnTo>
                  <a:lnTo>
                    <a:pt x="104" y="70"/>
                  </a:lnTo>
                  <a:lnTo>
                    <a:pt x="103" y="70"/>
                  </a:lnTo>
                  <a:lnTo>
                    <a:pt x="103" y="69"/>
                  </a:lnTo>
                  <a:lnTo>
                    <a:pt x="103" y="68"/>
                  </a:lnTo>
                  <a:lnTo>
                    <a:pt x="102" y="68"/>
                  </a:lnTo>
                  <a:lnTo>
                    <a:pt x="100" y="68"/>
                  </a:lnTo>
                  <a:lnTo>
                    <a:pt x="99" y="68"/>
                  </a:lnTo>
                  <a:lnTo>
                    <a:pt x="98" y="68"/>
                  </a:lnTo>
                  <a:lnTo>
                    <a:pt x="97" y="68"/>
                  </a:lnTo>
                  <a:lnTo>
                    <a:pt x="96" y="68"/>
                  </a:lnTo>
                  <a:lnTo>
                    <a:pt x="95" y="68"/>
                  </a:lnTo>
                  <a:lnTo>
                    <a:pt x="94" y="68"/>
                  </a:lnTo>
                  <a:lnTo>
                    <a:pt x="92" y="68"/>
                  </a:lnTo>
                  <a:lnTo>
                    <a:pt x="91" y="68"/>
                  </a:lnTo>
                  <a:lnTo>
                    <a:pt x="90" y="68"/>
                  </a:lnTo>
                  <a:lnTo>
                    <a:pt x="90" y="69"/>
                  </a:lnTo>
                  <a:lnTo>
                    <a:pt x="90" y="68"/>
                  </a:lnTo>
                  <a:lnTo>
                    <a:pt x="89" y="67"/>
                  </a:lnTo>
                  <a:lnTo>
                    <a:pt x="89" y="68"/>
                  </a:lnTo>
                  <a:lnTo>
                    <a:pt x="88" y="67"/>
                  </a:lnTo>
                  <a:lnTo>
                    <a:pt x="88" y="68"/>
                  </a:lnTo>
                  <a:lnTo>
                    <a:pt x="87" y="68"/>
                  </a:lnTo>
                  <a:lnTo>
                    <a:pt x="86" y="68"/>
                  </a:lnTo>
                  <a:lnTo>
                    <a:pt x="85" y="68"/>
                  </a:lnTo>
                  <a:lnTo>
                    <a:pt x="85" y="67"/>
                  </a:lnTo>
                  <a:lnTo>
                    <a:pt x="83" y="67"/>
                  </a:lnTo>
                  <a:lnTo>
                    <a:pt x="82" y="68"/>
                  </a:lnTo>
                  <a:lnTo>
                    <a:pt x="81" y="68"/>
                  </a:lnTo>
                  <a:lnTo>
                    <a:pt x="81" y="69"/>
                  </a:lnTo>
                  <a:lnTo>
                    <a:pt x="80" y="69"/>
                  </a:lnTo>
                  <a:lnTo>
                    <a:pt x="80" y="70"/>
                  </a:lnTo>
                  <a:lnTo>
                    <a:pt x="79" y="70"/>
                  </a:lnTo>
                  <a:lnTo>
                    <a:pt x="79" y="71"/>
                  </a:lnTo>
                  <a:lnTo>
                    <a:pt x="79" y="72"/>
                  </a:lnTo>
                  <a:lnTo>
                    <a:pt x="78" y="72"/>
                  </a:lnTo>
                  <a:lnTo>
                    <a:pt x="77" y="74"/>
                  </a:lnTo>
                  <a:lnTo>
                    <a:pt x="75" y="74"/>
                  </a:lnTo>
                  <a:lnTo>
                    <a:pt x="75" y="75"/>
                  </a:lnTo>
                  <a:lnTo>
                    <a:pt x="74" y="75"/>
                  </a:lnTo>
                  <a:lnTo>
                    <a:pt x="74" y="76"/>
                  </a:lnTo>
                  <a:lnTo>
                    <a:pt x="73" y="77"/>
                  </a:lnTo>
                  <a:lnTo>
                    <a:pt x="72" y="77"/>
                  </a:lnTo>
                  <a:lnTo>
                    <a:pt x="72" y="78"/>
                  </a:lnTo>
                  <a:lnTo>
                    <a:pt x="72" y="79"/>
                  </a:lnTo>
                  <a:lnTo>
                    <a:pt x="72" y="80"/>
                  </a:lnTo>
                  <a:lnTo>
                    <a:pt x="71" y="80"/>
                  </a:lnTo>
                  <a:lnTo>
                    <a:pt x="70" y="81"/>
                  </a:lnTo>
                  <a:lnTo>
                    <a:pt x="70" y="83"/>
                  </a:lnTo>
                  <a:lnTo>
                    <a:pt x="69" y="83"/>
                  </a:lnTo>
                  <a:lnTo>
                    <a:pt x="68" y="83"/>
                  </a:lnTo>
                  <a:lnTo>
                    <a:pt x="66" y="83"/>
                  </a:lnTo>
                  <a:lnTo>
                    <a:pt x="66" y="84"/>
                  </a:lnTo>
                  <a:lnTo>
                    <a:pt x="66" y="85"/>
                  </a:lnTo>
                  <a:lnTo>
                    <a:pt x="65" y="86"/>
                  </a:lnTo>
                  <a:lnTo>
                    <a:pt x="64" y="86"/>
                  </a:lnTo>
                  <a:lnTo>
                    <a:pt x="63" y="86"/>
                  </a:lnTo>
                  <a:lnTo>
                    <a:pt x="62" y="86"/>
                  </a:lnTo>
                  <a:lnTo>
                    <a:pt x="62" y="87"/>
                  </a:lnTo>
                  <a:lnTo>
                    <a:pt x="61" y="87"/>
                  </a:lnTo>
                  <a:lnTo>
                    <a:pt x="60" y="87"/>
                  </a:lnTo>
                  <a:lnTo>
                    <a:pt x="59" y="87"/>
                  </a:lnTo>
                  <a:lnTo>
                    <a:pt x="57" y="88"/>
                  </a:lnTo>
                  <a:lnTo>
                    <a:pt x="56" y="88"/>
                  </a:lnTo>
                  <a:lnTo>
                    <a:pt x="55" y="89"/>
                  </a:lnTo>
                  <a:lnTo>
                    <a:pt x="55" y="89"/>
                  </a:lnTo>
                  <a:lnTo>
                    <a:pt x="55" y="91"/>
                  </a:lnTo>
                  <a:lnTo>
                    <a:pt x="54" y="91"/>
                  </a:lnTo>
                  <a:lnTo>
                    <a:pt x="53" y="91"/>
                  </a:lnTo>
                  <a:lnTo>
                    <a:pt x="52" y="91"/>
                  </a:lnTo>
                  <a:lnTo>
                    <a:pt x="53" y="91"/>
                  </a:lnTo>
                  <a:lnTo>
                    <a:pt x="52" y="89"/>
                  </a:lnTo>
                  <a:lnTo>
                    <a:pt x="51" y="91"/>
                  </a:lnTo>
                  <a:lnTo>
                    <a:pt x="49" y="91"/>
                  </a:lnTo>
                  <a:lnTo>
                    <a:pt x="49" y="92"/>
                  </a:lnTo>
                  <a:lnTo>
                    <a:pt x="49" y="91"/>
                  </a:lnTo>
                  <a:lnTo>
                    <a:pt x="48" y="89"/>
                  </a:lnTo>
                  <a:lnTo>
                    <a:pt x="47" y="89"/>
                  </a:lnTo>
                  <a:lnTo>
                    <a:pt x="46" y="91"/>
                  </a:lnTo>
                  <a:lnTo>
                    <a:pt x="45" y="91"/>
                  </a:lnTo>
                  <a:lnTo>
                    <a:pt x="44" y="91"/>
                  </a:lnTo>
                  <a:lnTo>
                    <a:pt x="43" y="91"/>
                  </a:lnTo>
                  <a:lnTo>
                    <a:pt x="43" y="92"/>
                  </a:lnTo>
                  <a:lnTo>
                    <a:pt x="42" y="92"/>
                  </a:lnTo>
                  <a:lnTo>
                    <a:pt x="42" y="93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39" y="93"/>
                  </a:lnTo>
                  <a:lnTo>
                    <a:pt x="37" y="93"/>
                  </a:lnTo>
                  <a:lnTo>
                    <a:pt x="36" y="93"/>
                  </a:lnTo>
                  <a:lnTo>
                    <a:pt x="36" y="94"/>
                  </a:lnTo>
                  <a:lnTo>
                    <a:pt x="35" y="94"/>
                  </a:lnTo>
                  <a:lnTo>
                    <a:pt x="34" y="94"/>
                  </a:lnTo>
                  <a:lnTo>
                    <a:pt x="32" y="94"/>
                  </a:lnTo>
                  <a:lnTo>
                    <a:pt x="31" y="94"/>
                  </a:lnTo>
                  <a:lnTo>
                    <a:pt x="30" y="94"/>
                  </a:lnTo>
                  <a:lnTo>
                    <a:pt x="30" y="95"/>
                  </a:lnTo>
                  <a:lnTo>
                    <a:pt x="29" y="95"/>
                  </a:lnTo>
                  <a:lnTo>
                    <a:pt x="28" y="95"/>
                  </a:lnTo>
                  <a:lnTo>
                    <a:pt x="28" y="96"/>
                  </a:lnTo>
                  <a:lnTo>
                    <a:pt x="27" y="96"/>
                  </a:lnTo>
                  <a:lnTo>
                    <a:pt x="26" y="96"/>
                  </a:lnTo>
                  <a:lnTo>
                    <a:pt x="25" y="95"/>
                  </a:lnTo>
                  <a:lnTo>
                    <a:pt x="25" y="96"/>
                  </a:lnTo>
                  <a:lnTo>
                    <a:pt x="23" y="96"/>
                  </a:lnTo>
                  <a:lnTo>
                    <a:pt x="22" y="96"/>
                  </a:lnTo>
                  <a:lnTo>
                    <a:pt x="21" y="96"/>
                  </a:lnTo>
                  <a:lnTo>
                    <a:pt x="20" y="96"/>
                  </a:lnTo>
                  <a:lnTo>
                    <a:pt x="19" y="96"/>
                  </a:lnTo>
                  <a:lnTo>
                    <a:pt x="18" y="96"/>
                  </a:lnTo>
                  <a:lnTo>
                    <a:pt x="17" y="96"/>
                  </a:lnTo>
                  <a:lnTo>
                    <a:pt x="17" y="97"/>
                  </a:lnTo>
                  <a:lnTo>
                    <a:pt x="18" y="97"/>
                  </a:lnTo>
                  <a:lnTo>
                    <a:pt x="17" y="97"/>
                  </a:lnTo>
                  <a:lnTo>
                    <a:pt x="15" y="97"/>
                  </a:lnTo>
                  <a:lnTo>
                    <a:pt x="14" y="97"/>
                  </a:lnTo>
                  <a:lnTo>
                    <a:pt x="13" y="97"/>
                  </a:lnTo>
                  <a:lnTo>
                    <a:pt x="12" y="99"/>
                  </a:lnTo>
                  <a:lnTo>
                    <a:pt x="12" y="100"/>
                  </a:lnTo>
                  <a:lnTo>
                    <a:pt x="11" y="100"/>
                  </a:lnTo>
                  <a:lnTo>
                    <a:pt x="10" y="100"/>
                  </a:lnTo>
                  <a:lnTo>
                    <a:pt x="10" y="101"/>
                  </a:lnTo>
                  <a:lnTo>
                    <a:pt x="11" y="101"/>
                  </a:lnTo>
                  <a:lnTo>
                    <a:pt x="11" y="102"/>
                  </a:lnTo>
                  <a:lnTo>
                    <a:pt x="10" y="102"/>
                  </a:lnTo>
                  <a:lnTo>
                    <a:pt x="9" y="102"/>
                  </a:lnTo>
                  <a:lnTo>
                    <a:pt x="9" y="103"/>
                  </a:lnTo>
                  <a:lnTo>
                    <a:pt x="8" y="94"/>
                  </a:lnTo>
                  <a:lnTo>
                    <a:pt x="6" y="81"/>
                  </a:lnTo>
                  <a:lnTo>
                    <a:pt x="6" y="76"/>
                  </a:lnTo>
                  <a:lnTo>
                    <a:pt x="5" y="70"/>
                  </a:lnTo>
                  <a:lnTo>
                    <a:pt x="4" y="70"/>
                  </a:lnTo>
                  <a:lnTo>
                    <a:pt x="3" y="70"/>
                  </a:lnTo>
                  <a:lnTo>
                    <a:pt x="2" y="69"/>
                  </a:lnTo>
                  <a:lnTo>
                    <a:pt x="1" y="68"/>
                  </a:lnTo>
                  <a:lnTo>
                    <a:pt x="2" y="68"/>
                  </a:lnTo>
                  <a:lnTo>
                    <a:pt x="2" y="67"/>
                  </a:lnTo>
                  <a:lnTo>
                    <a:pt x="1" y="67"/>
                  </a:lnTo>
                  <a:lnTo>
                    <a:pt x="1" y="66"/>
                  </a:lnTo>
                  <a:lnTo>
                    <a:pt x="0" y="64"/>
                  </a:lnTo>
                  <a:lnTo>
                    <a:pt x="0" y="63"/>
                  </a:lnTo>
                  <a:lnTo>
                    <a:pt x="1" y="62"/>
                  </a:lnTo>
                  <a:lnTo>
                    <a:pt x="2" y="62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3" y="60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8" y="59"/>
                  </a:lnTo>
                  <a:lnTo>
                    <a:pt x="8" y="58"/>
                  </a:lnTo>
                  <a:lnTo>
                    <a:pt x="11" y="36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5" y="34"/>
                  </a:lnTo>
                  <a:lnTo>
                    <a:pt x="17" y="34"/>
                  </a:lnTo>
                  <a:lnTo>
                    <a:pt x="17" y="33"/>
                  </a:lnTo>
                  <a:lnTo>
                    <a:pt x="18" y="33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20" y="32"/>
                  </a:lnTo>
                  <a:lnTo>
                    <a:pt x="20" y="30"/>
                  </a:lnTo>
                  <a:lnTo>
                    <a:pt x="20" y="29"/>
                  </a:lnTo>
                  <a:lnTo>
                    <a:pt x="21" y="29"/>
                  </a:lnTo>
                  <a:lnTo>
                    <a:pt x="22" y="29"/>
                  </a:lnTo>
                  <a:lnTo>
                    <a:pt x="22" y="28"/>
                  </a:lnTo>
                  <a:lnTo>
                    <a:pt x="23" y="28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5" y="26"/>
                  </a:lnTo>
                  <a:lnTo>
                    <a:pt x="25" y="25"/>
                  </a:lnTo>
                  <a:lnTo>
                    <a:pt x="26" y="25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6" y="21"/>
                  </a:lnTo>
                  <a:lnTo>
                    <a:pt x="27" y="23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6" y="20"/>
                  </a:lnTo>
                  <a:lnTo>
                    <a:pt x="27" y="20"/>
                  </a:lnTo>
                  <a:lnTo>
                    <a:pt x="27" y="19"/>
                  </a:lnTo>
                  <a:lnTo>
                    <a:pt x="27" y="18"/>
                  </a:lnTo>
                  <a:lnTo>
                    <a:pt x="27" y="17"/>
                  </a:lnTo>
                  <a:lnTo>
                    <a:pt x="27" y="13"/>
                  </a:lnTo>
                  <a:lnTo>
                    <a:pt x="27" y="9"/>
                  </a:lnTo>
                  <a:lnTo>
                    <a:pt x="28" y="9"/>
                  </a:lnTo>
                  <a:lnTo>
                    <a:pt x="28" y="8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1" y="4"/>
                  </a:lnTo>
                  <a:lnTo>
                    <a:pt x="32" y="4"/>
                  </a:lnTo>
                  <a:lnTo>
                    <a:pt x="34" y="4"/>
                  </a:lnTo>
                  <a:lnTo>
                    <a:pt x="35" y="3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39" y="0"/>
                  </a:lnTo>
                  <a:lnTo>
                    <a:pt x="40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5" name="Freeform 125">
              <a:extLst>
                <a:ext uri="{FF2B5EF4-FFF2-40B4-BE49-F238E27FC236}">
                  <a16:creationId xmlns:a16="http://schemas.microsoft.com/office/drawing/2014/main" id="{01FA1685-9BF8-360D-8F29-A11FEB9D2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000" y="2346325"/>
              <a:ext cx="390525" cy="312738"/>
            </a:xfrm>
            <a:custGeom>
              <a:avLst/>
              <a:gdLst>
                <a:gd name="T0" fmla="*/ 117 w 246"/>
                <a:gd name="T1" fmla="*/ 0 h 197"/>
                <a:gd name="T2" fmla="*/ 130 w 246"/>
                <a:gd name="T3" fmla="*/ 0 h 197"/>
                <a:gd name="T4" fmla="*/ 141 w 246"/>
                <a:gd name="T5" fmla="*/ 0 h 197"/>
                <a:gd name="T6" fmla="*/ 151 w 246"/>
                <a:gd name="T7" fmla="*/ 3 h 197"/>
                <a:gd name="T8" fmla="*/ 157 w 246"/>
                <a:gd name="T9" fmla="*/ 6 h 197"/>
                <a:gd name="T10" fmla="*/ 163 w 246"/>
                <a:gd name="T11" fmla="*/ 15 h 197"/>
                <a:gd name="T12" fmla="*/ 168 w 246"/>
                <a:gd name="T13" fmla="*/ 24 h 197"/>
                <a:gd name="T14" fmla="*/ 172 w 246"/>
                <a:gd name="T15" fmla="*/ 31 h 197"/>
                <a:gd name="T16" fmla="*/ 180 w 246"/>
                <a:gd name="T17" fmla="*/ 38 h 197"/>
                <a:gd name="T18" fmla="*/ 186 w 246"/>
                <a:gd name="T19" fmla="*/ 43 h 197"/>
                <a:gd name="T20" fmla="*/ 187 w 246"/>
                <a:gd name="T21" fmla="*/ 57 h 197"/>
                <a:gd name="T22" fmla="*/ 186 w 246"/>
                <a:gd name="T23" fmla="*/ 70 h 197"/>
                <a:gd name="T24" fmla="*/ 192 w 246"/>
                <a:gd name="T25" fmla="*/ 79 h 197"/>
                <a:gd name="T26" fmla="*/ 200 w 246"/>
                <a:gd name="T27" fmla="*/ 84 h 197"/>
                <a:gd name="T28" fmla="*/ 207 w 246"/>
                <a:gd name="T29" fmla="*/ 89 h 197"/>
                <a:gd name="T30" fmla="*/ 207 w 246"/>
                <a:gd name="T31" fmla="*/ 97 h 197"/>
                <a:gd name="T32" fmla="*/ 214 w 246"/>
                <a:gd name="T33" fmla="*/ 102 h 197"/>
                <a:gd name="T34" fmla="*/ 218 w 246"/>
                <a:gd name="T35" fmla="*/ 109 h 197"/>
                <a:gd name="T36" fmla="*/ 221 w 246"/>
                <a:gd name="T37" fmla="*/ 122 h 197"/>
                <a:gd name="T38" fmla="*/ 226 w 246"/>
                <a:gd name="T39" fmla="*/ 131 h 197"/>
                <a:gd name="T40" fmla="*/ 233 w 246"/>
                <a:gd name="T41" fmla="*/ 136 h 197"/>
                <a:gd name="T42" fmla="*/ 236 w 246"/>
                <a:gd name="T43" fmla="*/ 147 h 197"/>
                <a:gd name="T44" fmla="*/ 238 w 246"/>
                <a:gd name="T45" fmla="*/ 155 h 197"/>
                <a:gd name="T46" fmla="*/ 242 w 246"/>
                <a:gd name="T47" fmla="*/ 161 h 197"/>
                <a:gd name="T48" fmla="*/ 244 w 246"/>
                <a:gd name="T49" fmla="*/ 178 h 197"/>
                <a:gd name="T50" fmla="*/ 236 w 246"/>
                <a:gd name="T51" fmla="*/ 189 h 197"/>
                <a:gd name="T52" fmla="*/ 224 w 246"/>
                <a:gd name="T53" fmla="*/ 194 h 197"/>
                <a:gd name="T54" fmla="*/ 215 w 246"/>
                <a:gd name="T55" fmla="*/ 195 h 197"/>
                <a:gd name="T56" fmla="*/ 208 w 246"/>
                <a:gd name="T57" fmla="*/ 187 h 197"/>
                <a:gd name="T58" fmla="*/ 202 w 246"/>
                <a:gd name="T59" fmla="*/ 181 h 197"/>
                <a:gd name="T60" fmla="*/ 197 w 246"/>
                <a:gd name="T61" fmla="*/ 177 h 197"/>
                <a:gd name="T62" fmla="*/ 186 w 246"/>
                <a:gd name="T63" fmla="*/ 178 h 197"/>
                <a:gd name="T64" fmla="*/ 176 w 246"/>
                <a:gd name="T65" fmla="*/ 175 h 197"/>
                <a:gd name="T66" fmla="*/ 164 w 246"/>
                <a:gd name="T67" fmla="*/ 170 h 197"/>
                <a:gd name="T68" fmla="*/ 147 w 246"/>
                <a:gd name="T69" fmla="*/ 156 h 197"/>
                <a:gd name="T70" fmla="*/ 130 w 246"/>
                <a:gd name="T71" fmla="*/ 143 h 197"/>
                <a:gd name="T72" fmla="*/ 124 w 246"/>
                <a:gd name="T73" fmla="*/ 143 h 197"/>
                <a:gd name="T74" fmla="*/ 115 w 246"/>
                <a:gd name="T75" fmla="*/ 143 h 197"/>
                <a:gd name="T76" fmla="*/ 106 w 246"/>
                <a:gd name="T77" fmla="*/ 144 h 197"/>
                <a:gd name="T78" fmla="*/ 103 w 246"/>
                <a:gd name="T79" fmla="*/ 142 h 197"/>
                <a:gd name="T80" fmla="*/ 98 w 246"/>
                <a:gd name="T81" fmla="*/ 143 h 197"/>
                <a:gd name="T82" fmla="*/ 96 w 246"/>
                <a:gd name="T83" fmla="*/ 142 h 197"/>
                <a:gd name="T84" fmla="*/ 97 w 246"/>
                <a:gd name="T85" fmla="*/ 132 h 197"/>
                <a:gd name="T86" fmla="*/ 91 w 246"/>
                <a:gd name="T87" fmla="*/ 121 h 197"/>
                <a:gd name="T88" fmla="*/ 86 w 246"/>
                <a:gd name="T89" fmla="*/ 110 h 197"/>
                <a:gd name="T90" fmla="*/ 78 w 246"/>
                <a:gd name="T91" fmla="*/ 101 h 197"/>
                <a:gd name="T92" fmla="*/ 66 w 246"/>
                <a:gd name="T93" fmla="*/ 93 h 197"/>
                <a:gd name="T94" fmla="*/ 57 w 246"/>
                <a:gd name="T95" fmla="*/ 89 h 197"/>
                <a:gd name="T96" fmla="*/ 49 w 246"/>
                <a:gd name="T97" fmla="*/ 81 h 197"/>
                <a:gd name="T98" fmla="*/ 43 w 246"/>
                <a:gd name="T99" fmla="*/ 76 h 197"/>
                <a:gd name="T100" fmla="*/ 38 w 246"/>
                <a:gd name="T101" fmla="*/ 68 h 197"/>
                <a:gd name="T102" fmla="*/ 34 w 246"/>
                <a:gd name="T103" fmla="*/ 63 h 197"/>
                <a:gd name="T104" fmla="*/ 27 w 246"/>
                <a:gd name="T105" fmla="*/ 55 h 197"/>
                <a:gd name="T106" fmla="*/ 22 w 246"/>
                <a:gd name="T107" fmla="*/ 47 h 197"/>
                <a:gd name="T108" fmla="*/ 15 w 246"/>
                <a:gd name="T109" fmla="*/ 37 h 197"/>
                <a:gd name="T110" fmla="*/ 6 w 246"/>
                <a:gd name="T111" fmla="*/ 30 h 197"/>
                <a:gd name="T112" fmla="*/ 0 w 246"/>
                <a:gd name="T113" fmla="*/ 22 h 197"/>
                <a:gd name="T114" fmla="*/ 6 w 246"/>
                <a:gd name="T115" fmla="*/ 21 h 197"/>
                <a:gd name="T116" fmla="*/ 30 w 246"/>
                <a:gd name="T117" fmla="*/ 20 h 197"/>
                <a:gd name="T118" fmla="*/ 58 w 246"/>
                <a:gd name="T119" fmla="*/ 11 h 197"/>
                <a:gd name="T120" fmla="*/ 79 w 246"/>
                <a:gd name="T121" fmla="*/ 11 h 197"/>
                <a:gd name="T122" fmla="*/ 105 w 246"/>
                <a:gd name="T12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6" h="197">
                  <a:moveTo>
                    <a:pt x="106" y="0"/>
                  </a:move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3" y="0"/>
                  </a:lnTo>
                  <a:lnTo>
                    <a:pt x="114" y="0"/>
                  </a:lnTo>
                  <a:lnTo>
                    <a:pt x="115" y="0"/>
                  </a:lnTo>
                  <a:lnTo>
                    <a:pt x="116" y="0"/>
                  </a:lnTo>
                  <a:lnTo>
                    <a:pt x="117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3" y="0"/>
                  </a:lnTo>
                  <a:lnTo>
                    <a:pt x="124" y="0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29" y="0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3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7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1" y="0"/>
                  </a:lnTo>
                  <a:lnTo>
                    <a:pt x="142" y="0"/>
                  </a:lnTo>
                  <a:lnTo>
                    <a:pt x="143" y="0"/>
                  </a:lnTo>
                  <a:lnTo>
                    <a:pt x="144" y="0"/>
                  </a:lnTo>
                  <a:lnTo>
                    <a:pt x="146" y="0"/>
                  </a:lnTo>
                  <a:lnTo>
                    <a:pt x="147" y="0"/>
                  </a:lnTo>
                  <a:lnTo>
                    <a:pt x="149" y="0"/>
                  </a:lnTo>
                  <a:lnTo>
                    <a:pt x="149" y="0"/>
                  </a:lnTo>
                  <a:lnTo>
                    <a:pt x="149" y="1"/>
                  </a:lnTo>
                  <a:lnTo>
                    <a:pt x="150" y="1"/>
                  </a:lnTo>
                  <a:lnTo>
                    <a:pt x="150" y="3"/>
                  </a:lnTo>
                  <a:lnTo>
                    <a:pt x="151" y="3"/>
                  </a:lnTo>
                  <a:lnTo>
                    <a:pt x="151" y="4"/>
                  </a:lnTo>
                  <a:lnTo>
                    <a:pt x="151" y="3"/>
                  </a:lnTo>
                  <a:lnTo>
                    <a:pt x="151" y="4"/>
                  </a:lnTo>
                  <a:lnTo>
                    <a:pt x="152" y="3"/>
                  </a:lnTo>
                  <a:lnTo>
                    <a:pt x="154" y="3"/>
                  </a:lnTo>
                  <a:lnTo>
                    <a:pt x="154" y="4"/>
                  </a:lnTo>
                  <a:lnTo>
                    <a:pt x="155" y="4"/>
                  </a:lnTo>
                  <a:lnTo>
                    <a:pt x="155" y="5"/>
                  </a:lnTo>
                  <a:lnTo>
                    <a:pt x="156" y="5"/>
                  </a:lnTo>
                  <a:lnTo>
                    <a:pt x="156" y="6"/>
                  </a:lnTo>
                  <a:lnTo>
                    <a:pt x="157" y="6"/>
                  </a:lnTo>
                  <a:lnTo>
                    <a:pt x="158" y="7"/>
                  </a:lnTo>
                  <a:lnTo>
                    <a:pt x="159" y="7"/>
                  </a:lnTo>
                  <a:lnTo>
                    <a:pt x="159" y="8"/>
                  </a:lnTo>
                  <a:lnTo>
                    <a:pt x="160" y="9"/>
                  </a:lnTo>
                  <a:lnTo>
                    <a:pt x="160" y="11"/>
                  </a:lnTo>
                  <a:lnTo>
                    <a:pt x="161" y="12"/>
                  </a:lnTo>
                  <a:lnTo>
                    <a:pt x="163" y="12"/>
                  </a:lnTo>
                  <a:lnTo>
                    <a:pt x="164" y="13"/>
                  </a:lnTo>
                  <a:lnTo>
                    <a:pt x="164" y="14"/>
                  </a:lnTo>
                  <a:lnTo>
                    <a:pt x="164" y="15"/>
                  </a:lnTo>
                  <a:lnTo>
                    <a:pt x="163" y="15"/>
                  </a:lnTo>
                  <a:lnTo>
                    <a:pt x="163" y="16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5" y="18"/>
                  </a:lnTo>
                  <a:lnTo>
                    <a:pt x="166" y="20"/>
                  </a:lnTo>
                  <a:lnTo>
                    <a:pt x="166" y="21"/>
                  </a:lnTo>
                  <a:lnTo>
                    <a:pt x="166" y="22"/>
                  </a:lnTo>
                  <a:lnTo>
                    <a:pt x="167" y="22"/>
                  </a:lnTo>
                  <a:lnTo>
                    <a:pt x="167" y="23"/>
                  </a:lnTo>
                  <a:lnTo>
                    <a:pt x="168" y="23"/>
                  </a:lnTo>
                  <a:lnTo>
                    <a:pt x="168" y="24"/>
                  </a:lnTo>
                  <a:lnTo>
                    <a:pt x="168" y="25"/>
                  </a:lnTo>
                  <a:lnTo>
                    <a:pt x="169" y="25"/>
                  </a:lnTo>
                  <a:lnTo>
                    <a:pt x="169" y="26"/>
                  </a:lnTo>
                  <a:lnTo>
                    <a:pt x="170" y="26"/>
                  </a:lnTo>
                  <a:lnTo>
                    <a:pt x="170" y="26"/>
                  </a:lnTo>
                  <a:lnTo>
                    <a:pt x="172" y="26"/>
                  </a:lnTo>
                  <a:lnTo>
                    <a:pt x="172" y="28"/>
                  </a:lnTo>
                  <a:lnTo>
                    <a:pt x="170" y="29"/>
                  </a:lnTo>
                  <a:lnTo>
                    <a:pt x="170" y="30"/>
                  </a:lnTo>
                  <a:lnTo>
                    <a:pt x="170" y="31"/>
                  </a:lnTo>
                  <a:lnTo>
                    <a:pt x="172" y="31"/>
                  </a:lnTo>
                  <a:lnTo>
                    <a:pt x="173" y="32"/>
                  </a:lnTo>
                  <a:lnTo>
                    <a:pt x="173" y="33"/>
                  </a:lnTo>
                  <a:lnTo>
                    <a:pt x="174" y="33"/>
                  </a:lnTo>
                  <a:lnTo>
                    <a:pt x="174" y="34"/>
                  </a:lnTo>
                  <a:lnTo>
                    <a:pt x="174" y="35"/>
                  </a:lnTo>
                  <a:lnTo>
                    <a:pt x="175" y="37"/>
                  </a:lnTo>
                  <a:lnTo>
                    <a:pt x="176" y="38"/>
                  </a:lnTo>
                  <a:lnTo>
                    <a:pt x="177" y="38"/>
                  </a:lnTo>
                  <a:lnTo>
                    <a:pt x="178" y="38"/>
                  </a:lnTo>
                  <a:lnTo>
                    <a:pt x="180" y="39"/>
                  </a:lnTo>
                  <a:lnTo>
                    <a:pt x="180" y="38"/>
                  </a:lnTo>
                  <a:lnTo>
                    <a:pt x="181" y="38"/>
                  </a:lnTo>
                  <a:lnTo>
                    <a:pt x="182" y="39"/>
                  </a:lnTo>
                  <a:lnTo>
                    <a:pt x="183" y="39"/>
                  </a:lnTo>
                  <a:lnTo>
                    <a:pt x="183" y="38"/>
                  </a:lnTo>
                  <a:lnTo>
                    <a:pt x="184" y="38"/>
                  </a:lnTo>
                  <a:lnTo>
                    <a:pt x="185" y="38"/>
                  </a:lnTo>
                  <a:lnTo>
                    <a:pt x="185" y="39"/>
                  </a:lnTo>
                  <a:lnTo>
                    <a:pt x="185" y="40"/>
                  </a:lnTo>
                  <a:lnTo>
                    <a:pt x="186" y="41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7" y="43"/>
                  </a:lnTo>
                  <a:lnTo>
                    <a:pt x="187" y="45"/>
                  </a:lnTo>
                  <a:lnTo>
                    <a:pt x="187" y="46"/>
                  </a:lnTo>
                  <a:lnTo>
                    <a:pt x="189" y="47"/>
                  </a:lnTo>
                  <a:lnTo>
                    <a:pt x="189" y="48"/>
                  </a:lnTo>
                  <a:lnTo>
                    <a:pt x="189" y="49"/>
                  </a:lnTo>
                  <a:lnTo>
                    <a:pt x="189" y="50"/>
                  </a:lnTo>
                  <a:lnTo>
                    <a:pt x="189" y="54"/>
                  </a:lnTo>
                  <a:lnTo>
                    <a:pt x="189" y="54"/>
                  </a:lnTo>
                  <a:lnTo>
                    <a:pt x="187" y="55"/>
                  </a:lnTo>
                  <a:lnTo>
                    <a:pt x="187" y="57"/>
                  </a:lnTo>
                  <a:lnTo>
                    <a:pt x="187" y="59"/>
                  </a:lnTo>
                  <a:lnTo>
                    <a:pt x="187" y="59"/>
                  </a:lnTo>
                  <a:lnTo>
                    <a:pt x="187" y="60"/>
                  </a:lnTo>
                  <a:lnTo>
                    <a:pt x="187" y="62"/>
                  </a:lnTo>
                  <a:lnTo>
                    <a:pt x="187" y="63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5" y="66"/>
                  </a:lnTo>
                  <a:lnTo>
                    <a:pt x="185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7" y="71"/>
                  </a:lnTo>
                  <a:lnTo>
                    <a:pt x="187" y="72"/>
                  </a:lnTo>
                  <a:lnTo>
                    <a:pt x="187" y="73"/>
                  </a:lnTo>
                  <a:lnTo>
                    <a:pt x="187" y="74"/>
                  </a:lnTo>
                  <a:lnTo>
                    <a:pt x="187" y="75"/>
                  </a:lnTo>
                  <a:lnTo>
                    <a:pt x="189" y="75"/>
                  </a:lnTo>
                  <a:lnTo>
                    <a:pt x="190" y="76"/>
                  </a:lnTo>
                  <a:lnTo>
                    <a:pt x="190" y="77"/>
                  </a:lnTo>
                  <a:lnTo>
                    <a:pt x="190" y="79"/>
                  </a:lnTo>
                  <a:lnTo>
                    <a:pt x="191" y="79"/>
                  </a:lnTo>
                  <a:lnTo>
                    <a:pt x="192" y="79"/>
                  </a:lnTo>
                  <a:lnTo>
                    <a:pt x="193" y="79"/>
                  </a:lnTo>
                  <a:lnTo>
                    <a:pt x="194" y="79"/>
                  </a:lnTo>
                  <a:lnTo>
                    <a:pt x="195" y="80"/>
                  </a:lnTo>
                  <a:lnTo>
                    <a:pt x="197" y="80"/>
                  </a:lnTo>
                  <a:lnTo>
                    <a:pt x="197" y="81"/>
                  </a:lnTo>
                  <a:lnTo>
                    <a:pt x="198" y="81"/>
                  </a:lnTo>
                  <a:lnTo>
                    <a:pt x="199" y="81"/>
                  </a:lnTo>
                  <a:lnTo>
                    <a:pt x="199" y="82"/>
                  </a:lnTo>
                  <a:lnTo>
                    <a:pt x="200" y="82"/>
                  </a:lnTo>
                  <a:lnTo>
                    <a:pt x="200" y="83"/>
                  </a:lnTo>
                  <a:lnTo>
                    <a:pt x="200" y="84"/>
                  </a:lnTo>
                  <a:lnTo>
                    <a:pt x="201" y="84"/>
                  </a:lnTo>
                  <a:lnTo>
                    <a:pt x="201" y="85"/>
                  </a:lnTo>
                  <a:lnTo>
                    <a:pt x="201" y="87"/>
                  </a:lnTo>
                  <a:lnTo>
                    <a:pt x="202" y="87"/>
                  </a:lnTo>
                  <a:lnTo>
                    <a:pt x="203" y="87"/>
                  </a:lnTo>
                  <a:lnTo>
                    <a:pt x="204" y="87"/>
                  </a:lnTo>
                  <a:lnTo>
                    <a:pt x="204" y="88"/>
                  </a:lnTo>
                  <a:lnTo>
                    <a:pt x="206" y="88"/>
                  </a:lnTo>
                  <a:lnTo>
                    <a:pt x="207" y="88"/>
                  </a:lnTo>
                  <a:lnTo>
                    <a:pt x="206" y="89"/>
                  </a:lnTo>
                  <a:lnTo>
                    <a:pt x="207" y="89"/>
                  </a:lnTo>
                  <a:lnTo>
                    <a:pt x="207" y="90"/>
                  </a:lnTo>
                  <a:lnTo>
                    <a:pt x="206" y="90"/>
                  </a:lnTo>
                  <a:lnTo>
                    <a:pt x="206" y="91"/>
                  </a:lnTo>
                  <a:lnTo>
                    <a:pt x="207" y="91"/>
                  </a:lnTo>
                  <a:lnTo>
                    <a:pt x="207" y="92"/>
                  </a:lnTo>
                  <a:lnTo>
                    <a:pt x="208" y="93"/>
                  </a:lnTo>
                  <a:lnTo>
                    <a:pt x="207" y="94"/>
                  </a:lnTo>
                  <a:lnTo>
                    <a:pt x="207" y="93"/>
                  </a:lnTo>
                  <a:lnTo>
                    <a:pt x="206" y="94"/>
                  </a:lnTo>
                  <a:lnTo>
                    <a:pt x="207" y="96"/>
                  </a:lnTo>
                  <a:lnTo>
                    <a:pt x="207" y="97"/>
                  </a:lnTo>
                  <a:lnTo>
                    <a:pt x="208" y="97"/>
                  </a:lnTo>
                  <a:lnTo>
                    <a:pt x="208" y="98"/>
                  </a:lnTo>
                  <a:lnTo>
                    <a:pt x="209" y="99"/>
                  </a:lnTo>
                  <a:lnTo>
                    <a:pt x="209" y="100"/>
                  </a:lnTo>
                  <a:lnTo>
                    <a:pt x="209" y="101"/>
                  </a:lnTo>
                  <a:lnTo>
                    <a:pt x="209" y="102"/>
                  </a:lnTo>
                  <a:lnTo>
                    <a:pt x="210" y="101"/>
                  </a:lnTo>
                  <a:lnTo>
                    <a:pt x="211" y="101"/>
                  </a:lnTo>
                  <a:lnTo>
                    <a:pt x="212" y="101"/>
                  </a:lnTo>
                  <a:lnTo>
                    <a:pt x="212" y="102"/>
                  </a:lnTo>
                  <a:lnTo>
                    <a:pt x="214" y="102"/>
                  </a:lnTo>
                  <a:lnTo>
                    <a:pt x="215" y="104"/>
                  </a:lnTo>
                  <a:lnTo>
                    <a:pt x="214" y="104"/>
                  </a:lnTo>
                  <a:lnTo>
                    <a:pt x="214" y="105"/>
                  </a:lnTo>
                  <a:lnTo>
                    <a:pt x="215" y="106"/>
                  </a:lnTo>
                  <a:lnTo>
                    <a:pt x="215" y="106"/>
                  </a:lnTo>
                  <a:lnTo>
                    <a:pt x="216" y="106"/>
                  </a:lnTo>
                  <a:lnTo>
                    <a:pt x="217" y="106"/>
                  </a:lnTo>
                  <a:lnTo>
                    <a:pt x="218" y="107"/>
                  </a:lnTo>
                  <a:lnTo>
                    <a:pt x="219" y="108"/>
                  </a:lnTo>
                  <a:lnTo>
                    <a:pt x="219" y="108"/>
                  </a:lnTo>
                  <a:lnTo>
                    <a:pt x="218" y="109"/>
                  </a:lnTo>
                  <a:lnTo>
                    <a:pt x="218" y="110"/>
                  </a:lnTo>
                  <a:lnTo>
                    <a:pt x="217" y="111"/>
                  </a:lnTo>
                  <a:lnTo>
                    <a:pt x="217" y="110"/>
                  </a:lnTo>
                  <a:lnTo>
                    <a:pt x="216" y="111"/>
                  </a:lnTo>
                  <a:lnTo>
                    <a:pt x="216" y="113"/>
                  </a:lnTo>
                  <a:lnTo>
                    <a:pt x="216" y="114"/>
                  </a:lnTo>
                  <a:lnTo>
                    <a:pt x="220" y="117"/>
                  </a:lnTo>
                  <a:lnTo>
                    <a:pt x="220" y="118"/>
                  </a:lnTo>
                  <a:lnTo>
                    <a:pt x="221" y="119"/>
                  </a:lnTo>
                  <a:lnTo>
                    <a:pt x="221" y="121"/>
                  </a:lnTo>
                  <a:lnTo>
                    <a:pt x="221" y="122"/>
                  </a:lnTo>
                  <a:lnTo>
                    <a:pt x="223" y="123"/>
                  </a:lnTo>
                  <a:lnTo>
                    <a:pt x="224" y="124"/>
                  </a:lnTo>
                  <a:lnTo>
                    <a:pt x="225" y="125"/>
                  </a:lnTo>
                  <a:lnTo>
                    <a:pt x="226" y="126"/>
                  </a:lnTo>
                  <a:lnTo>
                    <a:pt x="226" y="127"/>
                  </a:lnTo>
                  <a:lnTo>
                    <a:pt x="225" y="127"/>
                  </a:lnTo>
                  <a:lnTo>
                    <a:pt x="224" y="128"/>
                  </a:lnTo>
                  <a:lnTo>
                    <a:pt x="224" y="130"/>
                  </a:lnTo>
                  <a:lnTo>
                    <a:pt x="225" y="130"/>
                  </a:lnTo>
                  <a:lnTo>
                    <a:pt x="225" y="131"/>
                  </a:lnTo>
                  <a:lnTo>
                    <a:pt x="226" y="131"/>
                  </a:lnTo>
                  <a:lnTo>
                    <a:pt x="226" y="132"/>
                  </a:lnTo>
                  <a:lnTo>
                    <a:pt x="227" y="132"/>
                  </a:lnTo>
                  <a:lnTo>
                    <a:pt x="228" y="132"/>
                  </a:lnTo>
                  <a:lnTo>
                    <a:pt x="228" y="133"/>
                  </a:lnTo>
                  <a:lnTo>
                    <a:pt x="229" y="133"/>
                  </a:lnTo>
                  <a:lnTo>
                    <a:pt x="230" y="134"/>
                  </a:lnTo>
                  <a:lnTo>
                    <a:pt x="230" y="135"/>
                  </a:lnTo>
                  <a:lnTo>
                    <a:pt x="232" y="135"/>
                  </a:lnTo>
                  <a:lnTo>
                    <a:pt x="232" y="136"/>
                  </a:lnTo>
                  <a:lnTo>
                    <a:pt x="233" y="135"/>
                  </a:lnTo>
                  <a:lnTo>
                    <a:pt x="233" y="136"/>
                  </a:lnTo>
                  <a:lnTo>
                    <a:pt x="234" y="138"/>
                  </a:lnTo>
                  <a:lnTo>
                    <a:pt x="234" y="139"/>
                  </a:lnTo>
                  <a:lnTo>
                    <a:pt x="234" y="140"/>
                  </a:lnTo>
                  <a:lnTo>
                    <a:pt x="234" y="141"/>
                  </a:lnTo>
                  <a:lnTo>
                    <a:pt x="235" y="141"/>
                  </a:lnTo>
                  <a:lnTo>
                    <a:pt x="236" y="142"/>
                  </a:lnTo>
                  <a:lnTo>
                    <a:pt x="236" y="143"/>
                  </a:lnTo>
                  <a:lnTo>
                    <a:pt x="237" y="144"/>
                  </a:lnTo>
                  <a:lnTo>
                    <a:pt x="237" y="145"/>
                  </a:lnTo>
                  <a:lnTo>
                    <a:pt x="236" y="145"/>
                  </a:lnTo>
                  <a:lnTo>
                    <a:pt x="236" y="147"/>
                  </a:lnTo>
                  <a:lnTo>
                    <a:pt x="235" y="147"/>
                  </a:lnTo>
                  <a:lnTo>
                    <a:pt x="236" y="148"/>
                  </a:lnTo>
                  <a:lnTo>
                    <a:pt x="236" y="149"/>
                  </a:lnTo>
                  <a:lnTo>
                    <a:pt x="236" y="150"/>
                  </a:lnTo>
                  <a:lnTo>
                    <a:pt x="236" y="151"/>
                  </a:lnTo>
                  <a:lnTo>
                    <a:pt x="235" y="151"/>
                  </a:lnTo>
                  <a:lnTo>
                    <a:pt x="236" y="152"/>
                  </a:lnTo>
                  <a:lnTo>
                    <a:pt x="236" y="153"/>
                  </a:lnTo>
                  <a:lnTo>
                    <a:pt x="236" y="155"/>
                  </a:lnTo>
                  <a:lnTo>
                    <a:pt x="237" y="155"/>
                  </a:lnTo>
                  <a:lnTo>
                    <a:pt x="238" y="155"/>
                  </a:lnTo>
                  <a:lnTo>
                    <a:pt x="238" y="153"/>
                  </a:lnTo>
                  <a:lnTo>
                    <a:pt x="238" y="155"/>
                  </a:lnTo>
                  <a:lnTo>
                    <a:pt x="238" y="156"/>
                  </a:lnTo>
                  <a:lnTo>
                    <a:pt x="238" y="157"/>
                  </a:lnTo>
                  <a:lnTo>
                    <a:pt x="238" y="158"/>
                  </a:lnTo>
                  <a:lnTo>
                    <a:pt x="240" y="159"/>
                  </a:lnTo>
                  <a:lnTo>
                    <a:pt x="241" y="159"/>
                  </a:lnTo>
                  <a:lnTo>
                    <a:pt x="241" y="160"/>
                  </a:lnTo>
                  <a:lnTo>
                    <a:pt x="242" y="161"/>
                  </a:lnTo>
                  <a:lnTo>
                    <a:pt x="242" y="162"/>
                  </a:lnTo>
                  <a:lnTo>
                    <a:pt x="242" y="161"/>
                  </a:lnTo>
                  <a:lnTo>
                    <a:pt x="243" y="161"/>
                  </a:lnTo>
                  <a:lnTo>
                    <a:pt x="244" y="166"/>
                  </a:lnTo>
                  <a:lnTo>
                    <a:pt x="244" y="167"/>
                  </a:lnTo>
                  <a:lnTo>
                    <a:pt x="244" y="169"/>
                  </a:lnTo>
                  <a:lnTo>
                    <a:pt x="244" y="170"/>
                  </a:lnTo>
                  <a:lnTo>
                    <a:pt x="245" y="173"/>
                  </a:lnTo>
                  <a:lnTo>
                    <a:pt x="246" y="174"/>
                  </a:lnTo>
                  <a:lnTo>
                    <a:pt x="246" y="175"/>
                  </a:lnTo>
                  <a:lnTo>
                    <a:pt x="244" y="174"/>
                  </a:lnTo>
                  <a:lnTo>
                    <a:pt x="244" y="175"/>
                  </a:lnTo>
                  <a:lnTo>
                    <a:pt x="244" y="178"/>
                  </a:lnTo>
                  <a:lnTo>
                    <a:pt x="242" y="178"/>
                  </a:lnTo>
                  <a:lnTo>
                    <a:pt x="243" y="181"/>
                  </a:lnTo>
                  <a:lnTo>
                    <a:pt x="243" y="183"/>
                  </a:lnTo>
                  <a:lnTo>
                    <a:pt x="242" y="185"/>
                  </a:lnTo>
                  <a:lnTo>
                    <a:pt x="242" y="185"/>
                  </a:lnTo>
                  <a:lnTo>
                    <a:pt x="241" y="184"/>
                  </a:lnTo>
                  <a:lnTo>
                    <a:pt x="238" y="184"/>
                  </a:lnTo>
                  <a:lnTo>
                    <a:pt x="235" y="185"/>
                  </a:lnTo>
                  <a:lnTo>
                    <a:pt x="235" y="186"/>
                  </a:lnTo>
                  <a:lnTo>
                    <a:pt x="235" y="187"/>
                  </a:lnTo>
                  <a:lnTo>
                    <a:pt x="236" y="189"/>
                  </a:lnTo>
                  <a:lnTo>
                    <a:pt x="236" y="190"/>
                  </a:lnTo>
                  <a:lnTo>
                    <a:pt x="232" y="192"/>
                  </a:lnTo>
                  <a:lnTo>
                    <a:pt x="230" y="192"/>
                  </a:lnTo>
                  <a:lnTo>
                    <a:pt x="230" y="193"/>
                  </a:lnTo>
                  <a:lnTo>
                    <a:pt x="229" y="193"/>
                  </a:lnTo>
                  <a:lnTo>
                    <a:pt x="228" y="194"/>
                  </a:lnTo>
                  <a:lnTo>
                    <a:pt x="227" y="195"/>
                  </a:lnTo>
                  <a:lnTo>
                    <a:pt x="226" y="195"/>
                  </a:lnTo>
                  <a:lnTo>
                    <a:pt x="225" y="195"/>
                  </a:lnTo>
                  <a:lnTo>
                    <a:pt x="225" y="194"/>
                  </a:lnTo>
                  <a:lnTo>
                    <a:pt x="224" y="194"/>
                  </a:lnTo>
                  <a:lnTo>
                    <a:pt x="223" y="195"/>
                  </a:lnTo>
                  <a:lnTo>
                    <a:pt x="221" y="195"/>
                  </a:lnTo>
                  <a:lnTo>
                    <a:pt x="220" y="195"/>
                  </a:lnTo>
                  <a:lnTo>
                    <a:pt x="219" y="195"/>
                  </a:lnTo>
                  <a:lnTo>
                    <a:pt x="218" y="195"/>
                  </a:lnTo>
                  <a:lnTo>
                    <a:pt x="218" y="197"/>
                  </a:lnTo>
                  <a:lnTo>
                    <a:pt x="217" y="197"/>
                  </a:lnTo>
                  <a:lnTo>
                    <a:pt x="216" y="197"/>
                  </a:lnTo>
                  <a:lnTo>
                    <a:pt x="215" y="197"/>
                  </a:lnTo>
                  <a:lnTo>
                    <a:pt x="215" y="195"/>
                  </a:lnTo>
                  <a:lnTo>
                    <a:pt x="215" y="195"/>
                  </a:lnTo>
                  <a:lnTo>
                    <a:pt x="215" y="194"/>
                  </a:lnTo>
                  <a:lnTo>
                    <a:pt x="214" y="194"/>
                  </a:lnTo>
                  <a:lnTo>
                    <a:pt x="214" y="193"/>
                  </a:lnTo>
                  <a:lnTo>
                    <a:pt x="214" y="191"/>
                  </a:lnTo>
                  <a:lnTo>
                    <a:pt x="212" y="190"/>
                  </a:lnTo>
                  <a:lnTo>
                    <a:pt x="212" y="190"/>
                  </a:lnTo>
                  <a:lnTo>
                    <a:pt x="211" y="190"/>
                  </a:lnTo>
                  <a:lnTo>
                    <a:pt x="211" y="189"/>
                  </a:lnTo>
                  <a:lnTo>
                    <a:pt x="210" y="189"/>
                  </a:lnTo>
                  <a:lnTo>
                    <a:pt x="209" y="187"/>
                  </a:lnTo>
                  <a:lnTo>
                    <a:pt x="208" y="187"/>
                  </a:lnTo>
                  <a:lnTo>
                    <a:pt x="207" y="185"/>
                  </a:lnTo>
                  <a:lnTo>
                    <a:pt x="206" y="184"/>
                  </a:lnTo>
                  <a:lnTo>
                    <a:pt x="206" y="185"/>
                  </a:lnTo>
                  <a:lnTo>
                    <a:pt x="204" y="185"/>
                  </a:lnTo>
                  <a:lnTo>
                    <a:pt x="203" y="184"/>
                  </a:lnTo>
                  <a:lnTo>
                    <a:pt x="203" y="183"/>
                  </a:lnTo>
                  <a:lnTo>
                    <a:pt x="204" y="183"/>
                  </a:lnTo>
                  <a:lnTo>
                    <a:pt x="204" y="182"/>
                  </a:lnTo>
                  <a:lnTo>
                    <a:pt x="203" y="182"/>
                  </a:lnTo>
                  <a:lnTo>
                    <a:pt x="202" y="182"/>
                  </a:lnTo>
                  <a:lnTo>
                    <a:pt x="202" y="181"/>
                  </a:lnTo>
                  <a:lnTo>
                    <a:pt x="202" y="180"/>
                  </a:lnTo>
                  <a:lnTo>
                    <a:pt x="201" y="180"/>
                  </a:lnTo>
                  <a:lnTo>
                    <a:pt x="201" y="178"/>
                  </a:lnTo>
                  <a:lnTo>
                    <a:pt x="201" y="177"/>
                  </a:lnTo>
                  <a:lnTo>
                    <a:pt x="200" y="177"/>
                  </a:lnTo>
                  <a:lnTo>
                    <a:pt x="200" y="178"/>
                  </a:lnTo>
                  <a:lnTo>
                    <a:pt x="200" y="177"/>
                  </a:lnTo>
                  <a:lnTo>
                    <a:pt x="199" y="177"/>
                  </a:lnTo>
                  <a:lnTo>
                    <a:pt x="198" y="177"/>
                  </a:lnTo>
                  <a:lnTo>
                    <a:pt x="198" y="176"/>
                  </a:lnTo>
                  <a:lnTo>
                    <a:pt x="197" y="177"/>
                  </a:lnTo>
                  <a:lnTo>
                    <a:pt x="195" y="176"/>
                  </a:lnTo>
                  <a:lnTo>
                    <a:pt x="194" y="177"/>
                  </a:lnTo>
                  <a:lnTo>
                    <a:pt x="193" y="177"/>
                  </a:lnTo>
                  <a:lnTo>
                    <a:pt x="193" y="178"/>
                  </a:lnTo>
                  <a:lnTo>
                    <a:pt x="192" y="178"/>
                  </a:lnTo>
                  <a:lnTo>
                    <a:pt x="191" y="178"/>
                  </a:lnTo>
                  <a:lnTo>
                    <a:pt x="190" y="178"/>
                  </a:lnTo>
                  <a:lnTo>
                    <a:pt x="189" y="178"/>
                  </a:lnTo>
                  <a:lnTo>
                    <a:pt x="187" y="180"/>
                  </a:lnTo>
                  <a:lnTo>
                    <a:pt x="187" y="178"/>
                  </a:lnTo>
                  <a:lnTo>
                    <a:pt x="186" y="178"/>
                  </a:lnTo>
                  <a:lnTo>
                    <a:pt x="185" y="178"/>
                  </a:lnTo>
                  <a:lnTo>
                    <a:pt x="184" y="178"/>
                  </a:lnTo>
                  <a:lnTo>
                    <a:pt x="184" y="177"/>
                  </a:lnTo>
                  <a:lnTo>
                    <a:pt x="183" y="177"/>
                  </a:lnTo>
                  <a:lnTo>
                    <a:pt x="182" y="177"/>
                  </a:lnTo>
                  <a:lnTo>
                    <a:pt x="181" y="177"/>
                  </a:lnTo>
                  <a:lnTo>
                    <a:pt x="181" y="176"/>
                  </a:lnTo>
                  <a:lnTo>
                    <a:pt x="180" y="176"/>
                  </a:lnTo>
                  <a:lnTo>
                    <a:pt x="178" y="176"/>
                  </a:lnTo>
                  <a:lnTo>
                    <a:pt x="177" y="176"/>
                  </a:lnTo>
                  <a:lnTo>
                    <a:pt x="176" y="175"/>
                  </a:lnTo>
                  <a:lnTo>
                    <a:pt x="175" y="175"/>
                  </a:lnTo>
                  <a:lnTo>
                    <a:pt x="174" y="174"/>
                  </a:lnTo>
                  <a:lnTo>
                    <a:pt x="173" y="174"/>
                  </a:lnTo>
                  <a:lnTo>
                    <a:pt x="172" y="174"/>
                  </a:lnTo>
                  <a:lnTo>
                    <a:pt x="170" y="174"/>
                  </a:lnTo>
                  <a:lnTo>
                    <a:pt x="170" y="173"/>
                  </a:lnTo>
                  <a:lnTo>
                    <a:pt x="169" y="172"/>
                  </a:lnTo>
                  <a:lnTo>
                    <a:pt x="168" y="172"/>
                  </a:lnTo>
                  <a:lnTo>
                    <a:pt x="166" y="172"/>
                  </a:lnTo>
                  <a:lnTo>
                    <a:pt x="165" y="172"/>
                  </a:lnTo>
                  <a:lnTo>
                    <a:pt x="164" y="170"/>
                  </a:lnTo>
                  <a:lnTo>
                    <a:pt x="163" y="169"/>
                  </a:lnTo>
                  <a:lnTo>
                    <a:pt x="160" y="166"/>
                  </a:lnTo>
                  <a:lnTo>
                    <a:pt x="159" y="165"/>
                  </a:lnTo>
                  <a:lnTo>
                    <a:pt x="156" y="162"/>
                  </a:lnTo>
                  <a:lnTo>
                    <a:pt x="155" y="162"/>
                  </a:lnTo>
                  <a:lnTo>
                    <a:pt x="152" y="161"/>
                  </a:lnTo>
                  <a:lnTo>
                    <a:pt x="152" y="160"/>
                  </a:lnTo>
                  <a:lnTo>
                    <a:pt x="151" y="159"/>
                  </a:lnTo>
                  <a:lnTo>
                    <a:pt x="150" y="159"/>
                  </a:lnTo>
                  <a:lnTo>
                    <a:pt x="148" y="157"/>
                  </a:lnTo>
                  <a:lnTo>
                    <a:pt x="147" y="156"/>
                  </a:lnTo>
                  <a:lnTo>
                    <a:pt x="143" y="153"/>
                  </a:lnTo>
                  <a:lnTo>
                    <a:pt x="141" y="151"/>
                  </a:lnTo>
                  <a:lnTo>
                    <a:pt x="140" y="150"/>
                  </a:lnTo>
                  <a:lnTo>
                    <a:pt x="139" y="149"/>
                  </a:lnTo>
                  <a:lnTo>
                    <a:pt x="138" y="149"/>
                  </a:lnTo>
                  <a:lnTo>
                    <a:pt x="137" y="148"/>
                  </a:lnTo>
                  <a:lnTo>
                    <a:pt x="133" y="143"/>
                  </a:lnTo>
                  <a:lnTo>
                    <a:pt x="133" y="142"/>
                  </a:lnTo>
                  <a:lnTo>
                    <a:pt x="132" y="142"/>
                  </a:lnTo>
                  <a:lnTo>
                    <a:pt x="131" y="143"/>
                  </a:lnTo>
                  <a:lnTo>
                    <a:pt x="130" y="143"/>
                  </a:lnTo>
                  <a:lnTo>
                    <a:pt x="130" y="142"/>
                  </a:lnTo>
                  <a:lnTo>
                    <a:pt x="130" y="141"/>
                  </a:lnTo>
                  <a:lnTo>
                    <a:pt x="130" y="142"/>
                  </a:lnTo>
                  <a:lnTo>
                    <a:pt x="129" y="142"/>
                  </a:lnTo>
                  <a:lnTo>
                    <a:pt x="129" y="143"/>
                  </a:lnTo>
                  <a:lnTo>
                    <a:pt x="129" y="144"/>
                  </a:lnTo>
                  <a:lnTo>
                    <a:pt x="127" y="144"/>
                  </a:lnTo>
                  <a:lnTo>
                    <a:pt x="127" y="143"/>
                  </a:lnTo>
                  <a:lnTo>
                    <a:pt x="126" y="143"/>
                  </a:lnTo>
                  <a:lnTo>
                    <a:pt x="125" y="143"/>
                  </a:lnTo>
                  <a:lnTo>
                    <a:pt x="124" y="143"/>
                  </a:lnTo>
                  <a:lnTo>
                    <a:pt x="122" y="143"/>
                  </a:lnTo>
                  <a:lnTo>
                    <a:pt x="121" y="143"/>
                  </a:lnTo>
                  <a:lnTo>
                    <a:pt x="120" y="143"/>
                  </a:lnTo>
                  <a:lnTo>
                    <a:pt x="120" y="142"/>
                  </a:lnTo>
                  <a:lnTo>
                    <a:pt x="118" y="142"/>
                  </a:lnTo>
                  <a:lnTo>
                    <a:pt x="117" y="142"/>
                  </a:lnTo>
                  <a:lnTo>
                    <a:pt x="117" y="143"/>
                  </a:lnTo>
                  <a:lnTo>
                    <a:pt x="117" y="144"/>
                  </a:lnTo>
                  <a:lnTo>
                    <a:pt x="117" y="143"/>
                  </a:lnTo>
                  <a:lnTo>
                    <a:pt x="116" y="143"/>
                  </a:lnTo>
                  <a:lnTo>
                    <a:pt x="115" y="143"/>
                  </a:lnTo>
                  <a:lnTo>
                    <a:pt x="113" y="145"/>
                  </a:lnTo>
                  <a:lnTo>
                    <a:pt x="112" y="145"/>
                  </a:lnTo>
                  <a:lnTo>
                    <a:pt x="112" y="147"/>
                  </a:lnTo>
                  <a:lnTo>
                    <a:pt x="110" y="147"/>
                  </a:lnTo>
                  <a:lnTo>
                    <a:pt x="110" y="148"/>
                  </a:lnTo>
                  <a:lnTo>
                    <a:pt x="109" y="148"/>
                  </a:lnTo>
                  <a:lnTo>
                    <a:pt x="109" y="147"/>
                  </a:lnTo>
                  <a:lnTo>
                    <a:pt x="108" y="147"/>
                  </a:lnTo>
                  <a:lnTo>
                    <a:pt x="108" y="145"/>
                  </a:lnTo>
                  <a:lnTo>
                    <a:pt x="107" y="145"/>
                  </a:lnTo>
                  <a:lnTo>
                    <a:pt x="106" y="144"/>
                  </a:lnTo>
                  <a:lnTo>
                    <a:pt x="106" y="143"/>
                  </a:lnTo>
                  <a:lnTo>
                    <a:pt x="105" y="143"/>
                  </a:lnTo>
                  <a:lnTo>
                    <a:pt x="104" y="143"/>
                  </a:lnTo>
                  <a:lnTo>
                    <a:pt x="101" y="143"/>
                  </a:lnTo>
                  <a:lnTo>
                    <a:pt x="100" y="144"/>
                  </a:lnTo>
                  <a:lnTo>
                    <a:pt x="100" y="145"/>
                  </a:lnTo>
                  <a:lnTo>
                    <a:pt x="99" y="144"/>
                  </a:lnTo>
                  <a:lnTo>
                    <a:pt x="100" y="143"/>
                  </a:lnTo>
                  <a:lnTo>
                    <a:pt x="101" y="142"/>
                  </a:lnTo>
                  <a:lnTo>
                    <a:pt x="104" y="142"/>
                  </a:lnTo>
                  <a:lnTo>
                    <a:pt x="103" y="142"/>
                  </a:lnTo>
                  <a:lnTo>
                    <a:pt x="104" y="141"/>
                  </a:lnTo>
                  <a:lnTo>
                    <a:pt x="103" y="139"/>
                  </a:lnTo>
                  <a:lnTo>
                    <a:pt x="101" y="138"/>
                  </a:lnTo>
                  <a:lnTo>
                    <a:pt x="100" y="138"/>
                  </a:lnTo>
                  <a:lnTo>
                    <a:pt x="99" y="136"/>
                  </a:lnTo>
                  <a:lnTo>
                    <a:pt x="99" y="138"/>
                  </a:lnTo>
                  <a:lnTo>
                    <a:pt x="99" y="139"/>
                  </a:lnTo>
                  <a:lnTo>
                    <a:pt x="100" y="142"/>
                  </a:lnTo>
                  <a:lnTo>
                    <a:pt x="99" y="142"/>
                  </a:lnTo>
                  <a:lnTo>
                    <a:pt x="99" y="143"/>
                  </a:lnTo>
                  <a:lnTo>
                    <a:pt x="98" y="143"/>
                  </a:lnTo>
                  <a:lnTo>
                    <a:pt x="99" y="144"/>
                  </a:lnTo>
                  <a:lnTo>
                    <a:pt x="99" y="145"/>
                  </a:lnTo>
                  <a:lnTo>
                    <a:pt x="100" y="145"/>
                  </a:lnTo>
                  <a:lnTo>
                    <a:pt x="100" y="147"/>
                  </a:lnTo>
                  <a:lnTo>
                    <a:pt x="99" y="147"/>
                  </a:lnTo>
                  <a:lnTo>
                    <a:pt x="98" y="147"/>
                  </a:lnTo>
                  <a:lnTo>
                    <a:pt x="98" y="145"/>
                  </a:lnTo>
                  <a:lnTo>
                    <a:pt x="97" y="144"/>
                  </a:lnTo>
                  <a:lnTo>
                    <a:pt x="97" y="143"/>
                  </a:lnTo>
                  <a:lnTo>
                    <a:pt x="97" y="142"/>
                  </a:lnTo>
                  <a:lnTo>
                    <a:pt x="96" y="142"/>
                  </a:lnTo>
                  <a:lnTo>
                    <a:pt x="96" y="141"/>
                  </a:lnTo>
                  <a:lnTo>
                    <a:pt x="95" y="141"/>
                  </a:lnTo>
                  <a:lnTo>
                    <a:pt x="96" y="140"/>
                  </a:lnTo>
                  <a:lnTo>
                    <a:pt x="97" y="139"/>
                  </a:lnTo>
                  <a:lnTo>
                    <a:pt x="97" y="138"/>
                  </a:lnTo>
                  <a:lnTo>
                    <a:pt x="97" y="136"/>
                  </a:lnTo>
                  <a:lnTo>
                    <a:pt x="97" y="135"/>
                  </a:lnTo>
                  <a:lnTo>
                    <a:pt x="97" y="135"/>
                  </a:lnTo>
                  <a:lnTo>
                    <a:pt x="97" y="134"/>
                  </a:lnTo>
                  <a:lnTo>
                    <a:pt x="97" y="133"/>
                  </a:lnTo>
                  <a:lnTo>
                    <a:pt x="97" y="132"/>
                  </a:lnTo>
                  <a:lnTo>
                    <a:pt x="97" y="131"/>
                  </a:lnTo>
                  <a:lnTo>
                    <a:pt x="96" y="130"/>
                  </a:lnTo>
                  <a:lnTo>
                    <a:pt x="96" y="128"/>
                  </a:lnTo>
                  <a:lnTo>
                    <a:pt x="95" y="127"/>
                  </a:lnTo>
                  <a:lnTo>
                    <a:pt x="95" y="126"/>
                  </a:lnTo>
                  <a:lnTo>
                    <a:pt x="94" y="125"/>
                  </a:lnTo>
                  <a:lnTo>
                    <a:pt x="94" y="124"/>
                  </a:lnTo>
                  <a:lnTo>
                    <a:pt x="94" y="123"/>
                  </a:lnTo>
                  <a:lnTo>
                    <a:pt x="92" y="122"/>
                  </a:lnTo>
                  <a:lnTo>
                    <a:pt x="91" y="122"/>
                  </a:lnTo>
                  <a:lnTo>
                    <a:pt x="91" y="121"/>
                  </a:lnTo>
                  <a:lnTo>
                    <a:pt x="90" y="119"/>
                  </a:lnTo>
                  <a:lnTo>
                    <a:pt x="90" y="118"/>
                  </a:lnTo>
                  <a:lnTo>
                    <a:pt x="90" y="117"/>
                  </a:lnTo>
                  <a:lnTo>
                    <a:pt x="90" y="116"/>
                  </a:lnTo>
                  <a:lnTo>
                    <a:pt x="89" y="116"/>
                  </a:lnTo>
                  <a:lnTo>
                    <a:pt x="88" y="115"/>
                  </a:lnTo>
                  <a:lnTo>
                    <a:pt x="87" y="114"/>
                  </a:lnTo>
                  <a:lnTo>
                    <a:pt x="87" y="113"/>
                  </a:lnTo>
                  <a:lnTo>
                    <a:pt x="86" y="113"/>
                  </a:lnTo>
                  <a:lnTo>
                    <a:pt x="86" y="111"/>
                  </a:lnTo>
                  <a:lnTo>
                    <a:pt x="86" y="110"/>
                  </a:lnTo>
                  <a:lnTo>
                    <a:pt x="86" y="109"/>
                  </a:lnTo>
                  <a:lnTo>
                    <a:pt x="84" y="109"/>
                  </a:lnTo>
                  <a:lnTo>
                    <a:pt x="84" y="108"/>
                  </a:lnTo>
                  <a:lnTo>
                    <a:pt x="83" y="107"/>
                  </a:lnTo>
                  <a:lnTo>
                    <a:pt x="82" y="106"/>
                  </a:lnTo>
                  <a:lnTo>
                    <a:pt x="81" y="106"/>
                  </a:lnTo>
                  <a:lnTo>
                    <a:pt x="80" y="105"/>
                  </a:lnTo>
                  <a:lnTo>
                    <a:pt x="79" y="104"/>
                  </a:lnTo>
                  <a:lnTo>
                    <a:pt x="79" y="102"/>
                  </a:lnTo>
                  <a:lnTo>
                    <a:pt x="78" y="102"/>
                  </a:lnTo>
                  <a:lnTo>
                    <a:pt x="78" y="101"/>
                  </a:lnTo>
                  <a:lnTo>
                    <a:pt x="77" y="100"/>
                  </a:lnTo>
                  <a:lnTo>
                    <a:pt x="75" y="100"/>
                  </a:lnTo>
                  <a:lnTo>
                    <a:pt x="74" y="99"/>
                  </a:lnTo>
                  <a:lnTo>
                    <a:pt x="73" y="98"/>
                  </a:lnTo>
                  <a:lnTo>
                    <a:pt x="72" y="97"/>
                  </a:lnTo>
                  <a:lnTo>
                    <a:pt x="71" y="97"/>
                  </a:lnTo>
                  <a:lnTo>
                    <a:pt x="70" y="96"/>
                  </a:lnTo>
                  <a:lnTo>
                    <a:pt x="69" y="96"/>
                  </a:lnTo>
                  <a:lnTo>
                    <a:pt x="69" y="94"/>
                  </a:lnTo>
                  <a:lnTo>
                    <a:pt x="67" y="94"/>
                  </a:lnTo>
                  <a:lnTo>
                    <a:pt x="66" y="93"/>
                  </a:lnTo>
                  <a:lnTo>
                    <a:pt x="65" y="93"/>
                  </a:lnTo>
                  <a:lnTo>
                    <a:pt x="64" y="93"/>
                  </a:lnTo>
                  <a:lnTo>
                    <a:pt x="63" y="92"/>
                  </a:lnTo>
                  <a:lnTo>
                    <a:pt x="62" y="92"/>
                  </a:lnTo>
                  <a:lnTo>
                    <a:pt x="62" y="91"/>
                  </a:lnTo>
                  <a:lnTo>
                    <a:pt x="61" y="91"/>
                  </a:lnTo>
                  <a:lnTo>
                    <a:pt x="60" y="90"/>
                  </a:lnTo>
                  <a:lnTo>
                    <a:pt x="58" y="91"/>
                  </a:lnTo>
                  <a:lnTo>
                    <a:pt x="58" y="90"/>
                  </a:lnTo>
                  <a:lnTo>
                    <a:pt x="57" y="90"/>
                  </a:lnTo>
                  <a:lnTo>
                    <a:pt x="57" y="89"/>
                  </a:lnTo>
                  <a:lnTo>
                    <a:pt x="56" y="88"/>
                  </a:lnTo>
                  <a:lnTo>
                    <a:pt x="55" y="87"/>
                  </a:lnTo>
                  <a:lnTo>
                    <a:pt x="55" y="85"/>
                  </a:lnTo>
                  <a:lnTo>
                    <a:pt x="54" y="85"/>
                  </a:lnTo>
                  <a:lnTo>
                    <a:pt x="53" y="84"/>
                  </a:lnTo>
                  <a:lnTo>
                    <a:pt x="53" y="83"/>
                  </a:lnTo>
                  <a:lnTo>
                    <a:pt x="52" y="83"/>
                  </a:lnTo>
                  <a:lnTo>
                    <a:pt x="52" y="83"/>
                  </a:lnTo>
                  <a:lnTo>
                    <a:pt x="52" y="82"/>
                  </a:lnTo>
                  <a:lnTo>
                    <a:pt x="50" y="82"/>
                  </a:lnTo>
                  <a:lnTo>
                    <a:pt x="49" y="81"/>
                  </a:lnTo>
                  <a:lnTo>
                    <a:pt x="48" y="81"/>
                  </a:lnTo>
                  <a:lnTo>
                    <a:pt x="48" y="81"/>
                  </a:lnTo>
                  <a:lnTo>
                    <a:pt x="47" y="80"/>
                  </a:lnTo>
                  <a:lnTo>
                    <a:pt x="48" y="80"/>
                  </a:lnTo>
                  <a:lnTo>
                    <a:pt x="47" y="79"/>
                  </a:lnTo>
                  <a:lnTo>
                    <a:pt x="46" y="79"/>
                  </a:lnTo>
                  <a:lnTo>
                    <a:pt x="45" y="79"/>
                  </a:lnTo>
                  <a:lnTo>
                    <a:pt x="45" y="77"/>
                  </a:lnTo>
                  <a:lnTo>
                    <a:pt x="44" y="77"/>
                  </a:lnTo>
                  <a:lnTo>
                    <a:pt x="44" y="76"/>
                  </a:lnTo>
                  <a:lnTo>
                    <a:pt x="43" y="76"/>
                  </a:lnTo>
                  <a:lnTo>
                    <a:pt x="41" y="76"/>
                  </a:lnTo>
                  <a:lnTo>
                    <a:pt x="41" y="75"/>
                  </a:lnTo>
                  <a:lnTo>
                    <a:pt x="40" y="75"/>
                  </a:lnTo>
                  <a:lnTo>
                    <a:pt x="40" y="74"/>
                  </a:lnTo>
                  <a:lnTo>
                    <a:pt x="40" y="73"/>
                  </a:lnTo>
                  <a:lnTo>
                    <a:pt x="40" y="72"/>
                  </a:lnTo>
                  <a:lnTo>
                    <a:pt x="41" y="72"/>
                  </a:lnTo>
                  <a:lnTo>
                    <a:pt x="40" y="72"/>
                  </a:lnTo>
                  <a:lnTo>
                    <a:pt x="39" y="71"/>
                  </a:lnTo>
                  <a:lnTo>
                    <a:pt x="39" y="70"/>
                  </a:lnTo>
                  <a:lnTo>
                    <a:pt x="38" y="68"/>
                  </a:lnTo>
                  <a:lnTo>
                    <a:pt x="38" y="67"/>
                  </a:lnTo>
                  <a:lnTo>
                    <a:pt x="37" y="67"/>
                  </a:lnTo>
                  <a:lnTo>
                    <a:pt x="36" y="67"/>
                  </a:lnTo>
                  <a:lnTo>
                    <a:pt x="36" y="66"/>
                  </a:lnTo>
                  <a:lnTo>
                    <a:pt x="35" y="66"/>
                  </a:lnTo>
                  <a:lnTo>
                    <a:pt x="34" y="66"/>
                  </a:lnTo>
                  <a:lnTo>
                    <a:pt x="34" y="65"/>
                  </a:lnTo>
                  <a:lnTo>
                    <a:pt x="35" y="65"/>
                  </a:lnTo>
                  <a:lnTo>
                    <a:pt x="35" y="64"/>
                  </a:lnTo>
                  <a:lnTo>
                    <a:pt x="35" y="63"/>
                  </a:lnTo>
                  <a:lnTo>
                    <a:pt x="34" y="63"/>
                  </a:lnTo>
                  <a:lnTo>
                    <a:pt x="32" y="63"/>
                  </a:lnTo>
                  <a:lnTo>
                    <a:pt x="32" y="62"/>
                  </a:lnTo>
                  <a:lnTo>
                    <a:pt x="31" y="60"/>
                  </a:lnTo>
                  <a:lnTo>
                    <a:pt x="31" y="59"/>
                  </a:lnTo>
                  <a:lnTo>
                    <a:pt x="30" y="59"/>
                  </a:lnTo>
                  <a:lnTo>
                    <a:pt x="29" y="58"/>
                  </a:lnTo>
                  <a:lnTo>
                    <a:pt x="30" y="58"/>
                  </a:lnTo>
                  <a:lnTo>
                    <a:pt x="29" y="57"/>
                  </a:lnTo>
                  <a:lnTo>
                    <a:pt x="29" y="56"/>
                  </a:lnTo>
                  <a:lnTo>
                    <a:pt x="28" y="55"/>
                  </a:lnTo>
                  <a:lnTo>
                    <a:pt x="27" y="55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6" y="51"/>
                  </a:lnTo>
                  <a:lnTo>
                    <a:pt x="26" y="50"/>
                  </a:lnTo>
                  <a:lnTo>
                    <a:pt x="24" y="50"/>
                  </a:lnTo>
                  <a:lnTo>
                    <a:pt x="24" y="49"/>
                  </a:lnTo>
                  <a:lnTo>
                    <a:pt x="24" y="48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1" y="46"/>
                  </a:lnTo>
                  <a:lnTo>
                    <a:pt x="21" y="45"/>
                  </a:lnTo>
                  <a:lnTo>
                    <a:pt x="21" y="43"/>
                  </a:lnTo>
                  <a:lnTo>
                    <a:pt x="20" y="42"/>
                  </a:lnTo>
                  <a:lnTo>
                    <a:pt x="20" y="41"/>
                  </a:lnTo>
                  <a:lnTo>
                    <a:pt x="19" y="40"/>
                  </a:lnTo>
                  <a:lnTo>
                    <a:pt x="19" y="39"/>
                  </a:lnTo>
                  <a:lnTo>
                    <a:pt x="18" y="39"/>
                  </a:lnTo>
                  <a:lnTo>
                    <a:pt x="17" y="38"/>
                  </a:lnTo>
                  <a:lnTo>
                    <a:pt x="17" y="37"/>
                  </a:lnTo>
                  <a:lnTo>
                    <a:pt x="15" y="37"/>
                  </a:lnTo>
                  <a:lnTo>
                    <a:pt x="15" y="35"/>
                  </a:lnTo>
                  <a:lnTo>
                    <a:pt x="14" y="34"/>
                  </a:lnTo>
                  <a:lnTo>
                    <a:pt x="13" y="34"/>
                  </a:lnTo>
                  <a:lnTo>
                    <a:pt x="12" y="34"/>
                  </a:lnTo>
                  <a:lnTo>
                    <a:pt x="12" y="33"/>
                  </a:lnTo>
                  <a:lnTo>
                    <a:pt x="11" y="33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8"/>
                  </a:lnTo>
                  <a:lnTo>
                    <a:pt x="2" y="26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6" y="21"/>
                  </a:lnTo>
                  <a:lnTo>
                    <a:pt x="6" y="20"/>
                  </a:lnTo>
                  <a:lnTo>
                    <a:pt x="7" y="20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5" y="20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6" y="20"/>
                  </a:lnTo>
                  <a:lnTo>
                    <a:pt x="30" y="20"/>
                  </a:lnTo>
                  <a:lnTo>
                    <a:pt x="34" y="20"/>
                  </a:lnTo>
                  <a:lnTo>
                    <a:pt x="34" y="12"/>
                  </a:lnTo>
                  <a:lnTo>
                    <a:pt x="39" y="12"/>
                  </a:lnTo>
                  <a:lnTo>
                    <a:pt x="50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3" y="12"/>
                  </a:lnTo>
                  <a:lnTo>
                    <a:pt x="54" y="11"/>
                  </a:lnTo>
                  <a:lnTo>
                    <a:pt x="55" y="11"/>
                  </a:lnTo>
                  <a:lnTo>
                    <a:pt x="57" y="11"/>
                  </a:lnTo>
                  <a:lnTo>
                    <a:pt x="58" y="11"/>
                  </a:lnTo>
                  <a:lnTo>
                    <a:pt x="60" y="11"/>
                  </a:lnTo>
                  <a:lnTo>
                    <a:pt x="61" y="11"/>
                  </a:lnTo>
                  <a:lnTo>
                    <a:pt x="62" y="11"/>
                  </a:lnTo>
                  <a:lnTo>
                    <a:pt x="64" y="11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9" y="11"/>
                  </a:lnTo>
                  <a:lnTo>
                    <a:pt x="74" y="11"/>
                  </a:lnTo>
                  <a:lnTo>
                    <a:pt x="75" y="11"/>
                  </a:lnTo>
                  <a:lnTo>
                    <a:pt x="78" y="11"/>
                  </a:lnTo>
                  <a:lnTo>
                    <a:pt x="79" y="11"/>
                  </a:lnTo>
                  <a:lnTo>
                    <a:pt x="80" y="11"/>
                  </a:lnTo>
                  <a:lnTo>
                    <a:pt x="82" y="11"/>
                  </a:lnTo>
                  <a:lnTo>
                    <a:pt x="81" y="3"/>
                  </a:lnTo>
                  <a:lnTo>
                    <a:pt x="95" y="3"/>
                  </a:lnTo>
                  <a:lnTo>
                    <a:pt x="95" y="0"/>
                  </a:lnTo>
                  <a:lnTo>
                    <a:pt x="98" y="0"/>
                  </a:lnTo>
                  <a:lnTo>
                    <a:pt x="99" y="0"/>
                  </a:lnTo>
                  <a:lnTo>
                    <a:pt x="100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6" name="Freeform 126">
              <a:extLst>
                <a:ext uri="{FF2B5EF4-FFF2-40B4-BE49-F238E27FC236}">
                  <a16:creationId xmlns:a16="http://schemas.microsoft.com/office/drawing/2014/main" id="{505AA587-CCA2-749A-FB58-02D03CBB0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275" y="2673350"/>
              <a:ext cx="363538" cy="393700"/>
            </a:xfrm>
            <a:custGeom>
              <a:avLst/>
              <a:gdLst>
                <a:gd name="T0" fmla="*/ 205 w 229"/>
                <a:gd name="T1" fmla="*/ 95 h 248"/>
                <a:gd name="T2" fmla="*/ 213 w 229"/>
                <a:gd name="T3" fmla="*/ 102 h 248"/>
                <a:gd name="T4" fmla="*/ 229 w 229"/>
                <a:gd name="T5" fmla="*/ 118 h 248"/>
                <a:gd name="T6" fmla="*/ 206 w 229"/>
                <a:gd name="T7" fmla="*/ 128 h 248"/>
                <a:gd name="T8" fmla="*/ 198 w 229"/>
                <a:gd name="T9" fmla="*/ 132 h 248"/>
                <a:gd name="T10" fmla="*/ 187 w 229"/>
                <a:gd name="T11" fmla="*/ 138 h 248"/>
                <a:gd name="T12" fmla="*/ 176 w 229"/>
                <a:gd name="T13" fmla="*/ 144 h 248"/>
                <a:gd name="T14" fmla="*/ 168 w 229"/>
                <a:gd name="T15" fmla="*/ 147 h 248"/>
                <a:gd name="T16" fmla="*/ 153 w 229"/>
                <a:gd name="T17" fmla="*/ 154 h 248"/>
                <a:gd name="T18" fmla="*/ 115 w 229"/>
                <a:gd name="T19" fmla="*/ 174 h 248"/>
                <a:gd name="T20" fmla="*/ 103 w 229"/>
                <a:gd name="T21" fmla="*/ 180 h 248"/>
                <a:gd name="T22" fmla="*/ 106 w 229"/>
                <a:gd name="T23" fmla="*/ 183 h 248"/>
                <a:gd name="T24" fmla="*/ 108 w 229"/>
                <a:gd name="T25" fmla="*/ 184 h 248"/>
                <a:gd name="T26" fmla="*/ 108 w 229"/>
                <a:gd name="T27" fmla="*/ 192 h 248"/>
                <a:gd name="T28" fmla="*/ 84 w 229"/>
                <a:gd name="T29" fmla="*/ 220 h 248"/>
                <a:gd name="T30" fmla="*/ 51 w 229"/>
                <a:gd name="T31" fmla="*/ 242 h 248"/>
                <a:gd name="T32" fmla="*/ 44 w 229"/>
                <a:gd name="T33" fmla="*/ 238 h 248"/>
                <a:gd name="T34" fmla="*/ 41 w 229"/>
                <a:gd name="T35" fmla="*/ 239 h 248"/>
                <a:gd name="T36" fmla="*/ 35 w 229"/>
                <a:gd name="T37" fmla="*/ 239 h 248"/>
                <a:gd name="T38" fmla="*/ 31 w 229"/>
                <a:gd name="T39" fmla="*/ 238 h 248"/>
                <a:gd name="T40" fmla="*/ 24 w 229"/>
                <a:gd name="T41" fmla="*/ 237 h 248"/>
                <a:gd name="T42" fmla="*/ 22 w 229"/>
                <a:gd name="T43" fmla="*/ 243 h 248"/>
                <a:gd name="T44" fmla="*/ 16 w 229"/>
                <a:gd name="T45" fmla="*/ 241 h 248"/>
                <a:gd name="T46" fmla="*/ 16 w 229"/>
                <a:gd name="T47" fmla="*/ 234 h 248"/>
                <a:gd name="T48" fmla="*/ 15 w 229"/>
                <a:gd name="T49" fmla="*/ 229 h 248"/>
                <a:gd name="T50" fmla="*/ 11 w 229"/>
                <a:gd name="T51" fmla="*/ 224 h 248"/>
                <a:gd name="T52" fmla="*/ 7 w 229"/>
                <a:gd name="T53" fmla="*/ 218 h 248"/>
                <a:gd name="T54" fmla="*/ 7 w 229"/>
                <a:gd name="T55" fmla="*/ 211 h 248"/>
                <a:gd name="T56" fmla="*/ 9 w 229"/>
                <a:gd name="T57" fmla="*/ 206 h 248"/>
                <a:gd name="T58" fmla="*/ 15 w 229"/>
                <a:gd name="T59" fmla="*/ 203 h 248"/>
                <a:gd name="T60" fmla="*/ 16 w 229"/>
                <a:gd name="T61" fmla="*/ 198 h 248"/>
                <a:gd name="T62" fmla="*/ 13 w 229"/>
                <a:gd name="T63" fmla="*/ 189 h 248"/>
                <a:gd name="T64" fmla="*/ 16 w 229"/>
                <a:gd name="T65" fmla="*/ 182 h 248"/>
                <a:gd name="T66" fmla="*/ 8 w 229"/>
                <a:gd name="T67" fmla="*/ 180 h 248"/>
                <a:gd name="T68" fmla="*/ 6 w 229"/>
                <a:gd name="T69" fmla="*/ 174 h 248"/>
                <a:gd name="T70" fmla="*/ 6 w 229"/>
                <a:gd name="T71" fmla="*/ 169 h 248"/>
                <a:gd name="T72" fmla="*/ 4 w 229"/>
                <a:gd name="T73" fmla="*/ 163 h 248"/>
                <a:gd name="T74" fmla="*/ 7 w 229"/>
                <a:gd name="T75" fmla="*/ 152 h 248"/>
                <a:gd name="T76" fmla="*/ 33 w 229"/>
                <a:gd name="T77" fmla="*/ 128 h 248"/>
                <a:gd name="T78" fmla="*/ 44 w 229"/>
                <a:gd name="T79" fmla="*/ 116 h 248"/>
                <a:gd name="T80" fmla="*/ 54 w 229"/>
                <a:gd name="T81" fmla="*/ 108 h 248"/>
                <a:gd name="T82" fmla="*/ 57 w 229"/>
                <a:gd name="T83" fmla="*/ 104 h 248"/>
                <a:gd name="T84" fmla="*/ 60 w 229"/>
                <a:gd name="T85" fmla="*/ 102 h 248"/>
                <a:gd name="T86" fmla="*/ 65 w 229"/>
                <a:gd name="T87" fmla="*/ 99 h 248"/>
                <a:gd name="T88" fmla="*/ 68 w 229"/>
                <a:gd name="T89" fmla="*/ 98 h 248"/>
                <a:gd name="T90" fmla="*/ 71 w 229"/>
                <a:gd name="T91" fmla="*/ 95 h 248"/>
                <a:gd name="T92" fmla="*/ 75 w 229"/>
                <a:gd name="T93" fmla="*/ 94 h 248"/>
                <a:gd name="T94" fmla="*/ 78 w 229"/>
                <a:gd name="T95" fmla="*/ 89 h 248"/>
                <a:gd name="T96" fmla="*/ 83 w 229"/>
                <a:gd name="T97" fmla="*/ 90 h 248"/>
                <a:gd name="T98" fmla="*/ 89 w 229"/>
                <a:gd name="T99" fmla="*/ 88 h 248"/>
                <a:gd name="T100" fmla="*/ 92 w 229"/>
                <a:gd name="T101" fmla="*/ 89 h 248"/>
                <a:gd name="T102" fmla="*/ 98 w 229"/>
                <a:gd name="T103" fmla="*/ 86 h 248"/>
                <a:gd name="T104" fmla="*/ 102 w 229"/>
                <a:gd name="T105" fmla="*/ 85 h 248"/>
                <a:gd name="T106" fmla="*/ 107 w 229"/>
                <a:gd name="T107" fmla="*/ 86 h 248"/>
                <a:gd name="T108" fmla="*/ 111 w 229"/>
                <a:gd name="T109" fmla="*/ 89 h 248"/>
                <a:gd name="T110" fmla="*/ 117 w 229"/>
                <a:gd name="T111" fmla="*/ 90 h 248"/>
                <a:gd name="T112" fmla="*/ 117 w 229"/>
                <a:gd name="T113" fmla="*/ 85 h 248"/>
                <a:gd name="T114" fmla="*/ 117 w 229"/>
                <a:gd name="T115" fmla="*/ 1 h 248"/>
                <a:gd name="T116" fmla="*/ 174 w 229"/>
                <a:gd name="T117" fmla="*/ 6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9" h="248">
                  <a:moveTo>
                    <a:pt x="174" y="65"/>
                  </a:moveTo>
                  <a:lnTo>
                    <a:pt x="176" y="66"/>
                  </a:lnTo>
                  <a:lnTo>
                    <a:pt x="195" y="85"/>
                  </a:lnTo>
                  <a:lnTo>
                    <a:pt x="200" y="89"/>
                  </a:lnTo>
                  <a:lnTo>
                    <a:pt x="203" y="93"/>
                  </a:lnTo>
                  <a:lnTo>
                    <a:pt x="204" y="94"/>
                  </a:lnTo>
                  <a:lnTo>
                    <a:pt x="205" y="95"/>
                  </a:lnTo>
                  <a:lnTo>
                    <a:pt x="206" y="96"/>
                  </a:lnTo>
                  <a:lnTo>
                    <a:pt x="209" y="97"/>
                  </a:lnTo>
                  <a:lnTo>
                    <a:pt x="209" y="98"/>
                  </a:lnTo>
                  <a:lnTo>
                    <a:pt x="210" y="98"/>
                  </a:lnTo>
                  <a:lnTo>
                    <a:pt x="211" y="99"/>
                  </a:lnTo>
                  <a:lnTo>
                    <a:pt x="212" y="101"/>
                  </a:lnTo>
                  <a:lnTo>
                    <a:pt x="213" y="102"/>
                  </a:lnTo>
                  <a:lnTo>
                    <a:pt x="214" y="103"/>
                  </a:lnTo>
                  <a:lnTo>
                    <a:pt x="215" y="104"/>
                  </a:lnTo>
                  <a:lnTo>
                    <a:pt x="217" y="105"/>
                  </a:lnTo>
                  <a:lnTo>
                    <a:pt x="218" y="106"/>
                  </a:lnTo>
                  <a:lnTo>
                    <a:pt x="219" y="106"/>
                  </a:lnTo>
                  <a:lnTo>
                    <a:pt x="228" y="116"/>
                  </a:lnTo>
                  <a:lnTo>
                    <a:pt x="229" y="118"/>
                  </a:lnTo>
                  <a:lnTo>
                    <a:pt x="217" y="123"/>
                  </a:lnTo>
                  <a:lnTo>
                    <a:pt x="214" y="124"/>
                  </a:lnTo>
                  <a:lnTo>
                    <a:pt x="212" y="125"/>
                  </a:lnTo>
                  <a:lnTo>
                    <a:pt x="211" y="127"/>
                  </a:lnTo>
                  <a:lnTo>
                    <a:pt x="209" y="127"/>
                  </a:lnTo>
                  <a:lnTo>
                    <a:pt x="208" y="128"/>
                  </a:lnTo>
                  <a:lnTo>
                    <a:pt x="206" y="128"/>
                  </a:lnTo>
                  <a:lnTo>
                    <a:pt x="206" y="129"/>
                  </a:lnTo>
                  <a:lnTo>
                    <a:pt x="205" y="129"/>
                  </a:lnTo>
                  <a:lnTo>
                    <a:pt x="204" y="130"/>
                  </a:lnTo>
                  <a:lnTo>
                    <a:pt x="203" y="130"/>
                  </a:lnTo>
                  <a:lnTo>
                    <a:pt x="202" y="130"/>
                  </a:lnTo>
                  <a:lnTo>
                    <a:pt x="201" y="131"/>
                  </a:lnTo>
                  <a:lnTo>
                    <a:pt x="198" y="132"/>
                  </a:lnTo>
                  <a:lnTo>
                    <a:pt x="197" y="133"/>
                  </a:lnTo>
                  <a:lnTo>
                    <a:pt x="196" y="133"/>
                  </a:lnTo>
                  <a:lnTo>
                    <a:pt x="195" y="135"/>
                  </a:lnTo>
                  <a:lnTo>
                    <a:pt x="193" y="136"/>
                  </a:lnTo>
                  <a:lnTo>
                    <a:pt x="192" y="137"/>
                  </a:lnTo>
                  <a:lnTo>
                    <a:pt x="189" y="137"/>
                  </a:lnTo>
                  <a:lnTo>
                    <a:pt x="187" y="138"/>
                  </a:lnTo>
                  <a:lnTo>
                    <a:pt x="185" y="139"/>
                  </a:lnTo>
                  <a:lnTo>
                    <a:pt x="183" y="140"/>
                  </a:lnTo>
                  <a:lnTo>
                    <a:pt x="180" y="141"/>
                  </a:lnTo>
                  <a:lnTo>
                    <a:pt x="179" y="142"/>
                  </a:lnTo>
                  <a:lnTo>
                    <a:pt x="178" y="142"/>
                  </a:lnTo>
                  <a:lnTo>
                    <a:pt x="177" y="144"/>
                  </a:lnTo>
                  <a:lnTo>
                    <a:pt x="176" y="144"/>
                  </a:lnTo>
                  <a:lnTo>
                    <a:pt x="175" y="145"/>
                  </a:lnTo>
                  <a:lnTo>
                    <a:pt x="174" y="146"/>
                  </a:lnTo>
                  <a:lnTo>
                    <a:pt x="171" y="146"/>
                  </a:lnTo>
                  <a:lnTo>
                    <a:pt x="171" y="147"/>
                  </a:lnTo>
                  <a:lnTo>
                    <a:pt x="170" y="147"/>
                  </a:lnTo>
                  <a:lnTo>
                    <a:pt x="169" y="147"/>
                  </a:lnTo>
                  <a:lnTo>
                    <a:pt x="168" y="147"/>
                  </a:lnTo>
                  <a:lnTo>
                    <a:pt x="167" y="148"/>
                  </a:lnTo>
                  <a:lnTo>
                    <a:pt x="166" y="148"/>
                  </a:lnTo>
                  <a:lnTo>
                    <a:pt x="158" y="152"/>
                  </a:lnTo>
                  <a:lnTo>
                    <a:pt x="155" y="153"/>
                  </a:lnTo>
                  <a:lnTo>
                    <a:pt x="155" y="154"/>
                  </a:lnTo>
                  <a:lnTo>
                    <a:pt x="154" y="154"/>
                  </a:lnTo>
                  <a:lnTo>
                    <a:pt x="153" y="154"/>
                  </a:lnTo>
                  <a:lnTo>
                    <a:pt x="152" y="155"/>
                  </a:lnTo>
                  <a:lnTo>
                    <a:pt x="150" y="156"/>
                  </a:lnTo>
                  <a:lnTo>
                    <a:pt x="149" y="157"/>
                  </a:lnTo>
                  <a:lnTo>
                    <a:pt x="141" y="162"/>
                  </a:lnTo>
                  <a:lnTo>
                    <a:pt x="140" y="162"/>
                  </a:lnTo>
                  <a:lnTo>
                    <a:pt x="134" y="165"/>
                  </a:lnTo>
                  <a:lnTo>
                    <a:pt x="115" y="174"/>
                  </a:lnTo>
                  <a:lnTo>
                    <a:pt x="110" y="175"/>
                  </a:lnTo>
                  <a:lnTo>
                    <a:pt x="109" y="176"/>
                  </a:lnTo>
                  <a:lnTo>
                    <a:pt x="106" y="178"/>
                  </a:lnTo>
                  <a:lnTo>
                    <a:pt x="106" y="179"/>
                  </a:lnTo>
                  <a:lnTo>
                    <a:pt x="104" y="179"/>
                  </a:lnTo>
                  <a:lnTo>
                    <a:pt x="104" y="180"/>
                  </a:lnTo>
                  <a:lnTo>
                    <a:pt x="103" y="180"/>
                  </a:lnTo>
                  <a:lnTo>
                    <a:pt x="103" y="181"/>
                  </a:lnTo>
                  <a:lnTo>
                    <a:pt x="103" y="182"/>
                  </a:lnTo>
                  <a:lnTo>
                    <a:pt x="103" y="183"/>
                  </a:lnTo>
                  <a:lnTo>
                    <a:pt x="103" y="182"/>
                  </a:lnTo>
                  <a:lnTo>
                    <a:pt x="104" y="182"/>
                  </a:lnTo>
                  <a:lnTo>
                    <a:pt x="106" y="182"/>
                  </a:lnTo>
                  <a:lnTo>
                    <a:pt x="106" y="183"/>
                  </a:lnTo>
                  <a:lnTo>
                    <a:pt x="104" y="183"/>
                  </a:lnTo>
                  <a:lnTo>
                    <a:pt x="104" y="184"/>
                  </a:lnTo>
                  <a:lnTo>
                    <a:pt x="106" y="184"/>
                  </a:lnTo>
                  <a:lnTo>
                    <a:pt x="106" y="186"/>
                  </a:lnTo>
                  <a:lnTo>
                    <a:pt x="106" y="184"/>
                  </a:lnTo>
                  <a:lnTo>
                    <a:pt x="107" y="184"/>
                  </a:lnTo>
                  <a:lnTo>
                    <a:pt x="108" y="184"/>
                  </a:lnTo>
                  <a:lnTo>
                    <a:pt x="108" y="186"/>
                  </a:lnTo>
                  <a:lnTo>
                    <a:pt x="107" y="186"/>
                  </a:lnTo>
                  <a:lnTo>
                    <a:pt x="106" y="188"/>
                  </a:lnTo>
                  <a:lnTo>
                    <a:pt x="107" y="190"/>
                  </a:lnTo>
                  <a:lnTo>
                    <a:pt x="107" y="191"/>
                  </a:lnTo>
                  <a:lnTo>
                    <a:pt x="107" y="192"/>
                  </a:lnTo>
                  <a:lnTo>
                    <a:pt x="108" y="192"/>
                  </a:lnTo>
                  <a:lnTo>
                    <a:pt x="108" y="194"/>
                  </a:lnTo>
                  <a:lnTo>
                    <a:pt x="109" y="194"/>
                  </a:lnTo>
                  <a:lnTo>
                    <a:pt x="108" y="195"/>
                  </a:lnTo>
                  <a:lnTo>
                    <a:pt x="99" y="203"/>
                  </a:lnTo>
                  <a:lnTo>
                    <a:pt x="99" y="204"/>
                  </a:lnTo>
                  <a:lnTo>
                    <a:pt x="98" y="204"/>
                  </a:lnTo>
                  <a:lnTo>
                    <a:pt x="84" y="220"/>
                  </a:lnTo>
                  <a:lnTo>
                    <a:pt x="83" y="220"/>
                  </a:lnTo>
                  <a:lnTo>
                    <a:pt x="55" y="248"/>
                  </a:lnTo>
                  <a:lnTo>
                    <a:pt x="54" y="247"/>
                  </a:lnTo>
                  <a:lnTo>
                    <a:pt x="52" y="245"/>
                  </a:lnTo>
                  <a:lnTo>
                    <a:pt x="52" y="243"/>
                  </a:lnTo>
                  <a:lnTo>
                    <a:pt x="52" y="242"/>
                  </a:lnTo>
                  <a:lnTo>
                    <a:pt x="51" y="242"/>
                  </a:lnTo>
                  <a:lnTo>
                    <a:pt x="50" y="242"/>
                  </a:lnTo>
                  <a:lnTo>
                    <a:pt x="49" y="242"/>
                  </a:lnTo>
                  <a:lnTo>
                    <a:pt x="48" y="242"/>
                  </a:lnTo>
                  <a:lnTo>
                    <a:pt x="47" y="241"/>
                  </a:lnTo>
                  <a:lnTo>
                    <a:pt x="47" y="240"/>
                  </a:lnTo>
                  <a:lnTo>
                    <a:pt x="46" y="239"/>
                  </a:lnTo>
                  <a:lnTo>
                    <a:pt x="44" y="238"/>
                  </a:lnTo>
                  <a:lnTo>
                    <a:pt x="44" y="237"/>
                  </a:lnTo>
                  <a:lnTo>
                    <a:pt x="43" y="235"/>
                  </a:lnTo>
                  <a:lnTo>
                    <a:pt x="42" y="235"/>
                  </a:lnTo>
                  <a:lnTo>
                    <a:pt x="42" y="237"/>
                  </a:lnTo>
                  <a:lnTo>
                    <a:pt x="41" y="237"/>
                  </a:lnTo>
                  <a:lnTo>
                    <a:pt x="41" y="238"/>
                  </a:lnTo>
                  <a:lnTo>
                    <a:pt x="41" y="239"/>
                  </a:lnTo>
                  <a:lnTo>
                    <a:pt x="40" y="239"/>
                  </a:lnTo>
                  <a:lnTo>
                    <a:pt x="40" y="240"/>
                  </a:lnTo>
                  <a:lnTo>
                    <a:pt x="39" y="240"/>
                  </a:lnTo>
                  <a:lnTo>
                    <a:pt x="39" y="239"/>
                  </a:lnTo>
                  <a:lnTo>
                    <a:pt x="38" y="240"/>
                  </a:lnTo>
                  <a:lnTo>
                    <a:pt x="37" y="239"/>
                  </a:lnTo>
                  <a:lnTo>
                    <a:pt x="35" y="239"/>
                  </a:lnTo>
                  <a:lnTo>
                    <a:pt x="35" y="240"/>
                  </a:lnTo>
                  <a:lnTo>
                    <a:pt x="34" y="240"/>
                  </a:lnTo>
                  <a:lnTo>
                    <a:pt x="34" y="240"/>
                  </a:lnTo>
                  <a:lnTo>
                    <a:pt x="33" y="239"/>
                  </a:lnTo>
                  <a:lnTo>
                    <a:pt x="32" y="239"/>
                  </a:lnTo>
                  <a:lnTo>
                    <a:pt x="32" y="238"/>
                  </a:lnTo>
                  <a:lnTo>
                    <a:pt x="31" y="238"/>
                  </a:lnTo>
                  <a:lnTo>
                    <a:pt x="31" y="237"/>
                  </a:lnTo>
                  <a:lnTo>
                    <a:pt x="30" y="237"/>
                  </a:lnTo>
                  <a:lnTo>
                    <a:pt x="29" y="235"/>
                  </a:lnTo>
                  <a:lnTo>
                    <a:pt x="28" y="235"/>
                  </a:lnTo>
                  <a:lnTo>
                    <a:pt x="26" y="235"/>
                  </a:lnTo>
                  <a:lnTo>
                    <a:pt x="25" y="237"/>
                  </a:lnTo>
                  <a:lnTo>
                    <a:pt x="24" y="237"/>
                  </a:lnTo>
                  <a:lnTo>
                    <a:pt x="24" y="238"/>
                  </a:lnTo>
                  <a:lnTo>
                    <a:pt x="23" y="238"/>
                  </a:lnTo>
                  <a:lnTo>
                    <a:pt x="23" y="239"/>
                  </a:lnTo>
                  <a:lnTo>
                    <a:pt x="22" y="240"/>
                  </a:lnTo>
                  <a:lnTo>
                    <a:pt x="22" y="241"/>
                  </a:lnTo>
                  <a:lnTo>
                    <a:pt x="22" y="242"/>
                  </a:lnTo>
                  <a:lnTo>
                    <a:pt x="22" y="243"/>
                  </a:lnTo>
                  <a:lnTo>
                    <a:pt x="21" y="243"/>
                  </a:lnTo>
                  <a:lnTo>
                    <a:pt x="21" y="245"/>
                  </a:lnTo>
                  <a:lnTo>
                    <a:pt x="20" y="245"/>
                  </a:lnTo>
                  <a:lnTo>
                    <a:pt x="18" y="245"/>
                  </a:lnTo>
                  <a:lnTo>
                    <a:pt x="18" y="243"/>
                  </a:lnTo>
                  <a:lnTo>
                    <a:pt x="17" y="242"/>
                  </a:lnTo>
                  <a:lnTo>
                    <a:pt x="16" y="241"/>
                  </a:lnTo>
                  <a:lnTo>
                    <a:pt x="16" y="240"/>
                  </a:lnTo>
                  <a:lnTo>
                    <a:pt x="16" y="239"/>
                  </a:lnTo>
                  <a:lnTo>
                    <a:pt x="15" y="239"/>
                  </a:lnTo>
                  <a:lnTo>
                    <a:pt x="16" y="238"/>
                  </a:lnTo>
                  <a:lnTo>
                    <a:pt x="16" y="237"/>
                  </a:lnTo>
                  <a:lnTo>
                    <a:pt x="16" y="235"/>
                  </a:lnTo>
                  <a:lnTo>
                    <a:pt x="16" y="234"/>
                  </a:lnTo>
                  <a:lnTo>
                    <a:pt x="16" y="233"/>
                  </a:lnTo>
                  <a:lnTo>
                    <a:pt x="16" y="232"/>
                  </a:lnTo>
                  <a:lnTo>
                    <a:pt x="15" y="232"/>
                  </a:lnTo>
                  <a:lnTo>
                    <a:pt x="15" y="231"/>
                  </a:lnTo>
                  <a:lnTo>
                    <a:pt x="15" y="230"/>
                  </a:lnTo>
                  <a:lnTo>
                    <a:pt x="15" y="229"/>
                  </a:lnTo>
                  <a:lnTo>
                    <a:pt x="15" y="229"/>
                  </a:lnTo>
                  <a:lnTo>
                    <a:pt x="14" y="229"/>
                  </a:lnTo>
                  <a:lnTo>
                    <a:pt x="14" y="228"/>
                  </a:lnTo>
                  <a:lnTo>
                    <a:pt x="14" y="226"/>
                  </a:lnTo>
                  <a:lnTo>
                    <a:pt x="13" y="225"/>
                  </a:lnTo>
                  <a:lnTo>
                    <a:pt x="12" y="225"/>
                  </a:lnTo>
                  <a:lnTo>
                    <a:pt x="12" y="224"/>
                  </a:lnTo>
                  <a:lnTo>
                    <a:pt x="11" y="224"/>
                  </a:lnTo>
                  <a:lnTo>
                    <a:pt x="9" y="223"/>
                  </a:lnTo>
                  <a:lnTo>
                    <a:pt x="8" y="222"/>
                  </a:lnTo>
                  <a:lnTo>
                    <a:pt x="8" y="221"/>
                  </a:lnTo>
                  <a:lnTo>
                    <a:pt x="7" y="221"/>
                  </a:lnTo>
                  <a:lnTo>
                    <a:pt x="7" y="220"/>
                  </a:lnTo>
                  <a:lnTo>
                    <a:pt x="7" y="218"/>
                  </a:lnTo>
                  <a:lnTo>
                    <a:pt x="7" y="218"/>
                  </a:lnTo>
                  <a:lnTo>
                    <a:pt x="7" y="217"/>
                  </a:lnTo>
                  <a:lnTo>
                    <a:pt x="7" y="216"/>
                  </a:lnTo>
                  <a:lnTo>
                    <a:pt x="7" y="215"/>
                  </a:lnTo>
                  <a:lnTo>
                    <a:pt x="7" y="214"/>
                  </a:lnTo>
                  <a:lnTo>
                    <a:pt x="7" y="213"/>
                  </a:lnTo>
                  <a:lnTo>
                    <a:pt x="7" y="212"/>
                  </a:lnTo>
                  <a:lnTo>
                    <a:pt x="7" y="211"/>
                  </a:lnTo>
                  <a:lnTo>
                    <a:pt x="7" y="211"/>
                  </a:lnTo>
                  <a:lnTo>
                    <a:pt x="7" y="209"/>
                  </a:lnTo>
                  <a:lnTo>
                    <a:pt x="7" y="208"/>
                  </a:lnTo>
                  <a:lnTo>
                    <a:pt x="7" y="207"/>
                  </a:lnTo>
                  <a:lnTo>
                    <a:pt x="7" y="206"/>
                  </a:lnTo>
                  <a:lnTo>
                    <a:pt x="8" y="206"/>
                  </a:lnTo>
                  <a:lnTo>
                    <a:pt x="9" y="206"/>
                  </a:lnTo>
                  <a:lnTo>
                    <a:pt x="11" y="207"/>
                  </a:lnTo>
                  <a:lnTo>
                    <a:pt x="12" y="206"/>
                  </a:lnTo>
                  <a:lnTo>
                    <a:pt x="13" y="206"/>
                  </a:lnTo>
                  <a:lnTo>
                    <a:pt x="13" y="205"/>
                  </a:lnTo>
                  <a:lnTo>
                    <a:pt x="14" y="204"/>
                  </a:lnTo>
                  <a:lnTo>
                    <a:pt x="15" y="204"/>
                  </a:lnTo>
                  <a:lnTo>
                    <a:pt x="15" y="203"/>
                  </a:lnTo>
                  <a:lnTo>
                    <a:pt x="16" y="201"/>
                  </a:lnTo>
                  <a:lnTo>
                    <a:pt x="17" y="201"/>
                  </a:lnTo>
                  <a:lnTo>
                    <a:pt x="16" y="201"/>
                  </a:lnTo>
                  <a:lnTo>
                    <a:pt x="16" y="201"/>
                  </a:lnTo>
                  <a:lnTo>
                    <a:pt x="16" y="200"/>
                  </a:lnTo>
                  <a:lnTo>
                    <a:pt x="16" y="199"/>
                  </a:lnTo>
                  <a:lnTo>
                    <a:pt x="16" y="198"/>
                  </a:lnTo>
                  <a:lnTo>
                    <a:pt x="16" y="197"/>
                  </a:lnTo>
                  <a:lnTo>
                    <a:pt x="14" y="194"/>
                  </a:lnTo>
                  <a:lnTo>
                    <a:pt x="14" y="192"/>
                  </a:lnTo>
                  <a:lnTo>
                    <a:pt x="14" y="191"/>
                  </a:lnTo>
                  <a:lnTo>
                    <a:pt x="14" y="190"/>
                  </a:lnTo>
                  <a:lnTo>
                    <a:pt x="13" y="190"/>
                  </a:lnTo>
                  <a:lnTo>
                    <a:pt x="13" y="189"/>
                  </a:lnTo>
                  <a:lnTo>
                    <a:pt x="14" y="188"/>
                  </a:lnTo>
                  <a:lnTo>
                    <a:pt x="14" y="187"/>
                  </a:lnTo>
                  <a:lnTo>
                    <a:pt x="15" y="186"/>
                  </a:lnTo>
                  <a:lnTo>
                    <a:pt x="15" y="184"/>
                  </a:lnTo>
                  <a:lnTo>
                    <a:pt x="16" y="184"/>
                  </a:lnTo>
                  <a:lnTo>
                    <a:pt x="16" y="183"/>
                  </a:lnTo>
                  <a:lnTo>
                    <a:pt x="16" y="182"/>
                  </a:lnTo>
                  <a:lnTo>
                    <a:pt x="15" y="181"/>
                  </a:lnTo>
                  <a:lnTo>
                    <a:pt x="14" y="181"/>
                  </a:lnTo>
                  <a:lnTo>
                    <a:pt x="13" y="180"/>
                  </a:lnTo>
                  <a:lnTo>
                    <a:pt x="12" y="180"/>
                  </a:lnTo>
                  <a:lnTo>
                    <a:pt x="11" y="180"/>
                  </a:lnTo>
                  <a:lnTo>
                    <a:pt x="9" y="180"/>
                  </a:lnTo>
                  <a:lnTo>
                    <a:pt x="8" y="180"/>
                  </a:lnTo>
                  <a:lnTo>
                    <a:pt x="8" y="181"/>
                  </a:lnTo>
                  <a:lnTo>
                    <a:pt x="7" y="180"/>
                  </a:lnTo>
                  <a:lnTo>
                    <a:pt x="7" y="180"/>
                  </a:lnTo>
                  <a:lnTo>
                    <a:pt x="7" y="179"/>
                  </a:lnTo>
                  <a:lnTo>
                    <a:pt x="7" y="178"/>
                  </a:lnTo>
                  <a:lnTo>
                    <a:pt x="7" y="176"/>
                  </a:lnTo>
                  <a:lnTo>
                    <a:pt x="6" y="174"/>
                  </a:lnTo>
                  <a:lnTo>
                    <a:pt x="5" y="174"/>
                  </a:lnTo>
                  <a:lnTo>
                    <a:pt x="4" y="173"/>
                  </a:lnTo>
                  <a:lnTo>
                    <a:pt x="4" y="172"/>
                  </a:lnTo>
                  <a:lnTo>
                    <a:pt x="4" y="171"/>
                  </a:lnTo>
                  <a:lnTo>
                    <a:pt x="5" y="171"/>
                  </a:lnTo>
                  <a:lnTo>
                    <a:pt x="5" y="170"/>
                  </a:lnTo>
                  <a:lnTo>
                    <a:pt x="6" y="169"/>
                  </a:lnTo>
                  <a:lnTo>
                    <a:pt x="6" y="167"/>
                  </a:lnTo>
                  <a:lnTo>
                    <a:pt x="6" y="166"/>
                  </a:lnTo>
                  <a:lnTo>
                    <a:pt x="6" y="165"/>
                  </a:lnTo>
                  <a:lnTo>
                    <a:pt x="5" y="165"/>
                  </a:lnTo>
                  <a:lnTo>
                    <a:pt x="5" y="164"/>
                  </a:lnTo>
                  <a:lnTo>
                    <a:pt x="4" y="164"/>
                  </a:lnTo>
                  <a:lnTo>
                    <a:pt x="4" y="163"/>
                  </a:lnTo>
                  <a:lnTo>
                    <a:pt x="3" y="162"/>
                  </a:lnTo>
                  <a:lnTo>
                    <a:pt x="1" y="162"/>
                  </a:lnTo>
                  <a:lnTo>
                    <a:pt x="0" y="159"/>
                  </a:lnTo>
                  <a:lnTo>
                    <a:pt x="1" y="158"/>
                  </a:lnTo>
                  <a:lnTo>
                    <a:pt x="3" y="157"/>
                  </a:lnTo>
                  <a:lnTo>
                    <a:pt x="4" y="157"/>
                  </a:lnTo>
                  <a:lnTo>
                    <a:pt x="7" y="152"/>
                  </a:lnTo>
                  <a:lnTo>
                    <a:pt x="11" y="149"/>
                  </a:lnTo>
                  <a:lnTo>
                    <a:pt x="16" y="145"/>
                  </a:lnTo>
                  <a:lnTo>
                    <a:pt x="17" y="144"/>
                  </a:lnTo>
                  <a:lnTo>
                    <a:pt x="18" y="142"/>
                  </a:lnTo>
                  <a:lnTo>
                    <a:pt x="24" y="137"/>
                  </a:lnTo>
                  <a:lnTo>
                    <a:pt x="26" y="135"/>
                  </a:lnTo>
                  <a:lnTo>
                    <a:pt x="33" y="128"/>
                  </a:lnTo>
                  <a:lnTo>
                    <a:pt x="34" y="127"/>
                  </a:lnTo>
                  <a:lnTo>
                    <a:pt x="34" y="125"/>
                  </a:lnTo>
                  <a:lnTo>
                    <a:pt x="35" y="124"/>
                  </a:lnTo>
                  <a:lnTo>
                    <a:pt x="40" y="120"/>
                  </a:lnTo>
                  <a:lnTo>
                    <a:pt x="41" y="120"/>
                  </a:lnTo>
                  <a:lnTo>
                    <a:pt x="42" y="119"/>
                  </a:lnTo>
                  <a:lnTo>
                    <a:pt x="44" y="116"/>
                  </a:lnTo>
                  <a:lnTo>
                    <a:pt x="44" y="115"/>
                  </a:lnTo>
                  <a:lnTo>
                    <a:pt x="48" y="113"/>
                  </a:lnTo>
                  <a:lnTo>
                    <a:pt x="51" y="110"/>
                  </a:lnTo>
                  <a:lnTo>
                    <a:pt x="52" y="110"/>
                  </a:lnTo>
                  <a:lnTo>
                    <a:pt x="54" y="110"/>
                  </a:lnTo>
                  <a:lnTo>
                    <a:pt x="55" y="110"/>
                  </a:lnTo>
                  <a:lnTo>
                    <a:pt x="54" y="108"/>
                  </a:lnTo>
                  <a:lnTo>
                    <a:pt x="55" y="108"/>
                  </a:lnTo>
                  <a:lnTo>
                    <a:pt x="55" y="107"/>
                  </a:lnTo>
                  <a:lnTo>
                    <a:pt x="56" y="107"/>
                  </a:lnTo>
                  <a:lnTo>
                    <a:pt x="56" y="106"/>
                  </a:lnTo>
                  <a:lnTo>
                    <a:pt x="56" y="105"/>
                  </a:lnTo>
                  <a:lnTo>
                    <a:pt x="56" y="104"/>
                  </a:lnTo>
                  <a:lnTo>
                    <a:pt x="57" y="104"/>
                  </a:lnTo>
                  <a:lnTo>
                    <a:pt x="57" y="103"/>
                  </a:lnTo>
                  <a:lnTo>
                    <a:pt x="58" y="103"/>
                  </a:lnTo>
                  <a:lnTo>
                    <a:pt x="59" y="103"/>
                  </a:lnTo>
                  <a:lnTo>
                    <a:pt x="59" y="102"/>
                  </a:lnTo>
                  <a:lnTo>
                    <a:pt x="59" y="101"/>
                  </a:lnTo>
                  <a:lnTo>
                    <a:pt x="60" y="101"/>
                  </a:lnTo>
                  <a:lnTo>
                    <a:pt x="60" y="102"/>
                  </a:lnTo>
                  <a:lnTo>
                    <a:pt x="61" y="102"/>
                  </a:lnTo>
                  <a:lnTo>
                    <a:pt x="61" y="102"/>
                  </a:lnTo>
                  <a:lnTo>
                    <a:pt x="63" y="103"/>
                  </a:lnTo>
                  <a:lnTo>
                    <a:pt x="64" y="103"/>
                  </a:lnTo>
                  <a:lnTo>
                    <a:pt x="64" y="102"/>
                  </a:lnTo>
                  <a:lnTo>
                    <a:pt x="64" y="101"/>
                  </a:lnTo>
                  <a:lnTo>
                    <a:pt x="65" y="99"/>
                  </a:lnTo>
                  <a:lnTo>
                    <a:pt x="64" y="99"/>
                  </a:lnTo>
                  <a:lnTo>
                    <a:pt x="64" y="98"/>
                  </a:lnTo>
                  <a:lnTo>
                    <a:pt x="65" y="98"/>
                  </a:lnTo>
                  <a:lnTo>
                    <a:pt x="66" y="99"/>
                  </a:lnTo>
                  <a:lnTo>
                    <a:pt x="67" y="99"/>
                  </a:lnTo>
                  <a:lnTo>
                    <a:pt x="67" y="98"/>
                  </a:lnTo>
                  <a:lnTo>
                    <a:pt x="68" y="98"/>
                  </a:lnTo>
                  <a:lnTo>
                    <a:pt x="68" y="97"/>
                  </a:lnTo>
                  <a:lnTo>
                    <a:pt x="67" y="97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69" y="94"/>
                  </a:lnTo>
                  <a:lnTo>
                    <a:pt x="71" y="94"/>
                  </a:lnTo>
                  <a:lnTo>
                    <a:pt x="71" y="95"/>
                  </a:lnTo>
                  <a:lnTo>
                    <a:pt x="72" y="95"/>
                  </a:lnTo>
                  <a:lnTo>
                    <a:pt x="72" y="94"/>
                  </a:lnTo>
                  <a:lnTo>
                    <a:pt x="73" y="94"/>
                  </a:lnTo>
                  <a:lnTo>
                    <a:pt x="73" y="93"/>
                  </a:lnTo>
                  <a:lnTo>
                    <a:pt x="74" y="93"/>
                  </a:lnTo>
                  <a:lnTo>
                    <a:pt x="75" y="93"/>
                  </a:lnTo>
                  <a:lnTo>
                    <a:pt x="75" y="94"/>
                  </a:lnTo>
                  <a:lnTo>
                    <a:pt x="76" y="94"/>
                  </a:lnTo>
                  <a:lnTo>
                    <a:pt x="77" y="93"/>
                  </a:lnTo>
                  <a:lnTo>
                    <a:pt x="78" y="93"/>
                  </a:lnTo>
                  <a:lnTo>
                    <a:pt x="80" y="91"/>
                  </a:lnTo>
                  <a:lnTo>
                    <a:pt x="78" y="91"/>
                  </a:lnTo>
                  <a:lnTo>
                    <a:pt x="78" y="90"/>
                  </a:lnTo>
                  <a:lnTo>
                    <a:pt x="78" y="89"/>
                  </a:lnTo>
                  <a:lnTo>
                    <a:pt x="80" y="89"/>
                  </a:lnTo>
                  <a:lnTo>
                    <a:pt x="81" y="89"/>
                  </a:lnTo>
                  <a:lnTo>
                    <a:pt x="81" y="90"/>
                  </a:lnTo>
                  <a:lnTo>
                    <a:pt x="82" y="90"/>
                  </a:lnTo>
                  <a:lnTo>
                    <a:pt x="82" y="91"/>
                  </a:lnTo>
                  <a:lnTo>
                    <a:pt x="83" y="91"/>
                  </a:lnTo>
                  <a:lnTo>
                    <a:pt x="83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85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89" y="89"/>
                  </a:lnTo>
                  <a:lnTo>
                    <a:pt x="89" y="88"/>
                  </a:lnTo>
                  <a:lnTo>
                    <a:pt x="89" y="88"/>
                  </a:lnTo>
                  <a:lnTo>
                    <a:pt x="89" y="87"/>
                  </a:lnTo>
                  <a:lnTo>
                    <a:pt x="90" y="87"/>
                  </a:lnTo>
                  <a:lnTo>
                    <a:pt x="91" y="87"/>
                  </a:lnTo>
                  <a:lnTo>
                    <a:pt x="90" y="88"/>
                  </a:lnTo>
                  <a:lnTo>
                    <a:pt x="91" y="89"/>
                  </a:lnTo>
                  <a:lnTo>
                    <a:pt x="92" y="89"/>
                  </a:lnTo>
                  <a:lnTo>
                    <a:pt x="93" y="89"/>
                  </a:lnTo>
                  <a:lnTo>
                    <a:pt x="94" y="89"/>
                  </a:lnTo>
                  <a:lnTo>
                    <a:pt x="95" y="89"/>
                  </a:lnTo>
                  <a:lnTo>
                    <a:pt x="97" y="89"/>
                  </a:lnTo>
                  <a:lnTo>
                    <a:pt x="97" y="88"/>
                  </a:lnTo>
                  <a:lnTo>
                    <a:pt x="97" y="87"/>
                  </a:lnTo>
                  <a:lnTo>
                    <a:pt x="98" y="86"/>
                  </a:lnTo>
                  <a:lnTo>
                    <a:pt x="99" y="85"/>
                  </a:lnTo>
                  <a:lnTo>
                    <a:pt x="99" y="86"/>
                  </a:lnTo>
                  <a:lnTo>
                    <a:pt x="99" y="87"/>
                  </a:lnTo>
                  <a:lnTo>
                    <a:pt x="100" y="87"/>
                  </a:lnTo>
                  <a:lnTo>
                    <a:pt x="101" y="86"/>
                  </a:lnTo>
                  <a:lnTo>
                    <a:pt x="102" y="86"/>
                  </a:lnTo>
                  <a:lnTo>
                    <a:pt x="102" y="85"/>
                  </a:lnTo>
                  <a:lnTo>
                    <a:pt x="102" y="84"/>
                  </a:lnTo>
                  <a:lnTo>
                    <a:pt x="103" y="84"/>
                  </a:lnTo>
                  <a:lnTo>
                    <a:pt x="103" y="85"/>
                  </a:lnTo>
                  <a:lnTo>
                    <a:pt x="104" y="85"/>
                  </a:lnTo>
                  <a:lnTo>
                    <a:pt x="106" y="85"/>
                  </a:lnTo>
                  <a:lnTo>
                    <a:pt x="106" y="86"/>
                  </a:lnTo>
                  <a:lnTo>
                    <a:pt x="107" y="86"/>
                  </a:lnTo>
                  <a:lnTo>
                    <a:pt x="107" y="87"/>
                  </a:lnTo>
                  <a:lnTo>
                    <a:pt x="108" y="87"/>
                  </a:lnTo>
                  <a:lnTo>
                    <a:pt x="108" y="88"/>
                  </a:lnTo>
                  <a:lnTo>
                    <a:pt x="109" y="88"/>
                  </a:lnTo>
                  <a:lnTo>
                    <a:pt x="109" y="89"/>
                  </a:lnTo>
                  <a:lnTo>
                    <a:pt x="110" y="89"/>
                  </a:lnTo>
                  <a:lnTo>
                    <a:pt x="111" y="89"/>
                  </a:lnTo>
                  <a:lnTo>
                    <a:pt x="111" y="90"/>
                  </a:lnTo>
                  <a:lnTo>
                    <a:pt x="112" y="90"/>
                  </a:lnTo>
                  <a:lnTo>
                    <a:pt x="112" y="89"/>
                  </a:lnTo>
                  <a:lnTo>
                    <a:pt x="114" y="89"/>
                  </a:lnTo>
                  <a:lnTo>
                    <a:pt x="115" y="89"/>
                  </a:lnTo>
                  <a:lnTo>
                    <a:pt x="116" y="89"/>
                  </a:lnTo>
                  <a:lnTo>
                    <a:pt x="117" y="90"/>
                  </a:lnTo>
                  <a:lnTo>
                    <a:pt x="117" y="89"/>
                  </a:lnTo>
                  <a:lnTo>
                    <a:pt x="118" y="89"/>
                  </a:lnTo>
                  <a:lnTo>
                    <a:pt x="118" y="88"/>
                  </a:lnTo>
                  <a:lnTo>
                    <a:pt x="118" y="87"/>
                  </a:lnTo>
                  <a:lnTo>
                    <a:pt x="118" y="86"/>
                  </a:lnTo>
                  <a:lnTo>
                    <a:pt x="118" y="85"/>
                  </a:lnTo>
                  <a:lnTo>
                    <a:pt x="117" y="85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17" y="47"/>
                  </a:lnTo>
                  <a:lnTo>
                    <a:pt x="117" y="43"/>
                  </a:lnTo>
                  <a:lnTo>
                    <a:pt x="117" y="37"/>
                  </a:lnTo>
                  <a:lnTo>
                    <a:pt x="117" y="36"/>
                  </a:lnTo>
                  <a:lnTo>
                    <a:pt x="117" y="1"/>
                  </a:lnTo>
                  <a:lnTo>
                    <a:pt x="117" y="0"/>
                  </a:lnTo>
                  <a:lnTo>
                    <a:pt x="118" y="2"/>
                  </a:lnTo>
                  <a:lnTo>
                    <a:pt x="135" y="20"/>
                  </a:lnTo>
                  <a:lnTo>
                    <a:pt x="144" y="31"/>
                  </a:lnTo>
                  <a:lnTo>
                    <a:pt x="149" y="37"/>
                  </a:lnTo>
                  <a:lnTo>
                    <a:pt x="163" y="53"/>
                  </a:lnTo>
                  <a:lnTo>
                    <a:pt x="174" y="6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7" name="Freeform 133">
              <a:extLst>
                <a:ext uri="{FF2B5EF4-FFF2-40B4-BE49-F238E27FC236}">
                  <a16:creationId xmlns:a16="http://schemas.microsoft.com/office/drawing/2014/main" id="{14F77064-05F2-2E3C-31AB-B65FCFC39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0" y="2519363"/>
              <a:ext cx="481013" cy="341313"/>
            </a:xfrm>
            <a:custGeom>
              <a:avLst/>
              <a:gdLst>
                <a:gd name="T0" fmla="*/ 171 w 303"/>
                <a:gd name="T1" fmla="*/ 16 h 215"/>
                <a:gd name="T2" fmla="*/ 185 w 303"/>
                <a:gd name="T3" fmla="*/ 8 h 215"/>
                <a:gd name="T4" fmla="*/ 199 w 303"/>
                <a:gd name="T5" fmla="*/ 12 h 215"/>
                <a:gd name="T6" fmla="*/ 210 w 303"/>
                <a:gd name="T7" fmla="*/ 32 h 215"/>
                <a:gd name="T8" fmla="*/ 212 w 303"/>
                <a:gd name="T9" fmla="*/ 43 h 215"/>
                <a:gd name="T10" fmla="*/ 217 w 303"/>
                <a:gd name="T11" fmla="*/ 56 h 215"/>
                <a:gd name="T12" fmla="*/ 217 w 303"/>
                <a:gd name="T13" fmla="*/ 67 h 215"/>
                <a:gd name="T14" fmla="*/ 228 w 303"/>
                <a:gd name="T15" fmla="*/ 77 h 215"/>
                <a:gd name="T16" fmla="*/ 240 w 303"/>
                <a:gd name="T17" fmla="*/ 78 h 215"/>
                <a:gd name="T18" fmla="*/ 246 w 303"/>
                <a:gd name="T19" fmla="*/ 83 h 215"/>
                <a:gd name="T20" fmla="*/ 251 w 303"/>
                <a:gd name="T21" fmla="*/ 91 h 215"/>
                <a:gd name="T22" fmla="*/ 261 w 303"/>
                <a:gd name="T23" fmla="*/ 90 h 215"/>
                <a:gd name="T24" fmla="*/ 270 w 303"/>
                <a:gd name="T25" fmla="*/ 95 h 215"/>
                <a:gd name="T26" fmla="*/ 279 w 303"/>
                <a:gd name="T27" fmla="*/ 108 h 215"/>
                <a:gd name="T28" fmla="*/ 278 w 303"/>
                <a:gd name="T29" fmla="*/ 124 h 215"/>
                <a:gd name="T30" fmla="*/ 287 w 303"/>
                <a:gd name="T31" fmla="*/ 135 h 215"/>
                <a:gd name="T32" fmla="*/ 300 w 303"/>
                <a:gd name="T33" fmla="*/ 144 h 215"/>
                <a:gd name="T34" fmla="*/ 298 w 303"/>
                <a:gd name="T35" fmla="*/ 158 h 215"/>
                <a:gd name="T36" fmla="*/ 301 w 303"/>
                <a:gd name="T37" fmla="*/ 167 h 215"/>
                <a:gd name="T38" fmla="*/ 295 w 303"/>
                <a:gd name="T39" fmla="*/ 177 h 215"/>
                <a:gd name="T40" fmla="*/ 285 w 303"/>
                <a:gd name="T41" fmla="*/ 185 h 215"/>
                <a:gd name="T42" fmla="*/ 278 w 303"/>
                <a:gd name="T43" fmla="*/ 171 h 215"/>
                <a:gd name="T44" fmla="*/ 268 w 303"/>
                <a:gd name="T45" fmla="*/ 162 h 215"/>
                <a:gd name="T46" fmla="*/ 258 w 303"/>
                <a:gd name="T47" fmla="*/ 157 h 215"/>
                <a:gd name="T48" fmla="*/ 245 w 303"/>
                <a:gd name="T49" fmla="*/ 154 h 215"/>
                <a:gd name="T50" fmla="*/ 235 w 303"/>
                <a:gd name="T51" fmla="*/ 146 h 215"/>
                <a:gd name="T52" fmla="*/ 223 w 303"/>
                <a:gd name="T53" fmla="*/ 146 h 215"/>
                <a:gd name="T54" fmla="*/ 212 w 303"/>
                <a:gd name="T55" fmla="*/ 158 h 215"/>
                <a:gd name="T56" fmla="*/ 203 w 303"/>
                <a:gd name="T57" fmla="*/ 170 h 215"/>
                <a:gd name="T58" fmla="*/ 187 w 303"/>
                <a:gd name="T59" fmla="*/ 176 h 215"/>
                <a:gd name="T60" fmla="*/ 176 w 303"/>
                <a:gd name="T61" fmla="*/ 183 h 215"/>
                <a:gd name="T62" fmla="*/ 165 w 303"/>
                <a:gd name="T63" fmla="*/ 178 h 215"/>
                <a:gd name="T64" fmla="*/ 152 w 303"/>
                <a:gd name="T65" fmla="*/ 181 h 215"/>
                <a:gd name="T66" fmla="*/ 139 w 303"/>
                <a:gd name="T67" fmla="*/ 173 h 215"/>
                <a:gd name="T68" fmla="*/ 126 w 303"/>
                <a:gd name="T69" fmla="*/ 167 h 215"/>
                <a:gd name="T70" fmla="*/ 117 w 303"/>
                <a:gd name="T71" fmla="*/ 167 h 215"/>
                <a:gd name="T72" fmla="*/ 106 w 303"/>
                <a:gd name="T73" fmla="*/ 175 h 215"/>
                <a:gd name="T74" fmla="*/ 98 w 303"/>
                <a:gd name="T75" fmla="*/ 177 h 215"/>
                <a:gd name="T76" fmla="*/ 88 w 303"/>
                <a:gd name="T77" fmla="*/ 181 h 215"/>
                <a:gd name="T78" fmla="*/ 79 w 303"/>
                <a:gd name="T79" fmla="*/ 186 h 215"/>
                <a:gd name="T80" fmla="*/ 67 w 303"/>
                <a:gd name="T81" fmla="*/ 190 h 215"/>
                <a:gd name="T82" fmla="*/ 70 w 303"/>
                <a:gd name="T83" fmla="*/ 200 h 215"/>
                <a:gd name="T84" fmla="*/ 66 w 303"/>
                <a:gd name="T85" fmla="*/ 208 h 215"/>
                <a:gd name="T86" fmla="*/ 57 w 303"/>
                <a:gd name="T87" fmla="*/ 202 h 215"/>
                <a:gd name="T88" fmla="*/ 55 w 303"/>
                <a:gd name="T89" fmla="*/ 213 h 215"/>
                <a:gd name="T90" fmla="*/ 30 w 303"/>
                <a:gd name="T91" fmla="*/ 191 h 215"/>
                <a:gd name="T92" fmla="*/ 5 w 303"/>
                <a:gd name="T93" fmla="*/ 154 h 215"/>
                <a:gd name="T94" fmla="*/ 15 w 303"/>
                <a:gd name="T95" fmla="*/ 144 h 215"/>
                <a:gd name="T96" fmla="*/ 23 w 303"/>
                <a:gd name="T97" fmla="*/ 137 h 215"/>
                <a:gd name="T98" fmla="*/ 26 w 303"/>
                <a:gd name="T99" fmla="*/ 126 h 215"/>
                <a:gd name="T100" fmla="*/ 28 w 303"/>
                <a:gd name="T101" fmla="*/ 117 h 215"/>
                <a:gd name="T102" fmla="*/ 36 w 303"/>
                <a:gd name="T103" fmla="*/ 114 h 215"/>
                <a:gd name="T104" fmla="*/ 44 w 303"/>
                <a:gd name="T105" fmla="*/ 103 h 215"/>
                <a:gd name="T106" fmla="*/ 52 w 303"/>
                <a:gd name="T107" fmla="*/ 90 h 215"/>
                <a:gd name="T108" fmla="*/ 58 w 303"/>
                <a:gd name="T109" fmla="*/ 80 h 215"/>
                <a:gd name="T110" fmla="*/ 65 w 303"/>
                <a:gd name="T111" fmla="*/ 68 h 215"/>
                <a:gd name="T112" fmla="*/ 75 w 303"/>
                <a:gd name="T113" fmla="*/ 55 h 215"/>
                <a:gd name="T114" fmla="*/ 83 w 303"/>
                <a:gd name="T115" fmla="*/ 41 h 215"/>
                <a:gd name="T116" fmla="*/ 95 w 303"/>
                <a:gd name="T117" fmla="*/ 26 h 215"/>
                <a:gd name="T118" fmla="*/ 105 w 303"/>
                <a:gd name="T119" fmla="*/ 14 h 215"/>
                <a:gd name="T120" fmla="*/ 124 w 303"/>
                <a:gd name="T121" fmla="*/ 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3" h="215">
                  <a:moveTo>
                    <a:pt x="135" y="4"/>
                  </a:moveTo>
                  <a:lnTo>
                    <a:pt x="142" y="8"/>
                  </a:lnTo>
                  <a:lnTo>
                    <a:pt x="144" y="10"/>
                  </a:lnTo>
                  <a:lnTo>
                    <a:pt x="146" y="10"/>
                  </a:lnTo>
                  <a:lnTo>
                    <a:pt x="149" y="14"/>
                  </a:lnTo>
                  <a:lnTo>
                    <a:pt x="159" y="19"/>
                  </a:lnTo>
                  <a:lnTo>
                    <a:pt x="160" y="22"/>
                  </a:lnTo>
                  <a:lnTo>
                    <a:pt x="161" y="22"/>
                  </a:lnTo>
                  <a:lnTo>
                    <a:pt x="163" y="21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6" y="19"/>
                  </a:lnTo>
                  <a:lnTo>
                    <a:pt x="166" y="18"/>
                  </a:lnTo>
                  <a:lnTo>
                    <a:pt x="167" y="18"/>
                  </a:lnTo>
                  <a:lnTo>
                    <a:pt x="169" y="16"/>
                  </a:lnTo>
                  <a:lnTo>
                    <a:pt x="171" y="16"/>
                  </a:lnTo>
                  <a:lnTo>
                    <a:pt x="172" y="15"/>
                  </a:lnTo>
                  <a:lnTo>
                    <a:pt x="173" y="15"/>
                  </a:lnTo>
                  <a:lnTo>
                    <a:pt x="174" y="15"/>
                  </a:lnTo>
                  <a:lnTo>
                    <a:pt x="175" y="15"/>
                  </a:lnTo>
                  <a:lnTo>
                    <a:pt x="175" y="14"/>
                  </a:lnTo>
                  <a:lnTo>
                    <a:pt x="176" y="13"/>
                  </a:lnTo>
                  <a:lnTo>
                    <a:pt x="177" y="12"/>
                  </a:lnTo>
                  <a:lnTo>
                    <a:pt x="177" y="10"/>
                  </a:lnTo>
                  <a:lnTo>
                    <a:pt x="178" y="10"/>
                  </a:lnTo>
                  <a:lnTo>
                    <a:pt x="180" y="10"/>
                  </a:lnTo>
                  <a:lnTo>
                    <a:pt x="181" y="10"/>
                  </a:lnTo>
                  <a:lnTo>
                    <a:pt x="182" y="9"/>
                  </a:lnTo>
                  <a:lnTo>
                    <a:pt x="183" y="9"/>
                  </a:lnTo>
                  <a:lnTo>
                    <a:pt x="184" y="9"/>
                  </a:lnTo>
                  <a:lnTo>
                    <a:pt x="185" y="9"/>
                  </a:lnTo>
                  <a:lnTo>
                    <a:pt x="185" y="8"/>
                  </a:lnTo>
                  <a:lnTo>
                    <a:pt x="186" y="8"/>
                  </a:lnTo>
                  <a:lnTo>
                    <a:pt x="186" y="7"/>
                  </a:lnTo>
                  <a:lnTo>
                    <a:pt x="187" y="7"/>
                  </a:lnTo>
                  <a:lnTo>
                    <a:pt x="187" y="6"/>
                  </a:lnTo>
                  <a:lnTo>
                    <a:pt x="189" y="6"/>
                  </a:lnTo>
                  <a:lnTo>
                    <a:pt x="191" y="6"/>
                  </a:lnTo>
                  <a:lnTo>
                    <a:pt x="193" y="6"/>
                  </a:lnTo>
                  <a:lnTo>
                    <a:pt x="194" y="6"/>
                  </a:lnTo>
                  <a:lnTo>
                    <a:pt x="195" y="6"/>
                  </a:lnTo>
                  <a:lnTo>
                    <a:pt x="197" y="6"/>
                  </a:lnTo>
                  <a:lnTo>
                    <a:pt x="198" y="7"/>
                  </a:lnTo>
                  <a:lnTo>
                    <a:pt x="198" y="8"/>
                  </a:lnTo>
                  <a:lnTo>
                    <a:pt x="199" y="8"/>
                  </a:lnTo>
                  <a:lnTo>
                    <a:pt x="199" y="9"/>
                  </a:lnTo>
                  <a:lnTo>
                    <a:pt x="199" y="10"/>
                  </a:lnTo>
                  <a:lnTo>
                    <a:pt x="199" y="12"/>
                  </a:lnTo>
                  <a:lnTo>
                    <a:pt x="199" y="13"/>
                  </a:lnTo>
                  <a:lnTo>
                    <a:pt x="200" y="14"/>
                  </a:lnTo>
                  <a:lnTo>
                    <a:pt x="200" y="15"/>
                  </a:lnTo>
                  <a:lnTo>
                    <a:pt x="200" y="16"/>
                  </a:lnTo>
                  <a:lnTo>
                    <a:pt x="200" y="17"/>
                  </a:lnTo>
                  <a:lnTo>
                    <a:pt x="200" y="18"/>
                  </a:lnTo>
                  <a:lnTo>
                    <a:pt x="199" y="21"/>
                  </a:lnTo>
                  <a:lnTo>
                    <a:pt x="200" y="22"/>
                  </a:lnTo>
                  <a:lnTo>
                    <a:pt x="203" y="24"/>
                  </a:lnTo>
                  <a:lnTo>
                    <a:pt x="204" y="25"/>
                  </a:lnTo>
                  <a:lnTo>
                    <a:pt x="206" y="25"/>
                  </a:lnTo>
                  <a:lnTo>
                    <a:pt x="207" y="26"/>
                  </a:lnTo>
                  <a:lnTo>
                    <a:pt x="208" y="26"/>
                  </a:lnTo>
                  <a:lnTo>
                    <a:pt x="209" y="27"/>
                  </a:lnTo>
                  <a:lnTo>
                    <a:pt x="211" y="31"/>
                  </a:lnTo>
                  <a:lnTo>
                    <a:pt x="210" y="32"/>
                  </a:lnTo>
                  <a:lnTo>
                    <a:pt x="210" y="33"/>
                  </a:lnTo>
                  <a:lnTo>
                    <a:pt x="211" y="33"/>
                  </a:lnTo>
                  <a:lnTo>
                    <a:pt x="211" y="34"/>
                  </a:lnTo>
                  <a:lnTo>
                    <a:pt x="211" y="35"/>
                  </a:lnTo>
                  <a:lnTo>
                    <a:pt x="211" y="36"/>
                  </a:lnTo>
                  <a:lnTo>
                    <a:pt x="210" y="38"/>
                  </a:lnTo>
                  <a:lnTo>
                    <a:pt x="211" y="39"/>
                  </a:lnTo>
                  <a:lnTo>
                    <a:pt x="211" y="40"/>
                  </a:lnTo>
                  <a:lnTo>
                    <a:pt x="210" y="40"/>
                  </a:lnTo>
                  <a:lnTo>
                    <a:pt x="210" y="41"/>
                  </a:lnTo>
                  <a:lnTo>
                    <a:pt x="209" y="41"/>
                  </a:lnTo>
                  <a:lnTo>
                    <a:pt x="209" y="42"/>
                  </a:lnTo>
                  <a:lnTo>
                    <a:pt x="210" y="42"/>
                  </a:lnTo>
                  <a:lnTo>
                    <a:pt x="210" y="43"/>
                  </a:lnTo>
                  <a:lnTo>
                    <a:pt x="211" y="43"/>
                  </a:lnTo>
                  <a:lnTo>
                    <a:pt x="212" y="43"/>
                  </a:lnTo>
                  <a:lnTo>
                    <a:pt x="212" y="44"/>
                  </a:lnTo>
                  <a:lnTo>
                    <a:pt x="214" y="46"/>
                  </a:lnTo>
                  <a:lnTo>
                    <a:pt x="214" y="47"/>
                  </a:lnTo>
                  <a:lnTo>
                    <a:pt x="215" y="47"/>
                  </a:lnTo>
                  <a:lnTo>
                    <a:pt x="215" y="47"/>
                  </a:lnTo>
                  <a:lnTo>
                    <a:pt x="215" y="48"/>
                  </a:lnTo>
                  <a:lnTo>
                    <a:pt x="216" y="48"/>
                  </a:lnTo>
                  <a:lnTo>
                    <a:pt x="216" y="49"/>
                  </a:lnTo>
                  <a:lnTo>
                    <a:pt x="215" y="50"/>
                  </a:lnTo>
                  <a:lnTo>
                    <a:pt x="215" y="51"/>
                  </a:lnTo>
                  <a:lnTo>
                    <a:pt x="216" y="52"/>
                  </a:lnTo>
                  <a:lnTo>
                    <a:pt x="216" y="53"/>
                  </a:lnTo>
                  <a:lnTo>
                    <a:pt x="217" y="53"/>
                  </a:lnTo>
                  <a:lnTo>
                    <a:pt x="218" y="53"/>
                  </a:lnTo>
                  <a:lnTo>
                    <a:pt x="218" y="55"/>
                  </a:lnTo>
                  <a:lnTo>
                    <a:pt x="217" y="56"/>
                  </a:lnTo>
                  <a:lnTo>
                    <a:pt x="216" y="56"/>
                  </a:lnTo>
                  <a:lnTo>
                    <a:pt x="215" y="56"/>
                  </a:lnTo>
                  <a:lnTo>
                    <a:pt x="215" y="57"/>
                  </a:lnTo>
                  <a:lnTo>
                    <a:pt x="215" y="58"/>
                  </a:lnTo>
                  <a:lnTo>
                    <a:pt x="215" y="59"/>
                  </a:lnTo>
                  <a:lnTo>
                    <a:pt x="215" y="60"/>
                  </a:lnTo>
                  <a:lnTo>
                    <a:pt x="215" y="61"/>
                  </a:lnTo>
                  <a:lnTo>
                    <a:pt x="215" y="63"/>
                  </a:lnTo>
                  <a:lnTo>
                    <a:pt x="214" y="63"/>
                  </a:lnTo>
                  <a:lnTo>
                    <a:pt x="214" y="64"/>
                  </a:lnTo>
                  <a:lnTo>
                    <a:pt x="214" y="65"/>
                  </a:lnTo>
                  <a:lnTo>
                    <a:pt x="214" y="66"/>
                  </a:lnTo>
                  <a:lnTo>
                    <a:pt x="215" y="66"/>
                  </a:lnTo>
                  <a:lnTo>
                    <a:pt x="215" y="67"/>
                  </a:lnTo>
                  <a:lnTo>
                    <a:pt x="216" y="67"/>
                  </a:lnTo>
                  <a:lnTo>
                    <a:pt x="217" y="67"/>
                  </a:lnTo>
                  <a:lnTo>
                    <a:pt x="218" y="68"/>
                  </a:lnTo>
                  <a:lnTo>
                    <a:pt x="219" y="69"/>
                  </a:lnTo>
                  <a:lnTo>
                    <a:pt x="220" y="69"/>
                  </a:lnTo>
                  <a:lnTo>
                    <a:pt x="220" y="68"/>
                  </a:lnTo>
                  <a:lnTo>
                    <a:pt x="221" y="68"/>
                  </a:lnTo>
                  <a:lnTo>
                    <a:pt x="223" y="69"/>
                  </a:lnTo>
                  <a:lnTo>
                    <a:pt x="224" y="71"/>
                  </a:lnTo>
                  <a:lnTo>
                    <a:pt x="224" y="72"/>
                  </a:lnTo>
                  <a:lnTo>
                    <a:pt x="224" y="73"/>
                  </a:lnTo>
                  <a:lnTo>
                    <a:pt x="224" y="74"/>
                  </a:lnTo>
                  <a:lnTo>
                    <a:pt x="224" y="75"/>
                  </a:lnTo>
                  <a:lnTo>
                    <a:pt x="225" y="76"/>
                  </a:lnTo>
                  <a:lnTo>
                    <a:pt x="226" y="76"/>
                  </a:lnTo>
                  <a:lnTo>
                    <a:pt x="227" y="76"/>
                  </a:lnTo>
                  <a:lnTo>
                    <a:pt x="227" y="77"/>
                  </a:lnTo>
                  <a:lnTo>
                    <a:pt x="228" y="77"/>
                  </a:lnTo>
                  <a:lnTo>
                    <a:pt x="229" y="77"/>
                  </a:lnTo>
                  <a:lnTo>
                    <a:pt x="231" y="77"/>
                  </a:lnTo>
                  <a:lnTo>
                    <a:pt x="231" y="78"/>
                  </a:lnTo>
                  <a:lnTo>
                    <a:pt x="231" y="80"/>
                  </a:lnTo>
                  <a:lnTo>
                    <a:pt x="232" y="80"/>
                  </a:lnTo>
                  <a:lnTo>
                    <a:pt x="233" y="80"/>
                  </a:lnTo>
                  <a:lnTo>
                    <a:pt x="234" y="80"/>
                  </a:lnTo>
                  <a:lnTo>
                    <a:pt x="235" y="81"/>
                  </a:lnTo>
                  <a:lnTo>
                    <a:pt x="236" y="81"/>
                  </a:lnTo>
                  <a:lnTo>
                    <a:pt x="237" y="81"/>
                  </a:lnTo>
                  <a:lnTo>
                    <a:pt x="237" y="81"/>
                  </a:lnTo>
                  <a:lnTo>
                    <a:pt x="238" y="81"/>
                  </a:lnTo>
                  <a:lnTo>
                    <a:pt x="240" y="81"/>
                  </a:lnTo>
                  <a:lnTo>
                    <a:pt x="240" y="81"/>
                  </a:lnTo>
                  <a:lnTo>
                    <a:pt x="240" y="80"/>
                  </a:lnTo>
                  <a:lnTo>
                    <a:pt x="240" y="78"/>
                  </a:lnTo>
                  <a:lnTo>
                    <a:pt x="240" y="77"/>
                  </a:lnTo>
                  <a:lnTo>
                    <a:pt x="240" y="76"/>
                  </a:lnTo>
                  <a:lnTo>
                    <a:pt x="241" y="75"/>
                  </a:lnTo>
                  <a:lnTo>
                    <a:pt x="241" y="76"/>
                  </a:lnTo>
                  <a:lnTo>
                    <a:pt x="242" y="76"/>
                  </a:lnTo>
                  <a:lnTo>
                    <a:pt x="242" y="77"/>
                  </a:lnTo>
                  <a:lnTo>
                    <a:pt x="242" y="78"/>
                  </a:lnTo>
                  <a:lnTo>
                    <a:pt x="242" y="80"/>
                  </a:lnTo>
                  <a:lnTo>
                    <a:pt x="243" y="80"/>
                  </a:lnTo>
                  <a:lnTo>
                    <a:pt x="243" y="81"/>
                  </a:lnTo>
                  <a:lnTo>
                    <a:pt x="243" y="81"/>
                  </a:lnTo>
                  <a:lnTo>
                    <a:pt x="243" y="82"/>
                  </a:lnTo>
                  <a:lnTo>
                    <a:pt x="243" y="82"/>
                  </a:lnTo>
                  <a:lnTo>
                    <a:pt x="244" y="82"/>
                  </a:lnTo>
                  <a:lnTo>
                    <a:pt x="245" y="83"/>
                  </a:lnTo>
                  <a:lnTo>
                    <a:pt x="246" y="83"/>
                  </a:lnTo>
                  <a:lnTo>
                    <a:pt x="246" y="84"/>
                  </a:lnTo>
                  <a:lnTo>
                    <a:pt x="246" y="85"/>
                  </a:lnTo>
                  <a:lnTo>
                    <a:pt x="245" y="85"/>
                  </a:lnTo>
                  <a:lnTo>
                    <a:pt x="246" y="86"/>
                  </a:lnTo>
                  <a:lnTo>
                    <a:pt x="247" y="88"/>
                  </a:lnTo>
                  <a:lnTo>
                    <a:pt x="247" y="89"/>
                  </a:lnTo>
                  <a:lnTo>
                    <a:pt x="249" y="88"/>
                  </a:lnTo>
                  <a:lnTo>
                    <a:pt x="249" y="89"/>
                  </a:lnTo>
                  <a:lnTo>
                    <a:pt x="247" y="89"/>
                  </a:lnTo>
                  <a:lnTo>
                    <a:pt x="247" y="90"/>
                  </a:lnTo>
                  <a:lnTo>
                    <a:pt x="247" y="91"/>
                  </a:lnTo>
                  <a:lnTo>
                    <a:pt x="247" y="92"/>
                  </a:lnTo>
                  <a:lnTo>
                    <a:pt x="249" y="92"/>
                  </a:lnTo>
                  <a:lnTo>
                    <a:pt x="250" y="92"/>
                  </a:lnTo>
                  <a:lnTo>
                    <a:pt x="250" y="91"/>
                  </a:lnTo>
                  <a:lnTo>
                    <a:pt x="251" y="91"/>
                  </a:lnTo>
                  <a:lnTo>
                    <a:pt x="251" y="92"/>
                  </a:lnTo>
                  <a:lnTo>
                    <a:pt x="252" y="92"/>
                  </a:lnTo>
                  <a:lnTo>
                    <a:pt x="253" y="92"/>
                  </a:lnTo>
                  <a:lnTo>
                    <a:pt x="252" y="91"/>
                  </a:lnTo>
                  <a:lnTo>
                    <a:pt x="252" y="90"/>
                  </a:lnTo>
                  <a:lnTo>
                    <a:pt x="253" y="90"/>
                  </a:lnTo>
                  <a:lnTo>
                    <a:pt x="253" y="89"/>
                  </a:lnTo>
                  <a:lnTo>
                    <a:pt x="254" y="88"/>
                  </a:lnTo>
                  <a:lnTo>
                    <a:pt x="254" y="86"/>
                  </a:lnTo>
                  <a:lnTo>
                    <a:pt x="255" y="86"/>
                  </a:lnTo>
                  <a:lnTo>
                    <a:pt x="255" y="88"/>
                  </a:lnTo>
                  <a:lnTo>
                    <a:pt x="257" y="89"/>
                  </a:lnTo>
                  <a:lnTo>
                    <a:pt x="258" y="89"/>
                  </a:lnTo>
                  <a:lnTo>
                    <a:pt x="259" y="89"/>
                  </a:lnTo>
                  <a:lnTo>
                    <a:pt x="260" y="89"/>
                  </a:lnTo>
                  <a:lnTo>
                    <a:pt x="261" y="90"/>
                  </a:lnTo>
                  <a:lnTo>
                    <a:pt x="261" y="89"/>
                  </a:lnTo>
                  <a:lnTo>
                    <a:pt x="262" y="89"/>
                  </a:lnTo>
                  <a:lnTo>
                    <a:pt x="263" y="90"/>
                  </a:lnTo>
                  <a:lnTo>
                    <a:pt x="263" y="91"/>
                  </a:lnTo>
                  <a:lnTo>
                    <a:pt x="264" y="91"/>
                  </a:lnTo>
                  <a:lnTo>
                    <a:pt x="266" y="91"/>
                  </a:lnTo>
                  <a:lnTo>
                    <a:pt x="266" y="92"/>
                  </a:lnTo>
                  <a:lnTo>
                    <a:pt x="266" y="93"/>
                  </a:lnTo>
                  <a:lnTo>
                    <a:pt x="267" y="92"/>
                  </a:lnTo>
                  <a:lnTo>
                    <a:pt x="267" y="93"/>
                  </a:lnTo>
                  <a:lnTo>
                    <a:pt x="268" y="94"/>
                  </a:lnTo>
                  <a:lnTo>
                    <a:pt x="268" y="93"/>
                  </a:lnTo>
                  <a:lnTo>
                    <a:pt x="269" y="93"/>
                  </a:lnTo>
                  <a:lnTo>
                    <a:pt x="270" y="94"/>
                  </a:lnTo>
                  <a:lnTo>
                    <a:pt x="270" y="95"/>
                  </a:lnTo>
                  <a:lnTo>
                    <a:pt x="270" y="95"/>
                  </a:lnTo>
                  <a:lnTo>
                    <a:pt x="271" y="94"/>
                  </a:lnTo>
                  <a:lnTo>
                    <a:pt x="271" y="95"/>
                  </a:lnTo>
                  <a:lnTo>
                    <a:pt x="272" y="97"/>
                  </a:lnTo>
                  <a:lnTo>
                    <a:pt x="274" y="98"/>
                  </a:lnTo>
                  <a:lnTo>
                    <a:pt x="274" y="99"/>
                  </a:lnTo>
                  <a:lnTo>
                    <a:pt x="275" y="100"/>
                  </a:lnTo>
                  <a:lnTo>
                    <a:pt x="276" y="100"/>
                  </a:lnTo>
                  <a:lnTo>
                    <a:pt x="276" y="101"/>
                  </a:lnTo>
                  <a:lnTo>
                    <a:pt x="277" y="101"/>
                  </a:lnTo>
                  <a:lnTo>
                    <a:pt x="277" y="103"/>
                  </a:lnTo>
                  <a:lnTo>
                    <a:pt x="277" y="105"/>
                  </a:lnTo>
                  <a:lnTo>
                    <a:pt x="278" y="106"/>
                  </a:lnTo>
                  <a:lnTo>
                    <a:pt x="279" y="106"/>
                  </a:lnTo>
                  <a:lnTo>
                    <a:pt x="279" y="107"/>
                  </a:lnTo>
                  <a:lnTo>
                    <a:pt x="279" y="108"/>
                  </a:lnTo>
                  <a:lnTo>
                    <a:pt x="279" y="108"/>
                  </a:lnTo>
                  <a:lnTo>
                    <a:pt x="280" y="109"/>
                  </a:lnTo>
                  <a:lnTo>
                    <a:pt x="280" y="110"/>
                  </a:lnTo>
                  <a:lnTo>
                    <a:pt x="280" y="111"/>
                  </a:lnTo>
                  <a:lnTo>
                    <a:pt x="280" y="112"/>
                  </a:lnTo>
                  <a:lnTo>
                    <a:pt x="280" y="114"/>
                  </a:lnTo>
                  <a:lnTo>
                    <a:pt x="280" y="115"/>
                  </a:lnTo>
                  <a:lnTo>
                    <a:pt x="280" y="116"/>
                  </a:lnTo>
                  <a:lnTo>
                    <a:pt x="280" y="117"/>
                  </a:lnTo>
                  <a:lnTo>
                    <a:pt x="279" y="118"/>
                  </a:lnTo>
                  <a:lnTo>
                    <a:pt x="279" y="119"/>
                  </a:lnTo>
                  <a:lnTo>
                    <a:pt x="278" y="119"/>
                  </a:lnTo>
                  <a:lnTo>
                    <a:pt x="278" y="120"/>
                  </a:lnTo>
                  <a:lnTo>
                    <a:pt x="278" y="122"/>
                  </a:lnTo>
                  <a:lnTo>
                    <a:pt x="279" y="123"/>
                  </a:lnTo>
                  <a:lnTo>
                    <a:pt x="278" y="123"/>
                  </a:lnTo>
                  <a:lnTo>
                    <a:pt x="278" y="124"/>
                  </a:lnTo>
                  <a:lnTo>
                    <a:pt x="278" y="125"/>
                  </a:lnTo>
                  <a:lnTo>
                    <a:pt x="277" y="125"/>
                  </a:lnTo>
                  <a:lnTo>
                    <a:pt x="278" y="126"/>
                  </a:lnTo>
                  <a:lnTo>
                    <a:pt x="278" y="127"/>
                  </a:lnTo>
                  <a:lnTo>
                    <a:pt x="279" y="127"/>
                  </a:lnTo>
                  <a:lnTo>
                    <a:pt x="279" y="128"/>
                  </a:lnTo>
                  <a:lnTo>
                    <a:pt x="279" y="129"/>
                  </a:lnTo>
                  <a:lnTo>
                    <a:pt x="279" y="131"/>
                  </a:lnTo>
                  <a:lnTo>
                    <a:pt x="280" y="132"/>
                  </a:lnTo>
                  <a:lnTo>
                    <a:pt x="281" y="133"/>
                  </a:lnTo>
                  <a:lnTo>
                    <a:pt x="283" y="133"/>
                  </a:lnTo>
                  <a:lnTo>
                    <a:pt x="284" y="134"/>
                  </a:lnTo>
                  <a:lnTo>
                    <a:pt x="284" y="135"/>
                  </a:lnTo>
                  <a:lnTo>
                    <a:pt x="285" y="135"/>
                  </a:lnTo>
                  <a:lnTo>
                    <a:pt x="286" y="135"/>
                  </a:lnTo>
                  <a:lnTo>
                    <a:pt x="287" y="135"/>
                  </a:lnTo>
                  <a:lnTo>
                    <a:pt x="288" y="135"/>
                  </a:lnTo>
                  <a:lnTo>
                    <a:pt x="289" y="136"/>
                  </a:lnTo>
                  <a:lnTo>
                    <a:pt x="289" y="137"/>
                  </a:lnTo>
                  <a:lnTo>
                    <a:pt x="289" y="139"/>
                  </a:lnTo>
                  <a:lnTo>
                    <a:pt x="289" y="140"/>
                  </a:lnTo>
                  <a:lnTo>
                    <a:pt x="291" y="141"/>
                  </a:lnTo>
                  <a:lnTo>
                    <a:pt x="292" y="141"/>
                  </a:lnTo>
                  <a:lnTo>
                    <a:pt x="293" y="141"/>
                  </a:lnTo>
                  <a:lnTo>
                    <a:pt x="294" y="141"/>
                  </a:lnTo>
                  <a:lnTo>
                    <a:pt x="295" y="141"/>
                  </a:lnTo>
                  <a:lnTo>
                    <a:pt x="296" y="141"/>
                  </a:lnTo>
                  <a:lnTo>
                    <a:pt x="297" y="142"/>
                  </a:lnTo>
                  <a:lnTo>
                    <a:pt x="297" y="142"/>
                  </a:lnTo>
                  <a:lnTo>
                    <a:pt x="297" y="143"/>
                  </a:lnTo>
                  <a:lnTo>
                    <a:pt x="298" y="144"/>
                  </a:lnTo>
                  <a:lnTo>
                    <a:pt x="300" y="144"/>
                  </a:lnTo>
                  <a:lnTo>
                    <a:pt x="301" y="144"/>
                  </a:lnTo>
                  <a:lnTo>
                    <a:pt x="301" y="145"/>
                  </a:lnTo>
                  <a:lnTo>
                    <a:pt x="301" y="146"/>
                  </a:lnTo>
                  <a:lnTo>
                    <a:pt x="302" y="146"/>
                  </a:lnTo>
                  <a:lnTo>
                    <a:pt x="303" y="148"/>
                  </a:lnTo>
                  <a:lnTo>
                    <a:pt x="302" y="149"/>
                  </a:lnTo>
                  <a:lnTo>
                    <a:pt x="302" y="148"/>
                  </a:lnTo>
                  <a:lnTo>
                    <a:pt x="301" y="149"/>
                  </a:lnTo>
                  <a:lnTo>
                    <a:pt x="301" y="150"/>
                  </a:lnTo>
                  <a:lnTo>
                    <a:pt x="300" y="151"/>
                  </a:lnTo>
                  <a:lnTo>
                    <a:pt x="300" y="152"/>
                  </a:lnTo>
                  <a:lnTo>
                    <a:pt x="300" y="153"/>
                  </a:lnTo>
                  <a:lnTo>
                    <a:pt x="300" y="154"/>
                  </a:lnTo>
                  <a:lnTo>
                    <a:pt x="300" y="156"/>
                  </a:lnTo>
                  <a:lnTo>
                    <a:pt x="300" y="157"/>
                  </a:lnTo>
                  <a:lnTo>
                    <a:pt x="298" y="158"/>
                  </a:lnTo>
                  <a:lnTo>
                    <a:pt x="300" y="158"/>
                  </a:lnTo>
                  <a:lnTo>
                    <a:pt x="301" y="159"/>
                  </a:lnTo>
                  <a:lnTo>
                    <a:pt x="301" y="158"/>
                  </a:lnTo>
                  <a:lnTo>
                    <a:pt x="302" y="158"/>
                  </a:lnTo>
                  <a:lnTo>
                    <a:pt x="303" y="159"/>
                  </a:lnTo>
                  <a:lnTo>
                    <a:pt x="302" y="159"/>
                  </a:lnTo>
                  <a:lnTo>
                    <a:pt x="302" y="160"/>
                  </a:lnTo>
                  <a:lnTo>
                    <a:pt x="301" y="160"/>
                  </a:lnTo>
                  <a:lnTo>
                    <a:pt x="301" y="161"/>
                  </a:lnTo>
                  <a:lnTo>
                    <a:pt x="302" y="162"/>
                  </a:lnTo>
                  <a:lnTo>
                    <a:pt x="302" y="162"/>
                  </a:lnTo>
                  <a:lnTo>
                    <a:pt x="301" y="162"/>
                  </a:lnTo>
                  <a:lnTo>
                    <a:pt x="300" y="163"/>
                  </a:lnTo>
                  <a:lnTo>
                    <a:pt x="298" y="165"/>
                  </a:lnTo>
                  <a:lnTo>
                    <a:pt x="300" y="166"/>
                  </a:lnTo>
                  <a:lnTo>
                    <a:pt x="301" y="167"/>
                  </a:lnTo>
                  <a:lnTo>
                    <a:pt x="302" y="167"/>
                  </a:lnTo>
                  <a:lnTo>
                    <a:pt x="302" y="168"/>
                  </a:lnTo>
                  <a:lnTo>
                    <a:pt x="302" y="169"/>
                  </a:lnTo>
                  <a:lnTo>
                    <a:pt x="302" y="170"/>
                  </a:lnTo>
                  <a:lnTo>
                    <a:pt x="302" y="171"/>
                  </a:lnTo>
                  <a:lnTo>
                    <a:pt x="302" y="173"/>
                  </a:lnTo>
                  <a:lnTo>
                    <a:pt x="301" y="173"/>
                  </a:lnTo>
                  <a:lnTo>
                    <a:pt x="300" y="173"/>
                  </a:lnTo>
                  <a:lnTo>
                    <a:pt x="298" y="174"/>
                  </a:lnTo>
                  <a:lnTo>
                    <a:pt x="298" y="175"/>
                  </a:lnTo>
                  <a:lnTo>
                    <a:pt x="298" y="176"/>
                  </a:lnTo>
                  <a:lnTo>
                    <a:pt x="297" y="176"/>
                  </a:lnTo>
                  <a:lnTo>
                    <a:pt x="297" y="176"/>
                  </a:lnTo>
                  <a:lnTo>
                    <a:pt x="297" y="177"/>
                  </a:lnTo>
                  <a:lnTo>
                    <a:pt x="296" y="177"/>
                  </a:lnTo>
                  <a:lnTo>
                    <a:pt x="295" y="177"/>
                  </a:lnTo>
                  <a:lnTo>
                    <a:pt x="295" y="178"/>
                  </a:lnTo>
                  <a:lnTo>
                    <a:pt x="294" y="179"/>
                  </a:lnTo>
                  <a:lnTo>
                    <a:pt x="294" y="181"/>
                  </a:lnTo>
                  <a:lnTo>
                    <a:pt x="293" y="182"/>
                  </a:lnTo>
                  <a:lnTo>
                    <a:pt x="292" y="182"/>
                  </a:lnTo>
                  <a:lnTo>
                    <a:pt x="292" y="183"/>
                  </a:lnTo>
                  <a:lnTo>
                    <a:pt x="292" y="184"/>
                  </a:lnTo>
                  <a:lnTo>
                    <a:pt x="292" y="185"/>
                  </a:lnTo>
                  <a:lnTo>
                    <a:pt x="291" y="185"/>
                  </a:lnTo>
                  <a:lnTo>
                    <a:pt x="291" y="186"/>
                  </a:lnTo>
                  <a:lnTo>
                    <a:pt x="289" y="186"/>
                  </a:lnTo>
                  <a:lnTo>
                    <a:pt x="288" y="187"/>
                  </a:lnTo>
                  <a:lnTo>
                    <a:pt x="287" y="186"/>
                  </a:lnTo>
                  <a:lnTo>
                    <a:pt x="286" y="186"/>
                  </a:lnTo>
                  <a:lnTo>
                    <a:pt x="286" y="185"/>
                  </a:lnTo>
                  <a:lnTo>
                    <a:pt x="285" y="185"/>
                  </a:lnTo>
                  <a:lnTo>
                    <a:pt x="284" y="184"/>
                  </a:lnTo>
                  <a:lnTo>
                    <a:pt x="284" y="183"/>
                  </a:lnTo>
                  <a:lnTo>
                    <a:pt x="284" y="182"/>
                  </a:lnTo>
                  <a:lnTo>
                    <a:pt x="284" y="181"/>
                  </a:lnTo>
                  <a:lnTo>
                    <a:pt x="284" y="179"/>
                  </a:lnTo>
                  <a:lnTo>
                    <a:pt x="283" y="178"/>
                  </a:lnTo>
                  <a:lnTo>
                    <a:pt x="281" y="178"/>
                  </a:lnTo>
                  <a:lnTo>
                    <a:pt x="281" y="177"/>
                  </a:lnTo>
                  <a:lnTo>
                    <a:pt x="280" y="177"/>
                  </a:lnTo>
                  <a:lnTo>
                    <a:pt x="280" y="176"/>
                  </a:lnTo>
                  <a:lnTo>
                    <a:pt x="279" y="176"/>
                  </a:lnTo>
                  <a:lnTo>
                    <a:pt x="280" y="175"/>
                  </a:lnTo>
                  <a:lnTo>
                    <a:pt x="279" y="174"/>
                  </a:lnTo>
                  <a:lnTo>
                    <a:pt x="279" y="173"/>
                  </a:lnTo>
                  <a:lnTo>
                    <a:pt x="279" y="171"/>
                  </a:lnTo>
                  <a:lnTo>
                    <a:pt x="278" y="171"/>
                  </a:lnTo>
                  <a:lnTo>
                    <a:pt x="277" y="171"/>
                  </a:lnTo>
                  <a:lnTo>
                    <a:pt x="277" y="170"/>
                  </a:lnTo>
                  <a:lnTo>
                    <a:pt x="276" y="170"/>
                  </a:lnTo>
                  <a:lnTo>
                    <a:pt x="275" y="170"/>
                  </a:lnTo>
                  <a:lnTo>
                    <a:pt x="275" y="169"/>
                  </a:lnTo>
                  <a:lnTo>
                    <a:pt x="274" y="168"/>
                  </a:lnTo>
                  <a:lnTo>
                    <a:pt x="272" y="168"/>
                  </a:lnTo>
                  <a:lnTo>
                    <a:pt x="271" y="168"/>
                  </a:lnTo>
                  <a:lnTo>
                    <a:pt x="271" y="167"/>
                  </a:lnTo>
                  <a:lnTo>
                    <a:pt x="270" y="167"/>
                  </a:lnTo>
                  <a:lnTo>
                    <a:pt x="270" y="166"/>
                  </a:lnTo>
                  <a:lnTo>
                    <a:pt x="271" y="165"/>
                  </a:lnTo>
                  <a:lnTo>
                    <a:pt x="271" y="163"/>
                  </a:lnTo>
                  <a:lnTo>
                    <a:pt x="270" y="162"/>
                  </a:lnTo>
                  <a:lnTo>
                    <a:pt x="269" y="162"/>
                  </a:lnTo>
                  <a:lnTo>
                    <a:pt x="268" y="162"/>
                  </a:lnTo>
                  <a:lnTo>
                    <a:pt x="267" y="161"/>
                  </a:lnTo>
                  <a:lnTo>
                    <a:pt x="267" y="160"/>
                  </a:lnTo>
                  <a:lnTo>
                    <a:pt x="266" y="160"/>
                  </a:lnTo>
                  <a:lnTo>
                    <a:pt x="266" y="161"/>
                  </a:lnTo>
                  <a:lnTo>
                    <a:pt x="264" y="161"/>
                  </a:lnTo>
                  <a:lnTo>
                    <a:pt x="263" y="161"/>
                  </a:lnTo>
                  <a:lnTo>
                    <a:pt x="262" y="161"/>
                  </a:lnTo>
                  <a:lnTo>
                    <a:pt x="261" y="161"/>
                  </a:lnTo>
                  <a:lnTo>
                    <a:pt x="260" y="161"/>
                  </a:lnTo>
                  <a:lnTo>
                    <a:pt x="260" y="160"/>
                  </a:lnTo>
                  <a:lnTo>
                    <a:pt x="260" y="159"/>
                  </a:lnTo>
                  <a:lnTo>
                    <a:pt x="260" y="158"/>
                  </a:lnTo>
                  <a:lnTo>
                    <a:pt x="260" y="157"/>
                  </a:lnTo>
                  <a:lnTo>
                    <a:pt x="260" y="156"/>
                  </a:lnTo>
                  <a:lnTo>
                    <a:pt x="259" y="156"/>
                  </a:lnTo>
                  <a:lnTo>
                    <a:pt x="258" y="157"/>
                  </a:lnTo>
                  <a:lnTo>
                    <a:pt x="258" y="156"/>
                  </a:lnTo>
                  <a:lnTo>
                    <a:pt x="257" y="156"/>
                  </a:lnTo>
                  <a:lnTo>
                    <a:pt x="257" y="154"/>
                  </a:lnTo>
                  <a:lnTo>
                    <a:pt x="255" y="153"/>
                  </a:lnTo>
                  <a:lnTo>
                    <a:pt x="254" y="153"/>
                  </a:lnTo>
                  <a:lnTo>
                    <a:pt x="253" y="154"/>
                  </a:lnTo>
                  <a:lnTo>
                    <a:pt x="252" y="154"/>
                  </a:lnTo>
                  <a:lnTo>
                    <a:pt x="252" y="153"/>
                  </a:lnTo>
                  <a:lnTo>
                    <a:pt x="252" y="152"/>
                  </a:lnTo>
                  <a:lnTo>
                    <a:pt x="251" y="152"/>
                  </a:lnTo>
                  <a:lnTo>
                    <a:pt x="250" y="152"/>
                  </a:lnTo>
                  <a:lnTo>
                    <a:pt x="249" y="152"/>
                  </a:lnTo>
                  <a:lnTo>
                    <a:pt x="247" y="152"/>
                  </a:lnTo>
                  <a:lnTo>
                    <a:pt x="247" y="153"/>
                  </a:lnTo>
                  <a:lnTo>
                    <a:pt x="246" y="153"/>
                  </a:lnTo>
                  <a:lnTo>
                    <a:pt x="245" y="154"/>
                  </a:lnTo>
                  <a:lnTo>
                    <a:pt x="245" y="156"/>
                  </a:lnTo>
                  <a:lnTo>
                    <a:pt x="245" y="154"/>
                  </a:lnTo>
                  <a:lnTo>
                    <a:pt x="244" y="154"/>
                  </a:lnTo>
                  <a:lnTo>
                    <a:pt x="243" y="154"/>
                  </a:lnTo>
                  <a:lnTo>
                    <a:pt x="243" y="153"/>
                  </a:lnTo>
                  <a:lnTo>
                    <a:pt x="243" y="153"/>
                  </a:lnTo>
                  <a:lnTo>
                    <a:pt x="242" y="153"/>
                  </a:lnTo>
                  <a:lnTo>
                    <a:pt x="241" y="153"/>
                  </a:lnTo>
                  <a:lnTo>
                    <a:pt x="240" y="152"/>
                  </a:lnTo>
                  <a:lnTo>
                    <a:pt x="240" y="151"/>
                  </a:lnTo>
                  <a:lnTo>
                    <a:pt x="240" y="150"/>
                  </a:lnTo>
                  <a:lnTo>
                    <a:pt x="238" y="150"/>
                  </a:lnTo>
                  <a:lnTo>
                    <a:pt x="238" y="149"/>
                  </a:lnTo>
                  <a:lnTo>
                    <a:pt x="237" y="148"/>
                  </a:lnTo>
                  <a:lnTo>
                    <a:pt x="236" y="148"/>
                  </a:lnTo>
                  <a:lnTo>
                    <a:pt x="235" y="146"/>
                  </a:lnTo>
                  <a:lnTo>
                    <a:pt x="234" y="146"/>
                  </a:lnTo>
                  <a:lnTo>
                    <a:pt x="234" y="145"/>
                  </a:lnTo>
                  <a:lnTo>
                    <a:pt x="234" y="144"/>
                  </a:lnTo>
                  <a:lnTo>
                    <a:pt x="233" y="144"/>
                  </a:lnTo>
                  <a:lnTo>
                    <a:pt x="234" y="143"/>
                  </a:lnTo>
                  <a:lnTo>
                    <a:pt x="233" y="143"/>
                  </a:lnTo>
                  <a:lnTo>
                    <a:pt x="232" y="143"/>
                  </a:lnTo>
                  <a:lnTo>
                    <a:pt x="228" y="143"/>
                  </a:lnTo>
                  <a:lnTo>
                    <a:pt x="227" y="143"/>
                  </a:lnTo>
                  <a:lnTo>
                    <a:pt x="226" y="143"/>
                  </a:lnTo>
                  <a:lnTo>
                    <a:pt x="226" y="144"/>
                  </a:lnTo>
                  <a:lnTo>
                    <a:pt x="225" y="144"/>
                  </a:lnTo>
                  <a:lnTo>
                    <a:pt x="225" y="145"/>
                  </a:lnTo>
                  <a:lnTo>
                    <a:pt x="224" y="145"/>
                  </a:lnTo>
                  <a:lnTo>
                    <a:pt x="223" y="145"/>
                  </a:lnTo>
                  <a:lnTo>
                    <a:pt x="223" y="146"/>
                  </a:lnTo>
                  <a:lnTo>
                    <a:pt x="223" y="148"/>
                  </a:lnTo>
                  <a:lnTo>
                    <a:pt x="221" y="149"/>
                  </a:lnTo>
                  <a:lnTo>
                    <a:pt x="221" y="150"/>
                  </a:lnTo>
                  <a:lnTo>
                    <a:pt x="223" y="150"/>
                  </a:lnTo>
                  <a:lnTo>
                    <a:pt x="223" y="151"/>
                  </a:lnTo>
                  <a:lnTo>
                    <a:pt x="221" y="152"/>
                  </a:lnTo>
                  <a:lnTo>
                    <a:pt x="220" y="153"/>
                  </a:lnTo>
                  <a:lnTo>
                    <a:pt x="219" y="154"/>
                  </a:lnTo>
                  <a:lnTo>
                    <a:pt x="218" y="156"/>
                  </a:lnTo>
                  <a:lnTo>
                    <a:pt x="217" y="157"/>
                  </a:lnTo>
                  <a:lnTo>
                    <a:pt x="216" y="157"/>
                  </a:lnTo>
                  <a:lnTo>
                    <a:pt x="215" y="157"/>
                  </a:lnTo>
                  <a:lnTo>
                    <a:pt x="215" y="158"/>
                  </a:lnTo>
                  <a:lnTo>
                    <a:pt x="215" y="158"/>
                  </a:lnTo>
                  <a:lnTo>
                    <a:pt x="214" y="158"/>
                  </a:lnTo>
                  <a:lnTo>
                    <a:pt x="212" y="158"/>
                  </a:lnTo>
                  <a:lnTo>
                    <a:pt x="211" y="158"/>
                  </a:lnTo>
                  <a:lnTo>
                    <a:pt x="210" y="158"/>
                  </a:lnTo>
                  <a:lnTo>
                    <a:pt x="210" y="159"/>
                  </a:lnTo>
                  <a:lnTo>
                    <a:pt x="209" y="160"/>
                  </a:lnTo>
                  <a:lnTo>
                    <a:pt x="208" y="161"/>
                  </a:lnTo>
                  <a:lnTo>
                    <a:pt x="208" y="162"/>
                  </a:lnTo>
                  <a:lnTo>
                    <a:pt x="209" y="162"/>
                  </a:lnTo>
                  <a:lnTo>
                    <a:pt x="209" y="163"/>
                  </a:lnTo>
                  <a:lnTo>
                    <a:pt x="209" y="165"/>
                  </a:lnTo>
                  <a:lnTo>
                    <a:pt x="209" y="167"/>
                  </a:lnTo>
                  <a:lnTo>
                    <a:pt x="208" y="167"/>
                  </a:lnTo>
                  <a:lnTo>
                    <a:pt x="207" y="168"/>
                  </a:lnTo>
                  <a:lnTo>
                    <a:pt x="206" y="169"/>
                  </a:lnTo>
                  <a:lnTo>
                    <a:pt x="206" y="170"/>
                  </a:lnTo>
                  <a:lnTo>
                    <a:pt x="204" y="170"/>
                  </a:lnTo>
                  <a:lnTo>
                    <a:pt x="203" y="170"/>
                  </a:lnTo>
                  <a:lnTo>
                    <a:pt x="202" y="170"/>
                  </a:lnTo>
                  <a:lnTo>
                    <a:pt x="201" y="170"/>
                  </a:lnTo>
                  <a:lnTo>
                    <a:pt x="200" y="171"/>
                  </a:lnTo>
                  <a:lnTo>
                    <a:pt x="200" y="173"/>
                  </a:lnTo>
                  <a:lnTo>
                    <a:pt x="199" y="173"/>
                  </a:lnTo>
                  <a:lnTo>
                    <a:pt x="198" y="173"/>
                  </a:lnTo>
                  <a:lnTo>
                    <a:pt x="197" y="171"/>
                  </a:lnTo>
                  <a:lnTo>
                    <a:pt x="195" y="171"/>
                  </a:lnTo>
                  <a:lnTo>
                    <a:pt x="195" y="173"/>
                  </a:lnTo>
                  <a:lnTo>
                    <a:pt x="194" y="173"/>
                  </a:lnTo>
                  <a:lnTo>
                    <a:pt x="193" y="174"/>
                  </a:lnTo>
                  <a:lnTo>
                    <a:pt x="192" y="174"/>
                  </a:lnTo>
                  <a:lnTo>
                    <a:pt x="191" y="174"/>
                  </a:lnTo>
                  <a:lnTo>
                    <a:pt x="190" y="175"/>
                  </a:lnTo>
                  <a:lnTo>
                    <a:pt x="189" y="175"/>
                  </a:lnTo>
                  <a:lnTo>
                    <a:pt x="187" y="176"/>
                  </a:lnTo>
                  <a:lnTo>
                    <a:pt x="187" y="177"/>
                  </a:lnTo>
                  <a:lnTo>
                    <a:pt x="187" y="177"/>
                  </a:lnTo>
                  <a:lnTo>
                    <a:pt x="186" y="177"/>
                  </a:lnTo>
                  <a:lnTo>
                    <a:pt x="186" y="178"/>
                  </a:lnTo>
                  <a:lnTo>
                    <a:pt x="185" y="178"/>
                  </a:lnTo>
                  <a:lnTo>
                    <a:pt x="184" y="178"/>
                  </a:lnTo>
                  <a:lnTo>
                    <a:pt x="184" y="179"/>
                  </a:lnTo>
                  <a:lnTo>
                    <a:pt x="183" y="179"/>
                  </a:lnTo>
                  <a:lnTo>
                    <a:pt x="182" y="181"/>
                  </a:lnTo>
                  <a:lnTo>
                    <a:pt x="181" y="179"/>
                  </a:lnTo>
                  <a:lnTo>
                    <a:pt x="180" y="179"/>
                  </a:lnTo>
                  <a:lnTo>
                    <a:pt x="180" y="181"/>
                  </a:lnTo>
                  <a:lnTo>
                    <a:pt x="178" y="181"/>
                  </a:lnTo>
                  <a:lnTo>
                    <a:pt x="177" y="181"/>
                  </a:lnTo>
                  <a:lnTo>
                    <a:pt x="177" y="182"/>
                  </a:lnTo>
                  <a:lnTo>
                    <a:pt x="176" y="183"/>
                  </a:lnTo>
                  <a:lnTo>
                    <a:pt x="175" y="182"/>
                  </a:lnTo>
                  <a:lnTo>
                    <a:pt x="174" y="182"/>
                  </a:lnTo>
                  <a:lnTo>
                    <a:pt x="173" y="181"/>
                  </a:lnTo>
                  <a:lnTo>
                    <a:pt x="172" y="179"/>
                  </a:lnTo>
                  <a:lnTo>
                    <a:pt x="172" y="178"/>
                  </a:lnTo>
                  <a:lnTo>
                    <a:pt x="171" y="178"/>
                  </a:lnTo>
                  <a:lnTo>
                    <a:pt x="169" y="178"/>
                  </a:lnTo>
                  <a:lnTo>
                    <a:pt x="169" y="179"/>
                  </a:lnTo>
                  <a:lnTo>
                    <a:pt x="168" y="181"/>
                  </a:lnTo>
                  <a:lnTo>
                    <a:pt x="167" y="181"/>
                  </a:lnTo>
                  <a:lnTo>
                    <a:pt x="167" y="182"/>
                  </a:lnTo>
                  <a:lnTo>
                    <a:pt x="166" y="182"/>
                  </a:lnTo>
                  <a:lnTo>
                    <a:pt x="166" y="181"/>
                  </a:lnTo>
                  <a:lnTo>
                    <a:pt x="165" y="181"/>
                  </a:lnTo>
                  <a:lnTo>
                    <a:pt x="165" y="179"/>
                  </a:lnTo>
                  <a:lnTo>
                    <a:pt x="165" y="178"/>
                  </a:lnTo>
                  <a:lnTo>
                    <a:pt x="164" y="178"/>
                  </a:lnTo>
                  <a:lnTo>
                    <a:pt x="163" y="177"/>
                  </a:lnTo>
                  <a:lnTo>
                    <a:pt x="161" y="177"/>
                  </a:lnTo>
                  <a:lnTo>
                    <a:pt x="163" y="178"/>
                  </a:lnTo>
                  <a:lnTo>
                    <a:pt x="163" y="179"/>
                  </a:lnTo>
                  <a:lnTo>
                    <a:pt x="161" y="179"/>
                  </a:lnTo>
                  <a:lnTo>
                    <a:pt x="161" y="181"/>
                  </a:lnTo>
                  <a:lnTo>
                    <a:pt x="160" y="181"/>
                  </a:lnTo>
                  <a:lnTo>
                    <a:pt x="160" y="181"/>
                  </a:lnTo>
                  <a:lnTo>
                    <a:pt x="159" y="181"/>
                  </a:lnTo>
                  <a:lnTo>
                    <a:pt x="158" y="181"/>
                  </a:lnTo>
                  <a:lnTo>
                    <a:pt x="157" y="182"/>
                  </a:lnTo>
                  <a:lnTo>
                    <a:pt x="156" y="182"/>
                  </a:lnTo>
                  <a:lnTo>
                    <a:pt x="155" y="181"/>
                  </a:lnTo>
                  <a:lnTo>
                    <a:pt x="154" y="181"/>
                  </a:lnTo>
                  <a:lnTo>
                    <a:pt x="152" y="181"/>
                  </a:lnTo>
                  <a:lnTo>
                    <a:pt x="151" y="179"/>
                  </a:lnTo>
                  <a:lnTo>
                    <a:pt x="150" y="181"/>
                  </a:lnTo>
                  <a:lnTo>
                    <a:pt x="149" y="181"/>
                  </a:lnTo>
                  <a:lnTo>
                    <a:pt x="148" y="181"/>
                  </a:lnTo>
                  <a:lnTo>
                    <a:pt x="148" y="179"/>
                  </a:lnTo>
                  <a:lnTo>
                    <a:pt x="147" y="178"/>
                  </a:lnTo>
                  <a:lnTo>
                    <a:pt x="146" y="178"/>
                  </a:lnTo>
                  <a:lnTo>
                    <a:pt x="144" y="177"/>
                  </a:lnTo>
                  <a:lnTo>
                    <a:pt x="144" y="176"/>
                  </a:lnTo>
                  <a:lnTo>
                    <a:pt x="143" y="176"/>
                  </a:lnTo>
                  <a:lnTo>
                    <a:pt x="143" y="175"/>
                  </a:lnTo>
                  <a:lnTo>
                    <a:pt x="142" y="175"/>
                  </a:lnTo>
                  <a:lnTo>
                    <a:pt x="141" y="174"/>
                  </a:lnTo>
                  <a:lnTo>
                    <a:pt x="140" y="174"/>
                  </a:lnTo>
                  <a:lnTo>
                    <a:pt x="140" y="173"/>
                  </a:lnTo>
                  <a:lnTo>
                    <a:pt x="139" y="173"/>
                  </a:lnTo>
                  <a:lnTo>
                    <a:pt x="138" y="171"/>
                  </a:lnTo>
                  <a:lnTo>
                    <a:pt x="137" y="171"/>
                  </a:lnTo>
                  <a:lnTo>
                    <a:pt x="135" y="171"/>
                  </a:lnTo>
                  <a:lnTo>
                    <a:pt x="135" y="170"/>
                  </a:lnTo>
                  <a:lnTo>
                    <a:pt x="134" y="170"/>
                  </a:lnTo>
                  <a:lnTo>
                    <a:pt x="134" y="169"/>
                  </a:lnTo>
                  <a:lnTo>
                    <a:pt x="133" y="169"/>
                  </a:lnTo>
                  <a:lnTo>
                    <a:pt x="133" y="168"/>
                  </a:lnTo>
                  <a:lnTo>
                    <a:pt x="132" y="168"/>
                  </a:lnTo>
                  <a:lnTo>
                    <a:pt x="132" y="167"/>
                  </a:lnTo>
                  <a:lnTo>
                    <a:pt x="131" y="167"/>
                  </a:lnTo>
                  <a:lnTo>
                    <a:pt x="130" y="167"/>
                  </a:lnTo>
                  <a:lnTo>
                    <a:pt x="129" y="168"/>
                  </a:lnTo>
                  <a:lnTo>
                    <a:pt x="129" y="167"/>
                  </a:lnTo>
                  <a:lnTo>
                    <a:pt x="127" y="167"/>
                  </a:lnTo>
                  <a:lnTo>
                    <a:pt x="126" y="167"/>
                  </a:lnTo>
                  <a:lnTo>
                    <a:pt x="125" y="167"/>
                  </a:lnTo>
                  <a:lnTo>
                    <a:pt x="125" y="166"/>
                  </a:lnTo>
                  <a:lnTo>
                    <a:pt x="125" y="165"/>
                  </a:lnTo>
                  <a:lnTo>
                    <a:pt x="124" y="165"/>
                  </a:lnTo>
                  <a:lnTo>
                    <a:pt x="124" y="163"/>
                  </a:lnTo>
                  <a:lnTo>
                    <a:pt x="123" y="163"/>
                  </a:lnTo>
                  <a:lnTo>
                    <a:pt x="122" y="163"/>
                  </a:lnTo>
                  <a:lnTo>
                    <a:pt x="122" y="162"/>
                  </a:lnTo>
                  <a:lnTo>
                    <a:pt x="121" y="162"/>
                  </a:lnTo>
                  <a:lnTo>
                    <a:pt x="120" y="162"/>
                  </a:lnTo>
                  <a:lnTo>
                    <a:pt x="118" y="162"/>
                  </a:lnTo>
                  <a:lnTo>
                    <a:pt x="118" y="163"/>
                  </a:lnTo>
                  <a:lnTo>
                    <a:pt x="117" y="163"/>
                  </a:lnTo>
                  <a:lnTo>
                    <a:pt x="117" y="165"/>
                  </a:lnTo>
                  <a:lnTo>
                    <a:pt x="117" y="166"/>
                  </a:lnTo>
                  <a:lnTo>
                    <a:pt x="117" y="167"/>
                  </a:lnTo>
                  <a:lnTo>
                    <a:pt x="116" y="167"/>
                  </a:lnTo>
                  <a:lnTo>
                    <a:pt x="116" y="168"/>
                  </a:lnTo>
                  <a:lnTo>
                    <a:pt x="115" y="168"/>
                  </a:lnTo>
                  <a:lnTo>
                    <a:pt x="115" y="169"/>
                  </a:lnTo>
                  <a:lnTo>
                    <a:pt x="115" y="170"/>
                  </a:lnTo>
                  <a:lnTo>
                    <a:pt x="114" y="170"/>
                  </a:lnTo>
                  <a:lnTo>
                    <a:pt x="114" y="171"/>
                  </a:lnTo>
                  <a:lnTo>
                    <a:pt x="113" y="171"/>
                  </a:lnTo>
                  <a:lnTo>
                    <a:pt x="112" y="171"/>
                  </a:lnTo>
                  <a:lnTo>
                    <a:pt x="112" y="173"/>
                  </a:lnTo>
                  <a:lnTo>
                    <a:pt x="111" y="173"/>
                  </a:lnTo>
                  <a:lnTo>
                    <a:pt x="111" y="174"/>
                  </a:lnTo>
                  <a:lnTo>
                    <a:pt x="109" y="175"/>
                  </a:lnTo>
                  <a:lnTo>
                    <a:pt x="108" y="175"/>
                  </a:lnTo>
                  <a:lnTo>
                    <a:pt x="107" y="175"/>
                  </a:lnTo>
                  <a:lnTo>
                    <a:pt x="106" y="175"/>
                  </a:lnTo>
                  <a:lnTo>
                    <a:pt x="106" y="174"/>
                  </a:lnTo>
                  <a:lnTo>
                    <a:pt x="105" y="174"/>
                  </a:lnTo>
                  <a:lnTo>
                    <a:pt x="104" y="174"/>
                  </a:lnTo>
                  <a:lnTo>
                    <a:pt x="103" y="174"/>
                  </a:lnTo>
                  <a:lnTo>
                    <a:pt x="101" y="173"/>
                  </a:lnTo>
                  <a:lnTo>
                    <a:pt x="100" y="171"/>
                  </a:lnTo>
                  <a:lnTo>
                    <a:pt x="100" y="170"/>
                  </a:lnTo>
                  <a:lnTo>
                    <a:pt x="99" y="171"/>
                  </a:lnTo>
                  <a:lnTo>
                    <a:pt x="98" y="171"/>
                  </a:lnTo>
                  <a:lnTo>
                    <a:pt x="98" y="173"/>
                  </a:lnTo>
                  <a:lnTo>
                    <a:pt x="99" y="174"/>
                  </a:lnTo>
                  <a:lnTo>
                    <a:pt x="98" y="174"/>
                  </a:lnTo>
                  <a:lnTo>
                    <a:pt x="98" y="175"/>
                  </a:lnTo>
                  <a:lnTo>
                    <a:pt x="97" y="175"/>
                  </a:lnTo>
                  <a:lnTo>
                    <a:pt x="97" y="176"/>
                  </a:lnTo>
                  <a:lnTo>
                    <a:pt x="98" y="177"/>
                  </a:lnTo>
                  <a:lnTo>
                    <a:pt x="97" y="177"/>
                  </a:lnTo>
                  <a:lnTo>
                    <a:pt x="97" y="178"/>
                  </a:lnTo>
                  <a:lnTo>
                    <a:pt x="97" y="179"/>
                  </a:lnTo>
                  <a:lnTo>
                    <a:pt x="96" y="179"/>
                  </a:lnTo>
                  <a:lnTo>
                    <a:pt x="96" y="178"/>
                  </a:lnTo>
                  <a:lnTo>
                    <a:pt x="95" y="178"/>
                  </a:lnTo>
                  <a:lnTo>
                    <a:pt x="95" y="179"/>
                  </a:lnTo>
                  <a:lnTo>
                    <a:pt x="95" y="181"/>
                  </a:lnTo>
                  <a:lnTo>
                    <a:pt x="94" y="181"/>
                  </a:lnTo>
                  <a:lnTo>
                    <a:pt x="92" y="181"/>
                  </a:lnTo>
                  <a:lnTo>
                    <a:pt x="92" y="179"/>
                  </a:lnTo>
                  <a:lnTo>
                    <a:pt x="91" y="179"/>
                  </a:lnTo>
                  <a:lnTo>
                    <a:pt x="91" y="181"/>
                  </a:lnTo>
                  <a:lnTo>
                    <a:pt x="90" y="181"/>
                  </a:lnTo>
                  <a:lnTo>
                    <a:pt x="89" y="181"/>
                  </a:lnTo>
                  <a:lnTo>
                    <a:pt x="88" y="181"/>
                  </a:lnTo>
                  <a:lnTo>
                    <a:pt x="87" y="181"/>
                  </a:lnTo>
                  <a:lnTo>
                    <a:pt x="87" y="179"/>
                  </a:lnTo>
                  <a:lnTo>
                    <a:pt x="86" y="181"/>
                  </a:lnTo>
                  <a:lnTo>
                    <a:pt x="86" y="182"/>
                  </a:lnTo>
                  <a:lnTo>
                    <a:pt x="86" y="183"/>
                  </a:lnTo>
                  <a:lnTo>
                    <a:pt x="84" y="184"/>
                  </a:lnTo>
                  <a:lnTo>
                    <a:pt x="83" y="184"/>
                  </a:lnTo>
                  <a:lnTo>
                    <a:pt x="82" y="184"/>
                  </a:lnTo>
                  <a:lnTo>
                    <a:pt x="82" y="185"/>
                  </a:lnTo>
                  <a:lnTo>
                    <a:pt x="81" y="186"/>
                  </a:lnTo>
                  <a:lnTo>
                    <a:pt x="81" y="187"/>
                  </a:lnTo>
                  <a:lnTo>
                    <a:pt x="82" y="187"/>
                  </a:lnTo>
                  <a:lnTo>
                    <a:pt x="81" y="188"/>
                  </a:lnTo>
                  <a:lnTo>
                    <a:pt x="80" y="187"/>
                  </a:lnTo>
                  <a:lnTo>
                    <a:pt x="79" y="187"/>
                  </a:lnTo>
                  <a:lnTo>
                    <a:pt x="79" y="186"/>
                  </a:lnTo>
                  <a:lnTo>
                    <a:pt x="78" y="185"/>
                  </a:lnTo>
                  <a:lnTo>
                    <a:pt x="78" y="186"/>
                  </a:lnTo>
                  <a:lnTo>
                    <a:pt x="77" y="186"/>
                  </a:lnTo>
                  <a:lnTo>
                    <a:pt x="77" y="187"/>
                  </a:lnTo>
                  <a:lnTo>
                    <a:pt x="78" y="187"/>
                  </a:lnTo>
                  <a:lnTo>
                    <a:pt x="78" y="188"/>
                  </a:lnTo>
                  <a:lnTo>
                    <a:pt x="77" y="188"/>
                  </a:lnTo>
                  <a:lnTo>
                    <a:pt x="77" y="190"/>
                  </a:lnTo>
                  <a:lnTo>
                    <a:pt x="75" y="188"/>
                  </a:lnTo>
                  <a:lnTo>
                    <a:pt x="74" y="188"/>
                  </a:lnTo>
                  <a:lnTo>
                    <a:pt x="73" y="188"/>
                  </a:lnTo>
                  <a:lnTo>
                    <a:pt x="72" y="188"/>
                  </a:lnTo>
                  <a:lnTo>
                    <a:pt x="71" y="188"/>
                  </a:lnTo>
                  <a:lnTo>
                    <a:pt x="70" y="190"/>
                  </a:lnTo>
                  <a:lnTo>
                    <a:pt x="69" y="190"/>
                  </a:lnTo>
                  <a:lnTo>
                    <a:pt x="67" y="190"/>
                  </a:lnTo>
                  <a:lnTo>
                    <a:pt x="66" y="190"/>
                  </a:lnTo>
                  <a:lnTo>
                    <a:pt x="66" y="190"/>
                  </a:lnTo>
                  <a:lnTo>
                    <a:pt x="65" y="190"/>
                  </a:lnTo>
                  <a:lnTo>
                    <a:pt x="64" y="190"/>
                  </a:lnTo>
                  <a:lnTo>
                    <a:pt x="65" y="191"/>
                  </a:lnTo>
                  <a:lnTo>
                    <a:pt x="65" y="192"/>
                  </a:lnTo>
                  <a:lnTo>
                    <a:pt x="65" y="193"/>
                  </a:lnTo>
                  <a:lnTo>
                    <a:pt x="65" y="194"/>
                  </a:lnTo>
                  <a:lnTo>
                    <a:pt x="66" y="194"/>
                  </a:lnTo>
                  <a:lnTo>
                    <a:pt x="66" y="195"/>
                  </a:lnTo>
                  <a:lnTo>
                    <a:pt x="66" y="196"/>
                  </a:lnTo>
                  <a:lnTo>
                    <a:pt x="67" y="196"/>
                  </a:lnTo>
                  <a:lnTo>
                    <a:pt x="67" y="198"/>
                  </a:lnTo>
                  <a:lnTo>
                    <a:pt x="69" y="199"/>
                  </a:lnTo>
                  <a:lnTo>
                    <a:pt x="69" y="200"/>
                  </a:lnTo>
                  <a:lnTo>
                    <a:pt x="70" y="200"/>
                  </a:lnTo>
                  <a:lnTo>
                    <a:pt x="70" y="201"/>
                  </a:lnTo>
                  <a:lnTo>
                    <a:pt x="71" y="202"/>
                  </a:lnTo>
                  <a:lnTo>
                    <a:pt x="71" y="203"/>
                  </a:lnTo>
                  <a:lnTo>
                    <a:pt x="72" y="203"/>
                  </a:lnTo>
                  <a:lnTo>
                    <a:pt x="72" y="204"/>
                  </a:lnTo>
                  <a:lnTo>
                    <a:pt x="72" y="205"/>
                  </a:lnTo>
                  <a:lnTo>
                    <a:pt x="72" y="207"/>
                  </a:lnTo>
                  <a:lnTo>
                    <a:pt x="71" y="208"/>
                  </a:lnTo>
                  <a:lnTo>
                    <a:pt x="72" y="208"/>
                  </a:lnTo>
                  <a:lnTo>
                    <a:pt x="72" y="209"/>
                  </a:lnTo>
                  <a:lnTo>
                    <a:pt x="71" y="209"/>
                  </a:lnTo>
                  <a:lnTo>
                    <a:pt x="70" y="210"/>
                  </a:lnTo>
                  <a:lnTo>
                    <a:pt x="69" y="210"/>
                  </a:lnTo>
                  <a:lnTo>
                    <a:pt x="67" y="210"/>
                  </a:lnTo>
                  <a:lnTo>
                    <a:pt x="66" y="209"/>
                  </a:lnTo>
                  <a:lnTo>
                    <a:pt x="66" y="208"/>
                  </a:lnTo>
                  <a:lnTo>
                    <a:pt x="65" y="207"/>
                  </a:lnTo>
                  <a:lnTo>
                    <a:pt x="64" y="207"/>
                  </a:lnTo>
                  <a:lnTo>
                    <a:pt x="64" y="205"/>
                  </a:lnTo>
                  <a:lnTo>
                    <a:pt x="64" y="204"/>
                  </a:lnTo>
                  <a:lnTo>
                    <a:pt x="63" y="204"/>
                  </a:lnTo>
                  <a:lnTo>
                    <a:pt x="63" y="203"/>
                  </a:lnTo>
                  <a:lnTo>
                    <a:pt x="62" y="203"/>
                  </a:lnTo>
                  <a:lnTo>
                    <a:pt x="61" y="203"/>
                  </a:lnTo>
                  <a:lnTo>
                    <a:pt x="61" y="204"/>
                  </a:lnTo>
                  <a:lnTo>
                    <a:pt x="61" y="203"/>
                  </a:lnTo>
                  <a:lnTo>
                    <a:pt x="60" y="203"/>
                  </a:lnTo>
                  <a:lnTo>
                    <a:pt x="60" y="202"/>
                  </a:lnTo>
                  <a:lnTo>
                    <a:pt x="58" y="202"/>
                  </a:lnTo>
                  <a:lnTo>
                    <a:pt x="57" y="202"/>
                  </a:lnTo>
                  <a:lnTo>
                    <a:pt x="57" y="201"/>
                  </a:lnTo>
                  <a:lnTo>
                    <a:pt x="57" y="202"/>
                  </a:lnTo>
                  <a:lnTo>
                    <a:pt x="56" y="201"/>
                  </a:lnTo>
                  <a:lnTo>
                    <a:pt x="55" y="201"/>
                  </a:lnTo>
                  <a:lnTo>
                    <a:pt x="54" y="201"/>
                  </a:lnTo>
                  <a:lnTo>
                    <a:pt x="54" y="202"/>
                  </a:lnTo>
                  <a:lnTo>
                    <a:pt x="54" y="203"/>
                  </a:lnTo>
                  <a:lnTo>
                    <a:pt x="54" y="204"/>
                  </a:lnTo>
                  <a:lnTo>
                    <a:pt x="54" y="205"/>
                  </a:lnTo>
                  <a:lnTo>
                    <a:pt x="55" y="207"/>
                  </a:lnTo>
                  <a:lnTo>
                    <a:pt x="55" y="208"/>
                  </a:lnTo>
                  <a:lnTo>
                    <a:pt x="56" y="208"/>
                  </a:lnTo>
                  <a:lnTo>
                    <a:pt x="57" y="209"/>
                  </a:lnTo>
                  <a:lnTo>
                    <a:pt x="57" y="210"/>
                  </a:lnTo>
                  <a:lnTo>
                    <a:pt x="57" y="211"/>
                  </a:lnTo>
                  <a:lnTo>
                    <a:pt x="56" y="211"/>
                  </a:lnTo>
                  <a:lnTo>
                    <a:pt x="56" y="212"/>
                  </a:lnTo>
                  <a:lnTo>
                    <a:pt x="55" y="213"/>
                  </a:lnTo>
                  <a:lnTo>
                    <a:pt x="55" y="215"/>
                  </a:lnTo>
                  <a:lnTo>
                    <a:pt x="54" y="213"/>
                  </a:lnTo>
                  <a:lnTo>
                    <a:pt x="45" y="203"/>
                  </a:lnTo>
                  <a:lnTo>
                    <a:pt x="44" y="203"/>
                  </a:lnTo>
                  <a:lnTo>
                    <a:pt x="43" y="202"/>
                  </a:lnTo>
                  <a:lnTo>
                    <a:pt x="41" y="201"/>
                  </a:lnTo>
                  <a:lnTo>
                    <a:pt x="40" y="200"/>
                  </a:lnTo>
                  <a:lnTo>
                    <a:pt x="39" y="199"/>
                  </a:lnTo>
                  <a:lnTo>
                    <a:pt x="38" y="198"/>
                  </a:lnTo>
                  <a:lnTo>
                    <a:pt x="37" y="196"/>
                  </a:lnTo>
                  <a:lnTo>
                    <a:pt x="36" y="195"/>
                  </a:lnTo>
                  <a:lnTo>
                    <a:pt x="35" y="195"/>
                  </a:lnTo>
                  <a:lnTo>
                    <a:pt x="35" y="194"/>
                  </a:lnTo>
                  <a:lnTo>
                    <a:pt x="32" y="193"/>
                  </a:lnTo>
                  <a:lnTo>
                    <a:pt x="31" y="192"/>
                  </a:lnTo>
                  <a:lnTo>
                    <a:pt x="30" y="191"/>
                  </a:lnTo>
                  <a:lnTo>
                    <a:pt x="29" y="190"/>
                  </a:lnTo>
                  <a:lnTo>
                    <a:pt x="26" y="186"/>
                  </a:lnTo>
                  <a:lnTo>
                    <a:pt x="21" y="182"/>
                  </a:lnTo>
                  <a:lnTo>
                    <a:pt x="2" y="163"/>
                  </a:lnTo>
                  <a:lnTo>
                    <a:pt x="0" y="162"/>
                  </a:lnTo>
                  <a:lnTo>
                    <a:pt x="0" y="161"/>
                  </a:lnTo>
                  <a:lnTo>
                    <a:pt x="1" y="161"/>
                  </a:lnTo>
                  <a:lnTo>
                    <a:pt x="1" y="160"/>
                  </a:lnTo>
                  <a:lnTo>
                    <a:pt x="2" y="160"/>
                  </a:lnTo>
                  <a:lnTo>
                    <a:pt x="2" y="159"/>
                  </a:lnTo>
                  <a:lnTo>
                    <a:pt x="3" y="158"/>
                  </a:lnTo>
                  <a:lnTo>
                    <a:pt x="3" y="157"/>
                  </a:lnTo>
                  <a:lnTo>
                    <a:pt x="3" y="156"/>
                  </a:lnTo>
                  <a:lnTo>
                    <a:pt x="4" y="154"/>
                  </a:lnTo>
                  <a:lnTo>
                    <a:pt x="4" y="153"/>
                  </a:lnTo>
                  <a:lnTo>
                    <a:pt x="5" y="154"/>
                  </a:lnTo>
                  <a:lnTo>
                    <a:pt x="5" y="153"/>
                  </a:lnTo>
                  <a:lnTo>
                    <a:pt x="6" y="153"/>
                  </a:lnTo>
                  <a:lnTo>
                    <a:pt x="6" y="152"/>
                  </a:lnTo>
                  <a:lnTo>
                    <a:pt x="7" y="152"/>
                  </a:lnTo>
                  <a:lnTo>
                    <a:pt x="9" y="151"/>
                  </a:lnTo>
                  <a:lnTo>
                    <a:pt x="10" y="151"/>
                  </a:lnTo>
                  <a:lnTo>
                    <a:pt x="10" y="150"/>
                  </a:lnTo>
                  <a:lnTo>
                    <a:pt x="11" y="150"/>
                  </a:lnTo>
                  <a:lnTo>
                    <a:pt x="11" y="149"/>
                  </a:lnTo>
                  <a:lnTo>
                    <a:pt x="12" y="149"/>
                  </a:lnTo>
                  <a:lnTo>
                    <a:pt x="12" y="148"/>
                  </a:lnTo>
                  <a:lnTo>
                    <a:pt x="12" y="146"/>
                  </a:lnTo>
                  <a:lnTo>
                    <a:pt x="13" y="146"/>
                  </a:lnTo>
                  <a:lnTo>
                    <a:pt x="13" y="145"/>
                  </a:lnTo>
                  <a:lnTo>
                    <a:pt x="14" y="145"/>
                  </a:lnTo>
                  <a:lnTo>
                    <a:pt x="15" y="144"/>
                  </a:lnTo>
                  <a:lnTo>
                    <a:pt x="15" y="145"/>
                  </a:lnTo>
                  <a:lnTo>
                    <a:pt x="17" y="145"/>
                  </a:lnTo>
                  <a:lnTo>
                    <a:pt x="18" y="145"/>
                  </a:lnTo>
                  <a:lnTo>
                    <a:pt x="18" y="144"/>
                  </a:lnTo>
                  <a:lnTo>
                    <a:pt x="19" y="144"/>
                  </a:lnTo>
                  <a:lnTo>
                    <a:pt x="19" y="143"/>
                  </a:lnTo>
                  <a:lnTo>
                    <a:pt x="19" y="142"/>
                  </a:lnTo>
                  <a:lnTo>
                    <a:pt x="19" y="141"/>
                  </a:lnTo>
                  <a:lnTo>
                    <a:pt x="19" y="140"/>
                  </a:lnTo>
                  <a:lnTo>
                    <a:pt x="20" y="140"/>
                  </a:lnTo>
                  <a:lnTo>
                    <a:pt x="21" y="140"/>
                  </a:lnTo>
                  <a:lnTo>
                    <a:pt x="21" y="139"/>
                  </a:lnTo>
                  <a:lnTo>
                    <a:pt x="22" y="137"/>
                  </a:lnTo>
                  <a:lnTo>
                    <a:pt x="23" y="137"/>
                  </a:lnTo>
                  <a:lnTo>
                    <a:pt x="23" y="139"/>
                  </a:lnTo>
                  <a:lnTo>
                    <a:pt x="23" y="137"/>
                  </a:lnTo>
                  <a:lnTo>
                    <a:pt x="24" y="137"/>
                  </a:lnTo>
                  <a:lnTo>
                    <a:pt x="24" y="136"/>
                  </a:lnTo>
                  <a:lnTo>
                    <a:pt x="24" y="135"/>
                  </a:lnTo>
                  <a:lnTo>
                    <a:pt x="24" y="135"/>
                  </a:lnTo>
                  <a:lnTo>
                    <a:pt x="24" y="134"/>
                  </a:lnTo>
                  <a:lnTo>
                    <a:pt x="24" y="133"/>
                  </a:lnTo>
                  <a:lnTo>
                    <a:pt x="24" y="133"/>
                  </a:lnTo>
                  <a:lnTo>
                    <a:pt x="24" y="132"/>
                  </a:lnTo>
                  <a:lnTo>
                    <a:pt x="26" y="132"/>
                  </a:lnTo>
                  <a:lnTo>
                    <a:pt x="27" y="132"/>
                  </a:lnTo>
                  <a:lnTo>
                    <a:pt x="28" y="131"/>
                  </a:lnTo>
                  <a:lnTo>
                    <a:pt x="29" y="129"/>
                  </a:lnTo>
                  <a:lnTo>
                    <a:pt x="29" y="128"/>
                  </a:lnTo>
                  <a:lnTo>
                    <a:pt x="28" y="127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6" y="125"/>
                  </a:lnTo>
                  <a:lnTo>
                    <a:pt x="26" y="124"/>
                  </a:lnTo>
                  <a:lnTo>
                    <a:pt x="24" y="124"/>
                  </a:lnTo>
                  <a:lnTo>
                    <a:pt x="24" y="124"/>
                  </a:lnTo>
                  <a:lnTo>
                    <a:pt x="23" y="124"/>
                  </a:lnTo>
                  <a:lnTo>
                    <a:pt x="23" y="123"/>
                  </a:lnTo>
                  <a:lnTo>
                    <a:pt x="24" y="123"/>
                  </a:lnTo>
                  <a:lnTo>
                    <a:pt x="24" y="123"/>
                  </a:lnTo>
                  <a:lnTo>
                    <a:pt x="26" y="123"/>
                  </a:lnTo>
                  <a:lnTo>
                    <a:pt x="26" y="122"/>
                  </a:lnTo>
                  <a:lnTo>
                    <a:pt x="24" y="120"/>
                  </a:lnTo>
                  <a:lnTo>
                    <a:pt x="24" y="119"/>
                  </a:lnTo>
                  <a:lnTo>
                    <a:pt x="26" y="119"/>
                  </a:lnTo>
                  <a:lnTo>
                    <a:pt x="27" y="119"/>
                  </a:lnTo>
                  <a:lnTo>
                    <a:pt x="27" y="118"/>
                  </a:lnTo>
                  <a:lnTo>
                    <a:pt x="28" y="117"/>
                  </a:lnTo>
                  <a:lnTo>
                    <a:pt x="28" y="116"/>
                  </a:lnTo>
                  <a:lnTo>
                    <a:pt x="29" y="116"/>
                  </a:lnTo>
                  <a:lnTo>
                    <a:pt x="29" y="117"/>
                  </a:lnTo>
                  <a:lnTo>
                    <a:pt x="30" y="118"/>
                  </a:lnTo>
                  <a:lnTo>
                    <a:pt x="29" y="118"/>
                  </a:lnTo>
                  <a:lnTo>
                    <a:pt x="29" y="119"/>
                  </a:lnTo>
                  <a:lnTo>
                    <a:pt x="30" y="119"/>
                  </a:lnTo>
                  <a:lnTo>
                    <a:pt x="31" y="119"/>
                  </a:lnTo>
                  <a:lnTo>
                    <a:pt x="31" y="118"/>
                  </a:lnTo>
                  <a:lnTo>
                    <a:pt x="32" y="118"/>
                  </a:lnTo>
                  <a:lnTo>
                    <a:pt x="31" y="117"/>
                  </a:lnTo>
                  <a:lnTo>
                    <a:pt x="31" y="116"/>
                  </a:lnTo>
                  <a:lnTo>
                    <a:pt x="32" y="115"/>
                  </a:lnTo>
                  <a:lnTo>
                    <a:pt x="34" y="115"/>
                  </a:lnTo>
                  <a:lnTo>
                    <a:pt x="35" y="115"/>
                  </a:lnTo>
                  <a:lnTo>
                    <a:pt x="36" y="114"/>
                  </a:lnTo>
                  <a:lnTo>
                    <a:pt x="37" y="114"/>
                  </a:lnTo>
                  <a:lnTo>
                    <a:pt x="38" y="114"/>
                  </a:lnTo>
                  <a:lnTo>
                    <a:pt x="38" y="115"/>
                  </a:lnTo>
                  <a:lnTo>
                    <a:pt x="39" y="115"/>
                  </a:lnTo>
                  <a:lnTo>
                    <a:pt x="39" y="114"/>
                  </a:lnTo>
                  <a:lnTo>
                    <a:pt x="38" y="114"/>
                  </a:lnTo>
                  <a:lnTo>
                    <a:pt x="38" y="112"/>
                  </a:lnTo>
                  <a:lnTo>
                    <a:pt x="39" y="111"/>
                  </a:lnTo>
                  <a:lnTo>
                    <a:pt x="40" y="110"/>
                  </a:lnTo>
                  <a:lnTo>
                    <a:pt x="40" y="109"/>
                  </a:lnTo>
                  <a:lnTo>
                    <a:pt x="41" y="108"/>
                  </a:lnTo>
                  <a:lnTo>
                    <a:pt x="41" y="108"/>
                  </a:lnTo>
                  <a:lnTo>
                    <a:pt x="43" y="107"/>
                  </a:lnTo>
                  <a:lnTo>
                    <a:pt x="43" y="106"/>
                  </a:lnTo>
                  <a:lnTo>
                    <a:pt x="44" y="105"/>
                  </a:lnTo>
                  <a:lnTo>
                    <a:pt x="44" y="103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7" y="101"/>
                  </a:lnTo>
                  <a:lnTo>
                    <a:pt x="47" y="100"/>
                  </a:lnTo>
                  <a:lnTo>
                    <a:pt x="47" y="99"/>
                  </a:lnTo>
                  <a:lnTo>
                    <a:pt x="47" y="98"/>
                  </a:lnTo>
                  <a:lnTo>
                    <a:pt x="47" y="99"/>
                  </a:lnTo>
                  <a:lnTo>
                    <a:pt x="48" y="98"/>
                  </a:lnTo>
                  <a:lnTo>
                    <a:pt x="48" y="97"/>
                  </a:lnTo>
                  <a:lnTo>
                    <a:pt x="49" y="97"/>
                  </a:lnTo>
                  <a:lnTo>
                    <a:pt x="50" y="95"/>
                  </a:lnTo>
                  <a:lnTo>
                    <a:pt x="50" y="94"/>
                  </a:lnTo>
                  <a:lnTo>
                    <a:pt x="52" y="94"/>
                  </a:lnTo>
                  <a:lnTo>
                    <a:pt x="52" y="93"/>
                  </a:lnTo>
                  <a:lnTo>
                    <a:pt x="52" y="92"/>
                  </a:lnTo>
                  <a:lnTo>
                    <a:pt x="52" y="90"/>
                  </a:lnTo>
                  <a:lnTo>
                    <a:pt x="52" y="89"/>
                  </a:lnTo>
                  <a:lnTo>
                    <a:pt x="53" y="89"/>
                  </a:lnTo>
                  <a:lnTo>
                    <a:pt x="53" y="88"/>
                  </a:lnTo>
                  <a:lnTo>
                    <a:pt x="54" y="88"/>
                  </a:lnTo>
                  <a:lnTo>
                    <a:pt x="55" y="88"/>
                  </a:lnTo>
                  <a:lnTo>
                    <a:pt x="55" y="86"/>
                  </a:lnTo>
                  <a:lnTo>
                    <a:pt x="55" y="85"/>
                  </a:lnTo>
                  <a:lnTo>
                    <a:pt x="56" y="84"/>
                  </a:lnTo>
                  <a:lnTo>
                    <a:pt x="56" y="83"/>
                  </a:lnTo>
                  <a:lnTo>
                    <a:pt x="57" y="83"/>
                  </a:lnTo>
                  <a:lnTo>
                    <a:pt x="57" y="82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7" y="81"/>
                  </a:lnTo>
                  <a:lnTo>
                    <a:pt x="57" y="80"/>
                  </a:lnTo>
                  <a:lnTo>
                    <a:pt x="58" y="80"/>
                  </a:lnTo>
                  <a:lnTo>
                    <a:pt x="58" y="78"/>
                  </a:lnTo>
                  <a:lnTo>
                    <a:pt x="60" y="77"/>
                  </a:lnTo>
                  <a:lnTo>
                    <a:pt x="61" y="77"/>
                  </a:lnTo>
                  <a:lnTo>
                    <a:pt x="62" y="77"/>
                  </a:lnTo>
                  <a:lnTo>
                    <a:pt x="62" y="76"/>
                  </a:lnTo>
                  <a:lnTo>
                    <a:pt x="61" y="75"/>
                  </a:lnTo>
                  <a:lnTo>
                    <a:pt x="62" y="75"/>
                  </a:lnTo>
                  <a:lnTo>
                    <a:pt x="62" y="74"/>
                  </a:lnTo>
                  <a:lnTo>
                    <a:pt x="63" y="73"/>
                  </a:lnTo>
                  <a:lnTo>
                    <a:pt x="64" y="73"/>
                  </a:lnTo>
                  <a:lnTo>
                    <a:pt x="65" y="73"/>
                  </a:lnTo>
                  <a:lnTo>
                    <a:pt x="65" y="72"/>
                  </a:lnTo>
                  <a:lnTo>
                    <a:pt x="65" y="71"/>
                  </a:lnTo>
                  <a:lnTo>
                    <a:pt x="66" y="71"/>
                  </a:lnTo>
                  <a:lnTo>
                    <a:pt x="65" y="69"/>
                  </a:lnTo>
                  <a:lnTo>
                    <a:pt x="65" y="68"/>
                  </a:lnTo>
                  <a:lnTo>
                    <a:pt x="66" y="68"/>
                  </a:lnTo>
                  <a:lnTo>
                    <a:pt x="67" y="67"/>
                  </a:lnTo>
                  <a:lnTo>
                    <a:pt x="67" y="66"/>
                  </a:lnTo>
                  <a:lnTo>
                    <a:pt x="69" y="65"/>
                  </a:lnTo>
                  <a:lnTo>
                    <a:pt x="70" y="64"/>
                  </a:lnTo>
                  <a:lnTo>
                    <a:pt x="70" y="63"/>
                  </a:lnTo>
                  <a:lnTo>
                    <a:pt x="70" y="61"/>
                  </a:lnTo>
                  <a:lnTo>
                    <a:pt x="71" y="61"/>
                  </a:lnTo>
                  <a:lnTo>
                    <a:pt x="71" y="60"/>
                  </a:lnTo>
                  <a:lnTo>
                    <a:pt x="72" y="59"/>
                  </a:lnTo>
                  <a:lnTo>
                    <a:pt x="72" y="58"/>
                  </a:lnTo>
                  <a:lnTo>
                    <a:pt x="73" y="57"/>
                  </a:lnTo>
                  <a:lnTo>
                    <a:pt x="73" y="56"/>
                  </a:lnTo>
                  <a:lnTo>
                    <a:pt x="74" y="56"/>
                  </a:lnTo>
                  <a:lnTo>
                    <a:pt x="75" y="56"/>
                  </a:lnTo>
                  <a:lnTo>
                    <a:pt x="75" y="55"/>
                  </a:lnTo>
                  <a:lnTo>
                    <a:pt x="77" y="55"/>
                  </a:lnTo>
                  <a:lnTo>
                    <a:pt x="77" y="53"/>
                  </a:lnTo>
                  <a:lnTo>
                    <a:pt x="77" y="53"/>
                  </a:lnTo>
                  <a:lnTo>
                    <a:pt x="77" y="52"/>
                  </a:lnTo>
                  <a:lnTo>
                    <a:pt x="78" y="51"/>
                  </a:lnTo>
                  <a:lnTo>
                    <a:pt x="79" y="50"/>
                  </a:lnTo>
                  <a:lnTo>
                    <a:pt x="79" y="49"/>
                  </a:lnTo>
                  <a:lnTo>
                    <a:pt x="79" y="48"/>
                  </a:lnTo>
                  <a:lnTo>
                    <a:pt x="79" y="46"/>
                  </a:lnTo>
                  <a:lnTo>
                    <a:pt x="80" y="46"/>
                  </a:lnTo>
                  <a:lnTo>
                    <a:pt x="81" y="44"/>
                  </a:lnTo>
                  <a:lnTo>
                    <a:pt x="81" y="43"/>
                  </a:lnTo>
                  <a:lnTo>
                    <a:pt x="82" y="43"/>
                  </a:lnTo>
                  <a:lnTo>
                    <a:pt x="82" y="42"/>
                  </a:lnTo>
                  <a:lnTo>
                    <a:pt x="82" y="41"/>
                  </a:lnTo>
                  <a:lnTo>
                    <a:pt x="83" y="41"/>
                  </a:lnTo>
                  <a:lnTo>
                    <a:pt x="84" y="41"/>
                  </a:lnTo>
                  <a:lnTo>
                    <a:pt x="84" y="40"/>
                  </a:lnTo>
                  <a:lnTo>
                    <a:pt x="86" y="40"/>
                  </a:lnTo>
                  <a:lnTo>
                    <a:pt x="86" y="39"/>
                  </a:lnTo>
                  <a:lnTo>
                    <a:pt x="87" y="38"/>
                  </a:lnTo>
                  <a:lnTo>
                    <a:pt x="87" y="36"/>
                  </a:lnTo>
                  <a:lnTo>
                    <a:pt x="88" y="35"/>
                  </a:lnTo>
                  <a:lnTo>
                    <a:pt x="88" y="34"/>
                  </a:lnTo>
                  <a:lnTo>
                    <a:pt x="88" y="33"/>
                  </a:lnTo>
                  <a:lnTo>
                    <a:pt x="89" y="33"/>
                  </a:lnTo>
                  <a:lnTo>
                    <a:pt x="90" y="32"/>
                  </a:lnTo>
                  <a:lnTo>
                    <a:pt x="91" y="31"/>
                  </a:lnTo>
                  <a:lnTo>
                    <a:pt x="92" y="31"/>
                  </a:lnTo>
                  <a:lnTo>
                    <a:pt x="92" y="30"/>
                  </a:lnTo>
                  <a:lnTo>
                    <a:pt x="94" y="29"/>
                  </a:lnTo>
                  <a:lnTo>
                    <a:pt x="95" y="26"/>
                  </a:lnTo>
                  <a:lnTo>
                    <a:pt x="96" y="26"/>
                  </a:lnTo>
                  <a:lnTo>
                    <a:pt x="96" y="26"/>
                  </a:lnTo>
                  <a:lnTo>
                    <a:pt x="96" y="25"/>
                  </a:lnTo>
                  <a:lnTo>
                    <a:pt x="97" y="25"/>
                  </a:lnTo>
                  <a:lnTo>
                    <a:pt x="97" y="24"/>
                  </a:lnTo>
                  <a:lnTo>
                    <a:pt x="97" y="23"/>
                  </a:lnTo>
                  <a:lnTo>
                    <a:pt x="98" y="23"/>
                  </a:lnTo>
                  <a:lnTo>
                    <a:pt x="98" y="22"/>
                  </a:lnTo>
                  <a:lnTo>
                    <a:pt x="99" y="19"/>
                  </a:lnTo>
                  <a:lnTo>
                    <a:pt x="100" y="18"/>
                  </a:lnTo>
                  <a:lnTo>
                    <a:pt x="101" y="18"/>
                  </a:lnTo>
                  <a:lnTo>
                    <a:pt x="101" y="17"/>
                  </a:lnTo>
                  <a:lnTo>
                    <a:pt x="103" y="16"/>
                  </a:lnTo>
                  <a:lnTo>
                    <a:pt x="104" y="15"/>
                  </a:lnTo>
                  <a:lnTo>
                    <a:pt x="105" y="15"/>
                  </a:lnTo>
                  <a:lnTo>
                    <a:pt x="105" y="14"/>
                  </a:lnTo>
                  <a:lnTo>
                    <a:pt x="106" y="14"/>
                  </a:lnTo>
                  <a:lnTo>
                    <a:pt x="106" y="13"/>
                  </a:lnTo>
                  <a:lnTo>
                    <a:pt x="107" y="13"/>
                  </a:lnTo>
                  <a:lnTo>
                    <a:pt x="109" y="13"/>
                  </a:lnTo>
                  <a:lnTo>
                    <a:pt x="111" y="12"/>
                  </a:lnTo>
                  <a:lnTo>
                    <a:pt x="112" y="10"/>
                  </a:lnTo>
                  <a:lnTo>
                    <a:pt x="113" y="10"/>
                  </a:lnTo>
                  <a:lnTo>
                    <a:pt x="114" y="10"/>
                  </a:lnTo>
                  <a:lnTo>
                    <a:pt x="115" y="10"/>
                  </a:lnTo>
                  <a:lnTo>
                    <a:pt x="117" y="10"/>
                  </a:lnTo>
                  <a:lnTo>
                    <a:pt x="118" y="9"/>
                  </a:lnTo>
                  <a:lnTo>
                    <a:pt x="120" y="8"/>
                  </a:lnTo>
                  <a:lnTo>
                    <a:pt x="121" y="8"/>
                  </a:lnTo>
                  <a:lnTo>
                    <a:pt x="122" y="7"/>
                  </a:lnTo>
                  <a:lnTo>
                    <a:pt x="123" y="7"/>
                  </a:lnTo>
                  <a:lnTo>
                    <a:pt x="124" y="6"/>
                  </a:lnTo>
                  <a:lnTo>
                    <a:pt x="125" y="6"/>
                  </a:lnTo>
                  <a:lnTo>
                    <a:pt x="126" y="6"/>
                  </a:lnTo>
                  <a:lnTo>
                    <a:pt x="126" y="5"/>
                  </a:lnTo>
                  <a:lnTo>
                    <a:pt x="127" y="5"/>
                  </a:lnTo>
                  <a:lnTo>
                    <a:pt x="129" y="4"/>
                  </a:lnTo>
                  <a:lnTo>
                    <a:pt x="129" y="5"/>
                  </a:lnTo>
                  <a:lnTo>
                    <a:pt x="130" y="5"/>
                  </a:lnTo>
                  <a:lnTo>
                    <a:pt x="131" y="4"/>
                  </a:lnTo>
                  <a:lnTo>
                    <a:pt x="132" y="4"/>
                  </a:lnTo>
                  <a:lnTo>
                    <a:pt x="132" y="0"/>
                  </a:lnTo>
                  <a:lnTo>
                    <a:pt x="135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8" name="Freeform 134">
              <a:extLst>
                <a:ext uri="{FF2B5EF4-FFF2-40B4-BE49-F238E27FC236}">
                  <a16:creationId xmlns:a16="http://schemas.microsoft.com/office/drawing/2014/main" id="{6C444D68-65C3-B974-A55F-920F196B4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300" y="2314575"/>
              <a:ext cx="303213" cy="258763"/>
            </a:xfrm>
            <a:custGeom>
              <a:avLst/>
              <a:gdLst>
                <a:gd name="T0" fmla="*/ 94 w 191"/>
                <a:gd name="T1" fmla="*/ 0 h 163"/>
                <a:gd name="T2" fmla="*/ 105 w 191"/>
                <a:gd name="T3" fmla="*/ 0 h 163"/>
                <a:gd name="T4" fmla="*/ 117 w 191"/>
                <a:gd name="T5" fmla="*/ 0 h 163"/>
                <a:gd name="T6" fmla="*/ 128 w 191"/>
                <a:gd name="T7" fmla="*/ 3 h 163"/>
                <a:gd name="T8" fmla="*/ 130 w 191"/>
                <a:gd name="T9" fmla="*/ 7 h 163"/>
                <a:gd name="T10" fmla="*/ 125 w 191"/>
                <a:gd name="T11" fmla="*/ 14 h 163"/>
                <a:gd name="T12" fmla="*/ 132 w 191"/>
                <a:gd name="T13" fmla="*/ 18 h 163"/>
                <a:gd name="T14" fmla="*/ 142 w 191"/>
                <a:gd name="T15" fmla="*/ 18 h 163"/>
                <a:gd name="T16" fmla="*/ 146 w 191"/>
                <a:gd name="T17" fmla="*/ 26 h 163"/>
                <a:gd name="T18" fmla="*/ 149 w 191"/>
                <a:gd name="T19" fmla="*/ 33 h 163"/>
                <a:gd name="T20" fmla="*/ 151 w 191"/>
                <a:gd name="T21" fmla="*/ 42 h 163"/>
                <a:gd name="T22" fmla="*/ 155 w 191"/>
                <a:gd name="T23" fmla="*/ 48 h 163"/>
                <a:gd name="T24" fmla="*/ 158 w 191"/>
                <a:gd name="T25" fmla="*/ 42 h 163"/>
                <a:gd name="T26" fmla="*/ 163 w 191"/>
                <a:gd name="T27" fmla="*/ 41 h 163"/>
                <a:gd name="T28" fmla="*/ 167 w 191"/>
                <a:gd name="T29" fmla="*/ 38 h 163"/>
                <a:gd name="T30" fmla="*/ 173 w 191"/>
                <a:gd name="T31" fmla="*/ 46 h 163"/>
                <a:gd name="T32" fmla="*/ 169 w 191"/>
                <a:gd name="T33" fmla="*/ 57 h 163"/>
                <a:gd name="T34" fmla="*/ 165 w 191"/>
                <a:gd name="T35" fmla="*/ 66 h 163"/>
                <a:gd name="T36" fmla="*/ 174 w 191"/>
                <a:gd name="T37" fmla="*/ 74 h 163"/>
                <a:gd name="T38" fmla="*/ 180 w 191"/>
                <a:gd name="T39" fmla="*/ 86 h 163"/>
                <a:gd name="T40" fmla="*/ 190 w 191"/>
                <a:gd name="T41" fmla="*/ 87 h 163"/>
                <a:gd name="T42" fmla="*/ 189 w 191"/>
                <a:gd name="T43" fmla="*/ 99 h 163"/>
                <a:gd name="T44" fmla="*/ 186 w 191"/>
                <a:gd name="T45" fmla="*/ 108 h 163"/>
                <a:gd name="T46" fmla="*/ 180 w 191"/>
                <a:gd name="T47" fmla="*/ 116 h 163"/>
                <a:gd name="T48" fmla="*/ 188 w 191"/>
                <a:gd name="T49" fmla="*/ 120 h 163"/>
                <a:gd name="T50" fmla="*/ 189 w 191"/>
                <a:gd name="T51" fmla="*/ 130 h 163"/>
                <a:gd name="T52" fmla="*/ 189 w 191"/>
                <a:gd name="T53" fmla="*/ 141 h 163"/>
                <a:gd name="T54" fmla="*/ 188 w 191"/>
                <a:gd name="T55" fmla="*/ 151 h 163"/>
                <a:gd name="T56" fmla="*/ 175 w 191"/>
                <a:gd name="T57" fmla="*/ 159 h 163"/>
                <a:gd name="T58" fmla="*/ 159 w 191"/>
                <a:gd name="T59" fmla="*/ 162 h 163"/>
                <a:gd name="T60" fmla="*/ 146 w 191"/>
                <a:gd name="T61" fmla="*/ 104 h 163"/>
                <a:gd name="T62" fmla="*/ 137 w 191"/>
                <a:gd name="T63" fmla="*/ 107 h 163"/>
                <a:gd name="T64" fmla="*/ 131 w 191"/>
                <a:gd name="T65" fmla="*/ 107 h 163"/>
                <a:gd name="T66" fmla="*/ 120 w 191"/>
                <a:gd name="T67" fmla="*/ 103 h 163"/>
                <a:gd name="T68" fmla="*/ 108 w 191"/>
                <a:gd name="T69" fmla="*/ 104 h 163"/>
                <a:gd name="T70" fmla="*/ 98 w 191"/>
                <a:gd name="T71" fmla="*/ 107 h 163"/>
                <a:gd name="T72" fmla="*/ 91 w 191"/>
                <a:gd name="T73" fmla="*/ 112 h 163"/>
                <a:gd name="T74" fmla="*/ 82 w 191"/>
                <a:gd name="T75" fmla="*/ 116 h 163"/>
                <a:gd name="T76" fmla="*/ 74 w 191"/>
                <a:gd name="T77" fmla="*/ 110 h 163"/>
                <a:gd name="T78" fmla="*/ 65 w 191"/>
                <a:gd name="T79" fmla="*/ 108 h 163"/>
                <a:gd name="T80" fmla="*/ 63 w 191"/>
                <a:gd name="T81" fmla="*/ 99 h 163"/>
                <a:gd name="T82" fmla="*/ 60 w 191"/>
                <a:gd name="T83" fmla="*/ 86 h 163"/>
                <a:gd name="T84" fmla="*/ 53 w 191"/>
                <a:gd name="T85" fmla="*/ 82 h 163"/>
                <a:gd name="T86" fmla="*/ 53 w 191"/>
                <a:gd name="T87" fmla="*/ 74 h 163"/>
                <a:gd name="T88" fmla="*/ 46 w 191"/>
                <a:gd name="T89" fmla="*/ 68 h 163"/>
                <a:gd name="T90" fmla="*/ 43 w 191"/>
                <a:gd name="T91" fmla="*/ 62 h 163"/>
                <a:gd name="T92" fmla="*/ 38 w 191"/>
                <a:gd name="T93" fmla="*/ 50 h 163"/>
                <a:gd name="T94" fmla="*/ 35 w 191"/>
                <a:gd name="T95" fmla="*/ 40 h 163"/>
                <a:gd name="T96" fmla="*/ 30 w 191"/>
                <a:gd name="T97" fmla="*/ 29 h 163"/>
                <a:gd name="T98" fmla="*/ 25 w 191"/>
                <a:gd name="T99" fmla="*/ 21 h 163"/>
                <a:gd name="T100" fmla="*/ 15 w 191"/>
                <a:gd name="T101" fmla="*/ 21 h 163"/>
                <a:gd name="T102" fmla="*/ 10 w 191"/>
                <a:gd name="T103" fmla="*/ 20 h 163"/>
                <a:gd name="T104" fmla="*/ 6 w 191"/>
                <a:gd name="T105" fmla="*/ 15 h 163"/>
                <a:gd name="T106" fmla="*/ 1 w 191"/>
                <a:gd name="T107" fmla="*/ 8 h 163"/>
                <a:gd name="T108" fmla="*/ 4 w 191"/>
                <a:gd name="T109" fmla="*/ 0 h 163"/>
                <a:gd name="T110" fmla="*/ 15 w 191"/>
                <a:gd name="T111" fmla="*/ 0 h 163"/>
                <a:gd name="T112" fmla="*/ 30 w 191"/>
                <a:gd name="T113" fmla="*/ 0 h 163"/>
                <a:gd name="T114" fmla="*/ 44 w 191"/>
                <a:gd name="T115" fmla="*/ 0 h 163"/>
                <a:gd name="T116" fmla="*/ 55 w 191"/>
                <a:gd name="T117" fmla="*/ 0 h 163"/>
                <a:gd name="T118" fmla="*/ 71 w 191"/>
                <a:gd name="T119" fmla="*/ 0 h 163"/>
                <a:gd name="T120" fmla="*/ 82 w 191"/>
                <a:gd name="T121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1" h="163">
                  <a:moveTo>
                    <a:pt x="85" y="0"/>
                  </a:moveTo>
                  <a:lnTo>
                    <a:pt x="86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9" y="0"/>
                  </a:lnTo>
                  <a:lnTo>
                    <a:pt x="90" y="0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94" y="0"/>
                  </a:lnTo>
                  <a:lnTo>
                    <a:pt x="95" y="0"/>
                  </a:lnTo>
                  <a:lnTo>
                    <a:pt x="96" y="0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99" y="0"/>
                  </a:lnTo>
                  <a:lnTo>
                    <a:pt x="100" y="0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5" y="0"/>
                  </a:lnTo>
                  <a:lnTo>
                    <a:pt x="116" y="0"/>
                  </a:lnTo>
                  <a:lnTo>
                    <a:pt x="117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2" y="1"/>
                  </a:lnTo>
                  <a:lnTo>
                    <a:pt x="123" y="1"/>
                  </a:lnTo>
                  <a:lnTo>
                    <a:pt x="124" y="1"/>
                  </a:lnTo>
                  <a:lnTo>
                    <a:pt x="126" y="2"/>
                  </a:lnTo>
                  <a:lnTo>
                    <a:pt x="128" y="2"/>
                  </a:lnTo>
                  <a:lnTo>
                    <a:pt x="128" y="3"/>
                  </a:lnTo>
                  <a:lnTo>
                    <a:pt x="126" y="3"/>
                  </a:lnTo>
                  <a:lnTo>
                    <a:pt x="125" y="3"/>
                  </a:lnTo>
                  <a:lnTo>
                    <a:pt x="126" y="4"/>
                  </a:lnTo>
                  <a:lnTo>
                    <a:pt x="128" y="4"/>
                  </a:lnTo>
                  <a:lnTo>
                    <a:pt x="129" y="6"/>
                  </a:lnTo>
                  <a:lnTo>
                    <a:pt x="130" y="6"/>
                  </a:lnTo>
                  <a:lnTo>
                    <a:pt x="131" y="4"/>
                  </a:lnTo>
                  <a:lnTo>
                    <a:pt x="131" y="6"/>
                  </a:lnTo>
                  <a:lnTo>
                    <a:pt x="131" y="7"/>
                  </a:lnTo>
                  <a:lnTo>
                    <a:pt x="130" y="7"/>
                  </a:lnTo>
                  <a:lnTo>
                    <a:pt x="129" y="6"/>
                  </a:lnTo>
                  <a:lnTo>
                    <a:pt x="128" y="7"/>
                  </a:lnTo>
                  <a:lnTo>
                    <a:pt x="129" y="7"/>
                  </a:lnTo>
                  <a:lnTo>
                    <a:pt x="128" y="8"/>
                  </a:lnTo>
                  <a:lnTo>
                    <a:pt x="128" y="9"/>
                  </a:lnTo>
                  <a:lnTo>
                    <a:pt x="128" y="10"/>
                  </a:lnTo>
                  <a:lnTo>
                    <a:pt x="126" y="10"/>
                  </a:lnTo>
                  <a:lnTo>
                    <a:pt x="125" y="11"/>
                  </a:lnTo>
                  <a:lnTo>
                    <a:pt x="125" y="12"/>
                  </a:lnTo>
                  <a:lnTo>
                    <a:pt x="125" y="14"/>
                  </a:lnTo>
                  <a:lnTo>
                    <a:pt x="126" y="15"/>
                  </a:lnTo>
                  <a:lnTo>
                    <a:pt x="128" y="15"/>
                  </a:lnTo>
                  <a:lnTo>
                    <a:pt x="129" y="15"/>
                  </a:lnTo>
                  <a:lnTo>
                    <a:pt x="129" y="16"/>
                  </a:lnTo>
                  <a:lnTo>
                    <a:pt x="129" y="17"/>
                  </a:lnTo>
                  <a:lnTo>
                    <a:pt x="130" y="16"/>
                  </a:lnTo>
                  <a:lnTo>
                    <a:pt x="130" y="17"/>
                  </a:lnTo>
                  <a:lnTo>
                    <a:pt x="131" y="17"/>
                  </a:lnTo>
                  <a:lnTo>
                    <a:pt x="132" y="17"/>
                  </a:lnTo>
                  <a:lnTo>
                    <a:pt x="132" y="18"/>
                  </a:lnTo>
                  <a:lnTo>
                    <a:pt x="133" y="18"/>
                  </a:lnTo>
                  <a:lnTo>
                    <a:pt x="134" y="17"/>
                  </a:lnTo>
                  <a:lnTo>
                    <a:pt x="135" y="17"/>
                  </a:lnTo>
                  <a:lnTo>
                    <a:pt x="137" y="17"/>
                  </a:lnTo>
                  <a:lnTo>
                    <a:pt x="138" y="17"/>
                  </a:lnTo>
                  <a:lnTo>
                    <a:pt x="138" y="16"/>
                  </a:lnTo>
                  <a:lnTo>
                    <a:pt x="140" y="15"/>
                  </a:lnTo>
                  <a:lnTo>
                    <a:pt x="140" y="16"/>
                  </a:lnTo>
                  <a:lnTo>
                    <a:pt x="141" y="17"/>
                  </a:lnTo>
                  <a:lnTo>
                    <a:pt x="142" y="18"/>
                  </a:lnTo>
                  <a:lnTo>
                    <a:pt x="143" y="18"/>
                  </a:lnTo>
                  <a:lnTo>
                    <a:pt x="145" y="18"/>
                  </a:lnTo>
                  <a:lnTo>
                    <a:pt x="145" y="20"/>
                  </a:lnTo>
                  <a:lnTo>
                    <a:pt x="145" y="20"/>
                  </a:lnTo>
                  <a:lnTo>
                    <a:pt x="145" y="21"/>
                  </a:lnTo>
                  <a:lnTo>
                    <a:pt x="145" y="23"/>
                  </a:lnTo>
                  <a:lnTo>
                    <a:pt x="143" y="24"/>
                  </a:lnTo>
                  <a:lnTo>
                    <a:pt x="145" y="25"/>
                  </a:lnTo>
                  <a:lnTo>
                    <a:pt x="146" y="25"/>
                  </a:lnTo>
                  <a:lnTo>
                    <a:pt x="146" y="26"/>
                  </a:lnTo>
                  <a:lnTo>
                    <a:pt x="146" y="27"/>
                  </a:lnTo>
                  <a:lnTo>
                    <a:pt x="146" y="28"/>
                  </a:lnTo>
                  <a:lnTo>
                    <a:pt x="146" y="29"/>
                  </a:lnTo>
                  <a:lnTo>
                    <a:pt x="146" y="31"/>
                  </a:lnTo>
                  <a:lnTo>
                    <a:pt x="146" y="32"/>
                  </a:lnTo>
                  <a:lnTo>
                    <a:pt x="146" y="33"/>
                  </a:lnTo>
                  <a:lnTo>
                    <a:pt x="147" y="33"/>
                  </a:lnTo>
                  <a:lnTo>
                    <a:pt x="147" y="33"/>
                  </a:lnTo>
                  <a:lnTo>
                    <a:pt x="148" y="33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0" y="34"/>
                  </a:lnTo>
                  <a:lnTo>
                    <a:pt x="151" y="35"/>
                  </a:lnTo>
                  <a:lnTo>
                    <a:pt x="151" y="36"/>
                  </a:lnTo>
                  <a:lnTo>
                    <a:pt x="151" y="37"/>
                  </a:lnTo>
                  <a:lnTo>
                    <a:pt x="151" y="38"/>
                  </a:lnTo>
                  <a:lnTo>
                    <a:pt x="152" y="38"/>
                  </a:lnTo>
                  <a:lnTo>
                    <a:pt x="152" y="40"/>
                  </a:lnTo>
                  <a:lnTo>
                    <a:pt x="152" y="41"/>
                  </a:lnTo>
                  <a:lnTo>
                    <a:pt x="151" y="42"/>
                  </a:lnTo>
                  <a:lnTo>
                    <a:pt x="151" y="43"/>
                  </a:lnTo>
                  <a:lnTo>
                    <a:pt x="152" y="43"/>
                  </a:lnTo>
                  <a:lnTo>
                    <a:pt x="154" y="43"/>
                  </a:lnTo>
                  <a:lnTo>
                    <a:pt x="154" y="44"/>
                  </a:lnTo>
                  <a:lnTo>
                    <a:pt x="155" y="44"/>
                  </a:lnTo>
                  <a:lnTo>
                    <a:pt x="156" y="44"/>
                  </a:lnTo>
                  <a:lnTo>
                    <a:pt x="156" y="45"/>
                  </a:lnTo>
                  <a:lnTo>
                    <a:pt x="155" y="46"/>
                  </a:lnTo>
                  <a:lnTo>
                    <a:pt x="155" y="46"/>
                  </a:lnTo>
                  <a:lnTo>
                    <a:pt x="155" y="48"/>
                  </a:lnTo>
                  <a:lnTo>
                    <a:pt x="156" y="48"/>
                  </a:lnTo>
                  <a:lnTo>
                    <a:pt x="156" y="46"/>
                  </a:lnTo>
                  <a:lnTo>
                    <a:pt x="156" y="46"/>
                  </a:lnTo>
                  <a:lnTo>
                    <a:pt x="157" y="46"/>
                  </a:lnTo>
                  <a:lnTo>
                    <a:pt x="158" y="46"/>
                  </a:lnTo>
                  <a:lnTo>
                    <a:pt x="158" y="45"/>
                  </a:lnTo>
                  <a:lnTo>
                    <a:pt x="158" y="44"/>
                  </a:lnTo>
                  <a:lnTo>
                    <a:pt x="157" y="43"/>
                  </a:lnTo>
                  <a:lnTo>
                    <a:pt x="157" y="42"/>
                  </a:lnTo>
                  <a:lnTo>
                    <a:pt x="158" y="42"/>
                  </a:lnTo>
                  <a:lnTo>
                    <a:pt x="158" y="43"/>
                  </a:lnTo>
                  <a:lnTo>
                    <a:pt x="159" y="43"/>
                  </a:lnTo>
                  <a:lnTo>
                    <a:pt x="160" y="43"/>
                  </a:lnTo>
                  <a:lnTo>
                    <a:pt x="162" y="43"/>
                  </a:lnTo>
                  <a:lnTo>
                    <a:pt x="163" y="43"/>
                  </a:lnTo>
                  <a:lnTo>
                    <a:pt x="163" y="42"/>
                  </a:lnTo>
                  <a:lnTo>
                    <a:pt x="162" y="42"/>
                  </a:lnTo>
                  <a:lnTo>
                    <a:pt x="160" y="41"/>
                  </a:lnTo>
                  <a:lnTo>
                    <a:pt x="162" y="41"/>
                  </a:lnTo>
                  <a:lnTo>
                    <a:pt x="163" y="41"/>
                  </a:lnTo>
                  <a:lnTo>
                    <a:pt x="163" y="42"/>
                  </a:lnTo>
                  <a:lnTo>
                    <a:pt x="164" y="43"/>
                  </a:lnTo>
                  <a:lnTo>
                    <a:pt x="164" y="42"/>
                  </a:lnTo>
                  <a:lnTo>
                    <a:pt x="164" y="41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38"/>
                  </a:lnTo>
                  <a:lnTo>
                    <a:pt x="165" y="37"/>
                  </a:lnTo>
                  <a:lnTo>
                    <a:pt x="166" y="37"/>
                  </a:lnTo>
                  <a:lnTo>
                    <a:pt x="167" y="38"/>
                  </a:lnTo>
                  <a:lnTo>
                    <a:pt x="168" y="38"/>
                  </a:lnTo>
                  <a:lnTo>
                    <a:pt x="169" y="38"/>
                  </a:lnTo>
                  <a:lnTo>
                    <a:pt x="171" y="40"/>
                  </a:lnTo>
                  <a:lnTo>
                    <a:pt x="171" y="41"/>
                  </a:lnTo>
                  <a:lnTo>
                    <a:pt x="172" y="41"/>
                  </a:lnTo>
                  <a:lnTo>
                    <a:pt x="172" y="42"/>
                  </a:lnTo>
                  <a:lnTo>
                    <a:pt x="173" y="43"/>
                  </a:lnTo>
                  <a:lnTo>
                    <a:pt x="173" y="44"/>
                  </a:lnTo>
                  <a:lnTo>
                    <a:pt x="173" y="45"/>
                  </a:lnTo>
                  <a:lnTo>
                    <a:pt x="173" y="46"/>
                  </a:lnTo>
                  <a:lnTo>
                    <a:pt x="172" y="46"/>
                  </a:lnTo>
                  <a:lnTo>
                    <a:pt x="172" y="48"/>
                  </a:lnTo>
                  <a:lnTo>
                    <a:pt x="171" y="49"/>
                  </a:lnTo>
                  <a:lnTo>
                    <a:pt x="171" y="50"/>
                  </a:lnTo>
                  <a:lnTo>
                    <a:pt x="171" y="51"/>
                  </a:lnTo>
                  <a:lnTo>
                    <a:pt x="171" y="52"/>
                  </a:lnTo>
                  <a:lnTo>
                    <a:pt x="171" y="53"/>
                  </a:lnTo>
                  <a:lnTo>
                    <a:pt x="169" y="54"/>
                  </a:lnTo>
                  <a:lnTo>
                    <a:pt x="169" y="55"/>
                  </a:lnTo>
                  <a:lnTo>
                    <a:pt x="169" y="57"/>
                  </a:lnTo>
                  <a:lnTo>
                    <a:pt x="168" y="58"/>
                  </a:lnTo>
                  <a:lnTo>
                    <a:pt x="166" y="60"/>
                  </a:lnTo>
                  <a:lnTo>
                    <a:pt x="165" y="60"/>
                  </a:lnTo>
                  <a:lnTo>
                    <a:pt x="165" y="61"/>
                  </a:lnTo>
                  <a:lnTo>
                    <a:pt x="164" y="61"/>
                  </a:lnTo>
                  <a:lnTo>
                    <a:pt x="164" y="62"/>
                  </a:lnTo>
                  <a:lnTo>
                    <a:pt x="164" y="63"/>
                  </a:lnTo>
                  <a:lnTo>
                    <a:pt x="164" y="65"/>
                  </a:lnTo>
                  <a:lnTo>
                    <a:pt x="164" y="66"/>
                  </a:lnTo>
                  <a:lnTo>
                    <a:pt x="165" y="66"/>
                  </a:lnTo>
                  <a:lnTo>
                    <a:pt x="165" y="67"/>
                  </a:lnTo>
                  <a:lnTo>
                    <a:pt x="166" y="68"/>
                  </a:lnTo>
                  <a:lnTo>
                    <a:pt x="168" y="70"/>
                  </a:lnTo>
                  <a:lnTo>
                    <a:pt x="169" y="71"/>
                  </a:lnTo>
                  <a:lnTo>
                    <a:pt x="169" y="72"/>
                  </a:lnTo>
                  <a:lnTo>
                    <a:pt x="172" y="74"/>
                  </a:lnTo>
                  <a:lnTo>
                    <a:pt x="172" y="74"/>
                  </a:lnTo>
                  <a:lnTo>
                    <a:pt x="173" y="75"/>
                  </a:lnTo>
                  <a:lnTo>
                    <a:pt x="174" y="75"/>
                  </a:lnTo>
                  <a:lnTo>
                    <a:pt x="174" y="74"/>
                  </a:lnTo>
                  <a:lnTo>
                    <a:pt x="175" y="74"/>
                  </a:lnTo>
                  <a:lnTo>
                    <a:pt x="175" y="74"/>
                  </a:lnTo>
                  <a:lnTo>
                    <a:pt x="176" y="74"/>
                  </a:lnTo>
                  <a:lnTo>
                    <a:pt x="177" y="74"/>
                  </a:lnTo>
                  <a:lnTo>
                    <a:pt x="177" y="75"/>
                  </a:lnTo>
                  <a:lnTo>
                    <a:pt x="178" y="76"/>
                  </a:lnTo>
                  <a:lnTo>
                    <a:pt x="178" y="83"/>
                  </a:lnTo>
                  <a:lnTo>
                    <a:pt x="180" y="84"/>
                  </a:lnTo>
                  <a:lnTo>
                    <a:pt x="180" y="85"/>
                  </a:lnTo>
                  <a:lnTo>
                    <a:pt x="180" y="86"/>
                  </a:lnTo>
                  <a:lnTo>
                    <a:pt x="181" y="86"/>
                  </a:lnTo>
                  <a:lnTo>
                    <a:pt x="182" y="87"/>
                  </a:lnTo>
                  <a:lnTo>
                    <a:pt x="183" y="86"/>
                  </a:lnTo>
                  <a:lnTo>
                    <a:pt x="184" y="86"/>
                  </a:lnTo>
                  <a:lnTo>
                    <a:pt x="185" y="86"/>
                  </a:lnTo>
                  <a:lnTo>
                    <a:pt x="186" y="86"/>
                  </a:lnTo>
                  <a:lnTo>
                    <a:pt x="188" y="86"/>
                  </a:lnTo>
                  <a:lnTo>
                    <a:pt x="189" y="86"/>
                  </a:lnTo>
                  <a:lnTo>
                    <a:pt x="189" y="87"/>
                  </a:lnTo>
                  <a:lnTo>
                    <a:pt x="190" y="87"/>
                  </a:lnTo>
                  <a:lnTo>
                    <a:pt x="190" y="90"/>
                  </a:lnTo>
                  <a:lnTo>
                    <a:pt x="190" y="91"/>
                  </a:lnTo>
                  <a:lnTo>
                    <a:pt x="190" y="92"/>
                  </a:lnTo>
                  <a:lnTo>
                    <a:pt x="190" y="93"/>
                  </a:lnTo>
                  <a:lnTo>
                    <a:pt x="189" y="94"/>
                  </a:lnTo>
                  <a:lnTo>
                    <a:pt x="189" y="95"/>
                  </a:lnTo>
                  <a:lnTo>
                    <a:pt x="188" y="95"/>
                  </a:lnTo>
                  <a:lnTo>
                    <a:pt x="188" y="96"/>
                  </a:lnTo>
                  <a:lnTo>
                    <a:pt x="188" y="97"/>
                  </a:lnTo>
                  <a:lnTo>
                    <a:pt x="189" y="99"/>
                  </a:lnTo>
                  <a:lnTo>
                    <a:pt x="189" y="100"/>
                  </a:lnTo>
                  <a:lnTo>
                    <a:pt x="189" y="101"/>
                  </a:lnTo>
                  <a:lnTo>
                    <a:pt x="190" y="101"/>
                  </a:lnTo>
                  <a:lnTo>
                    <a:pt x="189" y="102"/>
                  </a:lnTo>
                  <a:lnTo>
                    <a:pt x="188" y="103"/>
                  </a:lnTo>
                  <a:lnTo>
                    <a:pt x="185" y="104"/>
                  </a:lnTo>
                  <a:lnTo>
                    <a:pt x="185" y="105"/>
                  </a:lnTo>
                  <a:lnTo>
                    <a:pt x="185" y="107"/>
                  </a:lnTo>
                  <a:lnTo>
                    <a:pt x="186" y="107"/>
                  </a:lnTo>
                  <a:lnTo>
                    <a:pt x="186" y="108"/>
                  </a:lnTo>
                  <a:lnTo>
                    <a:pt x="185" y="109"/>
                  </a:lnTo>
                  <a:lnTo>
                    <a:pt x="184" y="109"/>
                  </a:lnTo>
                  <a:lnTo>
                    <a:pt x="183" y="109"/>
                  </a:lnTo>
                  <a:lnTo>
                    <a:pt x="181" y="110"/>
                  </a:lnTo>
                  <a:lnTo>
                    <a:pt x="180" y="110"/>
                  </a:lnTo>
                  <a:lnTo>
                    <a:pt x="180" y="112"/>
                  </a:lnTo>
                  <a:lnTo>
                    <a:pt x="178" y="113"/>
                  </a:lnTo>
                  <a:lnTo>
                    <a:pt x="178" y="114"/>
                  </a:lnTo>
                  <a:lnTo>
                    <a:pt x="180" y="114"/>
                  </a:lnTo>
                  <a:lnTo>
                    <a:pt x="180" y="116"/>
                  </a:lnTo>
                  <a:lnTo>
                    <a:pt x="181" y="117"/>
                  </a:lnTo>
                  <a:lnTo>
                    <a:pt x="181" y="118"/>
                  </a:lnTo>
                  <a:lnTo>
                    <a:pt x="182" y="119"/>
                  </a:lnTo>
                  <a:lnTo>
                    <a:pt x="182" y="120"/>
                  </a:lnTo>
                  <a:lnTo>
                    <a:pt x="183" y="120"/>
                  </a:lnTo>
                  <a:lnTo>
                    <a:pt x="184" y="120"/>
                  </a:lnTo>
                  <a:lnTo>
                    <a:pt x="184" y="121"/>
                  </a:lnTo>
                  <a:lnTo>
                    <a:pt x="185" y="121"/>
                  </a:lnTo>
                  <a:lnTo>
                    <a:pt x="186" y="120"/>
                  </a:lnTo>
                  <a:lnTo>
                    <a:pt x="188" y="120"/>
                  </a:lnTo>
                  <a:lnTo>
                    <a:pt x="189" y="121"/>
                  </a:lnTo>
                  <a:lnTo>
                    <a:pt x="190" y="121"/>
                  </a:lnTo>
                  <a:lnTo>
                    <a:pt x="191" y="121"/>
                  </a:lnTo>
                  <a:lnTo>
                    <a:pt x="191" y="122"/>
                  </a:lnTo>
                  <a:lnTo>
                    <a:pt x="191" y="126"/>
                  </a:lnTo>
                  <a:lnTo>
                    <a:pt x="191" y="128"/>
                  </a:lnTo>
                  <a:lnTo>
                    <a:pt x="191" y="128"/>
                  </a:lnTo>
                  <a:lnTo>
                    <a:pt x="191" y="129"/>
                  </a:lnTo>
                  <a:lnTo>
                    <a:pt x="190" y="130"/>
                  </a:lnTo>
                  <a:lnTo>
                    <a:pt x="189" y="130"/>
                  </a:lnTo>
                  <a:lnTo>
                    <a:pt x="188" y="130"/>
                  </a:lnTo>
                  <a:lnTo>
                    <a:pt x="185" y="130"/>
                  </a:lnTo>
                  <a:lnTo>
                    <a:pt x="185" y="131"/>
                  </a:lnTo>
                  <a:lnTo>
                    <a:pt x="185" y="133"/>
                  </a:lnTo>
                  <a:lnTo>
                    <a:pt x="186" y="135"/>
                  </a:lnTo>
                  <a:lnTo>
                    <a:pt x="188" y="136"/>
                  </a:lnTo>
                  <a:lnTo>
                    <a:pt x="188" y="137"/>
                  </a:lnTo>
                  <a:lnTo>
                    <a:pt x="189" y="138"/>
                  </a:lnTo>
                  <a:lnTo>
                    <a:pt x="189" y="139"/>
                  </a:lnTo>
                  <a:lnTo>
                    <a:pt x="189" y="141"/>
                  </a:lnTo>
                  <a:lnTo>
                    <a:pt x="189" y="142"/>
                  </a:lnTo>
                  <a:lnTo>
                    <a:pt x="189" y="143"/>
                  </a:lnTo>
                  <a:lnTo>
                    <a:pt x="189" y="144"/>
                  </a:lnTo>
                  <a:lnTo>
                    <a:pt x="188" y="145"/>
                  </a:lnTo>
                  <a:lnTo>
                    <a:pt x="186" y="145"/>
                  </a:lnTo>
                  <a:lnTo>
                    <a:pt x="186" y="146"/>
                  </a:lnTo>
                  <a:lnTo>
                    <a:pt x="186" y="147"/>
                  </a:lnTo>
                  <a:lnTo>
                    <a:pt x="188" y="148"/>
                  </a:lnTo>
                  <a:lnTo>
                    <a:pt x="188" y="150"/>
                  </a:lnTo>
                  <a:lnTo>
                    <a:pt x="188" y="151"/>
                  </a:lnTo>
                  <a:lnTo>
                    <a:pt x="186" y="151"/>
                  </a:lnTo>
                  <a:lnTo>
                    <a:pt x="186" y="152"/>
                  </a:lnTo>
                  <a:lnTo>
                    <a:pt x="185" y="152"/>
                  </a:lnTo>
                  <a:lnTo>
                    <a:pt x="184" y="154"/>
                  </a:lnTo>
                  <a:lnTo>
                    <a:pt x="182" y="155"/>
                  </a:lnTo>
                  <a:lnTo>
                    <a:pt x="180" y="155"/>
                  </a:lnTo>
                  <a:lnTo>
                    <a:pt x="178" y="155"/>
                  </a:lnTo>
                  <a:lnTo>
                    <a:pt x="177" y="156"/>
                  </a:lnTo>
                  <a:lnTo>
                    <a:pt x="176" y="158"/>
                  </a:lnTo>
                  <a:lnTo>
                    <a:pt x="175" y="159"/>
                  </a:lnTo>
                  <a:lnTo>
                    <a:pt x="174" y="158"/>
                  </a:lnTo>
                  <a:lnTo>
                    <a:pt x="174" y="160"/>
                  </a:lnTo>
                  <a:lnTo>
                    <a:pt x="174" y="161"/>
                  </a:lnTo>
                  <a:lnTo>
                    <a:pt x="173" y="161"/>
                  </a:lnTo>
                  <a:lnTo>
                    <a:pt x="173" y="163"/>
                  </a:lnTo>
                  <a:lnTo>
                    <a:pt x="172" y="163"/>
                  </a:lnTo>
                  <a:lnTo>
                    <a:pt x="168" y="163"/>
                  </a:lnTo>
                  <a:lnTo>
                    <a:pt x="167" y="163"/>
                  </a:lnTo>
                  <a:lnTo>
                    <a:pt x="165" y="162"/>
                  </a:lnTo>
                  <a:lnTo>
                    <a:pt x="159" y="162"/>
                  </a:lnTo>
                  <a:lnTo>
                    <a:pt x="150" y="162"/>
                  </a:lnTo>
                  <a:lnTo>
                    <a:pt x="150" y="117"/>
                  </a:lnTo>
                  <a:lnTo>
                    <a:pt x="150" y="109"/>
                  </a:lnTo>
                  <a:lnTo>
                    <a:pt x="150" y="107"/>
                  </a:lnTo>
                  <a:lnTo>
                    <a:pt x="150" y="105"/>
                  </a:lnTo>
                  <a:lnTo>
                    <a:pt x="149" y="105"/>
                  </a:lnTo>
                  <a:lnTo>
                    <a:pt x="148" y="104"/>
                  </a:lnTo>
                  <a:lnTo>
                    <a:pt x="147" y="103"/>
                  </a:lnTo>
                  <a:lnTo>
                    <a:pt x="147" y="103"/>
                  </a:lnTo>
                  <a:lnTo>
                    <a:pt x="146" y="104"/>
                  </a:lnTo>
                  <a:lnTo>
                    <a:pt x="145" y="103"/>
                  </a:lnTo>
                  <a:lnTo>
                    <a:pt x="143" y="103"/>
                  </a:lnTo>
                  <a:lnTo>
                    <a:pt x="142" y="103"/>
                  </a:lnTo>
                  <a:lnTo>
                    <a:pt x="141" y="104"/>
                  </a:lnTo>
                  <a:lnTo>
                    <a:pt x="140" y="104"/>
                  </a:lnTo>
                  <a:lnTo>
                    <a:pt x="140" y="105"/>
                  </a:lnTo>
                  <a:lnTo>
                    <a:pt x="139" y="105"/>
                  </a:lnTo>
                  <a:lnTo>
                    <a:pt x="138" y="105"/>
                  </a:lnTo>
                  <a:lnTo>
                    <a:pt x="137" y="105"/>
                  </a:lnTo>
                  <a:lnTo>
                    <a:pt x="137" y="107"/>
                  </a:lnTo>
                  <a:lnTo>
                    <a:pt x="135" y="107"/>
                  </a:lnTo>
                  <a:lnTo>
                    <a:pt x="135" y="105"/>
                  </a:lnTo>
                  <a:lnTo>
                    <a:pt x="135" y="104"/>
                  </a:lnTo>
                  <a:lnTo>
                    <a:pt x="134" y="104"/>
                  </a:lnTo>
                  <a:lnTo>
                    <a:pt x="134" y="105"/>
                  </a:lnTo>
                  <a:lnTo>
                    <a:pt x="133" y="105"/>
                  </a:lnTo>
                  <a:lnTo>
                    <a:pt x="132" y="107"/>
                  </a:lnTo>
                  <a:lnTo>
                    <a:pt x="132" y="108"/>
                  </a:lnTo>
                  <a:lnTo>
                    <a:pt x="132" y="107"/>
                  </a:lnTo>
                  <a:lnTo>
                    <a:pt x="131" y="107"/>
                  </a:lnTo>
                  <a:lnTo>
                    <a:pt x="130" y="105"/>
                  </a:lnTo>
                  <a:lnTo>
                    <a:pt x="129" y="105"/>
                  </a:lnTo>
                  <a:lnTo>
                    <a:pt x="126" y="107"/>
                  </a:lnTo>
                  <a:lnTo>
                    <a:pt x="125" y="107"/>
                  </a:lnTo>
                  <a:lnTo>
                    <a:pt x="125" y="105"/>
                  </a:lnTo>
                  <a:lnTo>
                    <a:pt x="123" y="105"/>
                  </a:lnTo>
                  <a:lnTo>
                    <a:pt x="122" y="105"/>
                  </a:lnTo>
                  <a:lnTo>
                    <a:pt x="121" y="104"/>
                  </a:lnTo>
                  <a:lnTo>
                    <a:pt x="120" y="103"/>
                  </a:lnTo>
                  <a:lnTo>
                    <a:pt x="120" y="103"/>
                  </a:lnTo>
                  <a:lnTo>
                    <a:pt x="118" y="103"/>
                  </a:lnTo>
                  <a:lnTo>
                    <a:pt x="117" y="103"/>
                  </a:lnTo>
                  <a:lnTo>
                    <a:pt x="116" y="103"/>
                  </a:lnTo>
                  <a:lnTo>
                    <a:pt x="115" y="103"/>
                  </a:lnTo>
                  <a:lnTo>
                    <a:pt x="114" y="103"/>
                  </a:lnTo>
                  <a:lnTo>
                    <a:pt x="112" y="103"/>
                  </a:lnTo>
                  <a:lnTo>
                    <a:pt x="111" y="103"/>
                  </a:lnTo>
                  <a:lnTo>
                    <a:pt x="111" y="104"/>
                  </a:lnTo>
                  <a:lnTo>
                    <a:pt x="109" y="104"/>
                  </a:lnTo>
                  <a:lnTo>
                    <a:pt x="108" y="104"/>
                  </a:lnTo>
                  <a:lnTo>
                    <a:pt x="107" y="105"/>
                  </a:lnTo>
                  <a:lnTo>
                    <a:pt x="106" y="105"/>
                  </a:lnTo>
                  <a:lnTo>
                    <a:pt x="104" y="105"/>
                  </a:lnTo>
                  <a:lnTo>
                    <a:pt x="103" y="105"/>
                  </a:lnTo>
                  <a:lnTo>
                    <a:pt x="102" y="105"/>
                  </a:lnTo>
                  <a:lnTo>
                    <a:pt x="102" y="104"/>
                  </a:lnTo>
                  <a:lnTo>
                    <a:pt x="100" y="104"/>
                  </a:lnTo>
                  <a:lnTo>
                    <a:pt x="99" y="104"/>
                  </a:lnTo>
                  <a:lnTo>
                    <a:pt x="98" y="105"/>
                  </a:lnTo>
                  <a:lnTo>
                    <a:pt x="98" y="107"/>
                  </a:lnTo>
                  <a:lnTo>
                    <a:pt x="97" y="107"/>
                  </a:lnTo>
                  <a:lnTo>
                    <a:pt x="96" y="107"/>
                  </a:lnTo>
                  <a:lnTo>
                    <a:pt x="95" y="108"/>
                  </a:lnTo>
                  <a:lnTo>
                    <a:pt x="94" y="108"/>
                  </a:lnTo>
                  <a:lnTo>
                    <a:pt x="94" y="109"/>
                  </a:lnTo>
                  <a:lnTo>
                    <a:pt x="92" y="109"/>
                  </a:lnTo>
                  <a:lnTo>
                    <a:pt x="92" y="110"/>
                  </a:lnTo>
                  <a:lnTo>
                    <a:pt x="92" y="110"/>
                  </a:lnTo>
                  <a:lnTo>
                    <a:pt x="92" y="111"/>
                  </a:lnTo>
                  <a:lnTo>
                    <a:pt x="91" y="112"/>
                  </a:lnTo>
                  <a:lnTo>
                    <a:pt x="90" y="112"/>
                  </a:lnTo>
                  <a:lnTo>
                    <a:pt x="90" y="113"/>
                  </a:lnTo>
                  <a:lnTo>
                    <a:pt x="89" y="113"/>
                  </a:lnTo>
                  <a:lnTo>
                    <a:pt x="88" y="114"/>
                  </a:lnTo>
                  <a:lnTo>
                    <a:pt x="87" y="116"/>
                  </a:lnTo>
                  <a:lnTo>
                    <a:pt x="86" y="116"/>
                  </a:lnTo>
                  <a:lnTo>
                    <a:pt x="85" y="117"/>
                  </a:lnTo>
                  <a:lnTo>
                    <a:pt x="83" y="117"/>
                  </a:lnTo>
                  <a:lnTo>
                    <a:pt x="83" y="116"/>
                  </a:lnTo>
                  <a:lnTo>
                    <a:pt x="82" y="116"/>
                  </a:lnTo>
                  <a:lnTo>
                    <a:pt x="81" y="116"/>
                  </a:lnTo>
                  <a:lnTo>
                    <a:pt x="80" y="116"/>
                  </a:lnTo>
                  <a:lnTo>
                    <a:pt x="80" y="114"/>
                  </a:lnTo>
                  <a:lnTo>
                    <a:pt x="79" y="114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78" y="111"/>
                  </a:lnTo>
                  <a:lnTo>
                    <a:pt x="77" y="111"/>
                  </a:lnTo>
                  <a:lnTo>
                    <a:pt x="75" y="109"/>
                  </a:lnTo>
                  <a:lnTo>
                    <a:pt x="74" y="110"/>
                  </a:lnTo>
                  <a:lnTo>
                    <a:pt x="73" y="110"/>
                  </a:lnTo>
                  <a:lnTo>
                    <a:pt x="72" y="110"/>
                  </a:lnTo>
                  <a:lnTo>
                    <a:pt x="71" y="110"/>
                  </a:lnTo>
                  <a:lnTo>
                    <a:pt x="70" y="110"/>
                  </a:lnTo>
                  <a:lnTo>
                    <a:pt x="69" y="110"/>
                  </a:lnTo>
                  <a:lnTo>
                    <a:pt x="68" y="110"/>
                  </a:lnTo>
                  <a:lnTo>
                    <a:pt x="66" y="110"/>
                  </a:lnTo>
                  <a:lnTo>
                    <a:pt x="65" y="110"/>
                  </a:lnTo>
                  <a:lnTo>
                    <a:pt x="65" y="109"/>
                  </a:lnTo>
                  <a:lnTo>
                    <a:pt x="65" y="108"/>
                  </a:lnTo>
                  <a:lnTo>
                    <a:pt x="65" y="107"/>
                  </a:lnTo>
                  <a:lnTo>
                    <a:pt x="64" y="107"/>
                  </a:lnTo>
                  <a:lnTo>
                    <a:pt x="64" y="105"/>
                  </a:lnTo>
                  <a:lnTo>
                    <a:pt x="64" y="104"/>
                  </a:lnTo>
                  <a:lnTo>
                    <a:pt x="64" y="103"/>
                  </a:lnTo>
                  <a:lnTo>
                    <a:pt x="64" y="102"/>
                  </a:lnTo>
                  <a:lnTo>
                    <a:pt x="63" y="101"/>
                  </a:lnTo>
                  <a:lnTo>
                    <a:pt x="63" y="101"/>
                  </a:lnTo>
                  <a:lnTo>
                    <a:pt x="63" y="100"/>
                  </a:lnTo>
                  <a:lnTo>
                    <a:pt x="63" y="99"/>
                  </a:lnTo>
                  <a:lnTo>
                    <a:pt x="62" y="97"/>
                  </a:lnTo>
                  <a:lnTo>
                    <a:pt x="62" y="94"/>
                  </a:lnTo>
                  <a:lnTo>
                    <a:pt x="61" y="93"/>
                  </a:lnTo>
                  <a:lnTo>
                    <a:pt x="61" y="92"/>
                  </a:lnTo>
                  <a:lnTo>
                    <a:pt x="61" y="91"/>
                  </a:lnTo>
                  <a:lnTo>
                    <a:pt x="61" y="90"/>
                  </a:lnTo>
                  <a:lnTo>
                    <a:pt x="60" y="90"/>
                  </a:lnTo>
                  <a:lnTo>
                    <a:pt x="60" y="88"/>
                  </a:lnTo>
                  <a:lnTo>
                    <a:pt x="60" y="87"/>
                  </a:lnTo>
                  <a:lnTo>
                    <a:pt x="60" y="86"/>
                  </a:lnTo>
                  <a:lnTo>
                    <a:pt x="58" y="85"/>
                  </a:lnTo>
                  <a:lnTo>
                    <a:pt x="58" y="84"/>
                  </a:lnTo>
                  <a:lnTo>
                    <a:pt x="57" y="84"/>
                  </a:lnTo>
                  <a:lnTo>
                    <a:pt x="57" y="83"/>
                  </a:lnTo>
                  <a:lnTo>
                    <a:pt x="57" y="82"/>
                  </a:lnTo>
                  <a:lnTo>
                    <a:pt x="56" y="82"/>
                  </a:lnTo>
                  <a:lnTo>
                    <a:pt x="56" y="80"/>
                  </a:lnTo>
                  <a:lnTo>
                    <a:pt x="55" y="80"/>
                  </a:lnTo>
                  <a:lnTo>
                    <a:pt x="54" y="82"/>
                  </a:lnTo>
                  <a:lnTo>
                    <a:pt x="53" y="82"/>
                  </a:lnTo>
                  <a:lnTo>
                    <a:pt x="53" y="80"/>
                  </a:lnTo>
                  <a:lnTo>
                    <a:pt x="52" y="80"/>
                  </a:lnTo>
                  <a:lnTo>
                    <a:pt x="52" y="79"/>
                  </a:lnTo>
                  <a:lnTo>
                    <a:pt x="52" y="78"/>
                  </a:lnTo>
                  <a:lnTo>
                    <a:pt x="53" y="78"/>
                  </a:lnTo>
                  <a:lnTo>
                    <a:pt x="54" y="77"/>
                  </a:lnTo>
                  <a:lnTo>
                    <a:pt x="53" y="76"/>
                  </a:lnTo>
                  <a:lnTo>
                    <a:pt x="53" y="75"/>
                  </a:lnTo>
                  <a:lnTo>
                    <a:pt x="54" y="75"/>
                  </a:lnTo>
                  <a:lnTo>
                    <a:pt x="53" y="74"/>
                  </a:lnTo>
                  <a:lnTo>
                    <a:pt x="53" y="74"/>
                  </a:lnTo>
                  <a:lnTo>
                    <a:pt x="53" y="72"/>
                  </a:lnTo>
                  <a:lnTo>
                    <a:pt x="52" y="72"/>
                  </a:lnTo>
                  <a:lnTo>
                    <a:pt x="51" y="71"/>
                  </a:lnTo>
                  <a:lnTo>
                    <a:pt x="49" y="71"/>
                  </a:lnTo>
                  <a:lnTo>
                    <a:pt x="48" y="71"/>
                  </a:lnTo>
                  <a:lnTo>
                    <a:pt x="47" y="70"/>
                  </a:lnTo>
                  <a:lnTo>
                    <a:pt x="47" y="69"/>
                  </a:lnTo>
                  <a:lnTo>
                    <a:pt x="46" y="69"/>
                  </a:lnTo>
                  <a:lnTo>
                    <a:pt x="46" y="68"/>
                  </a:lnTo>
                  <a:lnTo>
                    <a:pt x="45" y="67"/>
                  </a:lnTo>
                  <a:lnTo>
                    <a:pt x="45" y="66"/>
                  </a:lnTo>
                  <a:lnTo>
                    <a:pt x="46" y="65"/>
                  </a:lnTo>
                  <a:lnTo>
                    <a:pt x="45" y="65"/>
                  </a:lnTo>
                  <a:lnTo>
                    <a:pt x="45" y="63"/>
                  </a:lnTo>
                  <a:lnTo>
                    <a:pt x="45" y="62"/>
                  </a:lnTo>
                  <a:lnTo>
                    <a:pt x="44" y="62"/>
                  </a:lnTo>
                  <a:lnTo>
                    <a:pt x="44" y="61"/>
                  </a:lnTo>
                  <a:lnTo>
                    <a:pt x="43" y="61"/>
                  </a:lnTo>
                  <a:lnTo>
                    <a:pt x="43" y="62"/>
                  </a:lnTo>
                  <a:lnTo>
                    <a:pt x="42" y="61"/>
                  </a:lnTo>
                  <a:lnTo>
                    <a:pt x="40" y="60"/>
                  </a:lnTo>
                  <a:lnTo>
                    <a:pt x="40" y="59"/>
                  </a:lnTo>
                  <a:lnTo>
                    <a:pt x="40" y="58"/>
                  </a:lnTo>
                  <a:lnTo>
                    <a:pt x="39" y="54"/>
                  </a:lnTo>
                  <a:lnTo>
                    <a:pt x="40" y="54"/>
                  </a:lnTo>
                  <a:lnTo>
                    <a:pt x="39" y="53"/>
                  </a:lnTo>
                  <a:lnTo>
                    <a:pt x="39" y="52"/>
                  </a:lnTo>
                  <a:lnTo>
                    <a:pt x="38" y="51"/>
                  </a:lnTo>
                  <a:lnTo>
                    <a:pt x="38" y="50"/>
                  </a:lnTo>
                  <a:lnTo>
                    <a:pt x="38" y="49"/>
                  </a:lnTo>
                  <a:lnTo>
                    <a:pt x="37" y="48"/>
                  </a:lnTo>
                  <a:lnTo>
                    <a:pt x="37" y="46"/>
                  </a:lnTo>
                  <a:lnTo>
                    <a:pt x="36" y="46"/>
                  </a:lnTo>
                  <a:lnTo>
                    <a:pt x="36" y="45"/>
                  </a:lnTo>
                  <a:lnTo>
                    <a:pt x="36" y="44"/>
                  </a:lnTo>
                  <a:lnTo>
                    <a:pt x="36" y="43"/>
                  </a:lnTo>
                  <a:lnTo>
                    <a:pt x="36" y="42"/>
                  </a:lnTo>
                  <a:lnTo>
                    <a:pt x="35" y="41"/>
                  </a:lnTo>
                  <a:lnTo>
                    <a:pt x="35" y="40"/>
                  </a:lnTo>
                  <a:lnTo>
                    <a:pt x="35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5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1" y="33"/>
                  </a:lnTo>
                  <a:lnTo>
                    <a:pt x="31" y="32"/>
                  </a:lnTo>
                  <a:lnTo>
                    <a:pt x="30" y="31"/>
                  </a:lnTo>
                  <a:lnTo>
                    <a:pt x="30" y="29"/>
                  </a:lnTo>
                  <a:lnTo>
                    <a:pt x="30" y="28"/>
                  </a:lnTo>
                  <a:lnTo>
                    <a:pt x="29" y="27"/>
                  </a:lnTo>
                  <a:lnTo>
                    <a:pt x="29" y="26"/>
                  </a:lnTo>
                  <a:lnTo>
                    <a:pt x="28" y="25"/>
                  </a:lnTo>
                  <a:lnTo>
                    <a:pt x="28" y="24"/>
                  </a:lnTo>
                  <a:lnTo>
                    <a:pt x="28" y="23"/>
                  </a:lnTo>
                  <a:lnTo>
                    <a:pt x="27" y="23"/>
                  </a:lnTo>
                  <a:lnTo>
                    <a:pt x="26" y="23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21" y="21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19" y="20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7" y="21"/>
                  </a:lnTo>
                  <a:lnTo>
                    <a:pt x="15" y="21"/>
                  </a:lnTo>
                  <a:lnTo>
                    <a:pt x="15" y="23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6" y="19"/>
                  </a:lnTo>
                  <a:lnTo>
                    <a:pt x="6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69" y="0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5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1" y="0"/>
                  </a:lnTo>
                  <a:lnTo>
                    <a:pt x="82" y="0"/>
                  </a:lnTo>
                  <a:lnTo>
                    <a:pt x="83" y="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19" name="Freeform 77">
              <a:extLst>
                <a:ext uri="{FF2B5EF4-FFF2-40B4-BE49-F238E27FC236}">
                  <a16:creationId xmlns:a16="http://schemas.microsoft.com/office/drawing/2014/main" id="{3D37E242-84DC-46F4-1CFF-CBBAC357B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588" y="2311400"/>
              <a:ext cx="176213" cy="257175"/>
            </a:xfrm>
            <a:custGeom>
              <a:avLst/>
              <a:gdLst>
                <a:gd name="T0" fmla="*/ 85 w 111"/>
                <a:gd name="T1" fmla="*/ 44 h 162"/>
                <a:gd name="T2" fmla="*/ 102 w 111"/>
                <a:gd name="T3" fmla="*/ 62 h 162"/>
                <a:gd name="T4" fmla="*/ 99 w 111"/>
                <a:gd name="T5" fmla="*/ 68 h 162"/>
                <a:gd name="T6" fmla="*/ 97 w 111"/>
                <a:gd name="T7" fmla="*/ 71 h 162"/>
                <a:gd name="T8" fmla="*/ 95 w 111"/>
                <a:gd name="T9" fmla="*/ 76 h 162"/>
                <a:gd name="T10" fmla="*/ 95 w 111"/>
                <a:gd name="T11" fmla="*/ 80 h 162"/>
                <a:gd name="T12" fmla="*/ 94 w 111"/>
                <a:gd name="T13" fmla="*/ 86 h 162"/>
                <a:gd name="T14" fmla="*/ 96 w 111"/>
                <a:gd name="T15" fmla="*/ 90 h 162"/>
                <a:gd name="T16" fmla="*/ 99 w 111"/>
                <a:gd name="T17" fmla="*/ 93 h 162"/>
                <a:gd name="T18" fmla="*/ 100 w 111"/>
                <a:gd name="T19" fmla="*/ 97 h 162"/>
                <a:gd name="T20" fmla="*/ 102 w 111"/>
                <a:gd name="T21" fmla="*/ 103 h 162"/>
                <a:gd name="T22" fmla="*/ 105 w 111"/>
                <a:gd name="T23" fmla="*/ 105 h 162"/>
                <a:gd name="T24" fmla="*/ 106 w 111"/>
                <a:gd name="T25" fmla="*/ 110 h 162"/>
                <a:gd name="T26" fmla="*/ 108 w 111"/>
                <a:gd name="T27" fmla="*/ 115 h 162"/>
                <a:gd name="T28" fmla="*/ 110 w 111"/>
                <a:gd name="T29" fmla="*/ 118 h 162"/>
                <a:gd name="T30" fmla="*/ 110 w 111"/>
                <a:gd name="T31" fmla="*/ 123 h 162"/>
                <a:gd name="T32" fmla="*/ 107 w 111"/>
                <a:gd name="T33" fmla="*/ 128 h 162"/>
                <a:gd name="T34" fmla="*/ 106 w 111"/>
                <a:gd name="T35" fmla="*/ 131 h 162"/>
                <a:gd name="T36" fmla="*/ 106 w 111"/>
                <a:gd name="T37" fmla="*/ 137 h 162"/>
                <a:gd name="T38" fmla="*/ 104 w 111"/>
                <a:gd name="T39" fmla="*/ 141 h 162"/>
                <a:gd name="T40" fmla="*/ 99 w 111"/>
                <a:gd name="T41" fmla="*/ 141 h 162"/>
                <a:gd name="T42" fmla="*/ 95 w 111"/>
                <a:gd name="T43" fmla="*/ 143 h 162"/>
                <a:gd name="T44" fmla="*/ 94 w 111"/>
                <a:gd name="T45" fmla="*/ 147 h 162"/>
                <a:gd name="T46" fmla="*/ 96 w 111"/>
                <a:gd name="T47" fmla="*/ 150 h 162"/>
                <a:gd name="T48" fmla="*/ 94 w 111"/>
                <a:gd name="T49" fmla="*/ 153 h 162"/>
                <a:gd name="T50" fmla="*/ 93 w 111"/>
                <a:gd name="T51" fmla="*/ 155 h 162"/>
                <a:gd name="T52" fmla="*/ 93 w 111"/>
                <a:gd name="T53" fmla="*/ 158 h 162"/>
                <a:gd name="T54" fmla="*/ 87 w 111"/>
                <a:gd name="T55" fmla="*/ 157 h 162"/>
                <a:gd name="T56" fmla="*/ 79 w 111"/>
                <a:gd name="T57" fmla="*/ 153 h 162"/>
                <a:gd name="T58" fmla="*/ 79 w 111"/>
                <a:gd name="T59" fmla="*/ 146 h 162"/>
                <a:gd name="T60" fmla="*/ 78 w 111"/>
                <a:gd name="T61" fmla="*/ 140 h 162"/>
                <a:gd name="T62" fmla="*/ 74 w 111"/>
                <a:gd name="T63" fmla="*/ 137 h 162"/>
                <a:gd name="T64" fmla="*/ 66 w 111"/>
                <a:gd name="T65" fmla="*/ 137 h 162"/>
                <a:gd name="T66" fmla="*/ 64 w 111"/>
                <a:gd name="T67" fmla="*/ 140 h 162"/>
                <a:gd name="T68" fmla="*/ 59 w 111"/>
                <a:gd name="T69" fmla="*/ 141 h 162"/>
                <a:gd name="T70" fmla="*/ 54 w 111"/>
                <a:gd name="T71" fmla="*/ 145 h 162"/>
                <a:gd name="T72" fmla="*/ 50 w 111"/>
                <a:gd name="T73" fmla="*/ 147 h 162"/>
                <a:gd name="T74" fmla="*/ 44 w 111"/>
                <a:gd name="T75" fmla="*/ 150 h 162"/>
                <a:gd name="T76" fmla="*/ 38 w 111"/>
                <a:gd name="T77" fmla="*/ 150 h 162"/>
                <a:gd name="T78" fmla="*/ 14 w 111"/>
                <a:gd name="T79" fmla="*/ 135 h 162"/>
                <a:gd name="T80" fmla="*/ 1 w 111"/>
                <a:gd name="T81" fmla="*/ 130 h 162"/>
                <a:gd name="T82" fmla="*/ 0 w 111"/>
                <a:gd name="T83" fmla="*/ 123 h 162"/>
                <a:gd name="T84" fmla="*/ 0 w 111"/>
                <a:gd name="T85" fmla="*/ 103 h 162"/>
                <a:gd name="T86" fmla="*/ 0 w 111"/>
                <a:gd name="T87" fmla="*/ 76 h 162"/>
                <a:gd name="T88" fmla="*/ 0 w 111"/>
                <a:gd name="T89" fmla="*/ 64 h 162"/>
                <a:gd name="T90" fmla="*/ 5 w 111"/>
                <a:gd name="T91" fmla="*/ 56 h 162"/>
                <a:gd name="T92" fmla="*/ 14 w 111"/>
                <a:gd name="T93" fmla="*/ 48 h 162"/>
                <a:gd name="T94" fmla="*/ 23 w 111"/>
                <a:gd name="T95" fmla="*/ 42 h 162"/>
                <a:gd name="T96" fmla="*/ 27 w 111"/>
                <a:gd name="T97" fmla="*/ 38 h 162"/>
                <a:gd name="T98" fmla="*/ 28 w 111"/>
                <a:gd name="T99" fmla="*/ 34 h 162"/>
                <a:gd name="T100" fmla="*/ 31 w 111"/>
                <a:gd name="T101" fmla="*/ 28 h 162"/>
                <a:gd name="T102" fmla="*/ 35 w 111"/>
                <a:gd name="T103" fmla="*/ 26 h 162"/>
                <a:gd name="T104" fmla="*/ 35 w 111"/>
                <a:gd name="T105" fmla="*/ 21 h 162"/>
                <a:gd name="T106" fmla="*/ 38 w 111"/>
                <a:gd name="T107" fmla="*/ 20 h 162"/>
                <a:gd name="T108" fmla="*/ 40 w 111"/>
                <a:gd name="T109" fmla="*/ 16 h 162"/>
                <a:gd name="T110" fmla="*/ 39 w 111"/>
                <a:gd name="T111" fmla="*/ 12 h 162"/>
                <a:gd name="T112" fmla="*/ 39 w 111"/>
                <a:gd name="T113" fmla="*/ 6 h 162"/>
                <a:gd name="T114" fmla="*/ 37 w 111"/>
                <a:gd name="T115" fmla="*/ 2 h 162"/>
                <a:gd name="T116" fmla="*/ 39 w 111"/>
                <a:gd name="T117" fmla="*/ 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1" h="162">
                  <a:moveTo>
                    <a:pt x="39" y="3"/>
                  </a:moveTo>
                  <a:lnTo>
                    <a:pt x="62" y="22"/>
                  </a:lnTo>
                  <a:lnTo>
                    <a:pt x="64" y="25"/>
                  </a:lnTo>
                  <a:lnTo>
                    <a:pt x="79" y="38"/>
                  </a:lnTo>
                  <a:lnTo>
                    <a:pt x="85" y="44"/>
                  </a:lnTo>
                  <a:lnTo>
                    <a:pt x="102" y="59"/>
                  </a:lnTo>
                  <a:lnTo>
                    <a:pt x="103" y="60"/>
                  </a:lnTo>
                  <a:lnTo>
                    <a:pt x="103" y="61"/>
                  </a:lnTo>
                  <a:lnTo>
                    <a:pt x="102" y="61"/>
                  </a:lnTo>
                  <a:lnTo>
                    <a:pt x="102" y="62"/>
                  </a:lnTo>
                  <a:lnTo>
                    <a:pt x="100" y="63"/>
                  </a:lnTo>
                  <a:lnTo>
                    <a:pt x="100" y="64"/>
                  </a:lnTo>
                  <a:lnTo>
                    <a:pt x="99" y="65"/>
                  </a:lnTo>
                  <a:lnTo>
                    <a:pt x="100" y="67"/>
                  </a:lnTo>
                  <a:lnTo>
                    <a:pt x="99" y="68"/>
                  </a:lnTo>
                  <a:lnTo>
                    <a:pt x="99" y="69"/>
                  </a:lnTo>
                  <a:lnTo>
                    <a:pt x="98" y="69"/>
                  </a:lnTo>
                  <a:lnTo>
                    <a:pt x="98" y="70"/>
                  </a:lnTo>
                  <a:lnTo>
                    <a:pt x="98" y="71"/>
                  </a:lnTo>
                  <a:lnTo>
                    <a:pt x="97" y="71"/>
                  </a:lnTo>
                  <a:lnTo>
                    <a:pt x="96" y="71"/>
                  </a:lnTo>
                  <a:lnTo>
                    <a:pt x="95" y="72"/>
                  </a:lnTo>
                  <a:lnTo>
                    <a:pt x="95" y="73"/>
                  </a:lnTo>
                  <a:lnTo>
                    <a:pt x="95" y="74"/>
                  </a:lnTo>
                  <a:lnTo>
                    <a:pt x="95" y="76"/>
                  </a:lnTo>
                  <a:lnTo>
                    <a:pt x="95" y="76"/>
                  </a:lnTo>
                  <a:lnTo>
                    <a:pt x="95" y="77"/>
                  </a:lnTo>
                  <a:lnTo>
                    <a:pt x="95" y="78"/>
                  </a:lnTo>
                  <a:lnTo>
                    <a:pt x="95" y="79"/>
                  </a:lnTo>
                  <a:lnTo>
                    <a:pt x="95" y="80"/>
                  </a:lnTo>
                  <a:lnTo>
                    <a:pt x="95" y="81"/>
                  </a:lnTo>
                  <a:lnTo>
                    <a:pt x="94" y="82"/>
                  </a:lnTo>
                  <a:lnTo>
                    <a:pt x="94" y="84"/>
                  </a:lnTo>
                  <a:lnTo>
                    <a:pt x="94" y="85"/>
                  </a:lnTo>
                  <a:lnTo>
                    <a:pt x="94" y="86"/>
                  </a:lnTo>
                  <a:lnTo>
                    <a:pt x="94" y="87"/>
                  </a:lnTo>
                  <a:lnTo>
                    <a:pt x="94" y="88"/>
                  </a:lnTo>
                  <a:lnTo>
                    <a:pt x="95" y="88"/>
                  </a:lnTo>
                  <a:lnTo>
                    <a:pt x="96" y="89"/>
                  </a:lnTo>
                  <a:lnTo>
                    <a:pt x="96" y="90"/>
                  </a:lnTo>
                  <a:lnTo>
                    <a:pt x="97" y="90"/>
                  </a:lnTo>
                  <a:lnTo>
                    <a:pt x="98" y="90"/>
                  </a:lnTo>
                  <a:lnTo>
                    <a:pt x="98" y="92"/>
                  </a:lnTo>
                  <a:lnTo>
                    <a:pt x="99" y="92"/>
                  </a:lnTo>
                  <a:lnTo>
                    <a:pt x="99" y="93"/>
                  </a:lnTo>
                  <a:lnTo>
                    <a:pt x="99" y="94"/>
                  </a:lnTo>
                  <a:lnTo>
                    <a:pt x="99" y="95"/>
                  </a:lnTo>
                  <a:lnTo>
                    <a:pt x="100" y="95"/>
                  </a:lnTo>
                  <a:lnTo>
                    <a:pt x="100" y="96"/>
                  </a:lnTo>
                  <a:lnTo>
                    <a:pt x="100" y="97"/>
                  </a:lnTo>
                  <a:lnTo>
                    <a:pt x="100" y="98"/>
                  </a:lnTo>
                  <a:lnTo>
                    <a:pt x="100" y="99"/>
                  </a:lnTo>
                  <a:lnTo>
                    <a:pt x="102" y="101"/>
                  </a:lnTo>
                  <a:lnTo>
                    <a:pt x="102" y="102"/>
                  </a:lnTo>
                  <a:lnTo>
                    <a:pt x="102" y="103"/>
                  </a:lnTo>
                  <a:lnTo>
                    <a:pt x="103" y="103"/>
                  </a:lnTo>
                  <a:lnTo>
                    <a:pt x="103" y="103"/>
                  </a:lnTo>
                  <a:lnTo>
                    <a:pt x="104" y="104"/>
                  </a:lnTo>
                  <a:lnTo>
                    <a:pt x="105" y="104"/>
                  </a:lnTo>
                  <a:lnTo>
                    <a:pt x="105" y="105"/>
                  </a:lnTo>
                  <a:lnTo>
                    <a:pt x="105" y="106"/>
                  </a:lnTo>
                  <a:lnTo>
                    <a:pt x="105" y="107"/>
                  </a:lnTo>
                  <a:lnTo>
                    <a:pt x="105" y="109"/>
                  </a:lnTo>
                  <a:lnTo>
                    <a:pt x="106" y="109"/>
                  </a:lnTo>
                  <a:lnTo>
                    <a:pt x="106" y="110"/>
                  </a:lnTo>
                  <a:lnTo>
                    <a:pt x="107" y="111"/>
                  </a:lnTo>
                  <a:lnTo>
                    <a:pt x="107" y="112"/>
                  </a:lnTo>
                  <a:lnTo>
                    <a:pt x="107" y="113"/>
                  </a:lnTo>
                  <a:lnTo>
                    <a:pt x="107" y="114"/>
                  </a:lnTo>
                  <a:lnTo>
                    <a:pt x="108" y="115"/>
                  </a:lnTo>
                  <a:lnTo>
                    <a:pt x="110" y="115"/>
                  </a:lnTo>
                  <a:lnTo>
                    <a:pt x="111" y="115"/>
                  </a:lnTo>
                  <a:lnTo>
                    <a:pt x="111" y="116"/>
                  </a:lnTo>
                  <a:lnTo>
                    <a:pt x="111" y="118"/>
                  </a:lnTo>
                  <a:lnTo>
                    <a:pt x="110" y="118"/>
                  </a:lnTo>
                  <a:lnTo>
                    <a:pt x="110" y="119"/>
                  </a:lnTo>
                  <a:lnTo>
                    <a:pt x="111" y="120"/>
                  </a:lnTo>
                  <a:lnTo>
                    <a:pt x="111" y="121"/>
                  </a:lnTo>
                  <a:lnTo>
                    <a:pt x="110" y="122"/>
                  </a:lnTo>
                  <a:lnTo>
                    <a:pt x="110" y="123"/>
                  </a:lnTo>
                  <a:lnTo>
                    <a:pt x="108" y="123"/>
                  </a:lnTo>
                  <a:lnTo>
                    <a:pt x="107" y="124"/>
                  </a:lnTo>
                  <a:lnTo>
                    <a:pt x="107" y="126"/>
                  </a:lnTo>
                  <a:lnTo>
                    <a:pt x="107" y="127"/>
                  </a:lnTo>
                  <a:lnTo>
                    <a:pt x="107" y="128"/>
                  </a:lnTo>
                  <a:lnTo>
                    <a:pt x="107" y="129"/>
                  </a:lnTo>
                  <a:lnTo>
                    <a:pt x="107" y="130"/>
                  </a:lnTo>
                  <a:lnTo>
                    <a:pt x="107" y="130"/>
                  </a:lnTo>
                  <a:lnTo>
                    <a:pt x="106" y="130"/>
                  </a:lnTo>
                  <a:lnTo>
                    <a:pt x="106" y="131"/>
                  </a:lnTo>
                  <a:lnTo>
                    <a:pt x="105" y="132"/>
                  </a:lnTo>
                  <a:lnTo>
                    <a:pt x="105" y="133"/>
                  </a:lnTo>
                  <a:lnTo>
                    <a:pt x="105" y="135"/>
                  </a:lnTo>
                  <a:lnTo>
                    <a:pt x="106" y="136"/>
                  </a:lnTo>
                  <a:lnTo>
                    <a:pt x="106" y="137"/>
                  </a:lnTo>
                  <a:lnTo>
                    <a:pt x="106" y="138"/>
                  </a:lnTo>
                  <a:lnTo>
                    <a:pt x="106" y="139"/>
                  </a:lnTo>
                  <a:lnTo>
                    <a:pt x="105" y="140"/>
                  </a:lnTo>
                  <a:lnTo>
                    <a:pt x="105" y="141"/>
                  </a:lnTo>
                  <a:lnTo>
                    <a:pt x="104" y="141"/>
                  </a:lnTo>
                  <a:lnTo>
                    <a:pt x="103" y="141"/>
                  </a:lnTo>
                  <a:lnTo>
                    <a:pt x="102" y="143"/>
                  </a:lnTo>
                  <a:lnTo>
                    <a:pt x="100" y="143"/>
                  </a:lnTo>
                  <a:lnTo>
                    <a:pt x="99" y="143"/>
                  </a:lnTo>
                  <a:lnTo>
                    <a:pt x="99" y="141"/>
                  </a:lnTo>
                  <a:lnTo>
                    <a:pt x="98" y="141"/>
                  </a:lnTo>
                  <a:lnTo>
                    <a:pt x="97" y="140"/>
                  </a:lnTo>
                  <a:lnTo>
                    <a:pt x="97" y="141"/>
                  </a:lnTo>
                  <a:lnTo>
                    <a:pt x="96" y="143"/>
                  </a:lnTo>
                  <a:lnTo>
                    <a:pt x="95" y="143"/>
                  </a:lnTo>
                  <a:lnTo>
                    <a:pt x="94" y="143"/>
                  </a:lnTo>
                  <a:lnTo>
                    <a:pt x="94" y="144"/>
                  </a:lnTo>
                  <a:lnTo>
                    <a:pt x="94" y="145"/>
                  </a:lnTo>
                  <a:lnTo>
                    <a:pt x="94" y="146"/>
                  </a:lnTo>
                  <a:lnTo>
                    <a:pt x="94" y="147"/>
                  </a:lnTo>
                  <a:lnTo>
                    <a:pt x="95" y="147"/>
                  </a:lnTo>
                  <a:lnTo>
                    <a:pt x="95" y="148"/>
                  </a:lnTo>
                  <a:lnTo>
                    <a:pt x="95" y="149"/>
                  </a:lnTo>
                  <a:lnTo>
                    <a:pt x="96" y="149"/>
                  </a:lnTo>
                  <a:lnTo>
                    <a:pt x="96" y="150"/>
                  </a:lnTo>
                  <a:lnTo>
                    <a:pt x="97" y="152"/>
                  </a:lnTo>
                  <a:lnTo>
                    <a:pt x="96" y="152"/>
                  </a:lnTo>
                  <a:lnTo>
                    <a:pt x="95" y="152"/>
                  </a:lnTo>
                  <a:lnTo>
                    <a:pt x="94" y="152"/>
                  </a:lnTo>
                  <a:lnTo>
                    <a:pt x="94" y="153"/>
                  </a:lnTo>
                  <a:lnTo>
                    <a:pt x="94" y="153"/>
                  </a:lnTo>
                  <a:lnTo>
                    <a:pt x="93" y="154"/>
                  </a:lnTo>
                  <a:lnTo>
                    <a:pt x="93" y="155"/>
                  </a:lnTo>
                  <a:lnTo>
                    <a:pt x="91" y="155"/>
                  </a:lnTo>
                  <a:lnTo>
                    <a:pt x="93" y="155"/>
                  </a:lnTo>
                  <a:lnTo>
                    <a:pt x="93" y="156"/>
                  </a:lnTo>
                  <a:lnTo>
                    <a:pt x="94" y="156"/>
                  </a:lnTo>
                  <a:lnTo>
                    <a:pt x="93" y="157"/>
                  </a:lnTo>
                  <a:lnTo>
                    <a:pt x="93" y="157"/>
                  </a:lnTo>
                  <a:lnTo>
                    <a:pt x="93" y="158"/>
                  </a:lnTo>
                  <a:lnTo>
                    <a:pt x="93" y="160"/>
                  </a:lnTo>
                  <a:lnTo>
                    <a:pt x="91" y="161"/>
                  </a:lnTo>
                  <a:lnTo>
                    <a:pt x="90" y="162"/>
                  </a:lnTo>
                  <a:lnTo>
                    <a:pt x="88" y="158"/>
                  </a:lnTo>
                  <a:lnTo>
                    <a:pt x="87" y="157"/>
                  </a:lnTo>
                  <a:lnTo>
                    <a:pt x="86" y="157"/>
                  </a:lnTo>
                  <a:lnTo>
                    <a:pt x="85" y="156"/>
                  </a:lnTo>
                  <a:lnTo>
                    <a:pt x="83" y="156"/>
                  </a:lnTo>
                  <a:lnTo>
                    <a:pt x="82" y="155"/>
                  </a:lnTo>
                  <a:lnTo>
                    <a:pt x="79" y="153"/>
                  </a:lnTo>
                  <a:lnTo>
                    <a:pt x="78" y="152"/>
                  </a:lnTo>
                  <a:lnTo>
                    <a:pt x="79" y="149"/>
                  </a:lnTo>
                  <a:lnTo>
                    <a:pt x="79" y="148"/>
                  </a:lnTo>
                  <a:lnTo>
                    <a:pt x="79" y="147"/>
                  </a:lnTo>
                  <a:lnTo>
                    <a:pt x="79" y="146"/>
                  </a:lnTo>
                  <a:lnTo>
                    <a:pt x="79" y="145"/>
                  </a:lnTo>
                  <a:lnTo>
                    <a:pt x="78" y="144"/>
                  </a:lnTo>
                  <a:lnTo>
                    <a:pt x="78" y="143"/>
                  </a:lnTo>
                  <a:lnTo>
                    <a:pt x="78" y="141"/>
                  </a:lnTo>
                  <a:lnTo>
                    <a:pt x="78" y="140"/>
                  </a:lnTo>
                  <a:lnTo>
                    <a:pt x="78" y="139"/>
                  </a:lnTo>
                  <a:lnTo>
                    <a:pt x="77" y="139"/>
                  </a:lnTo>
                  <a:lnTo>
                    <a:pt x="77" y="138"/>
                  </a:lnTo>
                  <a:lnTo>
                    <a:pt x="76" y="137"/>
                  </a:lnTo>
                  <a:lnTo>
                    <a:pt x="74" y="137"/>
                  </a:lnTo>
                  <a:lnTo>
                    <a:pt x="73" y="137"/>
                  </a:lnTo>
                  <a:lnTo>
                    <a:pt x="72" y="137"/>
                  </a:lnTo>
                  <a:lnTo>
                    <a:pt x="70" y="137"/>
                  </a:lnTo>
                  <a:lnTo>
                    <a:pt x="68" y="137"/>
                  </a:lnTo>
                  <a:lnTo>
                    <a:pt x="66" y="137"/>
                  </a:lnTo>
                  <a:lnTo>
                    <a:pt x="66" y="138"/>
                  </a:lnTo>
                  <a:lnTo>
                    <a:pt x="65" y="138"/>
                  </a:lnTo>
                  <a:lnTo>
                    <a:pt x="65" y="139"/>
                  </a:lnTo>
                  <a:lnTo>
                    <a:pt x="64" y="139"/>
                  </a:lnTo>
                  <a:lnTo>
                    <a:pt x="64" y="140"/>
                  </a:lnTo>
                  <a:lnTo>
                    <a:pt x="63" y="140"/>
                  </a:lnTo>
                  <a:lnTo>
                    <a:pt x="62" y="140"/>
                  </a:lnTo>
                  <a:lnTo>
                    <a:pt x="61" y="140"/>
                  </a:lnTo>
                  <a:lnTo>
                    <a:pt x="60" y="141"/>
                  </a:lnTo>
                  <a:lnTo>
                    <a:pt x="59" y="141"/>
                  </a:lnTo>
                  <a:lnTo>
                    <a:pt x="57" y="141"/>
                  </a:lnTo>
                  <a:lnTo>
                    <a:pt x="56" y="141"/>
                  </a:lnTo>
                  <a:lnTo>
                    <a:pt x="56" y="143"/>
                  </a:lnTo>
                  <a:lnTo>
                    <a:pt x="55" y="144"/>
                  </a:lnTo>
                  <a:lnTo>
                    <a:pt x="54" y="145"/>
                  </a:lnTo>
                  <a:lnTo>
                    <a:pt x="54" y="146"/>
                  </a:lnTo>
                  <a:lnTo>
                    <a:pt x="53" y="146"/>
                  </a:lnTo>
                  <a:lnTo>
                    <a:pt x="52" y="146"/>
                  </a:lnTo>
                  <a:lnTo>
                    <a:pt x="51" y="146"/>
                  </a:lnTo>
                  <a:lnTo>
                    <a:pt x="50" y="147"/>
                  </a:lnTo>
                  <a:lnTo>
                    <a:pt x="48" y="147"/>
                  </a:lnTo>
                  <a:lnTo>
                    <a:pt x="46" y="149"/>
                  </a:lnTo>
                  <a:lnTo>
                    <a:pt x="45" y="149"/>
                  </a:lnTo>
                  <a:lnTo>
                    <a:pt x="45" y="150"/>
                  </a:lnTo>
                  <a:lnTo>
                    <a:pt x="44" y="150"/>
                  </a:lnTo>
                  <a:lnTo>
                    <a:pt x="43" y="150"/>
                  </a:lnTo>
                  <a:lnTo>
                    <a:pt x="42" y="152"/>
                  </a:lnTo>
                  <a:lnTo>
                    <a:pt x="40" y="153"/>
                  </a:lnTo>
                  <a:lnTo>
                    <a:pt x="39" y="153"/>
                  </a:lnTo>
                  <a:lnTo>
                    <a:pt x="38" y="150"/>
                  </a:lnTo>
                  <a:lnTo>
                    <a:pt x="28" y="145"/>
                  </a:lnTo>
                  <a:lnTo>
                    <a:pt x="25" y="141"/>
                  </a:lnTo>
                  <a:lnTo>
                    <a:pt x="23" y="141"/>
                  </a:lnTo>
                  <a:lnTo>
                    <a:pt x="21" y="139"/>
                  </a:lnTo>
                  <a:lnTo>
                    <a:pt x="14" y="135"/>
                  </a:lnTo>
                  <a:lnTo>
                    <a:pt x="11" y="131"/>
                  </a:lnTo>
                  <a:lnTo>
                    <a:pt x="4" y="129"/>
                  </a:lnTo>
                  <a:lnTo>
                    <a:pt x="3" y="129"/>
                  </a:lnTo>
                  <a:lnTo>
                    <a:pt x="2" y="130"/>
                  </a:lnTo>
                  <a:lnTo>
                    <a:pt x="1" y="130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0" y="127"/>
                  </a:lnTo>
                  <a:lnTo>
                    <a:pt x="0" y="124"/>
                  </a:lnTo>
                  <a:lnTo>
                    <a:pt x="0" y="123"/>
                  </a:lnTo>
                  <a:lnTo>
                    <a:pt x="0" y="122"/>
                  </a:lnTo>
                  <a:lnTo>
                    <a:pt x="0" y="118"/>
                  </a:lnTo>
                  <a:lnTo>
                    <a:pt x="0" y="115"/>
                  </a:lnTo>
                  <a:lnTo>
                    <a:pt x="0" y="113"/>
                  </a:lnTo>
                  <a:lnTo>
                    <a:pt x="0" y="103"/>
                  </a:lnTo>
                  <a:lnTo>
                    <a:pt x="0" y="96"/>
                  </a:lnTo>
                  <a:lnTo>
                    <a:pt x="0" y="95"/>
                  </a:lnTo>
                  <a:lnTo>
                    <a:pt x="0" y="81"/>
                  </a:lnTo>
                  <a:lnTo>
                    <a:pt x="0" y="77"/>
                  </a:lnTo>
                  <a:lnTo>
                    <a:pt x="0" y="76"/>
                  </a:lnTo>
                  <a:lnTo>
                    <a:pt x="0" y="73"/>
                  </a:lnTo>
                  <a:lnTo>
                    <a:pt x="0" y="72"/>
                  </a:lnTo>
                  <a:lnTo>
                    <a:pt x="0" y="68"/>
                  </a:lnTo>
                  <a:lnTo>
                    <a:pt x="0" y="65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1" y="61"/>
                  </a:lnTo>
                  <a:lnTo>
                    <a:pt x="2" y="60"/>
                  </a:lnTo>
                  <a:lnTo>
                    <a:pt x="5" y="56"/>
                  </a:lnTo>
                  <a:lnTo>
                    <a:pt x="9" y="54"/>
                  </a:lnTo>
                  <a:lnTo>
                    <a:pt x="11" y="52"/>
                  </a:lnTo>
                  <a:lnTo>
                    <a:pt x="13" y="50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6" y="47"/>
                  </a:lnTo>
                  <a:lnTo>
                    <a:pt x="20" y="44"/>
                  </a:lnTo>
                  <a:lnTo>
                    <a:pt x="21" y="43"/>
                  </a:lnTo>
                  <a:lnTo>
                    <a:pt x="22" y="42"/>
                  </a:lnTo>
                  <a:lnTo>
                    <a:pt x="23" y="42"/>
                  </a:lnTo>
                  <a:lnTo>
                    <a:pt x="25" y="42"/>
                  </a:lnTo>
                  <a:lnTo>
                    <a:pt x="25" y="40"/>
                  </a:lnTo>
                  <a:lnTo>
                    <a:pt x="26" y="40"/>
                  </a:lnTo>
                  <a:lnTo>
                    <a:pt x="26" y="39"/>
                  </a:lnTo>
                  <a:lnTo>
                    <a:pt x="27" y="38"/>
                  </a:lnTo>
                  <a:lnTo>
                    <a:pt x="28" y="37"/>
                  </a:lnTo>
                  <a:lnTo>
                    <a:pt x="27" y="36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28" y="34"/>
                  </a:lnTo>
                  <a:lnTo>
                    <a:pt x="29" y="33"/>
                  </a:lnTo>
                  <a:lnTo>
                    <a:pt x="29" y="31"/>
                  </a:lnTo>
                  <a:lnTo>
                    <a:pt x="30" y="30"/>
                  </a:lnTo>
                  <a:lnTo>
                    <a:pt x="31" y="29"/>
                  </a:lnTo>
                  <a:lnTo>
                    <a:pt x="31" y="28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4" y="27"/>
                  </a:lnTo>
                  <a:lnTo>
                    <a:pt x="34" y="26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5" y="23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5" y="21"/>
                  </a:lnTo>
                  <a:lnTo>
                    <a:pt x="36" y="21"/>
                  </a:lnTo>
                  <a:lnTo>
                    <a:pt x="37" y="20"/>
                  </a:lnTo>
                  <a:lnTo>
                    <a:pt x="37" y="21"/>
                  </a:lnTo>
                  <a:lnTo>
                    <a:pt x="38" y="21"/>
                  </a:lnTo>
                  <a:lnTo>
                    <a:pt x="38" y="20"/>
                  </a:lnTo>
                  <a:lnTo>
                    <a:pt x="39" y="20"/>
                  </a:lnTo>
                  <a:lnTo>
                    <a:pt x="39" y="19"/>
                  </a:lnTo>
                  <a:lnTo>
                    <a:pt x="40" y="18"/>
                  </a:lnTo>
                  <a:lnTo>
                    <a:pt x="40" y="17"/>
                  </a:lnTo>
                  <a:lnTo>
                    <a:pt x="40" y="16"/>
                  </a:lnTo>
                  <a:lnTo>
                    <a:pt x="39" y="16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9" y="12"/>
                  </a:lnTo>
                  <a:lnTo>
                    <a:pt x="39" y="11"/>
                  </a:lnTo>
                  <a:lnTo>
                    <a:pt x="39" y="10"/>
                  </a:lnTo>
                  <a:lnTo>
                    <a:pt x="39" y="9"/>
                  </a:lnTo>
                  <a:lnTo>
                    <a:pt x="39" y="8"/>
                  </a:lnTo>
                  <a:lnTo>
                    <a:pt x="39" y="6"/>
                  </a:lnTo>
                  <a:lnTo>
                    <a:pt x="39" y="5"/>
                  </a:lnTo>
                  <a:lnTo>
                    <a:pt x="39" y="4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7" y="2"/>
                  </a:lnTo>
                  <a:lnTo>
                    <a:pt x="36" y="2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6" y="0"/>
                  </a:lnTo>
                  <a:lnTo>
                    <a:pt x="39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0" name="Freeform 78">
              <a:extLst>
                <a:ext uri="{FF2B5EF4-FFF2-40B4-BE49-F238E27FC236}">
                  <a16:creationId xmlns:a16="http://schemas.microsoft.com/office/drawing/2014/main" id="{9A158694-6DCD-3D10-6FEE-5FF22B017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262" y="2406650"/>
              <a:ext cx="314325" cy="206375"/>
            </a:xfrm>
            <a:custGeom>
              <a:avLst/>
              <a:gdLst>
                <a:gd name="T0" fmla="*/ 198 w 198"/>
                <a:gd name="T1" fmla="*/ 5 h 130"/>
                <a:gd name="T2" fmla="*/ 198 w 198"/>
                <a:gd name="T3" fmla="*/ 43 h 130"/>
                <a:gd name="T4" fmla="*/ 190 w 198"/>
                <a:gd name="T5" fmla="*/ 55 h 130"/>
                <a:gd name="T6" fmla="*/ 182 w 198"/>
                <a:gd name="T7" fmla="*/ 56 h 130"/>
                <a:gd name="T8" fmla="*/ 173 w 198"/>
                <a:gd name="T9" fmla="*/ 55 h 130"/>
                <a:gd name="T10" fmla="*/ 164 w 198"/>
                <a:gd name="T11" fmla="*/ 59 h 130"/>
                <a:gd name="T12" fmla="*/ 156 w 198"/>
                <a:gd name="T13" fmla="*/ 62 h 130"/>
                <a:gd name="T14" fmla="*/ 146 w 198"/>
                <a:gd name="T15" fmla="*/ 64 h 130"/>
                <a:gd name="T16" fmla="*/ 138 w 198"/>
                <a:gd name="T17" fmla="*/ 64 h 130"/>
                <a:gd name="T18" fmla="*/ 131 w 198"/>
                <a:gd name="T19" fmla="*/ 64 h 130"/>
                <a:gd name="T20" fmla="*/ 124 w 198"/>
                <a:gd name="T21" fmla="*/ 64 h 130"/>
                <a:gd name="T22" fmla="*/ 117 w 198"/>
                <a:gd name="T23" fmla="*/ 70 h 130"/>
                <a:gd name="T24" fmla="*/ 109 w 198"/>
                <a:gd name="T25" fmla="*/ 70 h 130"/>
                <a:gd name="T26" fmla="*/ 104 w 198"/>
                <a:gd name="T27" fmla="*/ 76 h 130"/>
                <a:gd name="T28" fmla="*/ 97 w 198"/>
                <a:gd name="T29" fmla="*/ 78 h 130"/>
                <a:gd name="T30" fmla="*/ 90 w 198"/>
                <a:gd name="T31" fmla="*/ 83 h 130"/>
                <a:gd name="T32" fmla="*/ 84 w 198"/>
                <a:gd name="T33" fmla="*/ 87 h 130"/>
                <a:gd name="T34" fmla="*/ 82 w 198"/>
                <a:gd name="T35" fmla="*/ 94 h 130"/>
                <a:gd name="T36" fmla="*/ 77 w 198"/>
                <a:gd name="T37" fmla="*/ 101 h 130"/>
                <a:gd name="T38" fmla="*/ 70 w 198"/>
                <a:gd name="T39" fmla="*/ 103 h 130"/>
                <a:gd name="T40" fmla="*/ 60 w 198"/>
                <a:gd name="T41" fmla="*/ 106 h 130"/>
                <a:gd name="T42" fmla="*/ 53 w 198"/>
                <a:gd name="T43" fmla="*/ 111 h 130"/>
                <a:gd name="T44" fmla="*/ 46 w 198"/>
                <a:gd name="T45" fmla="*/ 112 h 130"/>
                <a:gd name="T46" fmla="*/ 41 w 198"/>
                <a:gd name="T47" fmla="*/ 117 h 130"/>
                <a:gd name="T48" fmla="*/ 35 w 198"/>
                <a:gd name="T49" fmla="*/ 123 h 130"/>
                <a:gd name="T50" fmla="*/ 28 w 198"/>
                <a:gd name="T51" fmla="*/ 128 h 130"/>
                <a:gd name="T52" fmla="*/ 20 w 198"/>
                <a:gd name="T53" fmla="*/ 129 h 130"/>
                <a:gd name="T54" fmla="*/ 12 w 198"/>
                <a:gd name="T55" fmla="*/ 130 h 130"/>
                <a:gd name="T56" fmla="*/ 2 w 198"/>
                <a:gd name="T57" fmla="*/ 115 h 130"/>
                <a:gd name="T58" fmla="*/ 0 w 198"/>
                <a:gd name="T59" fmla="*/ 53 h 130"/>
                <a:gd name="T60" fmla="*/ 6 w 198"/>
                <a:gd name="T61" fmla="*/ 52 h 130"/>
                <a:gd name="T62" fmla="*/ 14 w 198"/>
                <a:gd name="T63" fmla="*/ 50 h 130"/>
                <a:gd name="T64" fmla="*/ 20 w 198"/>
                <a:gd name="T65" fmla="*/ 52 h 130"/>
                <a:gd name="T66" fmla="*/ 26 w 198"/>
                <a:gd name="T67" fmla="*/ 47 h 130"/>
                <a:gd name="T68" fmla="*/ 31 w 198"/>
                <a:gd name="T69" fmla="*/ 44 h 130"/>
                <a:gd name="T70" fmla="*/ 37 w 198"/>
                <a:gd name="T71" fmla="*/ 42 h 130"/>
                <a:gd name="T72" fmla="*/ 43 w 198"/>
                <a:gd name="T73" fmla="*/ 41 h 130"/>
                <a:gd name="T74" fmla="*/ 48 w 198"/>
                <a:gd name="T75" fmla="*/ 42 h 130"/>
                <a:gd name="T76" fmla="*/ 56 w 198"/>
                <a:gd name="T77" fmla="*/ 42 h 130"/>
                <a:gd name="T78" fmla="*/ 63 w 198"/>
                <a:gd name="T79" fmla="*/ 44 h 130"/>
                <a:gd name="T80" fmla="*/ 71 w 198"/>
                <a:gd name="T81" fmla="*/ 49 h 130"/>
                <a:gd name="T82" fmla="*/ 77 w 198"/>
                <a:gd name="T83" fmla="*/ 52 h 130"/>
                <a:gd name="T84" fmla="*/ 87 w 198"/>
                <a:gd name="T85" fmla="*/ 55 h 130"/>
                <a:gd name="T86" fmla="*/ 97 w 198"/>
                <a:gd name="T87" fmla="*/ 52 h 130"/>
                <a:gd name="T88" fmla="*/ 106 w 198"/>
                <a:gd name="T89" fmla="*/ 52 h 130"/>
                <a:gd name="T90" fmla="*/ 115 w 198"/>
                <a:gd name="T91" fmla="*/ 50 h 130"/>
                <a:gd name="T92" fmla="*/ 124 w 198"/>
                <a:gd name="T93" fmla="*/ 47 h 130"/>
                <a:gd name="T94" fmla="*/ 131 w 198"/>
                <a:gd name="T95" fmla="*/ 44 h 130"/>
                <a:gd name="T96" fmla="*/ 139 w 198"/>
                <a:gd name="T97" fmla="*/ 43 h 130"/>
                <a:gd name="T98" fmla="*/ 148 w 198"/>
                <a:gd name="T99" fmla="*/ 43 h 130"/>
                <a:gd name="T100" fmla="*/ 156 w 198"/>
                <a:gd name="T101" fmla="*/ 41 h 130"/>
                <a:gd name="T102" fmla="*/ 163 w 198"/>
                <a:gd name="T103" fmla="*/ 33 h 130"/>
                <a:gd name="T104" fmla="*/ 166 w 198"/>
                <a:gd name="T105" fmla="*/ 27 h 130"/>
                <a:gd name="T106" fmla="*/ 171 w 198"/>
                <a:gd name="T107" fmla="*/ 22 h 130"/>
                <a:gd name="T108" fmla="*/ 181 w 198"/>
                <a:gd name="T109" fmla="*/ 20 h 130"/>
                <a:gd name="T110" fmla="*/ 185 w 198"/>
                <a:gd name="T111" fmla="*/ 16 h 130"/>
                <a:gd name="T112" fmla="*/ 188 w 198"/>
                <a:gd name="T113" fmla="*/ 9 h 130"/>
                <a:gd name="T114" fmla="*/ 190 w 198"/>
                <a:gd name="T115" fmla="*/ 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8" h="130">
                  <a:moveTo>
                    <a:pt x="197" y="0"/>
                  </a:moveTo>
                  <a:lnTo>
                    <a:pt x="197" y="2"/>
                  </a:lnTo>
                  <a:lnTo>
                    <a:pt x="195" y="2"/>
                  </a:lnTo>
                  <a:lnTo>
                    <a:pt x="197" y="2"/>
                  </a:lnTo>
                  <a:lnTo>
                    <a:pt x="198" y="2"/>
                  </a:lnTo>
                  <a:lnTo>
                    <a:pt x="198" y="1"/>
                  </a:lnTo>
                  <a:lnTo>
                    <a:pt x="198" y="2"/>
                  </a:lnTo>
                  <a:lnTo>
                    <a:pt x="198" y="4"/>
                  </a:lnTo>
                  <a:lnTo>
                    <a:pt x="198" y="5"/>
                  </a:lnTo>
                  <a:lnTo>
                    <a:pt x="198" y="8"/>
                  </a:lnTo>
                  <a:lnTo>
                    <a:pt x="198" y="12"/>
                  </a:lnTo>
                  <a:lnTo>
                    <a:pt x="198" y="13"/>
                  </a:lnTo>
                  <a:lnTo>
                    <a:pt x="198" y="16"/>
                  </a:lnTo>
                  <a:lnTo>
                    <a:pt x="198" y="17"/>
                  </a:lnTo>
                  <a:lnTo>
                    <a:pt x="198" y="21"/>
                  </a:lnTo>
                  <a:lnTo>
                    <a:pt x="198" y="35"/>
                  </a:lnTo>
                  <a:lnTo>
                    <a:pt x="198" y="36"/>
                  </a:lnTo>
                  <a:lnTo>
                    <a:pt x="198" y="43"/>
                  </a:lnTo>
                  <a:lnTo>
                    <a:pt x="198" y="53"/>
                  </a:lnTo>
                  <a:lnTo>
                    <a:pt x="195" y="53"/>
                  </a:lnTo>
                  <a:lnTo>
                    <a:pt x="194" y="54"/>
                  </a:lnTo>
                  <a:lnTo>
                    <a:pt x="194" y="53"/>
                  </a:lnTo>
                  <a:lnTo>
                    <a:pt x="193" y="54"/>
                  </a:lnTo>
                  <a:lnTo>
                    <a:pt x="192" y="54"/>
                  </a:lnTo>
                  <a:lnTo>
                    <a:pt x="191" y="54"/>
                  </a:lnTo>
                  <a:lnTo>
                    <a:pt x="190" y="54"/>
                  </a:lnTo>
                  <a:lnTo>
                    <a:pt x="190" y="55"/>
                  </a:lnTo>
                  <a:lnTo>
                    <a:pt x="190" y="56"/>
                  </a:lnTo>
                  <a:lnTo>
                    <a:pt x="189" y="56"/>
                  </a:lnTo>
                  <a:lnTo>
                    <a:pt x="188" y="56"/>
                  </a:lnTo>
                  <a:lnTo>
                    <a:pt x="186" y="56"/>
                  </a:lnTo>
                  <a:lnTo>
                    <a:pt x="185" y="56"/>
                  </a:lnTo>
                  <a:lnTo>
                    <a:pt x="184" y="56"/>
                  </a:lnTo>
                  <a:lnTo>
                    <a:pt x="183" y="56"/>
                  </a:lnTo>
                  <a:lnTo>
                    <a:pt x="183" y="56"/>
                  </a:lnTo>
                  <a:lnTo>
                    <a:pt x="182" y="56"/>
                  </a:lnTo>
                  <a:lnTo>
                    <a:pt x="182" y="58"/>
                  </a:lnTo>
                  <a:lnTo>
                    <a:pt x="181" y="56"/>
                  </a:lnTo>
                  <a:lnTo>
                    <a:pt x="180" y="58"/>
                  </a:lnTo>
                  <a:lnTo>
                    <a:pt x="178" y="56"/>
                  </a:lnTo>
                  <a:lnTo>
                    <a:pt x="177" y="56"/>
                  </a:lnTo>
                  <a:lnTo>
                    <a:pt x="176" y="56"/>
                  </a:lnTo>
                  <a:lnTo>
                    <a:pt x="175" y="56"/>
                  </a:lnTo>
                  <a:lnTo>
                    <a:pt x="174" y="56"/>
                  </a:lnTo>
                  <a:lnTo>
                    <a:pt x="173" y="55"/>
                  </a:lnTo>
                  <a:lnTo>
                    <a:pt x="172" y="55"/>
                  </a:lnTo>
                  <a:lnTo>
                    <a:pt x="171" y="55"/>
                  </a:lnTo>
                  <a:lnTo>
                    <a:pt x="169" y="55"/>
                  </a:lnTo>
                  <a:lnTo>
                    <a:pt x="168" y="56"/>
                  </a:lnTo>
                  <a:lnTo>
                    <a:pt x="167" y="56"/>
                  </a:lnTo>
                  <a:lnTo>
                    <a:pt x="167" y="58"/>
                  </a:lnTo>
                  <a:lnTo>
                    <a:pt x="166" y="58"/>
                  </a:lnTo>
                  <a:lnTo>
                    <a:pt x="165" y="59"/>
                  </a:lnTo>
                  <a:lnTo>
                    <a:pt x="164" y="59"/>
                  </a:lnTo>
                  <a:lnTo>
                    <a:pt x="163" y="60"/>
                  </a:lnTo>
                  <a:lnTo>
                    <a:pt x="160" y="59"/>
                  </a:lnTo>
                  <a:lnTo>
                    <a:pt x="159" y="59"/>
                  </a:lnTo>
                  <a:lnTo>
                    <a:pt x="158" y="59"/>
                  </a:lnTo>
                  <a:lnTo>
                    <a:pt x="158" y="60"/>
                  </a:lnTo>
                  <a:lnTo>
                    <a:pt x="157" y="60"/>
                  </a:lnTo>
                  <a:lnTo>
                    <a:pt x="157" y="61"/>
                  </a:lnTo>
                  <a:lnTo>
                    <a:pt x="157" y="62"/>
                  </a:lnTo>
                  <a:lnTo>
                    <a:pt x="156" y="62"/>
                  </a:lnTo>
                  <a:lnTo>
                    <a:pt x="155" y="62"/>
                  </a:lnTo>
                  <a:lnTo>
                    <a:pt x="154" y="62"/>
                  </a:lnTo>
                  <a:lnTo>
                    <a:pt x="152" y="62"/>
                  </a:lnTo>
                  <a:lnTo>
                    <a:pt x="151" y="62"/>
                  </a:lnTo>
                  <a:lnTo>
                    <a:pt x="150" y="63"/>
                  </a:lnTo>
                  <a:lnTo>
                    <a:pt x="149" y="63"/>
                  </a:lnTo>
                  <a:lnTo>
                    <a:pt x="147" y="63"/>
                  </a:lnTo>
                  <a:lnTo>
                    <a:pt x="147" y="64"/>
                  </a:lnTo>
                  <a:lnTo>
                    <a:pt x="146" y="64"/>
                  </a:lnTo>
                  <a:lnTo>
                    <a:pt x="144" y="66"/>
                  </a:lnTo>
                  <a:lnTo>
                    <a:pt x="143" y="66"/>
                  </a:lnTo>
                  <a:lnTo>
                    <a:pt x="143" y="64"/>
                  </a:lnTo>
                  <a:lnTo>
                    <a:pt x="142" y="64"/>
                  </a:lnTo>
                  <a:lnTo>
                    <a:pt x="141" y="64"/>
                  </a:lnTo>
                  <a:lnTo>
                    <a:pt x="140" y="64"/>
                  </a:lnTo>
                  <a:lnTo>
                    <a:pt x="140" y="66"/>
                  </a:lnTo>
                  <a:lnTo>
                    <a:pt x="139" y="66"/>
                  </a:lnTo>
                  <a:lnTo>
                    <a:pt x="138" y="64"/>
                  </a:lnTo>
                  <a:lnTo>
                    <a:pt x="137" y="64"/>
                  </a:lnTo>
                  <a:lnTo>
                    <a:pt x="135" y="66"/>
                  </a:lnTo>
                  <a:lnTo>
                    <a:pt x="134" y="66"/>
                  </a:lnTo>
                  <a:lnTo>
                    <a:pt x="134" y="67"/>
                  </a:lnTo>
                  <a:lnTo>
                    <a:pt x="133" y="67"/>
                  </a:lnTo>
                  <a:lnTo>
                    <a:pt x="133" y="66"/>
                  </a:lnTo>
                  <a:lnTo>
                    <a:pt x="132" y="66"/>
                  </a:lnTo>
                  <a:lnTo>
                    <a:pt x="132" y="64"/>
                  </a:lnTo>
                  <a:lnTo>
                    <a:pt x="131" y="64"/>
                  </a:lnTo>
                  <a:lnTo>
                    <a:pt x="130" y="64"/>
                  </a:lnTo>
                  <a:lnTo>
                    <a:pt x="129" y="64"/>
                  </a:lnTo>
                  <a:lnTo>
                    <a:pt x="129" y="64"/>
                  </a:lnTo>
                  <a:lnTo>
                    <a:pt x="127" y="64"/>
                  </a:lnTo>
                  <a:lnTo>
                    <a:pt x="127" y="63"/>
                  </a:lnTo>
                  <a:lnTo>
                    <a:pt x="126" y="63"/>
                  </a:lnTo>
                  <a:lnTo>
                    <a:pt x="125" y="63"/>
                  </a:lnTo>
                  <a:lnTo>
                    <a:pt x="124" y="63"/>
                  </a:lnTo>
                  <a:lnTo>
                    <a:pt x="124" y="64"/>
                  </a:lnTo>
                  <a:lnTo>
                    <a:pt x="123" y="64"/>
                  </a:lnTo>
                  <a:lnTo>
                    <a:pt x="123" y="66"/>
                  </a:lnTo>
                  <a:lnTo>
                    <a:pt x="122" y="66"/>
                  </a:lnTo>
                  <a:lnTo>
                    <a:pt x="121" y="66"/>
                  </a:lnTo>
                  <a:lnTo>
                    <a:pt x="121" y="67"/>
                  </a:lnTo>
                  <a:lnTo>
                    <a:pt x="121" y="68"/>
                  </a:lnTo>
                  <a:lnTo>
                    <a:pt x="120" y="68"/>
                  </a:lnTo>
                  <a:lnTo>
                    <a:pt x="120" y="69"/>
                  </a:lnTo>
                  <a:lnTo>
                    <a:pt x="117" y="70"/>
                  </a:lnTo>
                  <a:lnTo>
                    <a:pt x="116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70"/>
                  </a:lnTo>
                  <a:lnTo>
                    <a:pt x="109" y="70"/>
                  </a:lnTo>
                  <a:lnTo>
                    <a:pt x="108" y="70"/>
                  </a:lnTo>
                  <a:lnTo>
                    <a:pt x="109" y="70"/>
                  </a:lnTo>
                  <a:lnTo>
                    <a:pt x="109" y="70"/>
                  </a:lnTo>
                  <a:lnTo>
                    <a:pt x="108" y="70"/>
                  </a:lnTo>
                  <a:lnTo>
                    <a:pt x="107" y="70"/>
                  </a:lnTo>
                  <a:lnTo>
                    <a:pt x="107" y="71"/>
                  </a:lnTo>
                  <a:lnTo>
                    <a:pt x="107" y="72"/>
                  </a:lnTo>
                  <a:lnTo>
                    <a:pt x="106" y="73"/>
                  </a:lnTo>
                  <a:lnTo>
                    <a:pt x="105" y="73"/>
                  </a:lnTo>
                  <a:lnTo>
                    <a:pt x="105" y="75"/>
                  </a:lnTo>
                  <a:lnTo>
                    <a:pt x="104" y="75"/>
                  </a:lnTo>
                  <a:lnTo>
                    <a:pt x="104" y="76"/>
                  </a:lnTo>
                  <a:lnTo>
                    <a:pt x="103" y="76"/>
                  </a:lnTo>
                  <a:lnTo>
                    <a:pt x="103" y="77"/>
                  </a:lnTo>
                  <a:lnTo>
                    <a:pt x="101" y="77"/>
                  </a:lnTo>
                  <a:lnTo>
                    <a:pt x="101" y="77"/>
                  </a:lnTo>
                  <a:lnTo>
                    <a:pt x="100" y="77"/>
                  </a:lnTo>
                  <a:lnTo>
                    <a:pt x="99" y="77"/>
                  </a:lnTo>
                  <a:lnTo>
                    <a:pt x="98" y="77"/>
                  </a:lnTo>
                  <a:lnTo>
                    <a:pt x="98" y="78"/>
                  </a:lnTo>
                  <a:lnTo>
                    <a:pt x="97" y="78"/>
                  </a:lnTo>
                  <a:lnTo>
                    <a:pt x="96" y="78"/>
                  </a:lnTo>
                  <a:lnTo>
                    <a:pt x="95" y="78"/>
                  </a:lnTo>
                  <a:lnTo>
                    <a:pt x="95" y="79"/>
                  </a:lnTo>
                  <a:lnTo>
                    <a:pt x="95" y="80"/>
                  </a:lnTo>
                  <a:lnTo>
                    <a:pt x="94" y="81"/>
                  </a:lnTo>
                  <a:lnTo>
                    <a:pt x="92" y="81"/>
                  </a:lnTo>
                  <a:lnTo>
                    <a:pt x="91" y="81"/>
                  </a:lnTo>
                  <a:lnTo>
                    <a:pt x="91" y="83"/>
                  </a:lnTo>
                  <a:lnTo>
                    <a:pt x="90" y="83"/>
                  </a:lnTo>
                  <a:lnTo>
                    <a:pt x="89" y="83"/>
                  </a:lnTo>
                  <a:lnTo>
                    <a:pt x="88" y="83"/>
                  </a:lnTo>
                  <a:lnTo>
                    <a:pt x="87" y="83"/>
                  </a:lnTo>
                  <a:lnTo>
                    <a:pt x="86" y="83"/>
                  </a:lnTo>
                  <a:lnTo>
                    <a:pt x="86" y="84"/>
                  </a:lnTo>
                  <a:lnTo>
                    <a:pt x="86" y="85"/>
                  </a:lnTo>
                  <a:lnTo>
                    <a:pt x="84" y="85"/>
                  </a:lnTo>
                  <a:lnTo>
                    <a:pt x="84" y="86"/>
                  </a:lnTo>
                  <a:lnTo>
                    <a:pt x="84" y="87"/>
                  </a:lnTo>
                  <a:lnTo>
                    <a:pt x="84" y="88"/>
                  </a:lnTo>
                  <a:lnTo>
                    <a:pt x="84" y="89"/>
                  </a:lnTo>
                  <a:lnTo>
                    <a:pt x="86" y="89"/>
                  </a:lnTo>
                  <a:lnTo>
                    <a:pt x="86" y="90"/>
                  </a:lnTo>
                  <a:lnTo>
                    <a:pt x="84" y="92"/>
                  </a:lnTo>
                  <a:lnTo>
                    <a:pt x="84" y="93"/>
                  </a:lnTo>
                  <a:lnTo>
                    <a:pt x="84" y="94"/>
                  </a:lnTo>
                  <a:lnTo>
                    <a:pt x="83" y="94"/>
                  </a:lnTo>
                  <a:lnTo>
                    <a:pt x="82" y="94"/>
                  </a:lnTo>
                  <a:lnTo>
                    <a:pt x="82" y="95"/>
                  </a:lnTo>
                  <a:lnTo>
                    <a:pt x="82" y="96"/>
                  </a:lnTo>
                  <a:lnTo>
                    <a:pt x="81" y="96"/>
                  </a:lnTo>
                  <a:lnTo>
                    <a:pt x="81" y="97"/>
                  </a:lnTo>
                  <a:lnTo>
                    <a:pt x="81" y="97"/>
                  </a:lnTo>
                  <a:lnTo>
                    <a:pt x="80" y="97"/>
                  </a:lnTo>
                  <a:lnTo>
                    <a:pt x="79" y="98"/>
                  </a:lnTo>
                  <a:lnTo>
                    <a:pt x="78" y="100"/>
                  </a:lnTo>
                  <a:lnTo>
                    <a:pt x="77" y="101"/>
                  </a:lnTo>
                  <a:lnTo>
                    <a:pt x="75" y="101"/>
                  </a:lnTo>
                  <a:lnTo>
                    <a:pt x="75" y="100"/>
                  </a:lnTo>
                  <a:lnTo>
                    <a:pt x="74" y="100"/>
                  </a:lnTo>
                  <a:lnTo>
                    <a:pt x="73" y="101"/>
                  </a:lnTo>
                  <a:lnTo>
                    <a:pt x="72" y="101"/>
                  </a:lnTo>
                  <a:lnTo>
                    <a:pt x="72" y="102"/>
                  </a:lnTo>
                  <a:lnTo>
                    <a:pt x="71" y="102"/>
                  </a:lnTo>
                  <a:lnTo>
                    <a:pt x="71" y="103"/>
                  </a:lnTo>
                  <a:lnTo>
                    <a:pt x="70" y="103"/>
                  </a:lnTo>
                  <a:lnTo>
                    <a:pt x="69" y="104"/>
                  </a:lnTo>
                  <a:lnTo>
                    <a:pt x="67" y="104"/>
                  </a:lnTo>
                  <a:lnTo>
                    <a:pt x="66" y="104"/>
                  </a:lnTo>
                  <a:lnTo>
                    <a:pt x="65" y="104"/>
                  </a:lnTo>
                  <a:lnTo>
                    <a:pt x="64" y="104"/>
                  </a:lnTo>
                  <a:lnTo>
                    <a:pt x="64" y="105"/>
                  </a:lnTo>
                  <a:lnTo>
                    <a:pt x="63" y="105"/>
                  </a:lnTo>
                  <a:lnTo>
                    <a:pt x="61" y="106"/>
                  </a:lnTo>
                  <a:lnTo>
                    <a:pt x="60" y="106"/>
                  </a:lnTo>
                  <a:lnTo>
                    <a:pt x="58" y="107"/>
                  </a:lnTo>
                  <a:lnTo>
                    <a:pt x="57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56" y="111"/>
                  </a:lnTo>
                  <a:lnTo>
                    <a:pt x="55" y="112"/>
                  </a:lnTo>
                  <a:lnTo>
                    <a:pt x="55" y="111"/>
                  </a:lnTo>
                  <a:lnTo>
                    <a:pt x="54" y="112"/>
                  </a:lnTo>
                  <a:lnTo>
                    <a:pt x="53" y="111"/>
                  </a:lnTo>
                  <a:lnTo>
                    <a:pt x="53" y="112"/>
                  </a:lnTo>
                  <a:lnTo>
                    <a:pt x="52" y="112"/>
                  </a:lnTo>
                  <a:lnTo>
                    <a:pt x="51" y="112"/>
                  </a:lnTo>
                  <a:lnTo>
                    <a:pt x="49" y="112"/>
                  </a:lnTo>
                  <a:lnTo>
                    <a:pt x="48" y="112"/>
                  </a:lnTo>
                  <a:lnTo>
                    <a:pt x="47" y="112"/>
                  </a:lnTo>
                  <a:lnTo>
                    <a:pt x="47" y="113"/>
                  </a:lnTo>
                  <a:lnTo>
                    <a:pt x="47" y="112"/>
                  </a:lnTo>
                  <a:lnTo>
                    <a:pt x="46" y="112"/>
                  </a:lnTo>
                  <a:lnTo>
                    <a:pt x="45" y="112"/>
                  </a:lnTo>
                  <a:lnTo>
                    <a:pt x="45" y="113"/>
                  </a:lnTo>
                  <a:lnTo>
                    <a:pt x="44" y="114"/>
                  </a:lnTo>
                  <a:lnTo>
                    <a:pt x="44" y="113"/>
                  </a:lnTo>
                  <a:lnTo>
                    <a:pt x="43" y="113"/>
                  </a:lnTo>
                  <a:lnTo>
                    <a:pt x="43" y="114"/>
                  </a:lnTo>
                  <a:lnTo>
                    <a:pt x="43" y="115"/>
                  </a:lnTo>
                  <a:lnTo>
                    <a:pt x="41" y="115"/>
                  </a:lnTo>
                  <a:lnTo>
                    <a:pt x="41" y="117"/>
                  </a:lnTo>
                  <a:lnTo>
                    <a:pt x="40" y="117"/>
                  </a:lnTo>
                  <a:lnTo>
                    <a:pt x="40" y="118"/>
                  </a:lnTo>
                  <a:lnTo>
                    <a:pt x="39" y="118"/>
                  </a:lnTo>
                  <a:lnTo>
                    <a:pt x="38" y="119"/>
                  </a:lnTo>
                  <a:lnTo>
                    <a:pt x="37" y="119"/>
                  </a:lnTo>
                  <a:lnTo>
                    <a:pt x="37" y="120"/>
                  </a:lnTo>
                  <a:lnTo>
                    <a:pt x="36" y="121"/>
                  </a:lnTo>
                  <a:lnTo>
                    <a:pt x="35" y="122"/>
                  </a:lnTo>
                  <a:lnTo>
                    <a:pt x="35" y="123"/>
                  </a:lnTo>
                  <a:lnTo>
                    <a:pt x="34" y="123"/>
                  </a:lnTo>
                  <a:lnTo>
                    <a:pt x="32" y="123"/>
                  </a:lnTo>
                  <a:lnTo>
                    <a:pt x="31" y="124"/>
                  </a:lnTo>
                  <a:lnTo>
                    <a:pt x="30" y="124"/>
                  </a:lnTo>
                  <a:lnTo>
                    <a:pt x="29" y="124"/>
                  </a:lnTo>
                  <a:lnTo>
                    <a:pt x="29" y="126"/>
                  </a:lnTo>
                  <a:lnTo>
                    <a:pt x="29" y="127"/>
                  </a:lnTo>
                  <a:lnTo>
                    <a:pt x="28" y="127"/>
                  </a:lnTo>
                  <a:lnTo>
                    <a:pt x="28" y="128"/>
                  </a:lnTo>
                  <a:lnTo>
                    <a:pt x="27" y="129"/>
                  </a:lnTo>
                  <a:lnTo>
                    <a:pt x="26" y="129"/>
                  </a:lnTo>
                  <a:lnTo>
                    <a:pt x="24" y="129"/>
                  </a:lnTo>
                  <a:lnTo>
                    <a:pt x="23" y="128"/>
                  </a:lnTo>
                  <a:lnTo>
                    <a:pt x="22" y="127"/>
                  </a:lnTo>
                  <a:lnTo>
                    <a:pt x="21" y="127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20" y="129"/>
                  </a:lnTo>
                  <a:lnTo>
                    <a:pt x="19" y="129"/>
                  </a:lnTo>
                  <a:lnTo>
                    <a:pt x="18" y="129"/>
                  </a:lnTo>
                  <a:lnTo>
                    <a:pt x="17" y="129"/>
                  </a:lnTo>
                  <a:lnTo>
                    <a:pt x="15" y="128"/>
                  </a:lnTo>
                  <a:lnTo>
                    <a:pt x="14" y="128"/>
                  </a:lnTo>
                  <a:lnTo>
                    <a:pt x="14" y="129"/>
                  </a:lnTo>
                  <a:lnTo>
                    <a:pt x="13" y="129"/>
                  </a:lnTo>
                  <a:lnTo>
                    <a:pt x="13" y="130"/>
                  </a:lnTo>
                  <a:lnTo>
                    <a:pt x="12" y="130"/>
                  </a:lnTo>
                  <a:lnTo>
                    <a:pt x="11" y="130"/>
                  </a:lnTo>
                  <a:lnTo>
                    <a:pt x="10" y="130"/>
                  </a:lnTo>
                  <a:lnTo>
                    <a:pt x="10" y="129"/>
                  </a:lnTo>
                  <a:lnTo>
                    <a:pt x="9" y="129"/>
                  </a:lnTo>
                  <a:lnTo>
                    <a:pt x="7" y="129"/>
                  </a:lnTo>
                  <a:lnTo>
                    <a:pt x="6" y="128"/>
                  </a:lnTo>
                  <a:lnTo>
                    <a:pt x="6" y="127"/>
                  </a:lnTo>
                  <a:lnTo>
                    <a:pt x="4" y="124"/>
                  </a:lnTo>
                  <a:lnTo>
                    <a:pt x="2" y="115"/>
                  </a:lnTo>
                  <a:lnTo>
                    <a:pt x="0" y="110"/>
                  </a:lnTo>
                  <a:lnTo>
                    <a:pt x="0" y="97"/>
                  </a:lnTo>
                  <a:lnTo>
                    <a:pt x="0" y="92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0" y="77"/>
                  </a:lnTo>
                  <a:lnTo>
                    <a:pt x="0" y="70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52"/>
                  </a:lnTo>
                  <a:lnTo>
                    <a:pt x="3" y="52"/>
                  </a:lnTo>
                  <a:lnTo>
                    <a:pt x="3" y="51"/>
                  </a:lnTo>
                  <a:lnTo>
                    <a:pt x="3" y="50"/>
                  </a:lnTo>
                  <a:lnTo>
                    <a:pt x="4" y="50"/>
                  </a:lnTo>
                  <a:lnTo>
                    <a:pt x="4" y="51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6" y="52"/>
                  </a:lnTo>
                  <a:lnTo>
                    <a:pt x="6" y="51"/>
                  </a:lnTo>
                  <a:lnTo>
                    <a:pt x="7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11" y="50"/>
                  </a:lnTo>
                  <a:lnTo>
                    <a:pt x="12" y="50"/>
                  </a:lnTo>
                  <a:lnTo>
                    <a:pt x="13" y="50"/>
                  </a:lnTo>
                  <a:lnTo>
                    <a:pt x="14" y="50"/>
                  </a:lnTo>
                  <a:lnTo>
                    <a:pt x="15" y="50"/>
                  </a:lnTo>
                  <a:lnTo>
                    <a:pt x="17" y="50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8" y="47"/>
                  </a:lnTo>
                  <a:lnTo>
                    <a:pt x="18" y="49"/>
                  </a:lnTo>
                  <a:lnTo>
                    <a:pt x="19" y="50"/>
                  </a:lnTo>
                  <a:lnTo>
                    <a:pt x="20" y="51"/>
                  </a:lnTo>
                  <a:lnTo>
                    <a:pt x="20" y="52"/>
                  </a:lnTo>
                  <a:lnTo>
                    <a:pt x="20" y="51"/>
                  </a:lnTo>
                  <a:lnTo>
                    <a:pt x="20" y="50"/>
                  </a:lnTo>
                  <a:lnTo>
                    <a:pt x="21" y="50"/>
                  </a:lnTo>
                  <a:lnTo>
                    <a:pt x="22" y="50"/>
                  </a:lnTo>
                  <a:lnTo>
                    <a:pt x="23" y="50"/>
                  </a:lnTo>
                  <a:lnTo>
                    <a:pt x="23" y="49"/>
                  </a:lnTo>
                  <a:lnTo>
                    <a:pt x="24" y="49"/>
                  </a:lnTo>
                  <a:lnTo>
                    <a:pt x="24" y="47"/>
                  </a:lnTo>
                  <a:lnTo>
                    <a:pt x="26" y="47"/>
                  </a:lnTo>
                  <a:lnTo>
                    <a:pt x="27" y="47"/>
                  </a:lnTo>
                  <a:lnTo>
                    <a:pt x="28" y="49"/>
                  </a:lnTo>
                  <a:lnTo>
                    <a:pt x="29" y="49"/>
                  </a:lnTo>
                  <a:lnTo>
                    <a:pt x="29" y="47"/>
                  </a:lnTo>
                  <a:lnTo>
                    <a:pt x="29" y="46"/>
                  </a:lnTo>
                  <a:lnTo>
                    <a:pt x="29" y="45"/>
                  </a:lnTo>
                  <a:lnTo>
                    <a:pt x="30" y="45"/>
                  </a:lnTo>
                  <a:lnTo>
                    <a:pt x="30" y="44"/>
                  </a:lnTo>
                  <a:lnTo>
                    <a:pt x="31" y="44"/>
                  </a:lnTo>
                  <a:lnTo>
                    <a:pt x="31" y="45"/>
                  </a:lnTo>
                  <a:lnTo>
                    <a:pt x="32" y="45"/>
                  </a:lnTo>
                  <a:lnTo>
                    <a:pt x="32" y="46"/>
                  </a:lnTo>
                  <a:lnTo>
                    <a:pt x="34" y="46"/>
                  </a:lnTo>
                  <a:lnTo>
                    <a:pt x="34" y="45"/>
                  </a:lnTo>
                  <a:lnTo>
                    <a:pt x="34" y="44"/>
                  </a:lnTo>
                  <a:lnTo>
                    <a:pt x="35" y="43"/>
                  </a:lnTo>
                  <a:lnTo>
                    <a:pt x="36" y="43"/>
                  </a:lnTo>
                  <a:lnTo>
                    <a:pt x="37" y="42"/>
                  </a:lnTo>
                  <a:lnTo>
                    <a:pt x="38" y="42"/>
                  </a:lnTo>
                  <a:lnTo>
                    <a:pt x="38" y="41"/>
                  </a:lnTo>
                  <a:lnTo>
                    <a:pt x="38" y="42"/>
                  </a:lnTo>
                  <a:lnTo>
                    <a:pt x="39" y="42"/>
                  </a:lnTo>
                  <a:lnTo>
                    <a:pt x="39" y="43"/>
                  </a:lnTo>
                  <a:lnTo>
                    <a:pt x="39" y="42"/>
                  </a:lnTo>
                  <a:lnTo>
                    <a:pt x="40" y="41"/>
                  </a:lnTo>
                  <a:lnTo>
                    <a:pt x="41" y="41"/>
                  </a:lnTo>
                  <a:lnTo>
                    <a:pt x="43" y="41"/>
                  </a:lnTo>
                  <a:lnTo>
                    <a:pt x="44" y="41"/>
                  </a:lnTo>
                  <a:lnTo>
                    <a:pt x="44" y="39"/>
                  </a:lnTo>
                  <a:lnTo>
                    <a:pt x="45" y="39"/>
                  </a:lnTo>
                  <a:lnTo>
                    <a:pt x="44" y="41"/>
                  </a:lnTo>
                  <a:lnTo>
                    <a:pt x="45" y="41"/>
                  </a:lnTo>
                  <a:lnTo>
                    <a:pt x="46" y="41"/>
                  </a:lnTo>
                  <a:lnTo>
                    <a:pt x="47" y="41"/>
                  </a:lnTo>
                  <a:lnTo>
                    <a:pt x="47" y="41"/>
                  </a:lnTo>
                  <a:lnTo>
                    <a:pt x="48" y="42"/>
                  </a:lnTo>
                  <a:lnTo>
                    <a:pt x="49" y="43"/>
                  </a:lnTo>
                  <a:lnTo>
                    <a:pt x="49" y="42"/>
                  </a:lnTo>
                  <a:lnTo>
                    <a:pt x="51" y="42"/>
                  </a:lnTo>
                  <a:lnTo>
                    <a:pt x="52" y="42"/>
                  </a:lnTo>
                  <a:lnTo>
                    <a:pt x="53" y="42"/>
                  </a:lnTo>
                  <a:lnTo>
                    <a:pt x="54" y="42"/>
                  </a:lnTo>
                  <a:lnTo>
                    <a:pt x="55" y="42"/>
                  </a:lnTo>
                  <a:lnTo>
                    <a:pt x="56" y="43"/>
                  </a:lnTo>
                  <a:lnTo>
                    <a:pt x="56" y="42"/>
                  </a:lnTo>
                  <a:lnTo>
                    <a:pt x="57" y="42"/>
                  </a:lnTo>
                  <a:lnTo>
                    <a:pt x="57" y="43"/>
                  </a:lnTo>
                  <a:lnTo>
                    <a:pt x="58" y="43"/>
                  </a:lnTo>
                  <a:lnTo>
                    <a:pt x="60" y="43"/>
                  </a:lnTo>
                  <a:lnTo>
                    <a:pt x="60" y="43"/>
                  </a:lnTo>
                  <a:lnTo>
                    <a:pt x="61" y="43"/>
                  </a:lnTo>
                  <a:lnTo>
                    <a:pt x="62" y="43"/>
                  </a:lnTo>
                  <a:lnTo>
                    <a:pt x="63" y="43"/>
                  </a:lnTo>
                  <a:lnTo>
                    <a:pt x="63" y="44"/>
                  </a:lnTo>
                  <a:lnTo>
                    <a:pt x="64" y="44"/>
                  </a:lnTo>
                  <a:lnTo>
                    <a:pt x="64" y="45"/>
                  </a:lnTo>
                  <a:lnTo>
                    <a:pt x="65" y="45"/>
                  </a:lnTo>
                  <a:lnTo>
                    <a:pt x="66" y="45"/>
                  </a:lnTo>
                  <a:lnTo>
                    <a:pt x="67" y="46"/>
                  </a:lnTo>
                  <a:lnTo>
                    <a:pt x="69" y="47"/>
                  </a:lnTo>
                  <a:lnTo>
                    <a:pt x="70" y="47"/>
                  </a:lnTo>
                  <a:lnTo>
                    <a:pt x="71" y="47"/>
                  </a:lnTo>
                  <a:lnTo>
                    <a:pt x="71" y="49"/>
                  </a:lnTo>
                  <a:lnTo>
                    <a:pt x="72" y="49"/>
                  </a:lnTo>
                  <a:lnTo>
                    <a:pt x="72" y="50"/>
                  </a:lnTo>
                  <a:lnTo>
                    <a:pt x="72" y="51"/>
                  </a:lnTo>
                  <a:lnTo>
                    <a:pt x="73" y="51"/>
                  </a:lnTo>
                  <a:lnTo>
                    <a:pt x="74" y="51"/>
                  </a:lnTo>
                  <a:lnTo>
                    <a:pt x="74" y="51"/>
                  </a:lnTo>
                  <a:lnTo>
                    <a:pt x="75" y="51"/>
                  </a:lnTo>
                  <a:lnTo>
                    <a:pt x="75" y="52"/>
                  </a:lnTo>
                  <a:lnTo>
                    <a:pt x="77" y="52"/>
                  </a:lnTo>
                  <a:lnTo>
                    <a:pt x="78" y="53"/>
                  </a:lnTo>
                  <a:lnTo>
                    <a:pt x="79" y="53"/>
                  </a:lnTo>
                  <a:lnTo>
                    <a:pt x="80" y="53"/>
                  </a:lnTo>
                  <a:lnTo>
                    <a:pt x="80" y="54"/>
                  </a:lnTo>
                  <a:lnTo>
                    <a:pt x="81" y="54"/>
                  </a:lnTo>
                  <a:lnTo>
                    <a:pt x="82" y="54"/>
                  </a:lnTo>
                  <a:lnTo>
                    <a:pt x="83" y="54"/>
                  </a:lnTo>
                  <a:lnTo>
                    <a:pt x="84" y="54"/>
                  </a:lnTo>
                  <a:lnTo>
                    <a:pt x="87" y="55"/>
                  </a:lnTo>
                  <a:lnTo>
                    <a:pt x="89" y="54"/>
                  </a:lnTo>
                  <a:lnTo>
                    <a:pt x="90" y="54"/>
                  </a:lnTo>
                  <a:lnTo>
                    <a:pt x="91" y="54"/>
                  </a:lnTo>
                  <a:lnTo>
                    <a:pt x="92" y="54"/>
                  </a:lnTo>
                  <a:lnTo>
                    <a:pt x="94" y="54"/>
                  </a:lnTo>
                  <a:lnTo>
                    <a:pt x="95" y="54"/>
                  </a:lnTo>
                  <a:lnTo>
                    <a:pt x="96" y="53"/>
                  </a:lnTo>
                  <a:lnTo>
                    <a:pt x="97" y="53"/>
                  </a:lnTo>
                  <a:lnTo>
                    <a:pt x="97" y="52"/>
                  </a:lnTo>
                  <a:lnTo>
                    <a:pt x="98" y="52"/>
                  </a:lnTo>
                  <a:lnTo>
                    <a:pt x="99" y="52"/>
                  </a:lnTo>
                  <a:lnTo>
                    <a:pt x="100" y="53"/>
                  </a:lnTo>
                  <a:lnTo>
                    <a:pt x="101" y="53"/>
                  </a:lnTo>
                  <a:lnTo>
                    <a:pt x="101" y="53"/>
                  </a:lnTo>
                  <a:lnTo>
                    <a:pt x="103" y="53"/>
                  </a:lnTo>
                  <a:lnTo>
                    <a:pt x="104" y="52"/>
                  </a:lnTo>
                  <a:lnTo>
                    <a:pt x="105" y="52"/>
                  </a:lnTo>
                  <a:lnTo>
                    <a:pt x="106" y="52"/>
                  </a:lnTo>
                  <a:lnTo>
                    <a:pt x="107" y="52"/>
                  </a:lnTo>
                  <a:lnTo>
                    <a:pt x="108" y="52"/>
                  </a:lnTo>
                  <a:lnTo>
                    <a:pt x="109" y="52"/>
                  </a:lnTo>
                  <a:lnTo>
                    <a:pt x="109" y="51"/>
                  </a:lnTo>
                  <a:lnTo>
                    <a:pt x="111" y="51"/>
                  </a:lnTo>
                  <a:lnTo>
                    <a:pt x="112" y="50"/>
                  </a:lnTo>
                  <a:lnTo>
                    <a:pt x="113" y="50"/>
                  </a:lnTo>
                  <a:lnTo>
                    <a:pt x="114" y="50"/>
                  </a:lnTo>
                  <a:lnTo>
                    <a:pt x="115" y="50"/>
                  </a:lnTo>
                  <a:lnTo>
                    <a:pt x="116" y="49"/>
                  </a:lnTo>
                  <a:lnTo>
                    <a:pt x="117" y="49"/>
                  </a:lnTo>
                  <a:lnTo>
                    <a:pt x="118" y="49"/>
                  </a:lnTo>
                  <a:lnTo>
                    <a:pt x="120" y="47"/>
                  </a:lnTo>
                  <a:lnTo>
                    <a:pt x="121" y="47"/>
                  </a:lnTo>
                  <a:lnTo>
                    <a:pt x="122" y="47"/>
                  </a:lnTo>
                  <a:lnTo>
                    <a:pt x="123" y="47"/>
                  </a:lnTo>
                  <a:lnTo>
                    <a:pt x="123" y="49"/>
                  </a:lnTo>
                  <a:lnTo>
                    <a:pt x="124" y="47"/>
                  </a:lnTo>
                  <a:lnTo>
                    <a:pt x="125" y="47"/>
                  </a:lnTo>
                  <a:lnTo>
                    <a:pt x="126" y="47"/>
                  </a:lnTo>
                  <a:lnTo>
                    <a:pt x="127" y="46"/>
                  </a:lnTo>
                  <a:lnTo>
                    <a:pt x="129" y="46"/>
                  </a:lnTo>
                  <a:lnTo>
                    <a:pt x="129" y="45"/>
                  </a:lnTo>
                  <a:lnTo>
                    <a:pt x="129" y="45"/>
                  </a:lnTo>
                  <a:lnTo>
                    <a:pt x="130" y="45"/>
                  </a:lnTo>
                  <a:lnTo>
                    <a:pt x="131" y="45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5"/>
                  </a:lnTo>
                  <a:lnTo>
                    <a:pt x="133" y="44"/>
                  </a:lnTo>
                  <a:lnTo>
                    <a:pt x="133" y="43"/>
                  </a:lnTo>
                  <a:lnTo>
                    <a:pt x="134" y="43"/>
                  </a:lnTo>
                  <a:lnTo>
                    <a:pt x="135" y="43"/>
                  </a:lnTo>
                  <a:lnTo>
                    <a:pt x="137" y="43"/>
                  </a:lnTo>
                  <a:lnTo>
                    <a:pt x="138" y="43"/>
                  </a:lnTo>
                  <a:lnTo>
                    <a:pt x="139" y="43"/>
                  </a:lnTo>
                  <a:lnTo>
                    <a:pt x="140" y="43"/>
                  </a:lnTo>
                  <a:lnTo>
                    <a:pt x="141" y="44"/>
                  </a:lnTo>
                  <a:lnTo>
                    <a:pt x="142" y="44"/>
                  </a:lnTo>
                  <a:lnTo>
                    <a:pt x="142" y="43"/>
                  </a:lnTo>
                  <a:lnTo>
                    <a:pt x="143" y="43"/>
                  </a:lnTo>
                  <a:lnTo>
                    <a:pt x="144" y="43"/>
                  </a:lnTo>
                  <a:lnTo>
                    <a:pt x="146" y="43"/>
                  </a:lnTo>
                  <a:lnTo>
                    <a:pt x="147" y="43"/>
                  </a:lnTo>
                  <a:lnTo>
                    <a:pt x="148" y="43"/>
                  </a:lnTo>
                  <a:lnTo>
                    <a:pt x="149" y="43"/>
                  </a:lnTo>
                  <a:lnTo>
                    <a:pt x="150" y="43"/>
                  </a:lnTo>
                  <a:lnTo>
                    <a:pt x="151" y="43"/>
                  </a:lnTo>
                  <a:lnTo>
                    <a:pt x="151" y="42"/>
                  </a:lnTo>
                  <a:lnTo>
                    <a:pt x="151" y="41"/>
                  </a:lnTo>
                  <a:lnTo>
                    <a:pt x="154" y="41"/>
                  </a:lnTo>
                  <a:lnTo>
                    <a:pt x="155" y="41"/>
                  </a:lnTo>
                  <a:lnTo>
                    <a:pt x="156" y="41"/>
                  </a:lnTo>
                  <a:lnTo>
                    <a:pt x="156" y="41"/>
                  </a:lnTo>
                  <a:lnTo>
                    <a:pt x="156" y="39"/>
                  </a:lnTo>
                  <a:lnTo>
                    <a:pt x="157" y="39"/>
                  </a:lnTo>
                  <a:lnTo>
                    <a:pt x="157" y="38"/>
                  </a:lnTo>
                  <a:lnTo>
                    <a:pt x="158" y="37"/>
                  </a:lnTo>
                  <a:lnTo>
                    <a:pt x="158" y="36"/>
                  </a:lnTo>
                  <a:lnTo>
                    <a:pt x="159" y="35"/>
                  </a:lnTo>
                  <a:lnTo>
                    <a:pt x="160" y="34"/>
                  </a:lnTo>
                  <a:lnTo>
                    <a:pt x="161" y="33"/>
                  </a:lnTo>
                  <a:lnTo>
                    <a:pt x="163" y="33"/>
                  </a:lnTo>
                  <a:lnTo>
                    <a:pt x="164" y="33"/>
                  </a:lnTo>
                  <a:lnTo>
                    <a:pt x="165" y="33"/>
                  </a:lnTo>
                  <a:lnTo>
                    <a:pt x="165" y="32"/>
                  </a:lnTo>
                  <a:lnTo>
                    <a:pt x="165" y="30"/>
                  </a:lnTo>
                  <a:lnTo>
                    <a:pt x="166" y="30"/>
                  </a:lnTo>
                  <a:lnTo>
                    <a:pt x="167" y="29"/>
                  </a:lnTo>
                  <a:lnTo>
                    <a:pt x="167" y="28"/>
                  </a:lnTo>
                  <a:lnTo>
                    <a:pt x="167" y="27"/>
                  </a:lnTo>
                  <a:lnTo>
                    <a:pt x="166" y="27"/>
                  </a:lnTo>
                  <a:lnTo>
                    <a:pt x="167" y="26"/>
                  </a:lnTo>
                  <a:lnTo>
                    <a:pt x="167" y="25"/>
                  </a:lnTo>
                  <a:lnTo>
                    <a:pt x="167" y="24"/>
                  </a:lnTo>
                  <a:lnTo>
                    <a:pt x="168" y="22"/>
                  </a:lnTo>
                  <a:lnTo>
                    <a:pt x="168" y="21"/>
                  </a:lnTo>
                  <a:lnTo>
                    <a:pt x="169" y="20"/>
                  </a:lnTo>
                  <a:lnTo>
                    <a:pt x="169" y="21"/>
                  </a:lnTo>
                  <a:lnTo>
                    <a:pt x="171" y="21"/>
                  </a:lnTo>
                  <a:lnTo>
                    <a:pt x="171" y="22"/>
                  </a:lnTo>
                  <a:lnTo>
                    <a:pt x="172" y="21"/>
                  </a:lnTo>
                  <a:lnTo>
                    <a:pt x="173" y="20"/>
                  </a:lnTo>
                  <a:lnTo>
                    <a:pt x="174" y="20"/>
                  </a:lnTo>
                  <a:lnTo>
                    <a:pt x="175" y="20"/>
                  </a:lnTo>
                  <a:lnTo>
                    <a:pt x="176" y="19"/>
                  </a:lnTo>
                  <a:lnTo>
                    <a:pt x="177" y="20"/>
                  </a:lnTo>
                  <a:lnTo>
                    <a:pt x="178" y="20"/>
                  </a:lnTo>
                  <a:lnTo>
                    <a:pt x="180" y="20"/>
                  </a:lnTo>
                  <a:lnTo>
                    <a:pt x="181" y="20"/>
                  </a:lnTo>
                  <a:lnTo>
                    <a:pt x="181" y="19"/>
                  </a:lnTo>
                  <a:lnTo>
                    <a:pt x="182" y="19"/>
                  </a:lnTo>
                  <a:lnTo>
                    <a:pt x="182" y="18"/>
                  </a:lnTo>
                  <a:lnTo>
                    <a:pt x="183" y="18"/>
                  </a:lnTo>
                  <a:lnTo>
                    <a:pt x="183" y="18"/>
                  </a:lnTo>
                  <a:lnTo>
                    <a:pt x="184" y="18"/>
                  </a:lnTo>
                  <a:lnTo>
                    <a:pt x="184" y="17"/>
                  </a:lnTo>
                  <a:lnTo>
                    <a:pt x="185" y="16"/>
                  </a:lnTo>
                  <a:lnTo>
                    <a:pt x="185" y="16"/>
                  </a:lnTo>
                  <a:lnTo>
                    <a:pt x="184" y="16"/>
                  </a:lnTo>
                  <a:lnTo>
                    <a:pt x="184" y="14"/>
                  </a:lnTo>
                  <a:lnTo>
                    <a:pt x="185" y="13"/>
                  </a:lnTo>
                  <a:lnTo>
                    <a:pt x="185" y="12"/>
                  </a:lnTo>
                  <a:lnTo>
                    <a:pt x="186" y="12"/>
                  </a:lnTo>
                  <a:lnTo>
                    <a:pt x="186" y="11"/>
                  </a:lnTo>
                  <a:lnTo>
                    <a:pt x="188" y="11"/>
                  </a:lnTo>
                  <a:lnTo>
                    <a:pt x="188" y="10"/>
                  </a:lnTo>
                  <a:lnTo>
                    <a:pt x="188" y="9"/>
                  </a:lnTo>
                  <a:lnTo>
                    <a:pt x="189" y="9"/>
                  </a:lnTo>
                  <a:lnTo>
                    <a:pt x="189" y="8"/>
                  </a:lnTo>
                  <a:lnTo>
                    <a:pt x="188" y="7"/>
                  </a:lnTo>
                  <a:lnTo>
                    <a:pt x="188" y="5"/>
                  </a:lnTo>
                  <a:lnTo>
                    <a:pt x="186" y="4"/>
                  </a:lnTo>
                  <a:lnTo>
                    <a:pt x="188" y="4"/>
                  </a:lnTo>
                  <a:lnTo>
                    <a:pt x="188" y="3"/>
                  </a:lnTo>
                  <a:lnTo>
                    <a:pt x="189" y="2"/>
                  </a:lnTo>
                  <a:lnTo>
                    <a:pt x="190" y="1"/>
                  </a:lnTo>
                  <a:lnTo>
                    <a:pt x="191" y="1"/>
                  </a:lnTo>
                  <a:lnTo>
                    <a:pt x="192" y="1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7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1" name="Freeform 104">
              <a:extLst>
                <a:ext uri="{FF2B5EF4-FFF2-40B4-BE49-F238E27FC236}">
                  <a16:creationId xmlns:a16="http://schemas.microsoft.com/office/drawing/2014/main" id="{38FAC18E-C593-AA37-AFD4-7B5126A1E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687" y="2341563"/>
              <a:ext cx="192088" cy="298450"/>
            </a:xfrm>
            <a:custGeom>
              <a:avLst/>
              <a:gdLst>
                <a:gd name="T0" fmla="*/ 58 w 121"/>
                <a:gd name="T1" fmla="*/ 4 h 188"/>
                <a:gd name="T2" fmla="*/ 62 w 121"/>
                <a:gd name="T3" fmla="*/ 4 h 188"/>
                <a:gd name="T4" fmla="*/ 69 w 121"/>
                <a:gd name="T5" fmla="*/ 6 h 188"/>
                <a:gd name="T6" fmla="*/ 75 w 121"/>
                <a:gd name="T7" fmla="*/ 8 h 188"/>
                <a:gd name="T8" fmla="*/ 79 w 121"/>
                <a:gd name="T9" fmla="*/ 17 h 188"/>
                <a:gd name="T10" fmla="*/ 83 w 121"/>
                <a:gd name="T11" fmla="*/ 25 h 188"/>
                <a:gd name="T12" fmla="*/ 85 w 121"/>
                <a:gd name="T13" fmla="*/ 33 h 188"/>
                <a:gd name="T14" fmla="*/ 87 w 121"/>
                <a:gd name="T15" fmla="*/ 43 h 188"/>
                <a:gd name="T16" fmla="*/ 92 w 121"/>
                <a:gd name="T17" fmla="*/ 48 h 188"/>
                <a:gd name="T18" fmla="*/ 95 w 121"/>
                <a:gd name="T19" fmla="*/ 54 h 188"/>
                <a:gd name="T20" fmla="*/ 100 w 121"/>
                <a:gd name="T21" fmla="*/ 58 h 188"/>
                <a:gd name="T22" fmla="*/ 100 w 121"/>
                <a:gd name="T23" fmla="*/ 65 h 188"/>
                <a:gd name="T24" fmla="*/ 105 w 121"/>
                <a:gd name="T25" fmla="*/ 67 h 188"/>
                <a:gd name="T26" fmla="*/ 108 w 121"/>
                <a:gd name="T27" fmla="*/ 75 h 188"/>
                <a:gd name="T28" fmla="*/ 111 w 121"/>
                <a:gd name="T29" fmla="*/ 85 h 188"/>
                <a:gd name="T30" fmla="*/ 112 w 121"/>
                <a:gd name="T31" fmla="*/ 93 h 188"/>
                <a:gd name="T32" fmla="*/ 110 w 121"/>
                <a:gd name="T33" fmla="*/ 109 h 188"/>
                <a:gd name="T34" fmla="*/ 110 w 121"/>
                <a:gd name="T35" fmla="*/ 119 h 188"/>
                <a:gd name="T36" fmla="*/ 115 w 121"/>
                <a:gd name="T37" fmla="*/ 127 h 188"/>
                <a:gd name="T38" fmla="*/ 119 w 121"/>
                <a:gd name="T39" fmla="*/ 136 h 188"/>
                <a:gd name="T40" fmla="*/ 121 w 121"/>
                <a:gd name="T41" fmla="*/ 143 h 188"/>
                <a:gd name="T42" fmla="*/ 108 w 121"/>
                <a:gd name="T43" fmla="*/ 145 h 188"/>
                <a:gd name="T44" fmla="*/ 92 w 121"/>
                <a:gd name="T45" fmla="*/ 147 h 188"/>
                <a:gd name="T46" fmla="*/ 94 w 121"/>
                <a:gd name="T47" fmla="*/ 156 h 188"/>
                <a:gd name="T48" fmla="*/ 89 w 121"/>
                <a:gd name="T49" fmla="*/ 159 h 188"/>
                <a:gd name="T50" fmla="*/ 92 w 121"/>
                <a:gd name="T51" fmla="*/ 163 h 188"/>
                <a:gd name="T52" fmla="*/ 93 w 121"/>
                <a:gd name="T53" fmla="*/ 168 h 188"/>
                <a:gd name="T54" fmla="*/ 91 w 121"/>
                <a:gd name="T55" fmla="*/ 176 h 188"/>
                <a:gd name="T56" fmla="*/ 92 w 121"/>
                <a:gd name="T57" fmla="*/ 184 h 188"/>
                <a:gd name="T58" fmla="*/ 83 w 121"/>
                <a:gd name="T59" fmla="*/ 188 h 188"/>
                <a:gd name="T60" fmla="*/ 75 w 121"/>
                <a:gd name="T61" fmla="*/ 183 h 188"/>
                <a:gd name="T62" fmla="*/ 70 w 121"/>
                <a:gd name="T63" fmla="*/ 176 h 188"/>
                <a:gd name="T64" fmla="*/ 68 w 121"/>
                <a:gd name="T65" fmla="*/ 178 h 188"/>
                <a:gd name="T66" fmla="*/ 73 w 121"/>
                <a:gd name="T67" fmla="*/ 185 h 188"/>
                <a:gd name="T68" fmla="*/ 53 w 121"/>
                <a:gd name="T69" fmla="*/ 188 h 188"/>
                <a:gd name="T70" fmla="*/ 58 w 121"/>
                <a:gd name="T71" fmla="*/ 186 h 188"/>
                <a:gd name="T72" fmla="*/ 60 w 121"/>
                <a:gd name="T73" fmla="*/ 176 h 188"/>
                <a:gd name="T74" fmla="*/ 57 w 121"/>
                <a:gd name="T75" fmla="*/ 164 h 188"/>
                <a:gd name="T76" fmla="*/ 53 w 121"/>
                <a:gd name="T77" fmla="*/ 156 h 188"/>
                <a:gd name="T78" fmla="*/ 51 w 121"/>
                <a:gd name="T79" fmla="*/ 153 h 188"/>
                <a:gd name="T80" fmla="*/ 51 w 121"/>
                <a:gd name="T81" fmla="*/ 146 h 188"/>
                <a:gd name="T82" fmla="*/ 48 w 121"/>
                <a:gd name="T83" fmla="*/ 138 h 188"/>
                <a:gd name="T84" fmla="*/ 42 w 121"/>
                <a:gd name="T85" fmla="*/ 135 h 188"/>
                <a:gd name="T86" fmla="*/ 41 w 121"/>
                <a:gd name="T87" fmla="*/ 130 h 188"/>
                <a:gd name="T88" fmla="*/ 35 w 121"/>
                <a:gd name="T89" fmla="*/ 121 h 188"/>
                <a:gd name="T90" fmla="*/ 33 w 121"/>
                <a:gd name="T91" fmla="*/ 112 h 188"/>
                <a:gd name="T92" fmla="*/ 29 w 121"/>
                <a:gd name="T93" fmla="*/ 108 h 188"/>
                <a:gd name="T94" fmla="*/ 24 w 121"/>
                <a:gd name="T95" fmla="*/ 105 h 188"/>
                <a:gd name="T96" fmla="*/ 21 w 121"/>
                <a:gd name="T97" fmla="*/ 97 h 188"/>
                <a:gd name="T98" fmla="*/ 22 w 121"/>
                <a:gd name="T99" fmla="*/ 93 h 188"/>
                <a:gd name="T100" fmla="*/ 17 w 121"/>
                <a:gd name="T101" fmla="*/ 90 h 188"/>
                <a:gd name="T102" fmla="*/ 14 w 121"/>
                <a:gd name="T103" fmla="*/ 84 h 188"/>
                <a:gd name="T104" fmla="*/ 6 w 121"/>
                <a:gd name="T105" fmla="*/ 82 h 188"/>
                <a:gd name="T106" fmla="*/ 2 w 121"/>
                <a:gd name="T107" fmla="*/ 75 h 188"/>
                <a:gd name="T108" fmla="*/ 2 w 121"/>
                <a:gd name="T109" fmla="*/ 66 h 188"/>
                <a:gd name="T110" fmla="*/ 4 w 121"/>
                <a:gd name="T111" fmla="*/ 57 h 188"/>
                <a:gd name="T112" fmla="*/ 25 w 121"/>
                <a:gd name="T113" fmla="*/ 45 h 188"/>
                <a:gd name="T114" fmla="*/ 41 w 121"/>
                <a:gd name="T115" fmla="*/ 36 h 188"/>
                <a:gd name="T116" fmla="*/ 50 w 121"/>
                <a:gd name="T117" fmla="*/ 24 h 188"/>
                <a:gd name="T118" fmla="*/ 51 w 121"/>
                <a:gd name="T119" fmla="*/ 17 h 188"/>
                <a:gd name="T120" fmla="*/ 57 w 121"/>
                <a:gd name="T121" fmla="*/ 15 h 188"/>
                <a:gd name="T122" fmla="*/ 55 w 121"/>
                <a:gd name="T123" fmla="*/ 7 h 188"/>
                <a:gd name="T124" fmla="*/ 53 w 121"/>
                <a:gd name="T125" fmla="*/ 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1" h="188">
                  <a:moveTo>
                    <a:pt x="53" y="2"/>
                  </a:moveTo>
                  <a:lnTo>
                    <a:pt x="55" y="2"/>
                  </a:lnTo>
                  <a:lnTo>
                    <a:pt x="55" y="3"/>
                  </a:lnTo>
                  <a:lnTo>
                    <a:pt x="56" y="3"/>
                  </a:lnTo>
                  <a:lnTo>
                    <a:pt x="57" y="3"/>
                  </a:lnTo>
                  <a:lnTo>
                    <a:pt x="57" y="3"/>
                  </a:lnTo>
                  <a:lnTo>
                    <a:pt x="57" y="4"/>
                  </a:lnTo>
                  <a:lnTo>
                    <a:pt x="58" y="4"/>
                  </a:lnTo>
                  <a:lnTo>
                    <a:pt x="58" y="6"/>
                  </a:lnTo>
                  <a:lnTo>
                    <a:pt x="59" y="6"/>
                  </a:lnTo>
                  <a:lnTo>
                    <a:pt x="60" y="6"/>
                  </a:lnTo>
                  <a:lnTo>
                    <a:pt x="60" y="7"/>
                  </a:lnTo>
                  <a:lnTo>
                    <a:pt x="61" y="7"/>
                  </a:lnTo>
                  <a:lnTo>
                    <a:pt x="61" y="6"/>
                  </a:lnTo>
                  <a:lnTo>
                    <a:pt x="62" y="6"/>
                  </a:lnTo>
                  <a:lnTo>
                    <a:pt x="62" y="4"/>
                  </a:lnTo>
                  <a:lnTo>
                    <a:pt x="64" y="4"/>
                  </a:lnTo>
                  <a:lnTo>
                    <a:pt x="65" y="4"/>
                  </a:lnTo>
                  <a:lnTo>
                    <a:pt x="66" y="4"/>
                  </a:lnTo>
                  <a:lnTo>
                    <a:pt x="66" y="3"/>
                  </a:lnTo>
                  <a:lnTo>
                    <a:pt x="67" y="3"/>
                  </a:lnTo>
                  <a:lnTo>
                    <a:pt x="67" y="4"/>
                  </a:lnTo>
                  <a:lnTo>
                    <a:pt x="68" y="4"/>
                  </a:lnTo>
                  <a:lnTo>
                    <a:pt x="69" y="6"/>
                  </a:lnTo>
                  <a:lnTo>
                    <a:pt x="70" y="4"/>
                  </a:lnTo>
                  <a:lnTo>
                    <a:pt x="72" y="4"/>
                  </a:lnTo>
                  <a:lnTo>
                    <a:pt x="72" y="6"/>
                  </a:lnTo>
                  <a:lnTo>
                    <a:pt x="73" y="6"/>
                  </a:lnTo>
                  <a:lnTo>
                    <a:pt x="74" y="6"/>
                  </a:lnTo>
                  <a:lnTo>
                    <a:pt x="75" y="6"/>
                  </a:lnTo>
                  <a:lnTo>
                    <a:pt x="75" y="7"/>
                  </a:lnTo>
                  <a:lnTo>
                    <a:pt x="75" y="8"/>
                  </a:lnTo>
                  <a:lnTo>
                    <a:pt x="76" y="9"/>
                  </a:lnTo>
                  <a:lnTo>
                    <a:pt x="76" y="10"/>
                  </a:lnTo>
                  <a:lnTo>
                    <a:pt x="77" y="11"/>
                  </a:lnTo>
                  <a:lnTo>
                    <a:pt x="77" y="12"/>
                  </a:lnTo>
                  <a:lnTo>
                    <a:pt x="77" y="14"/>
                  </a:lnTo>
                  <a:lnTo>
                    <a:pt x="78" y="15"/>
                  </a:lnTo>
                  <a:lnTo>
                    <a:pt x="78" y="16"/>
                  </a:lnTo>
                  <a:lnTo>
                    <a:pt x="79" y="17"/>
                  </a:lnTo>
                  <a:lnTo>
                    <a:pt x="79" y="18"/>
                  </a:lnTo>
                  <a:lnTo>
                    <a:pt x="81" y="18"/>
                  </a:lnTo>
                  <a:lnTo>
                    <a:pt x="81" y="19"/>
                  </a:lnTo>
                  <a:lnTo>
                    <a:pt x="81" y="20"/>
                  </a:lnTo>
                  <a:lnTo>
                    <a:pt x="82" y="21"/>
                  </a:lnTo>
                  <a:lnTo>
                    <a:pt x="82" y="23"/>
                  </a:lnTo>
                  <a:lnTo>
                    <a:pt x="82" y="24"/>
                  </a:lnTo>
                  <a:lnTo>
                    <a:pt x="83" y="25"/>
                  </a:lnTo>
                  <a:lnTo>
                    <a:pt x="83" y="26"/>
                  </a:lnTo>
                  <a:lnTo>
                    <a:pt x="83" y="27"/>
                  </a:lnTo>
                  <a:lnTo>
                    <a:pt x="83" y="28"/>
                  </a:lnTo>
                  <a:lnTo>
                    <a:pt x="83" y="29"/>
                  </a:lnTo>
                  <a:lnTo>
                    <a:pt x="84" y="29"/>
                  </a:lnTo>
                  <a:lnTo>
                    <a:pt x="84" y="31"/>
                  </a:lnTo>
                  <a:lnTo>
                    <a:pt x="85" y="32"/>
                  </a:lnTo>
                  <a:lnTo>
                    <a:pt x="85" y="33"/>
                  </a:lnTo>
                  <a:lnTo>
                    <a:pt x="85" y="34"/>
                  </a:lnTo>
                  <a:lnTo>
                    <a:pt x="86" y="35"/>
                  </a:lnTo>
                  <a:lnTo>
                    <a:pt x="86" y="36"/>
                  </a:lnTo>
                  <a:lnTo>
                    <a:pt x="87" y="37"/>
                  </a:lnTo>
                  <a:lnTo>
                    <a:pt x="86" y="37"/>
                  </a:lnTo>
                  <a:lnTo>
                    <a:pt x="87" y="41"/>
                  </a:lnTo>
                  <a:lnTo>
                    <a:pt x="87" y="42"/>
                  </a:lnTo>
                  <a:lnTo>
                    <a:pt x="87" y="43"/>
                  </a:lnTo>
                  <a:lnTo>
                    <a:pt x="89" y="44"/>
                  </a:lnTo>
                  <a:lnTo>
                    <a:pt x="90" y="45"/>
                  </a:lnTo>
                  <a:lnTo>
                    <a:pt x="90" y="44"/>
                  </a:lnTo>
                  <a:lnTo>
                    <a:pt x="91" y="44"/>
                  </a:lnTo>
                  <a:lnTo>
                    <a:pt x="91" y="45"/>
                  </a:lnTo>
                  <a:lnTo>
                    <a:pt x="92" y="45"/>
                  </a:lnTo>
                  <a:lnTo>
                    <a:pt x="92" y="46"/>
                  </a:lnTo>
                  <a:lnTo>
                    <a:pt x="92" y="48"/>
                  </a:lnTo>
                  <a:lnTo>
                    <a:pt x="93" y="48"/>
                  </a:lnTo>
                  <a:lnTo>
                    <a:pt x="92" y="49"/>
                  </a:lnTo>
                  <a:lnTo>
                    <a:pt x="92" y="50"/>
                  </a:lnTo>
                  <a:lnTo>
                    <a:pt x="93" y="51"/>
                  </a:lnTo>
                  <a:lnTo>
                    <a:pt x="93" y="52"/>
                  </a:lnTo>
                  <a:lnTo>
                    <a:pt x="94" y="52"/>
                  </a:lnTo>
                  <a:lnTo>
                    <a:pt x="94" y="53"/>
                  </a:lnTo>
                  <a:lnTo>
                    <a:pt x="95" y="54"/>
                  </a:lnTo>
                  <a:lnTo>
                    <a:pt x="96" y="54"/>
                  </a:lnTo>
                  <a:lnTo>
                    <a:pt x="98" y="54"/>
                  </a:lnTo>
                  <a:lnTo>
                    <a:pt x="99" y="55"/>
                  </a:lnTo>
                  <a:lnTo>
                    <a:pt x="100" y="55"/>
                  </a:lnTo>
                  <a:lnTo>
                    <a:pt x="100" y="57"/>
                  </a:lnTo>
                  <a:lnTo>
                    <a:pt x="100" y="57"/>
                  </a:lnTo>
                  <a:lnTo>
                    <a:pt x="101" y="58"/>
                  </a:lnTo>
                  <a:lnTo>
                    <a:pt x="100" y="58"/>
                  </a:lnTo>
                  <a:lnTo>
                    <a:pt x="100" y="59"/>
                  </a:lnTo>
                  <a:lnTo>
                    <a:pt x="101" y="60"/>
                  </a:lnTo>
                  <a:lnTo>
                    <a:pt x="100" y="61"/>
                  </a:lnTo>
                  <a:lnTo>
                    <a:pt x="99" y="61"/>
                  </a:lnTo>
                  <a:lnTo>
                    <a:pt x="99" y="62"/>
                  </a:lnTo>
                  <a:lnTo>
                    <a:pt x="99" y="63"/>
                  </a:lnTo>
                  <a:lnTo>
                    <a:pt x="100" y="63"/>
                  </a:lnTo>
                  <a:lnTo>
                    <a:pt x="100" y="65"/>
                  </a:lnTo>
                  <a:lnTo>
                    <a:pt x="101" y="65"/>
                  </a:lnTo>
                  <a:lnTo>
                    <a:pt x="102" y="63"/>
                  </a:lnTo>
                  <a:lnTo>
                    <a:pt x="103" y="63"/>
                  </a:lnTo>
                  <a:lnTo>
                    <a:pt x="103" y="65"/>
                  </a:lnTo>
                  <a:lnTo>
                    <a:pt x="104" y="65"/>
                  </a:lnTo>
                  <a:lnTo>
                    <a:pt x="104" y="66"/>
                  </a:lnTo>
                  <a:lnTo>
                    <a:pt x="104" y="67"/>
                  </a:lnTo>
                  <a:lnTo>
                    <a:pt x="105" y="67"/>
                  </a:lnTo>
                  <a:lnTo>
                    <a:pt x="105" y="68"/>
                  </a:lnTo>
                  <a:lnTo>
                    <a:pt x="107" y="69"/>
                  </a:lnTo>
                  <a:lnTo>
                    <a:pt x="107" y="70"/>
                  </a:lnTo>
                  <a:lnTo>
                    <a:pt x="107" y="71"/>
                  </a:lnTo>
                  <a:lnTo>
                    <a:pt x="107" y="73"/>
                  </a:lnTo>
                  <a:lnTo>
                    <a:pt x="108" y="73"/>
                  </a:lnTo>
                  <a:lnTo>
                    <a:pt x="108" y="74"/>
                  </a:lnTo>
                  <a:lnTo>
                    <a:pt x="108" y="75"/>
                  </a:lnTo>
                  <a:lnTo>
                    <a:pt x="108" y="76"/>
                  </a:lnTo>
                  <a:lnTo>
                    <a:pt x="109" y="77"/>
                  </a:lnTo>
                  <a:lnTo>
                    <a:pt x="109" y="80"/>
                  </a:lnTo>
                  <a:lnTo>
                    <a:pt x="110" y="82"/>
                  </a:lnTo>
                  <a:lnTo>
                    <a:pt x="110" y="83"/>
                  </a:lnTo>
                  <a:lnTo>
                    <a:pt x="110" y="84"/>
                  </a:lnTo>
                  <a:lnTo>
                    <a:pt x="110" y="84"/>
                  </a:lnTo>
                  <a:lnTo>
                    <a:pt x="111" y="85"/>
                  </a:lnTo>
                  <a:lnTo>
                    <a:pt x="111" y="86"/>
                  </a:lnTo>
                  <a:lnTo>
                    <a:pt x="111" y="87"/>
                  </a:lnTo>
                  <a:lnTo>
                    <a:pt x="111" y="88"/>
                  </a:lnTo>
                  <a:lnTo>
                    <a:pt x="111" y="90"/>
                  </a:lnTo>
                  <a:lnTo>
                    <a:pt x="112" y="90"/>
                  </a:lnTo>
                  <a:lnTo>
                    <a:pt x="112" y="91"/>
                  </a:lnTo>
                  <a:lnTo>
                    <a:pt x="112" y="92"/>
                  </a:lnTo>
                  <a:lnTo>
                    <a:pt x="112" y="93"/>
                  </a:lnTo>
                  <a:lnTo>
                    <a:pt x="112" y="94"/>
                  </a:lnTo>
                  <a:lnTo>
                    <a:pt x="112" y="94"/>
                  </a:lnTo>
                  <a:lnTo>
                    <a:pt x="112" y="99"/>
                  </a:lnTo>
                  <a:lnTo>
                    <a:pt x="112" y="99"/>
                  </a:lnTo>
                  <a:lnTo>
                    <a:pt x="112" y="100"/>
                  </a:lnTo>
                  <a:lnTo>
                    <a:pt x="112" y="101"/>
                  </a:lnTo>
                  <a:lnTo>
                    <a:pt x="111" y="103"/>
                  </a:lnTo>
                  <a:lnTo>
                    <a:pt x="110" y="109"/>
                  </a:lnTo>
                  <a:lnTo>
                    <a:pt x="109" y="111"/>
                  </a:lnTo>
                  <a:lnTo>
                    <a:pt x="109" y="111"/>
                  </a:lnTo>
                  <a:lnTo>
                    <a:pt x="109" y="113"/>
                  </a:lnTo>
                  <a:lnTo>
                    <a:pt x="109" y="114"/>
                  </a:lnTo>
                  <a:lnTo>
                    <a:pt x="109" y="116"/>
                  </a:lnTo>
                  <a:lnTo>
                    <a:pt x="109" y="117"/>
                  </a:lnTo>
                  <a:lnTo>
                    <a:pt x="110" y="118"/>
                  </a:lnTo>
                  <a:lnTo>
                    <a:pt x="110" y="119"/>
                  </a:lnTo>
                  <a:lnTo>
                    <a:pt x="111" y="120"/>
                  </a:lnTo>
                  <a:lnTo>
                    <a:pt x="112" y="121"/>
                  </a:lnTo>
                  <a:lnTo>
                    <a:pt x="112" y="122"/>
                  </a:lnTo>
                  <a:lnTo>
                    <a:pt x="112" y="124"/>
                  </a:lnTo>
                  <a:lnTo>
                    <a:pt x="113" y="125"/>
                  </a:lnTo>
                  <a:lnTo>
                    <a:pt x="113" y="126"/>
                  </a:lnTo>
                  <a:lnTo>
                    <a:pt x="115" y="126"/>
                  </a:lnTo>
                  <a:lnTo>
                    <a:pt x="115" y="127"/>
                  </a:lnTo>
                  <a:lnTo>
                    <a:pt x="116" y="128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30"/>
                  </a:lnTo>
                  <a:lnTo>
                    <a:pt x="118" y="134"/>
                  </a:lnTo>
                  <a:lnTo>
                    <a:pt x="119" y="134"/>
                  </a:lnTo>
                  <a:lnTo>
                    <a:pt x="119" y="135"/>
                  </a:lnTo>
                  <a:lnTo>
                    <a:pt x="119" y="136"/>
                  </a:lnTo>
                  <a:lnTo>
                    <a:pt x="119" y="137"/>
                  </a:lnTo>
                  <a:lnTo>
                    <a:pt x="119" y="138"/>
                  </a:lnTo>
                  <a:lnTo>
                    <a:pt x="119" y="138"/>
                  </a:lnTo>
                  <a:lnTo>
                    <a:pt x="120" y="138"/>
                  </a:lnTo>
                  <a:lnTo>
                    <a:pt x="120" y="139"/>
                  </a:lnTo>
                  <a:lnTo>
                    <a:pt x="121" y="141"/>
                  </a:lnTo>
                  <a:lnTo>
                    <a:pt x="121" y="142"/>
                  </a:lnTo>
                  <a:lnTo>
                    <a:pt x="121" y="143"/>
                  </a:lnTo>
                  <a:lnTo>
                    <a:pt x="120" y="144"/>
                  </a:lnTo>
                  <a:lnTo>
                    <a:pt x="120" y="145"/>
                  </a:lnTo>
                  <a:lnTo>
                    <a:pt x="118" y="145"/>
                  </a:lnTo>
                  <a:lnTo>
                    <a:pt x="115" y="145"/>
                  </a:lnTo>
                  <a:lnTo>
                    <a:pt x="113" y="145"/>
                  </a:lnTo>
                  <a:lnTo>
                    <a:pt x="112" y="145"/>
                  </a:lnTo>
                  <a:lnTo>
                    <a:pt x="111" y="145"/>
                  </a:lnTo>
                  <a:lnTo>
                    <a:pt x="108" y="145"/>
                  </a:lnTo>
                  <a:lnTo>
                    <a:pt x="107" y="145"/>
                  </a:lnTo>
                  <a:lnTo>
                    <a:pt x="102" y="145"/>
                  </a:lnTo>
                  <a:lnTo>
                    <a:pt x="100" y="145"/>
                  </a:lnTo>
                  <a:lnTo>
                    <a:pt x="99" y="145"/>
                  </a:lnTo>
                  <a:lnTo>
                    <a:pt x="96" y="145"/>
                  </a:lnTo>
                  <a:lnTo>
                    <a:pt x="91" y="145"/>
                  </a:lnTo>
                  <a:lnTo>
                    <a:pt x="91" y="146"/>
                  </a:lnTo>
                  <a:lnTo>
                    <a:pt x="92" y="147"/>
                  </a:lnTo>
                  <a:lnTo>
                    <a:pt x="92" y="148"/>
                  </a:lnTo>
                  <a:lnTo>
                    <a:pt x="93" y="150"/>
                  </a:lnTo>
                  <a:lnTo>
                    <a:pt x="92" y="151"/>
                  </a:lnTo>
                  <a:lnTo>
                    <a:pt x="92" y="153"/>
                  </a:lnTo>
                  <a:lnTo>
                    <a:pt x="93" y="153"/>
                  </a:lnTo>
                  <a:lnTo>
                    <a:pt x="93" y="154"/>
                  </a:lnTo>
                  <a:lnTo>
                    <a:pt x="94" y="155"/>
                  </a:lnTo>
                  <a:lnTo>
                    <a:pt x="94" y="156"/>
                  </a:lnTo>
                  <a:lnTo>
                    <a:pt x="95" y="158"/>
                  </a:lnTo>
                  <a:lnTo>
                    <a:pt x="94" y="158"/>
                  </a:lnTo>
                  <a:lnTo>
                    <a:pt x="93" y="158"/>
                  </a:lnTo>
                  <a:lnTo>
                    <a:pt x="92" y="158"/>
                  </a:lnTo>
                  <a:lnTo>
                    <a:pt x="91" y="158"/>
                  </a:lnTo>
                  <a:lnTo>
                    <a:pt x="90" y="158"/>
                  </a:lnTo>
                  <a:lnTo>
                    <a:pt x="90" y="159"/>
                  </a:lnTo>
                  <a:lnTo>
                    <a:pt x="89" y="159"/>
                  </a:lnTo>
                  <a:lnTo>
                    <a:pt x="89" y="160"/>
                  </a:lnTo>
                  <a:lnTo>
                    <a:pt x="90" y="161"/>
                  </a:lnTo>
                  <a:lnTo>
                    <a:pt x="91" y="161"/>
                  </a:lnTo>
                  <a:lnTo>
                    <a:pt x="92" y="161"/>
                  </a:lnTo>
                  <a:lnTo>
                    <a:pt x="93" y="161"/>
                  </a:lnTo>
                  <a:lnTo>
                    <a:pt x="94" y="162"/>
                  </a:lnTo>
                  <a:lnTo>
                    <a:pt x="93" y="163"/>
                  </a:lnTo>
                  <a:lnTo>
                    <a:pt x="92" y="163"/>
                  </a:lnTo>
                  <a:lnTo>
                    <a:pt x="91" y="163"/>
                  </a:lnTo>
                  <a:lnTo>
                    <a:pt x="90" y="163"/>
                  </a:lnTo>
                  <a:lnTo>
                    <a:pt x="90" y="164"/>
                  </a:lnTo>
                  <a:lnTo>
                    <a:pt x="91" y="164"/>
                  </a:lnTo>
                  <a:lnTo>
                    <a:pt x="91" y="165"/>
                  </a:lnTo>
                  <a:lnTo>
                    <a:pt x="92" y="165"/>
                  </a:lnTo>
                  <a:lnTo>
                    <a:pt x="92" y="165"/>
                  </a:lnTo>
                  <a:lnTo>
                    <a:pt x="93" y="168"/>
                  </a:lnTo>
                  <a:lnTo>
                    <a:pt x="93" y="169"/>
                  </a:lnTo>
                  <a:lnTo>
                    <a:pt x="94" y="170"/>
                  </a:lnTo>
                  <a:lnTo>
                    <a:pt x="93" y="171"/>
                  </a:lnTo>
                  <a:lnTo>
                    <a:pt x="93" y="172"/>
                  </a:lnTo>
                  <a:lnTo>
                    <a:pt x="93" y="173"/>
                  </a:lnTo>
                  <a:lnTo>
                    <a:pt x="92" y="173"/>
                  </a:lnTo>
                  <a:lnTo>
                    <a:pt x="91" y="173"/>
                  </a:lnTo>
                  <a:lnTo>
                    <a:pt x="91" y="176"/>
                  </a:lnTo>
                  <a:lnTo>
                    <a:pt x="91" y="177"/>
                  </a:lnTo>
                  <a:lnTo>
                    <a:pt x="90" y="178"/>
                  </a:lnTo>
                  <a:lnTo>
                    <a:pt x="91" y="179"/>
                  </a:lnTo>
                  <a:lnTo>
                    <a:pt x="89" y="179"/>
                  </a:lnTo>
                  <a:lnTo>
                    <a:pt x="90" y="181"/>
                  </a:lnTo>
                  <a:lnTo>
                    <a:pt x="90" y="184"/>
                  </a:lnTo>
                  <a:lnTo>
                    <a:pt x="91" y="184"/>
                  </a:lnTo>
                  <a:lnTo>
                    <a:pt x="92" y="184"/>
                  </a:lnTo>
                  <a:lnTo>
                    <a:pt x="92" y="185"/>
                  </a:lnTo>
                  <a:lnTo>
                    <a:pt x="93" y="185"/>
                  </a:lnTo>
                  <a:lnTo>
                    <a:pt x="94" y="186"/>
                  </a:lnTo>
                  <a:lnTo>
                    <a:pt x="93" y="187"/>
                  </a:lnTo>
                  <a:lnTo>
                    <a:pt x="93" y="188"/>
                  </a:lnTo>
                  <a:lnTo>
                    <a:pt x="90" y="188"/>
                  </a:lnTo>
                  <a:lnTo>
                    <a:pt x="89" y="188"/>
                  </a:lnTo>
                  <a:lnTo>
                    <a:pt x="83" y="188"/>
                  </a:lnTo>
                  <a:lnTo>
                    <a:pt x="82" y="188"/>
                  </a:lnTo>
                  <a:lnTo>
                    <a:pt x="79" y="188"/>
                  </a:lnTo>
                  <a:lnTo>
                    <a:pt x="75" y="188"/>
                  </a:lnTo>
                  <a:lnTo>
                    <a:pt x="74" y="188"/>
                  </a:lnTo>
                  <a:lnTo>
                    <a:pt x="74" y="187"/>
                  </a:lnTo>
                  <a:lnTo>
                    <a:pt x="75" y="185"/>
                  </a:lnTo>
                  <a:lnTo>
                    <a:pt x="75" y="184"/>
                  </a:lnTo>
                  <a:lnTo>
                    <a:pt x="75" y="183"/>
                  </a:lnTo>
                  <a:lnTo>
                    <a:pt x="74" y="183"/>
                  </a:lnTo>
                  <a:lnTo>
                    <a:pt x="74" y="181"/>
                  </a:lnTo>
                  <a:lnTo>
                    <a:pt x="73" y="180"/>
                  </a:lnTo>
                  <a:lnTo>
                    <a:pt x="72" y="180"/>
                  </a:lnTo>
                  <a:lnTo>
                    <a:pt x="70" y="181"/>
                  </a:lnTo>
                  <a:lnTo>
                    <a:pt x="69" y="177"/>
                  </a:lnTo>
                  <a:lnTo>
                    <a:pt x="69" y="176"/>
                  </a:lnTo>
                  <a:lnTo>
                    <a:pt x="70" y="176"/>
                  </a:lnTo>
                  <a:lnTo>
                    <a:pt x="70" y="175"/>
                  </a:lnTo>
                  <a:lnTo>
                    <a:pt x="70" y="173"/>
                  </a:lnTo>
                  <a:lnTo>
                    <a:pt x="70" y="172"/>
                  </a:lnTo>
                  <a:lnTo>
                    <a:pt x="70" y="173"/>
                  </a:lnTo>
                  <a:lnTo>
                    <a:pt x="70" y="175"/>
                  </a:lnTo>
                  <a:lnTo>
                    <a:pt x="69" y="176"/>
                  </a:lnTo>
                  <a:lnTo>
                    <a:pt x="68" y="177"/>
                  </a:lnTo>
                  <a:lnTo>
                    <a:pt x="68" y="178"/>
                  </a:lnTo>
                  <a:lnTo>
                    <a:pt x="68" y="179"/>
                  </a:lnTo>
                  <a:lnTo>
                    <a:pt x="68" y="180"/>
                  </a:lnTo>
                  <a:lnTo>
                    <a:pt x="67" y="180"/>
                  </a:lnTo>
                  <a:lnTo>
                    <a:pt x="68" y="181"/>
                  </a:lnTo>
                  <a:lnTo>
                    <a:pt x="69" y="181"/>
                  </a:lnTo>
                  <a:lnTo>
                    <a:pt x="70" y="184"/>
                  </a:lnTo>
                  <a:lnTo>
                    <a:pt x="73" y="184"/>
                  </a:lnTo>
                  <a:lnTo>
                    <a:pt x="73" y="185"/>
                  </a:lnTo>
                  <a:lnTo>
                    <a:pt x="72" y="188"/>
                  </a:lnTo>
                  <a:lnTo>
                    <a:pt x="65" y="188"/>
                  </a:lnTo>
                  <a:lnTo>
                    <a:pt x="58" y="188"/>
                  </a:lnTo>
                  <a:lnTo>
                    <a:pt x="57" y="188"/>
                  </a:lnTo>
                  <a:lnTo>
                    <a:pt x="57" y="188"/>
                  </a:lnTo>
                  <a:lnTo>
                    <a:pt x="56" y="188"/>
                  </a:lnTo>
                  <a:lnTo>
                    <a:pt x="55" y="188"/>
                  </a:lnTo>
                  <a:lnTo>
                    <a:pt x="53" y="188"/>
                  </a:lnTo>
                  <a:lnTo>
                    <a:pt x="52" y="188"/>
                  </a:lnTo>
                  <a:lnTo>
                    <a:pt x="51" y="188"/>
                  </a:lnTo>
                  <a:lnTo>
                    <a:pt x="50" y="188"/>
                  </a:lnTo>
                  <a:lnTo>
                    <a:pt x="53" y="187"/>
                  </a:lnTo>
                  <a:lnTo>
                    <a:pt x="56" y="187"/>
                  </a:lnTo>
                  <a:lnTo>
                    <a:pt x="57" y="188"/>
                  </a:lnTo>
                  <a:lnTo>
                    <a:pt x="57" y="188"/>
                  </a:lnTo>
                  <a:lnTo>
                    <a:pt x="58" y="186"/>
                  </a:lnTo>
                  <a:lnTo>
                    <a:pt x="58" y="184"/>
                  </a:lnTo>
                  <a:lnTo>
                    <a:pt x="57" y="181"/>
                  </a:lnTo>
                  <a:lnTo>
                    <a:pt x="59" y="181"/>
                  </a:lnTo>
                  <a:lnTo>
                    <a:pt x="59" y="178"/>
                  </a:lnTo>
                  <a:lnTo>
                    <a:pt x="59" y="177"/>
                  </a:lnTo>
                  <a:lnTo>
                    <a:pt x="61" y="178"/>
                  </a:lnTo>
                  <a:lnTo>
                    <a:pt x="61" y="177"/>
                  </a:lnTo>
                  <a:lnTo>
                    <a:pt x="60" y="176"/>
                  </a:lnTo>
                  <a:lnTo>
                    <a:pt x="59" y="173"/>
                  </a:lnTo>
                  <a:lnTo>
                    <a:pt x="59" y="172"/>
                  </a:lnTo>
                  <a:lnTo>
                    <a:pt x="59" y="170"/>
                  </a:lnTo>
                  <a:lnTo>
                    <a:pt x="59" y="169"/>
                  </a:lnTo>
                  <a:lnTo>
                    <a:pt x="58" y="164"/>
                  </a:lnTo>
                  <a:lnTo>
                    <a:pt x="57" y="164"/>
                  </a:lnTo>
                  <a:lnTo>
                    <a:pt x="57" y="165"/>
                  </a:lnTo>
                  <a:lnTo>
                    <a:pt x="57" y="164"/>
                  </a:lnTo>
                  <a:lnTo>
                    <a:pt x="56" y="163"/>
                  </a:lnTo>
                  <a:lnTo>
                    <a:pt x="56" y="162"/>
                  </a:lnTo>
                  <a:lnTo>
                    <a:pt x="55" y="162"/>
                  </a:lnTo>
                  <a:lnTo>
                    <a:pt x="53" y="161"/>
                  </a:lnTo>
                  <a:lnTo>
                    <a:pt x="53" y="160"/>
                  </a:lnTo>
                  <a:lnTo>
                    <a:pt x="53" y="159"/>
                  </a:lnTo>
                  <a:lnTo>
                    <a:pt x="53" y="158"/>
                  </a:lnTo>
                  <a:lnTo>
                    <a:pt x="53" y="156"/>
                  </a:lnTo>
                  <a:lnTo>
                    <a:pt x="53" y="158"/>
                  </a:lnTo>
                  <a:lnTo>
                    <a:pt x="52" y="158"/>
                  </a:lnTo>
                  <a:lnTo>
                    <a:pt x="51" y="158"/>
                  </a:lnTo>
                  <a:lnTo>
                    <a:pt x="51" y="156"/>
                  </a:lnTo>
                  <a:lnTo>
                    <a:pt x="51" y="155"/>
                  </a:lnTo>
                  <a:lnTo>
                    <a:pt x="50" y="154"/>
                  </a:lnTo>
                  <a:lnTo>
                    <a:pt x="51" y="154"/>
                  </a:lnTo>
                  <a:lnTo>
                    <a:pt x="51" y="153"/>
                  </a:lnTo>
                  <a:lnTo>
                    <a:pt x="51" y="152"/>
                  </a:lnTo>
                  <a:lnTo>
                    <a:pt x="51" y="151"/>
                  </a:lnTo>
                  <a:lnTo>
                    <a:pt x="50" y="150"/>
                  </a:lnTo>
                  <a:lnTo>
                    <a:pt x="51" y="150"/>
                  </a:lnTo>
                  <a:lnTo>
                    <a:pt x="51" y="148"/>
                  </a:lnTo>
                  <a:lnTo>
                    <a:pt x="52" y="148"/>
                  </a:lnTo>
                  <a:lnTo>
                    <a:pt x="52" y="147"/>
                  </a:lnTo>
                  <a:lnTo>
                    <a:pt x="51" y="146"/>
                  </a:lnTo>
                  <a:lnTo>
                    <a:pt x="51" y="145"/>
                  </a:lnTo>
                  <a:lnTo>
                    <a:pt x="50" y="144"/>
                  </a:lnTo>
                  <a:lnTo>
                    <a:pt x="49" y="144"/>
                  </a:lnTo>
                  <a:lnTo>
                    <a:pt x="49" y="143"/>
                  </a:lnTo>
                  <a:lnTo>
                    <a:pt x="49" y="142"/>
                  </a:lnTo>
                  <a:lnTo>
                    <a:pt x="49" y="141"/>
                  </a:lnTo>
                  <a:lnTo>
                    <a:pt x="48" y="139"/>
                  </a:lnTo>
                  <a:lnTo>
                    <a:pt x="48" y="138"/>
                  </a:lnTo>
                  <a:lnTo>
                    <a:pt x="47" y="139"/>
                  </a:lnTo>
                  <a:lnTo>
                    <a:pt x="47" y="138"/>
                  </a:lnTo>
                  <a:lnTo>
                    <a:pt x="45" y="138"/>
                  </a:lnTo>
                  <a:lnTo>
                    <a:pt x="45" y="137"/>
                  </a:lnTo>
                  <a:lnTo>
                    <a:pt x="44" y="136"/>
                  </a:lnTo>
                  <a:lnTo>
                    <a:pt x="43" y="136"/>
                  </a:lnTo>
                  <a:lnTo>
                    <a:pt x="43" y="135"/>
                  </a:lnTo>
                  <a:lnTo>
                    <a:pt x="42" y="135"/>
                  </a:lnTo>
                  <a:lnTo>
                    <a:pt x="41" y="135"/>
                  </a:lnTo>
                  <a:lnTo>
                    <a:pt x="41" y="134"/>
                  </a:lnTo>
                  <a:lnTo>
                    <a:pt x="40" y="134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9" y="131"/>
                  </a:lnTo>
                  <a:lnTo>
                    <a:pt x="40" y="130"/>
                  </a:lnTo>
                  <a:lnTo>
                    <a:pt x="41" y="130"/>
                  </a:lnTo>
                  <a:lnTo>
                    <a:pt x="41" y="129"/>
                  </a:lnTo>
                  <a:lnTo>
                    <a:pt x="40" y="128"/>
                  </a:lnTo>
                  <a:lnTo>
                    <a:pt x="39" y="127"/>
                  </a:lnTo>
                  <a:lnTo>
                    <a:pt x="38" y="126"/>
                  </a:lnTo>
                  <a:lnTo>
                    <a:pt x="36" y="125"/>
                  </a:lnTo>
                  <a:lnTo>
                    <a:pt x="36" y="124"/>
                  </a:lnTo>
                  <a:lnTo>
                    <a:pt x="36" y="122"/>
                  </a:lnTo>
                  <a:lnTo>
                    <a:pt x="35" y="121"/>
                  </a:lnTo>
                  <a:lnTo>
                    <a:pt x="35" y="120"/>
                  </a:lnTo>
                  <a:lnTo>
                    <a:pt x="31" y="117"/>
                  </a:lnTo>
                  <a:lnTo>
                    <a:pt x="31" y="116"/>
                  </a:lnTo>
                  <a:lnTo>
                    <a:pt x="31" y="114"/>
                  </a:lnTo>
                  <a:lnTo>
                    <a:pt x="32" y="113"/>
                  </a:lnTo>
                  <a:lnTo>
                    <a:pt x="32" y="114"/>
                  </a:lnTo>
                  <a:lnTo>
                    <a:pt x="33" y="113"/>
                  </a:lnTo>
                  <a:lnTo>
                    <a:pt x="33" y="112"/>
                  </a:lnTo>
                  <a:lnTo>
                    <a:pt x="34" y="111"/>
                  </a:lnTo>
                  <a:lnTo>
                    <a:pt x="34" y="111"/>
                  </a:lnTo>
                  <a:lnTo>
                    <a:pt x="33" y="110"/>
                  </a:lnTo>
                  <a:lnTo>
                    <a:pt x="32" y="109"/>
                  </a:lnTo>
                  <a:lnTo>
                    <a:pt x="31" y="109"/>
                  </a:lnTo>
                  <a:lnTo>
                    <a:pt x="30" y="109"/>
                  </a:lnTo>
                  <a:lnTo>
                    <a:pt x="30" y="109"/>
                  </a:lnTo>
                  <a:lnTo>
                    <a:pt x="29" y="108"/>
                  </a:lnTo>
                  <a:lnTo>
                    <a:pt x="29" y="107"/>
                  </a:lnTo>
                  <a:lnTo>
                    <a:pt x="30" y="107"/>
                  </a:lnTo>
                  <a:lnTo>
                    <a:pt x="29" y="105"/>
                  </a:lnTo>
                  <a:lnTo>
                    <a:pt x="27" y="105"/>
                  </a:lnTo>
                  <a:lnTo>
                    <a:pt x="27" y="104"/>
                  </a:lnTo>
                  <a:lnTo>
                    <a:pt x="26" y="104"/>
                  </a:lnTo>
                  <a:lnTo>
                    <a:pt x="25" y="104"/>
                  </a:lnTo>
                  <a:lnTo>
                    <a:pt x="24" y="105"/>
                  </a:lnTo>
                  <a:lnTo>
                    <a:pt x="24" y="104"/>
                  </a:lnTo>
                  <a:lnTo>
                    <a:pt x="24" y="103"/>
                  </a:lnTo>
                  <a:lnTo>
                    <a:pt x="24" y="102"/>
                  </a:lnTo>
                  <a:lnTo>
                    <a:pt x="23" y="101"/>
                  </a:lnTo>
                  <a:lnTo>
                    <a:pt x="23" y="100"/>
                  </a:lnTo>
                  <a:lnTo>
                    <a:pt x="22" y="100"/>
                  </a:lnTo>
                  <a:lnTo>
                    <a:pt x="22" y="99"/>
                  </a:lnTo>
                  <a:lnTo>
                    <a:pt x="21" y="97"/>
                  </a:lnTo>
                  <a:lnTo>
                    <a:pt x="22" y="96"/>
                  </a:lnTo>
                  <a:lnTo>
                    <a:pt x="22" y="97"/>
                  </a:lnTo>
                  <a:lnTo>
                    <a:pt x="23" y="96"/>
                  </a:lnTo>
                  <a:lnTo>
                    <a:pt x="22" y="95"/>
                  </a:lnTo>
                  <a:lnTo>
                    <a:pt x="22" y="94"/>
                  </a:lnTo>
                  <a:lnTo>
                    <a:pt x="21" y="94"/>
                  </a:lnTo>
                  <a:lnTo>
                    <a:pt x="21" y="93"/>
                  </a:lnTo>
                  <a:lnTo>
                    <a:pt x="22" y="93"/>
                  </a:lnTo>
                  <a:lnTo>
                    <a:pt x="22" y="92"/>
                  </a:lnTo>
                  <a:lnTo>
                    <a:pt x="21" y="92"/>
                  </a:lnTo>
                  <a:lnTo>
                    <a:pt x="22" y="91"/>
                  </a:lnTo>
                  <a:lnTo>
                    <a:pt x="21" y="91"/>
                  </a:lnTo>
                  <a:lnTo>
                    <a:pt x="19" y="91"/>
                  </a:lnTo>
                  <a:lnTo>
                    <a:pt x="19" y="90"/>
                  </a:lnTo>
                  <a:lnTo>
                    <a:pt x="18" y="90"/>
                  </a:lnTo>
                  <a:lnTo>
                    <a:pt x="17" y="90"/>
                  </a:lnTo>
                  <a:lnTo>
                    <a:pt x="16" y="90"/>
                  </a:lnTo>
                  <a:lnTo>
                    <a:pt x="16" y="88"/>
                  </a:lnTo>
                  <a:lnTo>
                    <a:pt x="16" y="87"/>
                  </a:lnTo>
                  <a:lnTo>
                    <a:pt x="15" y="87"/>
                  </a:lnTo>
                  <a:lnTo>
                    <a:pt x="15" y="86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4" y="84"/>
                  </a:lnTo>
                  <a:lnTo>
                    <a:pt x="13" y="84"/>
                  </a:lnTo>
                  <a:lnTo>
                    <a:pt x="12" y="84"/>
                  </a:lnTo>
                  <a:lnTo>
                    <a:pt x="12" y="83"/>
                  </a:lnTo>
                  <a:lnTo>
                    <a:pt x="10" y="83"/>
                  </a:lnTo>
                  <a:lnTo>
                    <a:pt x="9" y="82"/>
                  </a:lnTo>
                  <a:lnTo>
                    <a:pt x="8" y="82"/>
                  </a:lnTo>
                  <a:lnTo>
                    <a:pt x="7" y="82"/>
                  </a:lnTo>
                  <a:lnTo>
                    <a:pt x="6" y="82"/>
                  </a:lnTo>
                  <a:lnTo>
                    <a:pt x="5" y="82"/>
                  </a:lnTo>
                  <a:lnTo>
                    <a:pt x="5" y="80"/>
                  </a:lnTo>
                  <a:lnTo>
                    <a:pt x="5" y="79"/>
                  </a:lnTo>
                  <a:lnTo>
                    <a:pt x="4" y="78"/>
                  </a:lnTo>
                  <a:lnTo>
                    <a:pt x="2" y="78"/>
                  </a:lnTo>
                  <a:lnTo>
                    <a:pt x="2" y="77"/>
                  </a:lnTo>
                  <a:lnTo>
                    <a:pt x="2" y="76"/>
                  </a:lnTo>
                  <a:lnTo>
                    <a:pt x="2" y="75"/>
                  </a:lnTo>
                  <a:lnTo>
                    <a:pt x="2" y="74"/>
                  </a:lnTo>
                  <a:lnTo>
                    <a:pt x="1" y="73"/>
                  </a:lnTo>
                  <a:lnTo>
                    <a:pt x="1" y="71"/>
                  </a:lnTo>
                  <a:lnTo>
                    <a:pt x="0" y="70"/>
                  </a:lnTo>
                  <a:lnTo>
                    <a:pt x="0" y="69"/>
                  </a:lnTo>
                  <a:lnTo>
                    <a:pt x="1" y="68"/>
                  </a:lnTo>
                  <a:lnTo>
                    <a:pt x="1" y="67"/>
                  </a:lnTo>
                  <a:lnTo>
                    <a:pt x="2" y="66"/>
                  </a:lnTo>
                  <a:lnTo>
                    <a:pt x="2" y="65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0"/>
                  </a:lnTo>
                  <a:lnTo>
                    <a:pt x="2" y="58"/>
                  </a:lnTo>
                  <a:lnTo>
                    <a:pt x="4" y="57"/>
                  </a:lnTo>
                  <a:lnTo>
                    <a:pt x="4" y="57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8" y="51"/>
                  </a:lnTo>
                  <a:lnTo>
                    <a:pt x="10" y="50"/>
                  </a:lnTo>
                  <a:lnTo>
                    <a:pt x="15" y="49"/>
                  </a:lnTo>
                  <a:lnTo>
                    <a:pt x="17" y="48"/>
                  </a:lnTo>
                  <a:lnTo>
                    <a:pt x="22" y="46"/>
                  </a:lnTo>
                  <a:lnTo>
                    <a:pt x="25" y="45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4" y="43"/>
                  </a:lnTo>
                  <a:lnTo>
                    <a:pt x="38" y="42"/>
                  </a:lnTo>
                  <a:lnTo>
                    <a:pt x="39" y="38"/>
                  </a:lnTo>
                  <a:lnTo>
                    <a:pt x="41" y="36"/>
                  </a:lnTo>
                  <a:lnTo>
                    <a:pt x="42" y="33"/>
                  </a:lnTo>
                  <a:lnTo>
                    <a:pt x="43" y="32"/>
                  </a:lnTo>
                  <a:lnTo>
                    <a:pt x="44" y="29"/>
                  </a:lnTo>
                  <a:lnTo>
                    <a:pt x="45" y="29"/>
                  </a:lnTo>
                  <a:lnTo>
                    <a:pt x="48" y="25"/>
                  </a:lnTo>
                  <a:lnTo>
                    <a:pt x="50" y="24"/>
                  </a:lnTo>
                  <a:lnTo>
                    <a:pt x="51" y="24"/>
                  </a:lnTo>
                  <a:lnTo>
                    <a:pt x="50" y="24"/>
                  </a:lnTo>
                  <a:lnTo>
                    <a:pt x="50" y="23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49" y="20"/>
                  </a:lnTo>
                  <a:lnTo>
                    <a:pt x="49" y="19"/>
                  </a:lnTo>
                  <a:lnTo>
                    <a:pt x="50" y="18"/>
                  </a:lnTo>
                  <a:lnTo>
                    <a:pt x="50" y="17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2" y="15"/>
                  </a:lnTo>
                  <a:lnTo>
                    <a:pt x="52" y="16"/>
                  </a:lnTo>
                  <a:lnTo>
                    <a:pt x="53" y="16"/>
                  </a:lnTo>
                  <a:lnTo>
                    <a:pt x="55" y="16"/>
                  </a:lnTo>
                  <a:lnTo>
                    <a:pt x="56" y="16"/>
                  </a:lnTo>
                  <a:lnTo>
                    <a:pt x="56" y="15"/>
                  </a:lnTo>
                  <a:lnTo>
                    <a:pt x="57" y="15"/>
                  </a:lnTo>
                  <a:lnTo>
                    <a:pt x="57" y="14"/>
                  </a:lnTo>
                  <a:lnTo>
                    <a:pt x="57" y="12"/>
                  </a:lnTo>
                  <a:lnTo>
                    <a:pt x="57" y="11"/>
                  </a:lnTo>
                  <a:lnTo>
                    <a:pt x="57" y="10"/>
                  </a:lnTo>
                  <a:lnTo>
                    <a:pt x="57" y="9"/>
                  </a:lnTo>
                  <a:lnTo>
                    <a:pt x="56" y="9"/>
                  </a:lnTo>
                  <a:lnTo>
                    <a:pt x="56" y="8"/>
                  </a:lnTo>
                  <a:lnTo>
                    <a:pt x="55" y="7"/>
                  </a:lnTo>
                  <a:lnTo>
                    <a:pt x="53" y="6"/>
                  </a:lnTo>
                  <a:lnTo>
                    <a:pt x="53" y="4"/>
                  </a:lnTo>
                  <a:lnTo>
                    <a:pt x="53" y="3"/>
                  </a:lnTo>
                  <a:lnTo>
                    <a:pt x="51" y="2"/>
                  </a:lnTo>
                  <a:lnTo>
                    <a:pt x="50" y="2"/>
                  </a:lnTo>
                  <a:lnTo>
                    <a:pt x="51" y="1"/>
                  </a:lnTo>
                  <a:lnTo>
                    <a:pt x="52" y="0"/>
                  </a:lnTo>
                  <a:lnTo>
                    <a:pt x="53" y="1"/>
                  </a:lnTo>
                  <a:lnTo>
                    <a:pt x="53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2" name="Freeform 105">
              <a:extLst>
                <a:ext uri="{FF2B5EF4-FFF2-40B4-BE49-F238E27FC236}">
                  <a16:creationId xmlns:a16="http://schemas.microsoft.com/office/drawing/2014/main" id="{A39EB036-7602-3E4A-DD4D-9E7D5622D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0537" y="2057400"/>
              <a:ext cx="422275" cy="222250"/>
            </a:xfrm>
            <a:custGeom>
              <a:avLst/>
              <a:gdLst>
                <a:gd name="T0" fmla="*/ 136 w 266"/>
                <a:gd name="T1" fmla="*/ 1 h 140"/>
                <a:gd name="T2" fmla="*/ 143 w 266"/>
                <a:gd name="T3" fmla="*/ 1 h 140"/>
                <a:gd name="T4" fmla="*/ 150 w 266"/>
                <a:gd name="T5" fmla="*/ 3 h 140"/>
                <a:gd name="T6" fmla="*/ 153 w 266"/>
                <a:gd name="T7" fmla="*/ 7 h 140"/>
                <a:gd name="T8" fmla="*/ 155 w 266"/>
                <a:gd name="T9" fmla="*/ 14 h 140"/>
                <a:gd name="T10" fmla="*/ 161 w 266"/>
                <a:gd name="T11" fmla="*/ 19 h 140"/>
                <a:gd name="T12" fmla="*/ 242 w 266"/>
                <a:gd name="T13" fmla="*/ 20 h 140"/>
                <a:gd name="T14" fmla="*/ 265 w 266"/>
                <a:gd name="T15" fmla="*/ 39 h 140"/>
                <a:gd name="T16" fmla="*/ 234 w 266"/>
                <a:gd name="T17" fmla="*/ 56 h 140"/>
                <a:gd name="T18" fmla="*/ 202 w 266"/>
                <a:gd name="T19" fmla="*/ 56 h 140"/>
                <a:gd name="T20" fmla="*/ 170 w 266"/>
                <a:gd name="T21" fmla="*/ 56 h 140"/>
                <a:gd name="T22" fmla="*/ 134 w 266"/>
                <a:gd name="T23" fmla="*/ 56 h 140"/>
                <a:gd name="T24" fmla="*/ 126 w 266"/>
                <a:gd name="T25" fmla="*/ 59 h 140"/>
                <a:gd name="T26" fmla="*/ 119 w 266"/>
                <a:gd name="T27" fmla="*/ 62 h 140"/>
                <a:gd name="T28" fmla="*/ 112 w 266"/>
                <a:gd name="T29" fmla="*/ 68 h 140"/>
                <a:gd name="T30" fmla="*/ 106 w 266"/>
                <a:gd name="T31" fmla="*/ 73 h 140"/>
                <a:gd name="T32" fmla="*/ 100 w 266"/>
                <a:gd name="T33" fmla="*/ 79 h 140"/>
                <a:gd name="T34" fmla="*/ 93 w 266"/>
                <a:gd name="T35" fmla="*/ 83 h 140"/>
                <a:gd name="T36" fmla="*/ 89 w 266"/>
                <a:gd name="T37" fmla="*/ 88 h 140"/>
                <a:gd name="T38" fmla="*/ 82 w 266"/>
                <a:gd name="T39" fmla="*/ 94 h 140"/>
                <a:gd name="T40" fmla="*/ 76 w 266"/>
                <a:gd name="T41" fmla="*/ 98 h 140"/>
                <a:gd name="T42" fmla="*/ 71 w 266"/>
                <a:gd name="T43" fmla="*/ 102 h 140"/>
                <a:gd name="T44" fmla="*/ 66 w 266"/>
                <a:gd name="T45" fmla="*/ 107 h 140"/>
                <a:gd name="T46" fmla="*/ 61 w 266"/>
                <a:gd name="T47" fmla="*/ 114 h 140"/>
                <a:gd name="T48" fmla="*/ 60 w 266"/>
                <a:gd name="T49" fmla="*/ 121 h 140"/>
                <a:gd name="T50" fmla="*/ 57 w 266"/>
                <a:gd name="T51" fmla="*/ 128 h 140"/>
                <a:gd name="T52" fmla="*/ 52 w 266"/>
                <a:gd name="T53" fmla="*/ 134 h 140"/>
                <a:gd name="T54" fmla="*/ 47 w 266"/>
                <a:gd name="T55" fmla="*/ 139 h 140"/>
                <a:gd name="T56" fmla="*/ 41 w 266"/>
                <a:gd name="T57" fmla="*/ 138 h 140"/>
                <a:gd name="T58" fmla="*/ 34 w 266"/>
                <a:gd name="T59" fmla="*/ 136 h 140"/>
                <a:gd name="T60" fmla="*/ 30 w 266"/>
                <a:gd name="T61" fmla="*/ 131 h 140"/>
                <a:gd name="T62" fmla="*/ 23 w 266"/>
                <a:gd name="T63" fmla="*/ 136 h 140"/>
                <a:gd name="T64" fmla="*/ 18 w 266"/>
                <a:gd name="T65" fmla="*/ 137 h 140"/>
                <a:gd name="T66" fmla="*/ 12 w 266"/>
                <a:gd name="T67" fmla="*/ 136 h 140"/>
                <a:gd name="T68" fmla="*/ 5 w 266"/>
                <a:gd name="T69" fmla="*/ 134 h 140"/>
                <a:gd name="T70" fmla="*/ 0 w 266"/>
                <a:gd name="T71" fmla="*/ 126 h 140"/>
                <a:gd name="T72" fmla="*/ 0 w 266"/>
                <a:gd name="T73" fmla="*/ 107 h 140"/>
                <a:gd name="T74" fmla="*/ 0 w 266"/>
                <a:gd name="T75" fmla="*/ 95 h 140"/>
                <a:gd name="T76" fmla="*/ 0 w 266"/>
                <a:gd name="T77" fmla="*/ 80 h 140"/>
                <a:gd name="T78" fmla="*/ 4 w 266"/>
                <a:gd name="T79" fmla="*/ 73 h 140"/>
                <a:gd name="T80" fmla="*/ 4 w 266"/>
                <a:gd name="T81" fmla="*/ 68 h 140"/>
                <a:gd name="T82" fmla="*/ 14 w 266"/>
                <a:gd name="T83" fmla="*/ 64 h 140"/>
                <a:gd name="T84" fmla="*/ 16 w 266"/>
                <a:gd name="T85" fmla="*/ 58 h 140"/>
                <a:gd name="T86" fmla="*/ 20 w 266"/>
                <a:gd name="T87" fmla="*/ 51 h 140"/>
                <a:gd name="T88" fmla="*/ 25 w 266"/>
                <a:gd name="T89" fmla="*/ 50 h 140"/>
                <a:gd name="T90" fmla="*/ 30 w 266"/>
                <a:gd name="T91" fmla="*/ 44 h 140"/>
                <a:gd name="T92" fmla="*/ 33 w 266"/>
                <a:gd name="T93" fmla="*/ 41 h 140"/>
                <a:gd name="T94" fmla="*/ 39 w 266"/>
                <a:gd name="T95" fmla="*/ 37 h 140"/>
                <a:gd name="T96" fmla="*/ 46 w 266"/>
                <a:gd name="T97" fmla="*/ 36 h 140"/>
                <a:gd name="T98" fmla="*/ 48 w 266"/>
                <a:gd name="T99" fmla="*/ 36 h 140"/>
                <a:gd name="T100" fmla="*/ 55 w 266"/>
                <a:gd name="T101" fmla="*/ 36 h 140"/>
                <a:gd name="T102" fmla="*/ 58 w 266"/>
                <a:gd name="T103" fmla="*/ 33 h 140"/>
                <a:gd name="T104" fmla="*/ 63 w 266"/>
                <a:gd name="T105" fmla="*/ 29 h 140"/>
                <a:gd name="T106" fmla="*/ 71 w 266"/>
                <a:gd name="T107" fmla="*/ 28 h 140"/>
                <a:gd name="T108" fmla="*/ 77 w 266"/>
                <a:gd name="T109" fmla="*/ 27 h 140"/>
                <a:gd name="T110" fmla="*/ 86 w 266"/>
                <a:gd name="T111" fmla="*/ 25 h 140"/>
                <a:gd name="T112" fmla="*/ 92 w 266"/>
                <a:gd name="T113" fmla="*/ 24 h 140"/>
                <a:gd name="T114" fmla="*/ 99 w 266"/>
                <a:gd name="T115" fmla="*/ 24 h 140"/>
                <a:gd name="T116" fmla="*/ 103 w 266"/>
                <a:gd name="T117" fmla="*/ 21 h 140"/>
                <a:gd name="T118" fmla="*/ 111 w 266"/>
                <a:gd name="T119" fmla="*/ 19 h 140"/>
                <a:gd name="T120" fmla="*/ 117 w 266"/>
                <a:gd name="T121" fmla="*/ 13 h 140"/>
                <a:gd name="T122" fmla="*/ 121 w 266"/>
                <a:gd name="T123" fmla="*/ 8 h 140"/>
                <a:gd name="T124" fmla="*/ 126 w 266"/>
                <a:gd name="T125" fmla="*/ 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6" h="140">
                  <a:moveTo>
                    <a:pt x="131" y="1"/>
                  </a:moveTo>
                  <a:lnTo>
                    <a:pt x="132" y="1"/>
                  </a:lnTo>
                  <a:lnTo>
                    <a:pt x="133" y="1"/>
                  </a:lnTo>
                  <a:lnTo>
                    <a:pt x="134" y="1"/>
                  </a:lnTo>
                  <a:lnTo>
                    <a:pt x="134" y="0"/>
                  </a:lnTo>
                  <a:lnTo>
                    <a:pt x="135" y="1"/>
                  </a:lnTo>
                  <a:lnTo>
                    <a:pt x="135" y="0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6" y="1"/>
                  </a:lnTo>
                  <a:lnTo>
                    <a:pt x="137" y="1"/>
                  </a:lnTo>
                  <a:lnTo>
                    <a:pt x="138" y="1"/>
                  </a:lnTo>
                  <a:lnTo>
                    <a:pt x="140" y="1"/>
                  </a:lnTo>
                  <a:lnTo>
                    <a:pt x="141" y="1"/>
                  </a:lnTo>
                  <a:lnTo>
                    <a:pt x="142" y="1"/>
                  </a:lnTo>
                  <a:lnTo>
                    <a:pt x="143" y="1"/>
                  </a:lnTo>
                  <a:lnTo>
                    <a:pt x="144" y="1"/>
                  </a:lnTo>
                  <a:lnTo>
                    <a:pt x="145" y="1"/>
                  </a:lnTo>
                  <a:lnTo>
                    <a:pt x="146" y="1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49" y="2"/>
                  </a:lnTo>
                  <a:lnTo>
                    <a:pt x="149" y="3"/>
                  </a:lnTo>
                  <a:lnTo>
                    <a:pt x="150" y="3"/>
                  </a:lnTo>
                  <a:lnTo>
                    <a:pt x="150" y="2"/>
                  </a:lnTo>
                  <a:lnTo>
                    <a:pt x="151" y="2"/>
                  </a:lnTo>
                  <a:lnTo>
                    <a:pt x="151" y="3"/>
                  </a:lnTo>
                  <a:lnTo>
                    <a:pt x="151" y="4"/>
                  </a:lnTo>
                  <a:lnTo>
                    <a:pt x="152" y="4"/>
                  </a:lnTo>
                  <a:lnTo>
                    <a:pt x="152" y="5"/>
                  </a:lnTo>
                  <a:lnTo>
                    <a:pt x="153" y="5"/>
                  </a:lnTo>
                  <a:lnTo>
                    <a:pt x="153" y="7"/>
                  </a:lnTo>
                  <a:lnTo>
                    <a:pt x="153" y="8"/>
                  </a:lnTo>
                  <a:lnTo>
                    <a:pt x="153" y="9"/>
                  </a:lnTo>
                  <a:lnTo>
                    <a:pt x="154" y="10"/>
                  </a:lnTo>
                  <a:lnTo>
                    <a:pt x="155" y="10"/>
                  </a:lnTo>
                  <a:lnTo>
                    <a:pt x="155" y="11"/>
                  </a:lnTo>
                  <a:lnTo>
                    <a:pt x="155" y="12"/>
                  </a:lnTo>
                  <a:lnTo>
                    <a:pt x="155" y="13"/>
                  </a:lnTo>
                  <a:lnTo>
                    <a:pt x="155" y="14"/>
                  </a:lnTo>
                  <a:lnTo>
                    <a:pt x="155" y="16"/>
                  </a:lnTo>
                  <a:lnTo>
                    <a:pt x="155" y="17"/>
                  </a:lnTo>
                  <a:lnTo>
                    <a:pt x="155" y="18"/>
                  </a:lnTo>
                  <a:lnTo>
                    <a:pt x="157" y="18"/>
                  </a:lnTo>
                  <a:lnTo>
                    <a:pt x="158" y="19"/>
                  </a:lnTo>
                  <a:lnTo>
                    <a:pt x="159" y="19"/>
                  </a:lnTo>
                  <a:lnTo>
                    <a:pt x="160" y="19"/>
                  </a:lnTo>
                  <a:lnTo>
                    <a:pt x="161" y="19"/>
                  </a:lnTo>
                  <a:lnTo>
                    <a:pt x="161" y="21"/>
                  </a:lnTo>
                  <a:lnTo>
                    <a:pt x="163" y="21"/>
                  </a:lnTo>
                  <a:lnTo>
                    <a:pt x="185" y="21"/>
                  </a:lnTo>
                  <a:lnTo>
                    <a:pt x="203" y="20"/>
                  </a:lnTo>
                  <a:lnTo>
                    <a:pt x="208" y="20"/>
                  </a:lnTo>
                  <a:lnTo>
                    <a:pt x="222" y="20"/>
                  </a:lnTo>
                  <a:lnTo>
                    <a:pt x="238" y="20"/>
                  </a:lnTo>
                  <a:lnTo>
                    <a:pt x="242" y="20"/>
                  </a:lnTo>
                  <a:lnTo>
                    <a:pt x="246" y="20"/>
                  </a:lnTo>
                  <a:lnTo>
                    <a:pt x="255" y="20"/>
                  </a:lnTo>
                  <a:lnTo>
                    <a:pt x="257" y="20"/>
                  </a:lnTo>
                  <a:lnTo>
                    <a:pt x="264" y="20"/>
                  </a:lnTo>
                  <a:lnTo>
                    <a:pt x="265" y="20"/>
                  </a:lnTo>
                  <a:lnTo>
                    <a:pt x="266" y="20"/>
                  </a:lnTo>
                  <a:lnTo>
                    <a:pt x="265" y="33"/>
                  </a:lnTo>
                  <a:lnTo>
                    <a:pt x="265" y="39"/>
                  </a:lnTo>
                  <a:lnTo>
                    <a:pt x="265" y="47"/>
                  </a:lnTo>
                  <a:lnTo>
                    <a:pt x="265" y="49"/>
                  </a:lnTo>
                  <a:lnTo>
                    <a:pt x="265" y="56"/>
                  </a:lnTo>
                  <a:lnTo>
                    <a:pt x="264" y="56"/>
                  </a:lnTo>
                  <a:lnTo>
                    <a:pt x="260" y="56"/>
                  </a:lnTo>
                  <a:lnTo>
                    <a:pt x="243" y="56"/>
                  </a:lnTo>
                  <a:lnTo>
                    <a:pt x="236" y="56"/>
                  </a:lnTo>
                  <a:lnTo>
                    <a:pt x="234" y="56"/>
                  </a:lnTo>
                  <a:lnTo>
                    <a:pt x="226" y="56"/>
                  </a:lnTo>
                  <a:lnTo>
                    <a:pt x="225" y="56"/>
                  </a:lnTo>
                  <a:lnTo>
                    <a:pt x="220" y="56"/>
                  </a:lnTo>
                  <a:lnTo>
                    <a:pt x="219" y="56"/>
                  </a:lnTo>
                  <a:lnTo>
                    <a:pt x="215" y="56"/>
                  </a:lnTo>
                  <a:lnTo>
                    <a:pt x="213" y="56"/>
                  </a:lnTo>
                  <a:lnTo>
                    <a:pt x="203" y="56"/>
                  </a:lnTo>
                  <a:lnTo>
                    <a:pt x="202" y="56"/>
                  </a:lnTo>
                  <a:lnTo>
                    <a:pt x="198" y="56"/>
                  </a:lnTo>
                  <a:lnTo>
                    <a:pt x="194" y="56"/>
                  </a:lnTo>
                  <a:lnTo>
                    <a:pt x="192" y="56"/>
                  </a:lnTo>
                  <a:lnTo>
                    <a:pt x="191" y="56"/>
                  </a:lnTo>
                  <a:lnTo>
                    <a:pt x="188" y="56"/>
                  </a:lnTo>
                  <a:lnTo>
                    <a:pt x="178" y="56"/>
                  </a:lnTo>
                  <a:lnTo>
                    <a:pt x="176" y="56"/>
                  </a:lnTo>
                  <a:lnTo>
                    <a:pt x="170" y="56"/>
                  </a:lnTo>
                  <a:lnTo>
                    <a:pt x="159" y="56"/>
                  </a:lnTo>
                  <a:lnTo>
                    <a:pt x="158" y="56"/>
                  </a:lnTo>
                  <a:lnTo>
                    <a:pt x="153" y="56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37" y="56"/>
                  </a:lnTo>
                  <a:lnTo>
                    <a:pt x="135" y="56"/>
                  </a:lnTo>
                  <a:lnTo>
                    <a:pt x="134" y="56"/>
                  </a:lnTo>
                  <a:lnTo>
                    <a:pt x="132" y="56"/>
                  </a:lnTo>
                  <a:lnTo>
                    <a:pt x="131" y="58"/>
                  </a:lnTo>
                  <a:lnTo>
                    <a:pt x="131" y="59"/>
                  </a:lnTo>
                  <a:lnTo>
                    <a:pt x="129" y="59"/>
                  </a:lnTo>
                  <a:lnTo>
                    <a:pt x="128" y="59"/>
                  </a:lnTo>
                  <a:lnTo>
                    <a:pt x="128" y="59"/>
                  </a:lnTo>
                  <a:lnTo>
                    <a:pt x="127" y="59"/>
                  </a:lnTo>
                  <a:lnTo>
                    <a:pt x="126" y="59"/>
                  </a:lnTo>
                  <a:lnTo>
                    <a:pt x="125" y="59"/>
                  </a:lnTo>
                  <a:lnTo>
                    <a:pt x="125" y="60"/>
                  </a:lnTo>
                  <a:lnTo>
                    <a:pt x="124" y="60"/>
                  </a:lnTo>
                  <a:lnTo>
                    <a:pt x="123" y="60"/>
                  </a:lnTo>
                  <a:lnTo>
                    <a:pt x="123" y="61"/>
                  </a:lnTo>
                  <a:lnTo>
                    <a:pt x="121" y="61"/>
                  </a:lnTo>
                  <a:lnTo>
                    <a:pt x="120" y="62"/>
                  </a:lnTo>
                  <a:lnTo>
                    <a:pt x="119" y="62"/>
                  </a:lnTo>
                  <a:lnTo>
                    <a:pt x="119" y="63"/>
                  </a:lnTo>
                  <a:lnTo>
                    <a:pt x="118" y="63"/>
                  </a:lnTo>
                  <a:lnTo>
                    <a:pt x="116" y="64"/>
                  </a:lnTo>
                  <a:lnTo>
                    <a:pt x="115" y="64"/>
                  </a:lnTo>
                  <a:lnTo>
                    <a:pt x="115" y="66"/>
                  </a:lnTo>
                  <a:lnTo>
                    <a:pt x="114" y="67"/>
                  </a:lnTo>
                  <a:lnTo>
                    <a:pt x="112" y="67"/>
                  </a:lnTo>
                  <a:lnTo>
                    <a:pt x="112" y="68"/>
                  </a:lnTo>
                  <a:lnTo>
                    <a:pt x="111" y="68"/>
                  </a:lnTo>
                  <a:lnTo>
                    <a:pt x="111" y="69"/>
                  </a:lnTo>
                  <a:lnTo>
                    <a:pt x="109" y="71"/>
                  </a:lnTo>
                  <a:lnTo>
                    <a:pt x="108" y="71"/>
                  </a:lnTo>
                  <a:lnTo>
                    <a:pt x="108" y="72"/>
                  </a:lnTo>
                  <a:lnTo>
                    <a:pt x="107" y="72"/>
                  </a:lnTo>
                  <a:lnTo>
                    <a:pt x="107" y="73"/>
                  </a:lnTo>
                  <a:lnTo>
                    <a:pt x="106" y="73"/>
                  </a:lnTo>
                  <a:lnTo>
                    <a:pt x="105" y="73"/>
                  </a:lnTo>
                  <a:lnTo>
                    <a:pt x="105" y="73"/>
                  </a:lnTo>
                  <a:lnTo>
                    <a:pt x="103" y="75"/>
                  </a:lnTo>
                  <a:lnTo>
                    <a:pt x="102" y="76"/>
                  </a:lnTo>
                  <a:lnTo>
                    <a:pt x="101" y="77"/>
                  </a:lnTo>
                  <a:lnTo>
                    <a:pt x="101" y="77"/>
                  </a:lnTo>
                  <a:lnTo>
                    <a:pt x="101" y="78"/>
                  </a:lnTo>
                  <a:lnTo>
                    <a:pt x="100" y="79"/>
                  </a:lnTo>
                  <a:lnTo>
                    <a:pt x="99" y="79"/>
                  </a:lnTo>
                  <a:lnTo>
                    <a:pt x="98" y="79"/>
                  </a:lnTo>
                  <a:lnTo>
                    <a:pt x="97" y="80"/>
                  </a:lnTo>
                  <a:lnTo>
                    <a:pt x="97" y="81"/>
                  </a:lnTo>
                  <a:lnTo>
                    <a:pt x="95" y="81"/>
                  </a:lnTo>
                  <a:lnTo>
                    <a:pt x="94" y="81"/>
                  </a:lnTo>
                  <a:lnTo>
                    <a:pt x="94" y="83"/>
                  </a:lnTo>
                  <a:lnTo>
                    <a:pt x="93" y="83"/>
                  </a:lnTo>
                  <a:lnTo>
                    <a:pt x="93" y="84"/>
                  </a:lnTo>
                  <a:lnTo>
                    <a:pt x="92" y="84"/>
                  </a:lnTo>
                  <a:lnTo>
                    <a:pt x="91" y="84"/>
                  </a:lnTo>
                  <a:lnTo>
                    <a:pt x="91" y="85"/>
                  </a:lnTo>
                  <a:lnTo>
                    <a:pt x="90" y="85"/>
                  </a:lnTo>
                  <a:lnTo>
                    <a:pt x="89" y="86"/>
                  </a:lnTo>
                  <a:lnTo>
                    <a:pt x="89" y="87"/>
                  </a:lnTo>
                  <a:lnTo>
                    <a:pt x="89" y="88"/>
                  </a:lnTo>
                  <a:lnTo>
                    <a:pt x="88" y="90"/>
                  </a:lnTo>
                  <a:lnTo>
                    <a:pt x="86" y="90"/>
                  </a:lnTo>
                  <a:lnTo>
                    <a:pt x="86" y="92"/>
                  </a:lnTo>
                  <a:lnTo>
                    <a:pt x="86" y="93"/>
                  </a:lnTo>
                  <a:lnTo>
                    <a:pt x="86" y="94"/>
                  </a:lnTo>
                  <a:lnTo>
                    <a:pt x="85" y="94"/>
                  </a:lnTo>
                  <a:lnTo>
                    <a:pt x="83" y="94"/>
                  </a:lnTo>
                  <a:lnTo>
                    <a:pt x="82" y="94"/>
                  </a:lnTo>
                  <a:lnTo>
                    <a:pt x="82" y="95"/>
                  </a:lnTo>
                  <a:lnTo>
                    <a:pt x="81" y="95"/>
                  </a:lnTo>
                  <a:lnTo>
                    <a:pt x="80" y="95"/>
                  </a:lnTo>
                  <a:lnTo>
                    <a:pt x="78" y="96"/>
                  </a:lnTo>
                  <a:lnTo>
                    <a:pt x="77" y="96"/>
                  </a:lnTo>
                  <a:lnTo>
                    <a:pt x="77" y="97"/>
                  </a:lnTo>
                  <a:lnTo>
                    <a:pt x="77" y="98"/>
                  </a:lnTo>
                  <a:lnTo>
                    <a:pt x="76" y="98"/>
                  </a:lnTo>
                  <a:lnTo>
                    <a:pt x="75" y="98"/>
                  </a:lnTo>
                  <a:lnTo>
                    <a:pt x="74" y="98"/>
                  </a:lnTo>
                  <a:lnTo>
                    <a:pt x="74" y="100"/>
                  </a:lnTo>
                  <a:lnTo>
                    <a:pt x="74" y="101"/>
                  </a:lnTo>
                  <a:lnTo>
                    <a:pt x="74" y="101"/>
                  </a:lnTo>
                  <a:lnTo>
                    <a:pt x="72" y="101"/>
                  </a:lnTo>
                  <a:lnTo>
                    <a:pt x="72" y="102"/>
                  </a:lnTo>
                  <a:lnTo>
                    <a:pt x="71" y="102"/>
                  </a:lnTo>
                  <a:lnTo>
                    <a:pt x="71" y="103"/>
                  </a:lnTo>
                  <a:lnTo>
                    <a:pt x="69" y="103"/>
                  </a:lnTo>
                  <a:lnTo>
                    <a:pt x="69" y="104"/>
                  </a:lnTo>
                  <a:lnTo>
                    <a:pt x="69" y="105"/>
                  </a:lnTo>
                  <a:lnTo>
                    <a:pt x="68" y="105"/>
                  </a:lnTo>
                  <a:lnTo>
                    <a:pt x="68" y="106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6" y="109"/>
                  </a:lnTo>
                  <a:lnTo>
                    <a:pt x="65" y="110"/>
                  </a:lnTo>
                  <a:lnTo>
                    <a:pt x="64" y="111"/>
                  </a:lnTo>
                  <a:lnTo>
                    <a:pt x="64" y="112"/>
                  </a:lnTo>
                  <a:lnTo>
                    <a:pt x="63" y="112"/>
                  </a:lnTo>
                  <a:lnTo>
                    <a:pt x="61" y="112"/>
                  </a:lnTo>
                  <a:lnTo>
                    <a:pt x="61" y="113"/>
                  </a:lnTo>
                  <a:lnTo>
                    <a:pt x="61" y="114"/>
                  </a:lnTo>
                  <a:lnTo>
                    <a:pt x="61" y="115"/>
                  </a:lnTo>
                  <a:lnTo>
                    <a:pt x="61" y="117"/>
                  </a:lnTo>
                  <a:lnTo>
                    <a:pt x="61" y="118"/>
                  </a:lnTo>
                  <a:lnTo>
                    <a:pt x="61" y="119"/>
                  </a:lnTo>
                  <a:lnTo>
                    <a:pt x="60" y="120"/>
                  </a:lnTo>
                  <a:lnTo>
                    <a:pt x="59" y="120"/>
                  </a:lnTo>
                  <a:lnTo>
                    <a:pt x="59" y="121"/>
                  </a:lnTo>
                  <a:lnTo>
                    <a:pt x="60" y="121"/>
                  </a:lnTo>
                  <a:lnTo>
                    <a:pt x="60" y="122"/>
                  </a:lnTo>
                  <a:lnTo>
                    <a:pt x="59" y="122"/>
                  </a:lnTo>
                  <a:lnTo>
                    <a:pt x="59" y="123"/>
                  </a:lnTo>
                  <a:lnTo>
                    <a:pt x="59" y="124"/>
                  </a:lnTo>
                  <a:lnTo>
                    <a:pt x="58" y="124"/>
                  </a:lnTo>
                  <a:lnTo>
                    <a:pt x="58" y="126"/>
                  </a:lnTo>
                  <a:lnTo>
                    <a:pt x="57" y="126"/>
                  </a:lnTo>
                  <a:lnTo>
                    <a:pt x="57" y="128"/>
                  </a:lnTo>
                  <a:lnTo>
                    <a:pt x="56" y="128"/>
                  </a:lnTo>
                  <a:lnTo>
                    <a:pt x="56" y="129"/>
                  </a:lnTo>
                  <a:lnTo>
                    <a:pt x="55" y="129"/>
                  </a:lnTo>
                  <a:lnTo>
                    <a:pt x="54" y="130"/>
                  </a:lnTo>
                  <a:lnTo>
                    <a:pt x="54" y="131"/>
                  </a:lnTo>
                  <a:lnTo>
                    <a:pt x="52" y="131"/>
                  </a:lnTo>
                  <a:lnTo>
                    <a:pt x="52" y="132"/>
                  </a:lnTo>
                  <a:lnTo>
                    <a:pt x="52" y="134"/>
                  </a:lnTo>
                  <a:lnTo>
                    <a:pt x="52" y="135"/>
                  </a:lnTo>
                  <a:lnTo>
                    <a:pt x="51" y="135"/>
                  </a:lnTo>
                  <a:lnTo>
                    <a:pt x="51" y="136"/>
                  </a:lnTo>
                  <a:lnTo>
                    <a:pt x="50" y="137"/>
                  </a:lnTo>
                  <a:lnTo>
                    <a:pt x="50" y="138"/>
                  </a:lnTo>
                  <a:lnTo>
                    <a:pt x="49" y="138"/>
                  </a:lnTo>
                  <a:lnTo>
                    <a:pt x="48" y="138"/>
                  </a:lnTo>
                  <a:lnTo>
                    <a:pt x="47" y="139"/>
                  </a:lnTo>
                  <a:lnTo>
                    <a:pt x="46" y="139"/>
                  </a:lnTo>
                  <a:lnTo>
                    <a:pt x="46" y="139"/>
                  </a:lnTo>
                  <a:lnTo>
                    <a:pt x="46" y="140"/>
                  </a:lnTo>
                  <a:lnTo>
                    <a:pt x="45" y="140"/>
                  </a:lnTo>
                  <a:lnTo>
                    <a:pt x="43" y="140"/>
                  </a:lnTo>
                  <a:lnTo>
                    <a:pt x="42" y="140"/>
                  </a:lnTo>
                  <a:lnTo>
                    <a:pt x="42" y="139"/>
                  </a:lnTo>
                  <a:lnTo>
                    <a:pt x="41" y="138"/>
                  </a:lnTo>
                  <a:lnTo>
                    <a:pt x="40" y="138"/>
                  </a:lnTo>
                  <a:lnTo>
                    <a:pt x="39" y="138"/>
                  </a:lnTo>
                  <a:lnTo>
                    <a:pt x="38" y="138"/>
                  </a:lnTo>
                  <a:lnTo>
                    <a:pt x="37" y="138"/>
                  </a:lnTo>
                  <a:lnTo>
                    <a:pt x="37" y="137"/>
                  </a:lnTo>
                  <a:lnTo>
                    <a:pt x="35" y="137"/>
                  </a:lnTo>
                  <a:lnTo>
                    <a:pt x="34" y="137"/>
                  </a:lnTo>
                  <a:lnTo>
                    <a:pt x="34" y="136"/>
                  </a:lnTo>
                  <a:lnTo>
                    <a:pt x="33" y="135"/>
                  </a:lnTo>
                  <a:lnTo>
                    <a:pt x="33" y="134"/>
                  </a:lnTo>
                  <a:lnTo>
                    <a:pt x="32" y="134"/>
                  </a:lnTo>
                  <a:lnTo>
                    <a:pt x="33" y="132"/>
                  </a:lnTo>
                  <a:lnTo>
                    <a:pt x="32" y="132"/>
                  </a:lnTo>
                  <a:lnTo>
                    <a:pt x="31" y="132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29" y="132"/>
                  </a:lnTo>
                  <a:lnTo>
                    <a:pt x="28" y="132"/>
                  </a:lnTo>
                  <a:lnTo>
                    <a:pt x="28" y="134"/>
                  </a:lnTo>
                  <a:lnTo>
                    <a:pt x="26" y="134"/>
                  </a:lnTo>
                  <a:lnTo>
                    <a:pt x="26" y="135"/>
                  </a:lnTo>
                  <a:lnTo>
                    <a:pt x="24" y="135"/>
                  </a:lnTo>
                  <a:lnTo>
                    <a:pt x="24" y="136"/>
                  </a:lnTo>
                  <a:lnTo>
                    <a:pt x="23" y="136"/>
                  </a:lnTo>
                  <a:lnTo>
                    <a:pt x="22" y="137"/>
                  </a:lnTo>
                  <a:lnTo>
                    <a:pt x="22" y="136"/>
                  </a:lnTo>
                  <a:lnTo>
                    <a:pt x="21" y="136"/>
                  </a:lnTo>
                  <a:lnTo>
                    <a:pt x="20" y="137"/>
                  </a:lnTo>
                  <a:lnTo>
                    <a:pt x="20" y="138"/>
                  </a:lnTo>
                  <a:lnTo>
                    <a:pt x="18" y="138"/>
                  </a:lnTo>
                  <a:lnTo>
                    <a:pt x="18" y="137"/>
                  </a:lnTo>
                  <a:lnTo>
                    <a:pt x="18" y="137"/>
                  </a:lnTo>
                  <a:lnTo>
                    <a:pt x="17" y="137"/>
                  </a:lnTo>
                  <a:lnTo>
                    <a:pt x="16" y="137"/>
                  </a:lnTo>
                  <a:lnTo>
                    <a:pt x="16" y="138"/>
                  </a:lnTo>
                  <a:lnTo>
                    <a:pt x="15" y="138"/>
                  </a:lnTo>
                  <a:lnTo>
                    <a:pt x="14" y="138"/>
                  </a:lnTo>
                  <a:lnTo>
                    <a:pt x="13" y="138"/>
                  </a:lnTo>
                  <a:lnTo>
                    <a:pt x="12" y="137"/>
                  </a:lnTo>
                  <a:lnTo>
                    <a:pt x="12" y="136"/>
                  </a:lnTo>
                  <a:lnTo>
                    <a:pt x="11" y="135"/>
                  </a:lnTo>
                  <a:lnTo>
                    <a:pt x="9" y="135"/>
                  </a:lnTo>
                  <a:lnTo>
                    <a:pt x="9" y="136"/>
                  </a:lnTo>
                  <a:lnTo>
                    <a:pt x="8" y="136"/>
                  </a:lnTo>
                  <a:lnTo>
                    <a:pt x="7" y="135"/>
                  </a:lnTo>
                  <a:lnTo>
                    <a:pt x="7" y="134"/>
                  </a:lnTo>
                  <a:lnTo>
                    <a:pt x="6" y="134"/>
                  </a:lnTo>
                  <a:lnTo>
                    <a:pt x="5" y="134"/>
                  </a:lnTo>
                  <a:lnTo>
                    <a:pt x="4" y="134"/>
                  </a:lnTo>
                  <a:lnTo>
                    <a:pt x="3" y="134"/>
                  </a:lnTo>
                  <a:lnTo>
                    <a:pt x="3" y="132"/>
                  </a:lnTo>
                  <a:lnTo>
                    <a:pt x="1" y="132"/>
                  </a:lnTo>
                  <a:lnTo>
                    <a:pt x="0" y="132"/>
                  </a:lnTo>
                  <a:lnTo>
                    <a:pt x="0" y="129"/>
                  </a:lnTo>
                  <a:lnTo>
                    <a:pt x="0" y="127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0" y="122"/>
                  </a:lnTo>
                  <a:lnTo>
                    <a:pt x="0" y="120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0" y="107"/>
                  </a:lnTo>
                  <a:lnTo>
                    <a:pt x="0" y="106"/>
                  </a:lnTo>
                  <a:lnTo>
                    <a:pt x="0" y="104"/>
                  </a:lnTo>
                  <a:lnTo>
                    <a:pt x="0" y="103"/>
                  </a:lnTo>
                  <a:lnTo>
                    <a:pt x="0" y="102"/>
                  </a:lnTo>
                  <a:lnTo>
                    <a:pt x="0" y="100"/>
                  </a:lnTo>
                  <a:lnTo>
                    <a:pt x="0" y="97"/>
                  </a:lnTo>
                  <a:lnTo>
                    <a:pt x="0" y="96"/>
                  </a:lnTo>
                  <a:lnTo>
                    <a:pt x="0" y="95"/>
                  </a:lnTo>
                  <a:lnTo>
                    <a:pt x="0" y="94"/>
                  </a:lnTo>
                  <a:lnTo>
                    <a:pt x="0" y="90"/>
                  </a:lnTo>
                  <a:lnTo>
                    <a:pt x="0" y="89"/>
                  </a:lnTo>
                  <a:lnTo>
                    <a:pt x="0" y="88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3"/>
                  </a:lnTo>
                  <a:lnTo>
                    <a:pt x="0" y="80"/>
                  </a:lnTo>
                  <a:lnTo>
                    <a:pt x="0" y="79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3" y="75"/>
                  </a:lnTo>
                  <a:lnTo>
                    <a:pt x="3" y="73"/>
                  </a:lnTo>
                  <a:lnTo>
                    <a:pt x="4" y="73"/>
                  </a:lnTo>
                  <a:lnTo>
                    <a:pt x="5" y="73"/>
                  </a:lnTo>
                  <a:lnTo>
                    <a:pt x="5" y="72"/>
                  </a:lnTo>
                  <a:lnTo>
                    <a:pt x="4" y="72"/>
                  </a:lnTo>
                  <a:lnTo>
                    <a:pt x="4" y="71"/>
                  </a:lnTo>
                  <a:lnTo>
                    <a:pt x="4" y="70"/>
                  </a:lnTo>
                  <a:lnTo>
                    <a:pt x="3" y="69"/>
                  </a:lnTo>
                  <a:lnTo>
                    <a:pt x="4" y="69"/>
                  </a:lnTo>
                  <a:lnTo>
                    <a:pt x="4" y="68"/>
                  </a:lnTo>
                  <a:lnTo>
                    <a:pt x="6" y="68"/>
                  </a:lnTo>
                  <a:lnTo>
                    <a:pt x="7" y="67"/>
                  </a:lnTo>
                  <a:lnTo>
                    <a:pt x="8" y="66"/>
                  </a:lnTo>
                  <a:lnTo>
                    <a:pt x="9" y="66"/>
                  </a:lnTo>
                  <a:lnTo>
                    <a:pt x="11" y="66"/>
                  </a:lnTo>
                  <a:lnTo>
                    <a:pt x="13" y="66"/>
                  </a:lnTo>
                  <a:lnTo>
                    <a:pt x="14" y="66"/>
                  </a:lnTo>
                  <a:lnTo>
                    <a:pt x="14" y="64"/>
                  </a:lnTo>
                  <a:lnTo>
                    <a:pt x="14" y="63"/>
                  </a:lnTo>
                  <a:lnTo>
                    <a:pt x="15" y="63"/>
                  </a:lnTo>
                  <a:lnTo>
                    <a:pt x="15" y="62"/>
                  </a:lnTo>
                  <a:lnTo>
                    <a:pt x="16" y="62"/>
                  </a:lnTo>
                  <a:lnTo>
                    <a:pt x="16" y="61"/>
                  </a:lnTo>
                  <a:lnTo>
                    <a:pt x="17" y="60"/>
                  </a:lnTo>
                  <a:lnTo>
                    <a:pt x="16" y="59"/>
                  </a:lnTo>
                  <a:lnTo>
                    <a:pt x="16" y="58"/>
                  </a:lnTo>
                  <a:lnTo>
                    <a:pt x="16" y="56"/>
                  </a:lnTo>
                  <a:lnTo>
                    <a:pt x="17" y="55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8" y="53"/>
                  </a:lnTo>
                  <a:lnTo>
                    <a:pt x="20" y="53"/>
                  </a:lnTo>
                  <a:lnTo>
                    <a:pt x="20" y="52"/>
                  </a:lnTo>
                  <a:lnTo>
                    <a:pt x="20" y="51"/>
                  </a:lnTo>
                  <a:lnTo>
                    <a:pt x="21" y="51"/>
                  </a:lnTo>
                  <a:lnTo>
                    <a:pt x="22" y="51"/>
                  </a:lnTo>
                  <a:lnTo>
                    <a:pt x="23" y="51"/>
                  </a:lnTo>
                  <a:lnTo>
                    <a:pt x="24" y="51"/>
                  </a:lnTo>
                  <a:lnTo>
                    <a:pt x="24" y="52"/>
                  </a:lnTo>
                  <a:lnTo>
                    <a:pt x="25" y="52"/>
                  </a:lnTo>
                  <a:lnTo>
                    <a:pt x="25" y="51"/>
                  </a:lnTo>
                  <a:lnTo>
                    <a:pt x="25" y="50"/>
                  </a:lnTo>
                  <a:lnTo>
                    <a:pt x="26" y="49"/>
                  </a:lnTo>
                  <a:lnTo>
                    <a:pt x="26" y="47"/>
                  </a:lnTo>
                  <a:lnTo>
                    <a:pt x="28" y="47"/>
                  </a:lnTo>
                  <a:lnTo>
                    <a:pt x="29" y="47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30" y="45"/>
                  </a:lnTo>
                  <a:lnTo>
                    <a:pt x="30" y="44"/>
                  </a:lnTo>
                  <a:lnTo>
                    <a:pt x="30" y="43"/>
                  </a:lnTo>
                  <a:lnTo>
                    <a:pt x="31" y="43"/>
                  </a:lnTo>
                  <a:lnTo>
                    <a:pt x="31" y="42"/>
                  </a:lnTo>
                  <a:lnTo>
                    <a:pt x="32" y="42"/>
                  </a:lnTo>
                  <a:lnTo>
                    <a:pt x="32" y="41"/>
                  </a:lnTo>
                  <a:lnTo>
                    <a:pt x="32" y="39"/>
                  </a:lnTo>
                  <a:lnTo>
                    <a:pt x="33" y="39"/>
                  </a:lnTo>
                  <a:lnTo>
                    <a:pt x="33" y="41"/>
                  </a:lnTo>
                  <a:lnTo>
                    <a:pt x="34" y="41"/>
                  </a:lnTo>
                  <a:lnTo>
                    <a:pt x="35" y="41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8" y="39"/>
                  </a:lnTo>
                  <a:lnTo>
                    <a:pt x="38" y="38"/>
                  </a:lnTo>
                  <a:lnTo>
                    <a:pt x="39" y="38"/>
                  </a:lnTo>
                  <a:lnTo>
                    <a:pt x="39" y="37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1" y="37"/>
                  </a:lnTo>
                  <a:lnTo>
                    <a:pt x="41" y="36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5" y="36"/>
                  </a:lnTo>
                  <a:lnTo>
                    <a:pt x="46" y="36"/>
                  </a:lnTo>
                  <a:lnTo>
                    <a:pt x="46" y="37"/>
                  </a:lnTo>
                  <a:lnTo>
                    <a:pt x="46" y="37"/>
                  </a:lnTo>
                  <a:lnTo>
                    <a:pt x="46" y="36"/>
                  </a:lnTo>
                  <a:lnTo>
                    <a:pt x="47" y="35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9" y="36"/>
                  </a:lnTo>
                  <a:lnTo>
                    <a:pt x="48" y="36"/>
                  </a:lnTo>
                  <a:lnTo>
                    <a:pt x="48" y="37"/>
                  </a:lnTo>
                  <a:lnTo>
                    <a:pt x="49" y="37"/>
                  </a:lnTo>
                  <a:lnTo>
                    <a:pt x="50" y="37"/>
                  </a:lnTo>
                  <a:lnTo>
                    <a:pt x="51" y="36"/>
                  </a:lnTo>
                  <a:lnTo>
                    <a:pt x="51" y="35"/>
                  </a:lnTo>
                  <a:lnTo>
                    <a:pt x="52" y="36"/>
                  </a:lnTo>
                  <a:lnTo>
                    <a:pt x="54" y="37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6" y="35"/>
                  </a:lnTo>
                  <a:lnTo>
                    <a:pt x="57" y="35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3"/>
                  </a:lnTo>
                  <a:lnTo>
                    <a:pt x="57" y="33"/>
                  </a:lnTo>
                  <a:lnTo>
                    <a:pt x="58" y="33"/>
                  </a:lnTo>
                  <a:lnTo>
                    <a:pt x="58" y="32"/>
                  </a:lnTo>
                  <a:lnTo>
                    <a:pt x="59" y="30"/>
                  </a:lnTo>
                  <a:lnTo>
                    <a:pt x="60" y="30"/>
                  </a:lnTo>
                  <a:lnTo>
                    <a:pt x="61" y="30"/>
                  </a:lnTo>
                  <a:lnTo>
                    <a:pt x="63" y="30"/>
                  </a:lnTo>
                  <a:lnTo>
                    <a:pt x="64" y="30"/>
                  </a:lnTo>
                  <a:lnTo>
                    <a:pt x="63" y="30"/>
                  </a:lnTo>
                  <a:lnTo>
                    <a:pt x="63" y="29"/>
                  </a:lnTo>
                  <a:lnTo>
                    <a:pt x="64" y="29"/>
                  </a:lnTo>
                  <a:lnTo>
                    <a:pt x="65" y="29"/>
                  </a:lnTo>
                  <a:lnTo>
                    <a:pt x="66" y="29"/>
                  </a:lnTo>
                  <a:lnTo>
                    <a:pt x="67" y="29"/>
                  </a:lnTo>
                  <a:lnTo>
                    <a:pt x="68" y="29"/>
                  </a:lnTo>
                  <a:lnTo>
                    <a:pt x="69" y="29"/>
                  </a:lnTo>
                  <a:lnTo>
                    <a:pt x="71" y="29"/>
                  </a:lnTo>
                  <a:lnTo>
                    <a:pt x="71" y="28"/>
                  </a:lnTo>
                  <a:lnTo>
                    <a:pt x="72" y="29"/>
                  </a:lnTo>
                  <a:lnTo>
                    <a:pt x="73" y="29"/>
                  </a:lnTo>
                  <a:lnTo>
                    <a:pt x="74" y="29"/>
                  </a:lnTo>
                  <a:lnTo>
                    <a:pt x="74" y="28"/>
                  </a:lnTo>
                  <a:lnTo>
                    <a:pt x="75" y="28"/>
                  </a:lnTo>
                  <a:lnTo>
                    <a:pt x="76" y="28"/>
                  </a:lnTo>
                  <a:lnTo>
                    <a:pt x="76" y="27"/>
                  </a:lnTo>
                  <a:lnTo>
                    <a:pt x="77" y="27"/>
                  </a:lnTo>
                  <a:lnTo>
                    <a:pt x="78" y="27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2" y="27"/>
                  </a:lnTo>
                  <a:lnTo>
                    <a:pt x="82" y="26"/>
                  </a:lnTo>
                  <a:lnTo>
                    <a:pt x="83" y="26"/>
                  </a:lnTo>
                  <a:lnTo>
                    <a:pt x="85" y="26"/>
                  </a:lnTo>
                  <a:lnTo>
                    <a:pt x="86" y="25"/>
                  </a:lnTo>
                  <a:lnTo>
                    <a:pt x="86" y="26"/>
                  </a:lnTo>
                  <a:lnTo>
                    <a:pt x="88" y="26"/>
                  </a:lnTo>
                  <a:lnTo>
                    <a:pt x="88" y="25"/>
                  </a:lnTo>
                  <a:lnTo>
                    <a:pt x="89" y="25"/>
                  </a:lnTo>
                  <a:lnTo>
                    <a:pt x="89" y="24"/>
                  </a:lnTo>
                  <a:lnTo>
                    <a:pt x="90" y="24"/>
                  </a:lnTo>
                  <a:lnTo>
                    <a:pt x="91" y="24"/>
                  </a:lnTo>
                  <a:lnTo>
                    <a:pt x="92" y="24"/>
                  </a:lnTo>
                  <a:lnTo>
                    <a:pt x="93" y="22"/>
                  </a:lnTo>
                  <a:lnTo>
                    <a:pt x="94" y="22"/>
                  </a:lnTo>
                  <a:lnTo>
                    <a:pt x="95" y="24"/>
                  </a:lnTo>
                  <a:lnTo>
                    <a:pt x="95" y="25"/>
                  </a:lnTo>
                  <a:lnTo>
                    <a:pt x="95" y="24"/>
                  </a:lnTo>
                  <a:lnTo>
                    <a:pt x="97" y="24"/>
                  </a:lnTo>
                  <a:lnTo>
                    <a:pt x="98" y="22"/>
                  </a:lnTo>
                  <a:lnTo>
                    <a:pt x="99" y="24"/>
                  </a:lnTo>
                  <a:lnTo>
                    <a:pt x="98" y="24"/>
                  </a:lnTo>
                  <a:lnTo>
                    <a:pt x="99" y="24"/>
                  </a:lnTo>
                  <a:lnTo>
                    <a:pt x="100" y="24"/>
                  </a:lnTo>
                  <a:lnTo>
                    <a:pt x="101" y="24"/>
                  </a:lnTo>
                  <a:lnTo>
                    <a:pt x="101" y="22"/>
                  </a:lnTo>
                  <a:lnTo>
                    <a:pt x="101" y="22"/>
                  </a:lnTo>
                  <a:lnTo>
                    <a:pt x="102" y="21"/>
                  </a:lnTo>
                  <a:lnTo>
                    <a:pt x="103" y="21"/>
                  </a:lnTo>
                  <a:lnTo>
                    <a:pt x="105" y="20"/>
                  </a:lnTo>
                  <a:lnTo>
                    <a:pt x="106" y="20"/>
                  </a:lnTo>
                  <a:lnTo>
                    <a:pt x="107" y="20"/>
                  </a:lnTo>
                  <a:lnTo>
                    <a:pt x="108" y="20"/>
                  </a:lnTo>
                  <a:lnTo>
                    <a:pt x="108" y="19"/>
                  </a:lnTo>
                  <a:lnTo>
                    <a:pt x="109" y="19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18"/>
                  </a:lnTo>
                  <a:lnTo>
                    <a:pt x="112" y="17"/>
                  </a:lnTo>
                  <a:lnTo>
                    <a:pt x="112" y="16"/>
                  </a:lnTo>
                  <a:lnTo>
                    <a:pt x="114" y="16"/>
                  </a:lnTo>
                  <a:lnTo>
                    <a:pt x="115" y="16"/>
                  </a:lnTo>
                  <a:lnTo>
                    <a:pt x="116" y="16"/>
                  </a:lnTo>
                  <a:lnTo>
                    <a:pt x="116" y="14"/>
                  </a:lnTo>
                  <a:lnTo>
                    <a:pt x="117" y="13"/>
                  </a:lnTo>
                  <a:lnTo>
                    <a:pt x="118" y="13"/>
                  </a:lnTo>
                  <a:lnTo>
                    <a:pt x="118" y="12"/>
                  </a:lnTo>
                  <a:lnTo>
                    <a:pt x="118" y="11"/>
                  </a:lnTo>
                  <a:lnTo>
                    <a:pt x="118" y="10"/>
                  </a:lnTo>
                  <a:lnTo>
                    <a:pt x="119" y="10"/>
                  </a:lnTo>
                  <a:lnTo>
                    <a:pt x="120" y="9"/>
                  </a:lnTo>
                  <a:lnTo>
                    <a:pt x="120" y="8"/>
                  </a:lnTo>
                  <a:lnTo>
                    <a:pt x="121" y="8"/>
                  </a:lnTo>
                  <a:lnTo>
                    <a:pt x="121" y="7"/>
                  </a:lnTo>
                  <a:lnTo>
                    <a:pt x="123" y="7"/>
                  </a:lnTo>
                  <a:lnTo>
                    <a:pt x="124" y="5"/>
                  </a:lnTo>
                  <a:lnTo>
                    <a:pt x="125" y="5"/>
                  </a:lnTo>
                  <a:lnTo>
                    <a:pt x="125" y="4"/>
                  </a:lnTo>
                  <a:lnTo>
                    <a:pt x="125" y="3"/>
                  </a:lnTo>
                  <a:lnTo>
                    <a:pt x="126" y="3"/>
                  </a:lnTo>
                  <a:lnTo>
                    <a:pt x="126" y="2"/>
                  </a:lnTo>
                  <a:lnTo>
                    <a:pt x="127" y="2"/>
                  </a:lnTo>
                  <a:lnTo>
                    <a:pt x="127" y="1"/>
                  </a:lnTo>
                  <a:lnTo>
                    <a:pt x="128" y="1"/>
                  </a:lnTo>
                  <a:lnTo>
                    <a:pt x="129" y="0"/>
                  </a:lnTo>
                  <a:lnTo>
                    <a:pt x="131" y="0"/>
                  </a:lnTo>
                  <a:lnTo>
                    <a:pt x="131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3" name="Freeform 124">
              <a:extLst>
                <a:ext uri="{FF2B5EF4-FFF2-40B4-BE49-F238E27FC236}">
                  <a16:creationId xmlns:a16="http://schemas.microsoft.com/office/drawing/2014/main" id="{250AEB83-6664-90E2-5FDD-8184D9252D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9062" y="2478088"/>
              <a:ext cx="268288" cy="211138"/>
            </a:xfrm>
            <a:custGeom>
              <a:avLst/>
              <a:gdLst>
                <a:gd name="T0" fmla="*/ 79 w 169"/>
                <a:gd name="T1" fmla="*/ 125 h 133"/>
                <a:gd name="T2" fmla="*/ 88 w 169"/>
                <a:gd name="T3" fmla="*/ 121 h 133"/>
                <a:gd name="T4" fmla="*/ 79 w 169"/>
                <a:gd name="T5" fmla="*/ 124 h 133"/>
                <a:gd name="T6" fmla="*/ 77 w 169"/>
                <a:gd name="T7" fmla="*/ 119 h 133"/>
                <a:gd name="T8" fmla="*/ 142 w 169"/>
                <a:gd name="T9" fmla="*/ 119 h 133"/>
                <a:gd name="T10" fmla="*/ 22 w 169"/>
                <a:gd name="T11" fmla="*/ 103 h 133"/>
                <a:gd name="T12" fmla="*/ 25 w 169"/>
                <a:gd name="T13" fmla="*/ 111 h 133"/>
                <a:gd name="T14" fmla="*/ 32 w 169"/>
                <a:gd name="T15" fmla="*/ 121 h 133"/>
                <a:gd name="T16" fmla="*/ 25 w 169"/>
                <a:gd name="T17" fmla="*/ 120 h 133"/>
                <a:gd name="T18" fmla="*/ 1 w 169"/>
                <a:gd name="T19" fmla="*/ 102 h 133"/>
                <a:gd name="T20" fmla="*/ 113 w 169"/>
                <a:gd name="T21" fmla="*/ 0 h 133"/>
                <a:gd name="T22" fmla="*/ 126 w 169"/>
                <a:gd name="T23" fmla="*/ 2 h 133"/>
                <a:gd name="T24" fmla="*/ 132 w 169"/>
                <a:gd name="T25" fmla="*/ 4 h 133"/>
                <a:gd name="T26" fmla="*/ 143 w 169"/>
                <a:gd name="T27" fmla="*/ 1 h 133"/>
                <a:gd name="T28" fmla="*/ 162 w 169"/>
                <a:gd name="T29" fmla="*/ 59 h 133"/>
                <a:gd name="T30" fmla="*/ 168 w 169"/>
                <a:gd name="T31" fmla="*/ 70 h 133"/>
                <a:gd name="T32" fmla="*/ 168 w 169"/>
                <a:gd name="T33" fmla="*/ 84 h 133"/>
                <a:gd name="T34" fmla="*/ 162 w 169"/>
                <a:gd name="T35" fmla="*/ 92 h 133"/>
                <a:gd name="T36" fmla="*/ 154 w 169"/>
                <a:gd name="T37" fmla="*/ 95 h 133"/>
                <a:gd name="T38" fmla="*/ 148 w 169"/>
                <a:gd name="T39" fmla="*/ 107 h 133"/>
                <a:gd name="T40" fmla="*/ 144 w 169"/>
                <a:gd name="T41" fmla="*/ 114 h 133"/>
                <a:gd name="T42" fmla="*/ 136 w 169"/>
                <a:gd name="T43" fmla="*/ 121 h 133"/>
                <a:gd name="T44" fmla="*/ 126 w 169"/>
                <a:gd name="T45" fmla="*/ 127 h 133"/>
                <a:gd name="T46" fmla="*/ 115 w 169"/>
                <a:gd name="T47" fmla="*/ 124 h 133"/>
                <a:gd name="T48" fmla="*/ 106 w 169"/>
                <a:gd name="T49" fmla="*/ 131 h 133"/>
                <a:gd name="T50" fmla="*/ 101 w 169"/>
                <a:gd name="T51" fmla="*/ 126 h 133"/>
                <a:gd name="T52" fmla="*/ 97 w 169"/>
                <a:gd name="T53" fmla="*/ 123 h 133"/>
                <a:gd name="T54" fmla="*/ 88 w 169"/>
                <a:gd name="T55" fmla="*/ 120 h 133"/>
                <a:gd name="T56" fmla="*/ 84 w 169"/>
                <a:gd name="T57" fmla="*/ 117 h 133"/>
                <a:gd name="T58" fmla="*/ 87 w 169"/>
                <a:gd name="T59" fmla="*/ 109 h 133"/>
                <a:gd name="T60" fmla="*/ 75 w 169"/>
                <a:gd name="T61" fmla="*/ 107 h 133"/>
                <a:gd name="T62" fmla="*/ 76 w 169"/>
                <a:gd name="T63" fmla="*/ 100 h 133"/>
                <a:gd name="T64" fmla="*/ 86 w 169"/>
                <a:gd name="T65" fmla="*/ 95 h 133"/>
                <a:gd name="T66" fmla="*/ 72 w 169"/>
                <a:gd name="T67" fmla="*/ 103 h 133"/>
                <a:gd name="T68" fmla="*/ 67 w 169"/>
                <a:gd name="T69" fmla="*/ 110 h 133"/>
                <a:gd name="T70" fmla="*/ 70 w 169"/>
                <a:gd name="T71" fmla="*/ 112 h 133"/>
                <a:gd name="T72" fmla="*/ 63 w 169"/>
                <a:gd name="T73" fmla="*/ 121 h 133"/>
                <a:gd name="T74" fmla="*/ 58 w 169"/>
                <a:gd name="T75" fmla="*/ 132 h 133"/>
                <a:gd name="T76" fmla="*/ 49 w 169"/>
                <a:gd name="T77" fmla="*/ 129 h 133"/>
                <a:gd name="T78" fmla="*/ 41 w 169"/>
                <a:gd name="T79" fmla="*/ 126 h 133"/>
                <a:gd name="T80" fmla="*/ 33 w 169"/>
                <a:gd name="T81" fmla="*/ 120 h 133"/>
                <a:gd name="T82" fmla="*/ 28 w 169"/>
                <a:gd name="T83" fmla="*/ 109 h 133"/>
                <a:gd name="T84" fmla="*/ 24 w 169"/>
                <a:gd name="T85" fmla="*/ 102 h 133"/>
                <a:gd name="T86" fmla="*/ 42 w 169"/>
                <a:gd name="T87" fmla="*/ 99 h 133"/>
                <a:gd name="T88" fmla="*/ 42 w 169"/>
                <a:gd name="T89" fmla="*/ 87 h 133"/>
                <a:gd name="T90" fmla="*/ 40 w 169"/>
                <a:gd name="T91" fmla="*/ 78 h 133"/>
                <a:gd name="T92" fmla="*/ 39 w 169"/>
                <a:gd name="T93" fmla="*/ 73 h 133"/>
                <a:gd name="T94" fmla="*/ 43 w 169"/>
                <a:gd name="T95" fmla="*/ 67 h 133"/>
                <a:gd name="T96" fmla="*/ 52 w 169"/>
                <a:gd name="T97" fmla="*/ 59 h 133"/>
                <a:gd name="T98" fmla="*/ 71 w 169"/>
                <a:gd name="T99" fmla="*/ 56 h 133"/>
                <a:gd name="T100" fmla="*/ 67 w 169"/>
                <a:gd name="T101" fmla="*/ 44 h 133"/>
                <a:gd name="T102" fmla="*/ 61 w 169"/>
                <a:gd name="T103" fmla="*/ 34 h 133"/>
                <a:gd name="T104" fmla="*/ 62 w 169"/>
                <a:gd name="T105" fmla="*/ 15 h 133"/>
                <a:gd name="T106" fmla="*/ 68 w 169"/>
                <a:gd name="T107" fmla="*/ 7 h 133"/>
                <a:gd name="T108" fmla="*/ 77 w 169"/>
                <a:gd name="T109" fmla="*/ 13 h 133"/>
                <a:gd name="T110" fmla="*/ 87 w 169"/>
                <a:gd name="T111" fmla="*/ 9 h 133"/>
                <a:gd name="T112" fmla="*/ 95 w 169"/>
                <a:gd name="T113" fmla="*/ 4 h 133"/>
                <a:gd name="T114" fmla="*/ 106 w 169"/>
                <a:gd name="T115" fmla="*/ 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9" h="133">
                  <a:moveTo>
                    <a:pt x="79" y="125"/>
                  </a:moveTo>
                  <a:lnTo>
                    <a:pt x="78" y="126"/>
                  </a:lnTo>
                  <a:lnTo>
                    <a:pt x="78" y="125"/>
                  </a:lnTo>
                  <a:lnTo>
                    <a:pt x="77" y="125"/>
                  </a:lnTo>
                  <a:lnTo>
                    <a:pt x="76" y="125"/>
                  </a:lnTo>
                  <a:lnTo>
                    <a:pt x="75" y="125"/>
                  </a:lnTo>
                  <a:lnTo>
                    <a:pt x="76" y="124"/>
                  </a:lnTo>
                  <a:lnTo>
                    <a:pt x="77" y="124"/>
                  </a:lnTo>
                  <a:lnTo>
                    <a:pt x="78" y="124"/>
                  </a:lnTo>
                  <a:lnTo>
                    <a:pt x="79" y="124"/>
                  </a:lnTo>
                  <a:lnTo>
                    <a:pt x="79" y="125"/>
                  </a:lnTo>
                  <a:close/>
                  <a:moveTo>
                    <a:pt x="89" y="125"/>
                  </a:moveTo>
                  <a:lnTo>
                    <a:pt x="89" y="125"/>
                  </a:lnTo>
                  <a:lnTo>
                    <a:pt x="89" y="124"/>
                  </a:lnTo>
                  <a:lnTo>
                    <a:pt x="89" y="125"/>
                  </a:lnTo>
                  <a:close/>
                  <a:moveTo>
                    <a:pt x="88" y="123"/>
                  </a:moveTo>
                  <a:lnTo>
                    <a:pt x="89" y="123"/>
                  </a:lnTo>
                  <a:lnTo>
                    <a:pt x="88" y="124"/>
                  </a:lnTo>
                  <a:lnTo>
                    <a:pt x="87" y="123"/>
                  </a:lnTo>
                  <a:lnTo>
                    <a:pt x="86" y="123"/>
                  </a:lnTo>
                  <a:lnTo>
                    <a:pt x="87" y="121"/>
                  </a:lnTo>
                  <a:lnTo>
                    <a:pt x="88" y="121"/>
                  </a:lnTo>
                  <a:lnTo>
                    <a:pt x="88" y="123"/>
                  </a:lnTo>
                  <a:close/>
                  <a:moveTo>
                    <a:pt x="83" y="120"/>
                  </a:moveTo>
                  <a:lnTo>
                    <a:pt x="84" y="120"/>
                  </a:lnTo>
                  <a:lnTo>
                    <a:pt x="84" y="121"/>
                  </a:lnTo>
                  <a:lnTo>
                    <a:pt x="85" y="121"/>
                  </a:lnTo>
                  <a:lnTo>
                    <a:pt x="85" y="123"/>
                  </a:lnTo>
                  <a:lnTo>
                    <a:pt x="85" y="124"/>
                  </a:lnTo>
                  <a:lnTo>
                    <a:pt x="84" y="124"/>
                  </a:lnTo>
                  <a:lnTo>
                    <a:pt x="83" y="124"/>
                  </a:lnTo>
                  <a:lnTo>
                    <a:pt x="80" y="124"/>
                  </a:lnTo>
                  <a:lnTo>
                    <a:pt x="79" y="124"/>
                  </a:lnTo>
                  <a:lnTo>
                    <a:pt x="79" y="123"/>
                  </a:lnTo>
                  <a:lnTo>
                    <a:pt x="80" y="123"/>
                  </a:lnTo>
                  <a:lnTo>
                    <a:pt x="79" y="123"/>
                  </a:lnTo>
                  <a:lnTo>
                    <a:pt x="79" y="121"/>
                  </a:lnTo>
                  <a:lnTo>
                    <a:pt x="79" y="120"/>
                  </a:lnTo>
                  <a:lnTo>
                    <a:pt x="78" y="120"/>
                  </a:lnTo>
                  <a:lnTo>
                    <a:pt x="77" y="120"/>
                  </a:lnTo>
                  <a:lnTo>
                    <a:pt x="77" y="119"/>
                  </a:lnTo>
                  <a:lnTo>
                    <a:pt x="76" y="119"/>
                  </a:lnTo>
                  <a:lnTo>
                    <a:pt x="76" y="118"/>
                  </a:lnTo>
                  <a:lnTo>
                    <a:pt x="77" y="119"/>
                  </a:lnTo>
                  <a:lnTo>
                    <a:pt x="78" y="119"/>
                  </a:lnTo>
                  <a:lnTo>
                    <a:pt x="79" y="119"/>
                  </a:lnTo>
                  <a:lnTo>
                    <a:pt x="80" y="119"/>
                  </a:lnTo>
                  <a:lnTo>
                    <a:pt x="82" y="119"/>
                  </a:lnTo>
                  <a:lnTo>
                    <a:pt x="82" y="120"/>
                  </a:lnTo>
                  <a:lnTo>
                    <a:pt x="83" y="120"/>
                  </a:lnTo>
                  <a:close/>
                  <a:moveTo>
                    <a:pt x="143" y="121"/>
                  </a:moveTo>
                  <a:lnTo>
                    <a:pt x="142" y="121"/>
                  </a:lnTo>
                  <a:lnTo>
                    <a:pt x="140" y="121"/>
                  </a:lnTo>
                  <a:lnTo>
                    <a:pt x="139" y="120"/>
                  </a:lnTo>
                  <a:lnTo>
                    <a:pt x="142" y="119"/>
                  </a:lnTo>
                  <a:lnTo>
                    <a:pt x="143" y="118"/>
                  </a:lnTo>
                  <a:lnTo>
                    <a:pt x="144" y="117"/>
                  </a:lnTo>
                  <a:lnTo>
                    <a:pt x="144" y="117"/>
                  </a:lnTo>
                  <a:lnTo>
                    <a:pt x="144" y="116"/>
                  </a:lnTo>
                  <a:lnTo>
                    <a:pt x="145" y="117"/>
                  </a:lnTo>
                  <a:lnTo>
                    <a:pt x="144" y="119"/>
                  </a:lnTo>
                  <a:lnTo>
                    <a:pt x="144" y="120"/>
                  </a:lnTo>
                  <a:lnTo>
                    <a:pt x="144" y="121"/>
                  </a:lnTo>
                  <a:lnTo>
                    <a:pt x="143" y="121"/>
                  </a:lnTo>
                  <a:close/>
                  <a:moveTo>
                    <a:pt x="22" y="102"/>
                  </a:moveTo>
                  <a:lnTo>
                    <a:pt x="22" y="103"/>
                  </a:lnTo>
                  <a:lnTo>
                    <a:pt x="23" y="103"/>
                  </a:lnTo>
                  <a:lnTo>
                    <a:pt x="23" y="104"/>
                  </a:lnTo>
                  <a:lnTo>
                    <a:pt x="24" y="104"/>
                  </a:lnTo>
                  <a:lnTo>
                    <a:pt x="24" y="106"/>
                  </a:lnTo>
                  <a:lnTo>
                    <a:pt x="25" y="106"/>
                  </a:lnTo>
                  <a:lnTo>
                    <a:pt x="25" y="107"/>
                  </a:lnTo>
                  <a:lnTo>
                    <a:pt x="26" y="107"/>
                  </a:lnTo>
                  <a:lnTo>
                    <a:pt x="25" y="107"/>
                  </a:lnTo>
                  <a:lnTo>
                    <a:pt x="25" y="108"/>
                  </a:lnTo>
                  <a:lnTo>
                    <a:pt x="25" y="109"/>
                  </a:lnTo>
                  <a:lnTo>
                    <a:pt x="25" y="111"/>
                  </a:lnTo>
                  <a:lnTo>
                    <a:pt x="26" y="111"/>
                  </a:lnTo>
                  <a:lnTo>
                    <a:pt x="26" y="114"/>
                  </a:lnTo>
                  <a:lnTo>
                    <a:pt x="27" y="114"/>
                  </a:lnTo>
                  <a:lnTo>
                    <a:pt x="27" y="115"/>
                  </a:lnTo>
                  <a:lnTo>
                    <a:pt x="28" y="116"/>
                  </a:lnTo>
                  <a:lnTo>
                    <a:pt x="28" y="117"/>
                  </a:lnTo>
                  <a:lnTo>
                    <a:pt x="29" y="118"/>
                  </a:lnTo>
                  <a:lnTo>
                    <a:pt x="31" y="119"/>
                  </a:lnTo>
                  <a:lnTo>
                    <a:pt x="31" y="120"/>
                  </a:lnTo>
                  <a:lnTo>
                    <a:pt x="32" y="120"/>
                  </a:lnTo>
                  <a:lnTo>
                    <a:pt x="32" y="121"/>
                  </a:lnTo>
                  <a:lnTo>
                    <a:pt x="33" y="121"/>
                  </a:lnTo>
                  <a:lnTo>
                    <a:pt x="33" y="123"/>
                  </a:lnTo>
                  <a:lnTo>
                    <a:pt x="33" y="124"/>
                  </a:lnTo>
                  <a:lnTo>
                    <a:pt x="33" y="125"/>
                  </a:lnTo>
                  <a:lnTo>
                    <a:pt x="32" y="125"/>
                  </a:lnTo>
                  <a:lnTo>
                    <a:pt x="31" y="125"/>
                  </a:lnTo>
                  <a:lnTo>
                    <a:pt x="31" y="126"/>
                  </a:lnTo>
                  <a:lnTo>
                    <a:pt x="29" y="126"/>
                  </a:lnTo>
                  <a:lnTo>
                    <a:pt x="28" y="126"/>
                  </a:lnTo>
                  <a:lnTo>
                    <a:pt x="27" y="126"/>
                  </a:lnTo>
                  <a:lnTo>
                    <a:pt x="25" y="120"/>
                  </a:lnTo>
                  <a:lnTo>
                    <a:pt x="24" y="119"/>
                  </a:lnTo>
                  <a:lnTo>
                    <a:pt x="24" y="118"/>
                  </a:lnTo>
                  <a:lnTo>
                    <a:pt x="18" y="112"/>
                  </a:lnTo>
                  <a:lnTo>
                    <a:pt x="9" y="109"/>
                  </a:lnTo>
                  <a:lnTo>
                    <a:pt x="7" y="107"/>
                  </a:lnTo>
                  <a:lnTo>
                    <a:pt x="6" y="107"/>
                  </a:lnTo>
                  <a:lnTo>
                    <a:pt x="2" y="106"/>
                  </a:lnTo>
                  <a:lnTo>
                    <a:pt x="1" y="103"/>
                  </a:lnTo>
                  <a:lnTo>
                    <a:pt x="0" y="103"/>
                  </a:lnTo>
                  <a:lnTo>
                    <a:pt x="0" y="102"/>
                  </a:lnTo>
                  <a:lnTo>
                    <a:pt x="1" y="102"/>
                  </a:lnTo>
                  <a:lnTo>
                    <a:pt x="2" y="102"/>
                  </a:lnTo>
                  <a:lnTo>
                    <a:pt x="3" y="102"/>
                  </a:lnTo>
                  <a:lnTo>
                    <a:pt x="5" y="102"/>
                  </a:lnTo>
                  <a:lnTo>
                    <a:pt x="6" y="102"/>
                  </a:lnTo>
                  <a:lnTo>
                    <a:pt x="7" y="102"/>
                  </a:lnTo>
                  <a:lnTo>
                    <a:pt x="7" y="102"/>
                  </a:lnTo>
                  <a:lnTo>
                    <a:pt x="8" y="102"/>
                  </a:lnTo>
                  <a:lnTo>
                    <a:pt x="15" y="102"/>
                  </a:lnTo>
                  <a:lnTo>
                    <a:pt x="22" y="102"/>
                  </a:lnTo>
                  <a:close/>
                  <a:moveTo>
                    <a:pt x="112" y="0"/>
                  </a:moveTo>
                  <a:lnTo>
                    <a:pt x="113" y="0"/>
                  </a:lnTo>
                  <a:lnTo>
                    <a:pt x="114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18" y="1"/>
                  </a:lnTo>
                  <a:lnTo>
                    <a:pt x="119" y="2"/>
                  </a:lnTo>
                  <a:lnTo>
                    <a:pt x="120" y="2"/>
                  </a:lnTo>
                  <a:lnTo>
                    <a:pt x="122" y="2"/>
                  </a:lnTo>
                  <a:lnTo>
                    <a:pt x="122" y="4"/>
                  </a:lnTo>
                  <a:lnTo>
                    <a:pt x="123" y="4"/>
                  </a:lnTo>
                  <a:lnTo>
                    <a:pt x="126" y="2"/>
                  </a:lnTo>
                  <a:lnTo>
                    <a:pt x="127" y="2"/>
                  </a:lnTo>
                  <a:lnTo>
                    <a:pt x="128" y="4"/>
                  </a:lnTo>
                  <a:lnTo>
                    <a:pt x="129" y="4"/>
                  </a:lnTo>
                  <a:lnTo>
                    <a:pt x="129" y="5"/>
                  </a:lnTo>
                  <a:lnTo>
                    <a:pt x="129" y="4"/>
                  </a:lnTo>
                  <a:lnTo>
                    <a:pt x="130" y="2"/>
                  </a:lnTo>
                  <a:lnTo>
                    <a:pt x="131" y="2"/>
                  </a:lnTo>
                  <a:lnTo>
                    <a:pt x="131" y="1"/>
                  </a:lnTo>
                  <a:lnTo>
                    <a:pt x="132" y="1"/>
                  </a:lnTo>
                  <a:lnTo>
                    <a:pt x="132" y="2"/>
                  </a:lnTo>
                  <a:lnTo>
                    <a:pt x="132" y="4"/>
                  </a:lnTo>
                  <a:lnTo>
                    <a:pt x="134" y="4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2"/>
                  </a:lnTo>
                  <a:lnTo>
                    <a:pt x="137" y="2"/>
                  </a:lnTo>
                  <a:lnTo>
                    <a:pt x="137" y="1"/>
                  </a:lnTo>
                  <a:lnTo>
                    <a:pt x="138" y="1"/>
                  </a:lnTo>
                  <a:lnTo>
                    <a:pt x="139" y="0"/>
                  </a:lnTo>
                  <a:lnTo>
                    <a:pt x="140" y="0"/>
                  </a:lnTo>
                  <a:lnTo>
                    <a:pt x="142" y="0"/>
                  </a:lnTo>
                  <a:lnTo>
                    <a:pt x="143" y="1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5" y="1"/>
                  </a:lnTo>
                  <a:lnTo>
                    <a:pt x="146" y="2"/>
                  </a:lnTo>
                  <a:lnTo>
                    <a:pt x="147" y="2"/>
                  </a:lnTo>
                  <a:lnTo>
                    <a:pt x="147" y="4"/>
                  </a:lnTo>
                  <a:lnTo>
                    <a:pt x="147" y="6"/>
                  </a:lnTo>
                  <a:lnTo>
                    <a:pt x="147" y="14"/>
                  </a:lnTo>
                  <a:lnTo>
                    <a:pt x="147" y="59"/>
                  </a:lnTo>
                  <a:lnTo>
                    <a:pt x="156" y="59"/>
                  </a:lnTo>
                  <a:lnTo>
                    <a:pt x="162" y="59"/>
                  </a:lnTo>
                  <a:lnTo>
                    <a:pt x="164" y="60"/>
                  </a:lnTo>
                  <a:lnTo>
                    <a:pt x="165" y="60"/>
                  </a:lnTo>
                  <a:lnTo>
                    <a:pt x="169" y="60"/>
                  </a:lnTo>
                  <a:lnTo>
                    <a:pt x="169" y="62"/>
                  </a:lnTo>
                  <a:lnTo>
                    <a:pt x="169" y="64"/>
                  </a:lnTo>
                  <a:lnTo>
                    <a:pt x="168" y="66"/>
                  </a:lnTo>
                  <a:lnTo>
                    <a:pt x="168" y="67"/>
                  </a:lnTo>
                  <a:lnTo>
                    <a:pt x="166" y="67"/>
                  </a:lnTo>
                  <a:lnTo>
                    <a:pt x="168" y="68"/>
                  </a:lnTo>
                  <a:lnTo>
                    <a:pt x="168" y="69"/>
                  </a:lnTo>
                  <a:lnTo>
                    <a:pt x="168" y="70"/>
                  </a:lnTo>
                  <a:lnTo>
                    <a:pt x="168" y="72"/>
                  </a:lnTo>
                  <a:lnTo>
                    <a:pt x="168" y="73"/>
                  </a:lnTo>
                  <a:lnTo>
                    <a:pt x="168" y="74"/>
                  </a:lnTo>
                  <a:lnTo>
                    <a:pt x="168" y="76"/>
                  </a:lnTo>
                  <a:lnTo>
                    <a:pt x="168" y="77"/>
                  </a:lnTo>
                  <a:lnTo>
                    <a:pt x="168" y="78"/>
                  </a:lnTo>
                  <a:lnTo>
                    <a:pt x="168" y="79"/>
                  </a:lnTo>
                  <a:lnTo>
                    <a:pt x="168" y="81"/>
                  </a:lnTo>
                  <a:lnTo>
                    <a:pt x="168" y="82"/>
                  </a:lnTo>
                  <a:lnTo>
                    <a:pt x="168" y="83"/>
                  </a:lnTo>
                  <a:lnTo>
                    <a:pt x="168" y="84"/>
                  </a:lnTo>
                  <a:lnTo>
                    <a:pt x="168" y="85"/>
                  </a:lnTo>
                  <a:lnTo>
                    <a:pt x="168" y="86"/>
                  </a:lnTo>
                  <a:lnTo>
                    <a:pt x="166" y="86"/>
                  </a:lnTo>
                  <a:lnTo>
                    <a:pt x="166" y="87"/>
                  </a:lnTo>
                  <a:lnTo>
                    <a:pt x="165" y="89"/>
                  </a:lnTo>
                  <a:lnTo>
                    <a:pt x="165" y="90"/>
                  </a:lnTo>
                  <a:lnTo>
                    <a:pt x="165" y="91"/>
                  </a:lnTo>
                  <a:lnTo>
                    <a:pt x="165" y="92"/>
                  </a:lnTo>
                  <a:lnTo>
                    <a:pt x="164" y="92"/>
                  </a:lnTo>
                  <a:lnTo>
                    <a:pt x="163" y="92"/>
                  </a:lnTo>
                  <a:lnTo>
                    <a:pt x="162" y="92"/>
                  </a:lnTo>
                  <a:lnTo>
                    <a:pt x="161" y="92"/>
                  </a:lnTo>
                  <a:lnTo>
                    <a:pt x="160" y="92"/>
                  </a:lnTo>
                  <a:lnTo>
                    <a:pt x="160" y="93"/>
                  </a:lnTo>
                  <a:lnTo>
                    <a:pt x="159" y="93"/>
                  </a:lnTo>
                  <a:lnTo>
                    <a:pt x="159" y="94"/>
                  </a:lnTo>
                  <a:lnTo>
                    <a:pt x="157" y="95"/>
                  </a:lnTo>
                  <a:lnTo>
                    <a:pt x="156" y="95"/>
                  </a:lnTo>
                  <a:lnTo>
                    <a:pt x="155" y="95"/>
                  </a:lnTo>
                  <a:lnTo>
                    <a:pt x="155" y="94"/>
                  </a:lnTo>
                  <a:lnTo>
                    <a:pt x="154" y="94"/>
                  </a:lnTo>
                  <a:lnTo>
                    <a:pt x="154" y="95"/>
                  </a:lnTo>
                  <a:lnTo>
                    <a:pt x="153" y="97"/>
                  </a:lnTo>
                  <a:lnTo>
                    <a:pt x="153" y="98"/>
                  </a:lnTo>
                  <a:lnTo>
                    <a:pt x="152" y="99"/>
                  </a:lnTo>
                  <a:lnTo>
                    <a:pt x="151" y="99"/>
                  </a:lnTo>
                  <a:lnTo>
                    <a:pt x="151" y="100"/>
                  </a:lnTo>
                  <a:lnTo>
                    <a:pt x="149" y="101"/>
                  </a:lnTo>
                  <a:lnTo>
                    <a:pt x="148" y="102"/>
                  </a:lnTo>
                  <a:lnTo>
                    <a:pt x="148" y="103"/>
                  </a:lnTo>
                  <a:lnTo>
                    <a:pt x="148" y="104"/>
                  </a:lnTo>
                  <a:lnTo>
                    <a:pt x="148" y="106"/>
                  </a:lnTo>
                  <a:lnTo>
                    <a:pt x="148" y="107"/>
                  </a:lnTo>
                  <a:lnTo>
                    <a:pt x="147" y="107"/>
                  </a:lnTo>
                  <a:lnTo>
                    <a:pt x="147" y="107"/>
                  </a:lnTo>
                  <a:lnTo>
                    <a:pt x="147" y="108"/>
                  </a:lnTo>
                  <a:lnTo>
                    <a:pt x="147" y="109"/>
                  </a:lnTo>
                  <a:lnTo>
                    <a:pt x="146" y="109"/>
                  </a:lnTo>
                  <a:lnTo>
                    <a:pt x="146" y="110"/>
                  </a:lnTo>
                  <a:lnTo>
                    <a:pt x="146" y="111"/>
                  </a:lnTo>
                  <a:lnTo>
                    <a:pt x="145" y="111"/>
                  </a:lnTo>
                  <a:lnTo>
                    <a:pt x="145" y="112"/>
                  </a:lnTo>
                  <a:lnTo>
                    <a:pt x="144" y="112"/>
                  </a:lnTo>
                  <a:lnTo>
                    <a:pt x="144" y="114"/>
                  </a:lnTo>
                  <a:lnTo>
                    <a:pt x="144" y="115"/>
                  </a:lnTo>
                  <a:lnTo>
                    <a:pt x="143" y="115"/>
                  </a:lnTo>
                  <a:lnTo>
                    <a:pt x="143" y="116"/>
                  </a:lnTo>
                  <a:lnTo>
                    <a:pt x="142" y="116"/>
                  </a:lnTo>
                  <a:lnTo>
                    <a:pt x="142" y="117"/>
                  </a:lnTo>
                  <a:lnTo>
                    <a:pt x="140" y="117"/>
                  </a:lnTo>
                  <a:lnTo>
                    <a:pt x="139" y="118"/>
                  </a:lnTo>
                  <a:lnTo>
                    <a:pt x="139" y="119"/>
                  </a:lnTo>
                  <a:lnTo>
                    <a:pt x="138" y="119"/>
                  </a:lnTo>
                  <a:lnTo>
                    <a:pt x="137" y="120"/>
                  </a:lnTo>
                  <a:lnTo>
                    <a:pt x="136" y="121"/>
                  </a:lnTo>
                  <a:lnTo>
                    <a:pt x="135" y="121"/>
                  </a:lnTo>
                  <a:lnTo>
                    <a:pt x="134" y="121"/>
                  </a:lnTo>
                  <a:lnTo>
                    <a:pt x="132" y="123"/>
                  </a:lnTo>
                  <a:lnTo>
                    <a:pt x="131" y="124"/>
                  </a:lnTo>
                  <a:lnTo>
                    <a:pt x="130" y="124"/>
                  </a:lnTo>
                  <a:lnTo>
                    <a:pt x="130" y="125"/>
                  </a:lnTo>
                  <a:lnTo>
                    <a:pt x="129" y="125"/>
                  </a:lnTo>
                  <a:lnTo>
                    <a:pt x="128" y="126"/>
                  </a:lnTo>
                  <a:lnTo>
                    <a:pt x="127" y="126"/>
                  </a:lnTo>
                  <a:lnTo>
                    <a:pt x="127" y="127"/>
                  </a:lnTo>
                  <a:lnTo>
                    <a:pt x="126" y="127"/>
                  </a:lnTo>
                  <a:lnTo>
                    <a:pt x="125" y="127"/>
                  </a:lnTo>
                  <a:lnTo>
                    <a:pt x="123" y="127"/>
                  </a:lnTo>
                  <a:lnTo>
                    <a:pt x="123" y="126"/>
                  </a:lnTo>
                  <a:lnTo>
                    <a:pt x="122" y="126"/>
                  </a:lnTo>
                  <a:lnTo>
                    <a:pt x="121" y="126"/>
                  </a:lnTo>
                  <a:lnTo>
                    <a:pt x="120" y="125"/>
                  </a:lnTo>
                  <a:lnTo>
                    <a:pt x="119" y="125"/>
                  </a:lnTo>
                  <a:lnTo>
                    <a:pt x="118" y="124"/>
                  </a:lnTo>
                  <a:lnTo>
                    <a:pt x="117" y="124"/>
                  </a:lnTo>
                  <a:lnTo>
                    <a:pt x="117" y="124"/>
                  </a:lnTo>
                  <a:lnTo>
                    <a:pt x="115" y="124"/>
                  </a:lnTo>
                  <a:lnTo>
                    <a:pt x="114" y="124"/>
                  </a:lnTo>
                  <a:lnTo>
                    <a:pt x="113" y="125"/>
                  </a:lnTo>
                  <a:lnTo>
                    <a:pt x="112" y="126"/>
                  </a:lnTo>
                  <a:lnTo>
                    <a:pt x="112" y="127"/>
                  </a:lnTo>
                  <a:lnTo>
                    <a:pt x="111" y="127"/>
                  </a:lnTo>
                  <a:lnTo>
                    <a:pt x="111" y="128"/>
                  </a:lnTo>
                  <a:lnTo>
                    <a:pt x="110" y="128"/>
                  </a:lnTo>
                  <a:lnTo>
                    <a:pt x="109" y="129"/>
                  </a:lnTo>
                  <a:lnTo>
                    <a:pt x="108" y="129"/>
                  </a:lnTo>
                  <a:lnTo>
                    <a:pt x="106" y="129"/>
                  </a:lnTo>
                  <a:lnTo>
                    <a:pt x="106" y="131"/>
                  </a:lnTo>
                  <a:lnTo>
                    <a:pt x="105" y="131"/>
                  </a:lnTo>
                  <a:lnTo>
                    <a:pt x="104" y="131"/>
                  </a:lnTo>
                  <a:lnTo>
                    <a:pt x="103" y="131"/>
                  </a:lnTo>
                  <a:lnTo>
                    <a:pt x="102" y="131"/>
                  </a:lnTo>
                  <a:lnTo>
                    <a:pt x="101" y="131"/>
                  </a:lnTo>
                  <a:lnTo>
                    <a:pt x="100" y="131"/>
                  </a:lnTo>
                  <a:lnTo>
                    <a:pt x="99" y="129"/>
                  </a:lnTo>
                  <a:lnTo>
                    <a:pt x="100" y="128"/>
                  </a:lnTo>
                  <a:lnTo>
                    <a:pt x="101" y="128"/>
                  </a:lnTo>
                  <a:lnTo>
                    <a:pt x="101" y="127"/>
                  </a:lnTo>
                  <a:lnTo>
                    <a:pt x="101" y="126"/>
                  </a:lnTo>
                  <a:lnTo>
                    <a:pt x="102" y="125"/>
                  </a:lnTo>
                  <a:lnTo>
                    <a:pt x="103" y="124"/>
                  </a:lnTo>
                  <a:lnTo>
                    <a:pt x="104" y="124"/>
                  </a:lnTo>
                  <a:lnTo>
                    <a:pt x="103" y="123"/>
                  </a:lnTo>
                  <a:lnTo>
                    <a:pt x="103" y="121"/>
                  </a:lnTo>
                  <a:lnTo>
                    <a:pt x="102" y="121"/>
                  </a:lnTo>
                  <a:lnTo>
                    <a:pt x="101" y="121"/>
                  </a:lnTo>
                  <a:lnTo>
                    <a:pt x="100" y="121"/>
                  </a:lnTo>
                  <a:lnTo>
                    <a:pt x="100" y="123"/>
                  </a:lnTo>
                  <a:lnTo>
                    <a:pt x="99" y="121"/>
                  </a:lnTo>
                  <a:lnTo>
                    <a:pt x="97" y="123"/>
                  </a:lnTo>
                  <a:lnTo>
                    <a:pt x="94" y="124"/>
                  </a:lnTo>
                  <a:lnTo>
                    <a:pt x="93" y="123"/>
                  </a:lnTo>
                  <a:lnTo>
                    <a:pt x="92" y="123"/>
                  </a:lnTo>
                  <a:lnTo>
                    <a:pt x="92" y="124"/>
                  </a:lnTo>
                  <a:lnTo>
                    <a:pt x="89" y="124"/>
                  </a:lnTo>
                  <a:lnTo>
                    <a:pt x="89" y="125"/>
                  </a:lnTo>
                  <a:lnTo>
                    <a:pt x="89" y="124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8" y="121"/>
                  </a:lnTo>
                  <a:lnTo>
                    <a:pt x="88" y="120"/>
                  </a:lnTo>
                  <a:lnTo>
                    <a:pt x="87" y="120"/>
                  </a:lnTo>
                  <a:lnTo>
                    <a:pt x="86" y="121"/>
                  </a:lnTo>
                  <a:lnTo>
                    <a:pt x="85" y="120"/>
                  </a:lnTo>
                  <a:lnTo>
                    <a:pt x="84" y="119"/>
                  </a:lnTo>
                  <a:lnTo>
                    <a:pt x="83" y="119"/>
                  </a:lnTo>
                  <a:lnTo>
                    <a:pt x="83" y="118"/>
                  </a:lnTo>
                  <a:lnTo>
                    <a:pt x="82" y="118"/>
                  </a:lnTo>
                  <a:lnTo>
                    <a:pt x="80" y="118"/>
                  </a:lnTo>
                  <a:lnTo>
                    <a:pt x="80" y="117"/>
                  </a:lnTo>
                  <a:lnTo>
                    <a:pt x="83" y="117"/>
                  </a:lnTo>
                  <a:lnTo>
                    <a:pt x="84" y="117"/>
                  </a:lnTo>
                  <a:lnTo>
                    <a:pt x="84" y="116"/>
                  </a:lnTo>
                  <a:lnTo>
                    <a:pt x="85" y="116"/>
                  </a:lnTo>
                  <a:lnTo>
                    <a:pt x="86" y="116"/>
                  </a:lnTo>
                  <a:lnTo>
                    <a:pt x="86" y="115"/>
                  </a:lnTo>
                  <a:lnTo>
                    <a:pt x="87" y="115"/>
                  </a:lnTo>
                  <a:lnTo>
                    <a:pt x="87" y="114"/>
                  </a:lnTo>
                  <a:lnTo>
                    <a:pt x="88" y="114"/>
                  </a:lnTo>
                  <a:lnTo>
                    <a:pt x="88" y="112"/>
                  </a:lnTo>
                  <a:lnTo>
                    <a:pt x="87" y="111"/>
                  </a:lnTo>
                  <a:lnTo>
                    <a:pt x="87" y="110"/>
                  </a:lnTo>
                  <a:lnTo>
                    <a:pt x="87" y="109"/>
                  </a:lnTo>
                  <a:lnTo>
                    <a:pt x="86" y="108"/>
                  </a:lnTo>
                  <a:lnTo>
                    <a:pt x="85" y="107"/>
                  </a:lnTo>
                  <a:lnTo>
                    <a:pt x="84" y="107"/>
                  </a:lnTo>
                  <a:lnTo>
                    <a:pt x="83" y="107"/>
                  </a:lnTo>
                  <a:lnTo>
                    <a:pt x="82" y="107"/>
                  </a:lnTo>
                  <a:lnTo>
                    <a:pt x="80" y="107"/>
                  </a:lnTo>
                  <a:lnTo>
                    <a:pt x="79" y="107"/>
                  </a:lnTo>
                  <a:lnTo>
                    <a:pt x="78" y="107"/>
                  </a:lnTo>
                  <a:lnTo>
                    <a:pt x="77" y="107"/>
                  </a:lnTo>
                  <a:lnTo>
                    <a:pt x="76" y="107"/>
                  </a:lnTo>
                  <a:lnTo>
                    <a:pt x="75" y="107"/>
                  </a:lnTo>
                  <a:lnTo>
                    <a:pt x="74" y="107"/>
                  </a:lnTo>
                  <a:lnTo>
                    <a:pt x="74" y="108"/>
                  </a:lnTo>
                  <a:lnTo>
                    <a:pt x="72" y="108"/>
                  </a:lnTo>
                  <a:lnTo>
                    <a:pt x="72" y="107"/>
                  </a:lnTo>
                  <a:lnTo>
                    <a:pt x="71" y="107"/>
                  </a:lnTo>
                  <a:lnTo>
                    <a:pt x="72" y="106"/>
                  </a:lnTo>
                  <a:lnTo>
                    <a:pt x="72" y="104"/>
                  </a:lnTo>
                  <a:lnTo>
                    <a:pt x="74" y="103"/>
                  </a:lnTo>
                  <a:lnTo>
                    <a:pt x="75" y="102"/>
                  </a:lnTo>
                  <a:lnTo>
                    <a:pt x="76" y="101"/>
                  </a:lnTo>
                  <a:lnTo>
                    <a:pt x="76" y="100"/>
                  </a:lnTo>
                  <a:lnTo>
                    <a:pt x="76" y="99"/>
                  </a:lnTo>
                  <a:lnTo>
                    <a:pt x="77" y="99"/>
                  </a:lnTo>
                  <a:lnTo>
                    <a:pt x="78" y="99"/>
                  </a:lnTo>
                  <a:lnTo>
                    <a:pt x="79" y="99"/>
                  </a:lnTo>
                  <a:lnTo>
                    <a:pt x="82" y="99"/>
                  </a:lnTo>
                  <a:lnTo>
                    <a:pt x="83" y="97"/>
                  </a:lnTo>
                  <a:lnTo>
                    <a:pt x="85" y="95"/>
                  </a:lnTo>
                  <a:lnTo>
                    <a:pt x="86" y="95"/>
                  </a:lnTo>
                  <a:lnTo>
                    <a:pt x="87" y="95"/>
                  </a:lnTo>
                  <a:lnTo>
                    <a:pt x="87" y="94"/>
                  </a:lnTo>
                  <a:lnTo>
                    <a:pt x="86" y="95"/>
                  </a:lnTo>
                  <a:lnTo>
                    <a:pt x="84" y="95"/>
                  </a:lnTo>
                  <a:lnTo>
                    <a:pt x="82" y="97"/>
                  </a:lnTo>
                  <a:lnTo>
                    <a:pt x="80" y="99"/>
                  </a:lnTo>
                  <a:lnTo>
                    <a:pt x="79" y="99"/>
                  </a:lnTo>
                  <a:lnTo>
                    <a:pt x="78" y="98"/>
                  </a:lnTo>
                  <a:lnTo>
                    <a:pt x="77" y="98"/>
                  </a:lnTo>
                  <a:lnTo>
                    <a:pt x="76" y="99"/>
                  </a:lnTo>
                  <a:lnTo>
                    <a:pt x="75" y="100"/>
                  </a:lnTo>
                  <a:lnTo>
                    <a:pt x="74" y="101"/>
                  </a:lnTo>
                  <a:lnTo>
                    <a:pt x="74" y="102"/>
                  </a:lnTo>
                  <a:lnTo>
                    <a:pt x="72" y="103"/>
                  </a:lnTo>
                  <a:lnTo>
                    <a:pt x="72" y="104"/>
                  </a:lnTo>
                  <a:lnTo>
                    <a:pt x="71" y="106"/>
                  </a:lnTo>
                  <a:lnTo>
                    <a:pt x="71" y="107"/>
                  </a:lnTo>
                  <a:lnTo>
                    <a:pt x="71" y="107"/>
                  </a:lnTo>
                  <a:lnTo>
                    <a:pt x="71" y="108"/>
                  </a:lnTo>
                  <a:lnTo>
                    <a:pt x="71" y="109"/>
                  </a:lnTo>
                  <a:lnTo>
                    <a:pt x="71" y="110"/>
                  </a:lnTo>
                  <a:lnTo>
                    <a:pt x="70" y="110"/>
                  </a:lnTo>
                  <a:lnTo>
                    <a:pt x="69" y="110"/>
                  </a:lnTo>
                  <a:lnTo>
                    <a:pt x="68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8"/>
                  </a:lnTo>
                  <a:lnTo>
                    <a:pt x="67" y="107"/>
                  </a:lnTo>
                  <a:lnTo>
                    <a:pt x="67" y="108"/>
                  </a:lnTo>
                  <a:lnTo>
                    <a:pt x="67" y="109"/>
                  </a:lnTo>
                  <a:lnTo>
                    <a:pt x="67" y="110"/>
                  </a:lnTo>
                  <a:lnTo>
                    <a:pt x="68" y="110"/>
                  </a:lnTo>
                  <a:lnTo>
                    <a:pt x="68" y="111"/>
                  </a:lnTo>
                  <a:lnTo>
                    <a:pt x="69" y="111"/>
                  </a:lnTo>
                  <a:lnTo>
                    <a:pt x="70" y="111"/>
                  </a:lnTo>
                  <a:lnTo>
                    <a:pt x="70" y="112"/>
                  </a:lnTo>
                  <a:lnTo>
                    <a:pt x="70" y="114"/>
                  </a:lnTo>
                  <a:lnTo>
                    <a:pt x="70" y="115"/>
                  </a:lnTo>
                  <a:lnTo>
                    <a:pt x="69" y="116"/>
                  </a:lnTo>
                  <a:lnTo>
                    <a:pt x="69" y="117"/>
                  </a:lnTo>
                  <a:lnTo>
                    <a:pt x="68" y="117"/>
                  </a:lnTo>
                  <a:lnTo>
                    <a:pt x="68" y="118"/>
                  </a:lnTo>
                  <a:lnTo>
                    <a:pt x="67" y="118"/>
                  </a:lnTo>
                  <a:lnTo>
                    <a:pt x="66" y="119"/>
                  </a:lnTo>
                  <a:lnTo>
                    <a:pt x="66" y="120"/>
                  </a:lnTo>
                  <a:lnTo>
                    <a:pt x="65" y="120"/>
                  </a:lnTo>
                  <a:lnTo>
                    <a:pt x="63" y="121"/>
                  </a:lnTo>
                  <a:lnTo>
                    <a:pt x="62" y="121"/>
                  </a:lnTo>
                  <a:lnTo>
                    <a:pt x="62" y="123"/>
                  </a:lnTo>
                  <a:lnTo>
                    <a:pt x="62" y="124"/>
                  </a:lnTo>
                  <a:lnTo>
                    <a:pt x="62" y="124"/>
                  </a:lnTo>
                  <a:lnTo>
                    <a:pt x="61" y="125"/>
                  </a:lnTo>
                  <a:lnTo>
                    <a:pt x="60" y="126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29"/>
                  </a:lnTo>
                  <a:lnTo>
                    <a:pt x="58" y="131"/>
                  </a:lnTo>
                  <a:lnTo>
                    <a:pt x="58" y="132"/>
                  </a:lnTo>
                  <a:lnTo>
                    <a:pt x="57" y="133"/>
                  </a:lnTo>
                  <a:lnTo>
                    <a:pt x="55" y="133"/>
                  </a:lnTo>
                  <a:lnTo>
                    <a:pt x="54" y="133"/>
                  </a:lnTo>
                  <a:lnTo>
                    <a:pt x="53" y="133"/>
                  </a:lnTo>
                  <a:lnTo>
                    <a:pt x="52" y="133"/>
                  </a:lnTo>
                  <a:lnTo>
                    <a:pt x="52" y="132"/>
                  </a:lnTo>
                  <a:lnTo>
                    <a:pt x="51" y="133"/>
                  </a:lnTo>
                  <a:lnTo>
                    <a:pt x="51" y="132"/>
                  </a:lnTo>
                  <a:lnTo>
                    <a:pt x="50" y="131"/>
                  </a:lnTo>
                  <a:lnTo>
                    <a:pt x="50" y="129"/>
                  </a:lnTo>
                  <a:lnTo>
                    <a:pt x="49" y="129"/>
                  </a:lnTo>
                  <a:lnTo>
                    <a:pt x="48" y="128"/>
                  </a:lnTo>
                  <a:lnTo>
                    <a:pt x="48" y="127"/>
                  </a:lnTo>
                  <a:lnTo>
                    <a:pt x="46" y="126"/>
                  </a:lnTo>
                  <a:lnTo>
                    <a:pt x="45" y="125"/>
                  </a:lnTo>
                  <a:lnTo>
                    <a:pt x="44" y="126"/>
                  </a:lnTo>
                  <a:lnTo>
                    <a:pt x="44" y="127"/>
                  </a:lnTo>
                  <a:lnTo>
                    <a:pt x="43" y="128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42" y="126"/>
                  </a:lnTo>
                  <a:lnTo>
                    <a:pt x="41" y="126"/>
                  </a:lnTo>
                  <a:lnTo>
                    <a:pt x="40" y="126"/>
                  </a:lnTo>
                  <a:lnTo>
                    <a:pt x="39" y="126"/>
                  </a:lnTo>
                  <a:lnTo>
                    <a:pt x="37" y="126"/>
                  </a:lnTo>
                  <a:lnTo>
                    <a:pt x="36" y="126"/>
                  </a:lnTo>
                  <a:lnTo>
                    <a:pt x="35" y="125"/>
                  </a:lnTo>
                  <a:lnTo>
                    <a:pt x="35" y="125"/>
                  </a:lnTo>
                  <a:lnTo>
                    <a:pt x="35" y="124"/>
                  </a:lnTo>
                  <a:lnTo>
                    <a:pt x="35" y="123"/>
                  </a:lnTo>
                  <a:lnTo>
                    <a:pt x="34" y="123"/>
                  </a:lnTo>
                  <a:lnTo>
                    <a:pt x="33" y="121"/>
                  </a:lnTo>
                  <a:lnTo>
                    <a:pt x="33" y="120"/>
                  </a:lnTo>
                  <a:lnTo>
                    <a:pt x="32" y="119"/>
                  </a:lnTo>
                  <a:lnTo>
                    <a:pt x="32" y="118"/>
                  </a:lnTo>
                  <a:lnTo>
                    <a:pt x="31" y="118"/>
                  </a:lnTo>
                  <a:lnTo>
                    <a:pt x="29" y="117"/>
                  </a:lnTo>
                  <a:lnTo>
                    <a:pt x="29" y="116"/>
                  </a:lnTo>
                  <a:lnTo>
                    <a:pt x="28" y="115"/>
                  </a:lnTo>
                  <a:lnTo>
                    <a:pt x="28" y="114"/>
                  </a:lnTo>
                  <a:lnTo>
                    <a:pt x="27" y="112"/>
                  </a:lnTo>
                  <a:lnTo>
                    <a:pt x="27" y="111"/>
                  </a:lnTo>
                  <a:lnTo>
                    <a:pt x="27" y="110"/>
                  </a:lnTo>
                  <a:lnTo>
                    <a:pt x="28" y="109"/>
                  </a:lnTo>
                  <a:lnTo>
                    <a:pt x="28" y="108"/>
                  </a:lnTo>
                  <a:lnTo>
                    <a:pt x="28" y="107"/>
                  </a:lnTo>
                  <a:lnTo>
                    <a:pt x="29" y="107"/>
                  </a:lnTo>
                  <a:lnTo>
                    <a:pt x="28" y="106"/>
                  </a:lnTo>
                  <a:lnTo>
                    <a:pt x="28" y="104"/>
                  </a:lnTo>
                  <a:lnTo>
                    <a:pt x="27" y="104"/>
                  </a:lnTo>
                  <a:lnTo>
                    <a:pt x="26" y="104"/>
                  </a:lnTo>
                  <a:lnTo>
                    <a:pt x="26" y="106"/>
                  </a:lnTo>
                  <a:lnTo>
                    <a:pt x="25" y="104"/>
                  </a:lnTo>
                  <a:lnTo>
                    <a:pt x="25" y="103"/>
                  </a:lnTo>
                  <a:lnTo>
                    <a:pt x="24" y="102"/>
                  </a:lnTo>
                  <a:lnTo>
                    <a:pt x="25" y="102"/>
                  </a:lnTo>
                  <a:lnTo>
                    <a:pt x="29" y="102"/>
                  </a:lnTo>
                  <a:lnTo>
                    <a:pt x="32" y="102"/>
                  </a:lnTo>
                  <a:lnTo>
                    <a:pt x="33" y="102"/>
                  </a:lnTo>
                  <a:lnTo>
                    <a:pt x="39" y="102"/>
                  </a:lnTo>
                  <a:lnTo>
                    <a:pt x="40" y="102"/>
                  </a:lnTo>
                  <a:lnTo>
                    <a:pt x="43" y="102"/>
                  </a:lnTo>
                  <a:lnTo>
                    <a:pt x="43" y="101"/>
                  </a:lnTo>
                  <a:lnTo>
                    <a:pt x="44" y="100"/>
                  </a:lnTo>
                  <a:lnTo>
                    <a:pt x="43" y="99"/>
                  </a:lnTo>
                  <a:lnTo>
                    <a:pt x="42" y="99"/>
                  </a:lnTo>
                  <a:lnTo>
                    <a:pt x="42" y="98"/>
                  </a:lnTo>
                  <a:lnTo>
                    <a:pt x="41" y="98"/>
                  </a:lnTo>
                  <a:lnTo>
                    <a:pt x="40" y="98"/>
                  </a:lnTo>
                  <a:lnTo>
                    <a:pt x="40" y="95"/>
                  </a:lnTo>
                  <a:lnTo>
                    <a:pt x="39" y="93"/>
                  </a:lnTo>
                  <a:lnTo>
                    <a:pt x="41" y="93"/>
                  </a:lnTo>
                  <a:lnTo>
                    <a:pt x="40" y="92"/>
                  </a:lnTo>
                  <a:lnTo>
                    <a:pt x="41" y="91"/>
                  </a:lnTo>
                  <a:lnTo>
                    <a:pt x="41" y="90"/>
                  </a:lnTo>
                  <a:lnTo>
                    <a:pt x="41" y="87"/>
                  </a:lnTo>
                  <a:lnTo>
                    <a:pt x="42" y="87"/>
                  </a:lnTo>
                  <a:lnTo>
                    <a:pt x="43" y="87"/>
                  </a:lnTo>
                  <a:lnTo>
                    <a:pt x="43" y="86"/>
                  </a:lnTo>
                  <a:lnTo>
                    <a:pt x="43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3" y="82"/>
                  </a:lnTo>
                  <a:lnTo>
                    <a:pt x="42" y="79"/>
                  </a:lnTo>
                  <a:lnTo>
                    <a:pt x="42" y="79"/>
                  </a:lnTo>
                  <a:lnTo>
                    <a:pt x="41" y="79"/>
                  </a:lnTo>
                  <a:lnTo>
                    <a:pt x="41" y="78"/>
                  </a:lnTo>
                  <a:lnTo>
                    <a:pt x="40" y="78"/>
                  </a:lnTo>
                  <a:lnTo>
                    <a:pt x="40" y="77"/>
                  </a:lnTo>
                  <a:lnTo>
                    <a:pt x="41" y="77"/>
                  </a:lnTo>
                  <a:lnTo>
                    <a:pt x="42" y="77"/>
                  </a:lnTo>
                  <a:lnTo>
                    <a:pt x="43" y="77"/>
                  </a:lnTo>
                  <a:lnTo>
                    <a:pt x="44" y="76"/>
                  </a:lnTo>
                  <a:lnTo>
                    <a:pt x="43" y="75"/>
                  </a:lnTo>
                  <a:lnTo>
                    <a:pt x="42" y="75"/>
                  </a:lnTo>
                  <a:lnTo>
                    <a:pt x="41" y="75"/>
                  </a:lnTo>
                  <a:lnTo>
                    <a:pt x="40" y="75"/>
                  </a:lnTo>
                  <a:lnTo>
                    <a:pt x="39" y="74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0" y="72"/>
                  </a:lnTo>
                  <a:lnTo>
                    <a:pt x="41" y="72"/>
                  </a:lnTo>
                  <a:lnTo>
                    <a:pt x="42" y="72"/>
                  </a:lnTo>
                  <a:lnTo>
                    <a:pt x="43" y="72"/>
                  </a:lnTo>
                  <a:lnTo>
                    <a:pt x="44" y="72"/>
                  </a:lnTo>
                  <a:lnTo>
                    <a:pt x="45" y="72"/>
                  </a:lnTo>
                  <a:lnTo>
                    <a:pt x="44" y="70"/>
                  </a:lnTo>
                  <a:lnTo>
                    <a:pt x="44" y="69"/>
                  </a:lnTo>
                  <a:lnTo>
                    <a:pt x="43" y="68"/>
                  </a:lnTo>
                  <a:lnTo>
                    <a:pt x="43" y="67"/>
                  </a:lnTo>
                  <a:lnTo>
                    <a:pt x="42" y="67"/>
                  </a:lnTo>
                  <a:lnTo>
                    <a:pt x="42" y="65"/>
                  </a:lnTo>
                  <a:lnTo>
                    <a:pt x="43" y="64"/>
                  </a:lnTo>
                  <a:lnTo>
                    <a:pt x="42" y="62"/>
                  </a:lnTo>
                  <a:lnTo>
                    <a:pt x="42" y="61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6" y="59"/>
                  </a:lnTo>
                  <a:lnTo>
                    <a:pt x="49" y="59"/>
                  </a:lnTo>
                  <a:lnTo>
                    <a:pt x="50" y="59"/>
                  </a:lnTo>
                  <a:lnTo>
                    <a:pt x="52" y="59"/>
                  </a:lnTo>
                  <a:lnTo>
                    <a:pt x="57" y="59"/>
                  </a:lnTo>
                  <a:lnTo>
                    <a:pt x="58" y="59"/>
                  </a:lnTo>
                  <a:lnTo>
                    <a:pt x="61" y="59"/>
                  </a:lnTo>
                  <a:lnTo>
                    <a:pt x="62" y="59"/>
                  </a:lnTo>
                  <a:lnTo>
                    <a:pt x="63" y="59"/>
                  </a:lnTo>
                  <a:lnTo>
                    <a:pt x="65" y="59"/>
                  </a:lnTo>
                  <a:lnTo>
                    <a:pt x="68" y="59"/>
                  </a:lnTo>
                  <a:lnTo>
                    <a:pt x="70" y="59"/>
                  </a:lnTo>
                  <a:lnTo>
                    <a:pt x="70" y="58"/>
                  </a:lnTo>
                  <a:lnTo>
                    <a:pt x="71" y="57"/>
                  </a:lnTo>
                  <a:lnTo>
                    <a:pt x="71" y="56"/>
                  </a:lnTo>
                  <a:lnTo>
                    <a:pt x="71" y="55"/>
                  </a:lnTo>
                  <a:lnTo>
                    <a:pt x="70" y="53"/>
                  </a:lnTo>
                  <a:lnTo>
                    <a:pt x="70" y="52"/>
                  </a:lnTo>
                  <a:lnTo>
                    <a:pt x="69" y="52"/>
                  </a:lnTo>
                  <a:lnTo>
                    <a:pt x="69" y="52"/>
                  </a:lnTo>
                  <a:lnTo>
                    <a:pt x="69" y="51"/>
                  </a:lnTo>
                  <a:lnTo>
                    <a:pt x="69" y="50"/>
                  </a:lnTo>
                  <a:lnTo>
                    <a:pt x="69" y="49"/>
                  </a:lnTo>
                  <a:lnTo>
                    <a:pt x="69" y="48"/>
                  </a:lnTo>
                  <a:lnTo>
                    <a:pt x="68" y="48"/>
                  </a:lnTo>
                  <a:lnTo>
                    <a:pt x="67" y="44"/>
                  </a:lnTo>
                  <a:lnTo>
                    <a:pt x="67" y="43"/>
                  </a:lnTo>
                  <a:lnTo>
                    <a:pt x="66" y="43"/>
                  </a:lnTo>
                  <a:lnTo>
                    <a:pt x="66" y="42"/>
                  </a:lnTo>
                  <a:lnTo>
                    <a:pt x="65" y="41"/>
                  </a:lnTo>
                  <a:lnTo>
                    <a:pt x="65" y="40"/>
                  </a:lnTo>
                  <a:lnTo>
                    <a:pt x="63" y="40"/>
                  </a:lnTo>
                  <a:lnTo>
                    <a:pt x="63" y="39"/>
                  </a:lnTo>
                  <a:lnTo>
                    <a:pt x="62" y="38"/>
                  </a:lnTo>
                  <a:lnTo>
                    <a:pt x="62" y="36"/>
                  </a:lnTo>
                  <a:lnTo>
                    <a:pt x="62" y="35"/>
                  </a:lnTo>
                  <a:lnTo>
                    <a:pt x="61" y="34"/>
                  </a:lnTo>
                  <a:lnTo>
                    <a:pt x="60" y="33"/>
                  </a:lnTo>
                  <a:lnTo>
                    <a:pt x="60" y="32"/>
                  </a:lnTo>
                  <a:lnTo>
                    <a:pt x="59" y="31"/>
                  </a:lnTo>
                  <a:lnTo>
                    <a:pt x="59" y="30"/>
                  </a:lnTo>
                  <a:lnTo>
                    <a:pt x="59" y="28"/>
                  </a:lnTo>
                  <a:lnTo>
                    <a:pt x="59" y="27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60" y="23"/>
                  </a:lnTo>
                  <a:lnTo>
                    <a:pt x="61" y="17"/>
                  </a:lnTo>
                  <a:lnTo>
                    <a:pt x="62" y="15"/>
                  </a:lnTo>
                  <a:lnTo>
                    <a:pt x="62" y="14"/>
                  </a:lnTo>
                  <a:lnTo>
                    <a:pt x="62" y="13"/>
                  </a:lnTo>
                  <a:lnTo>
                    <a:pt x="62" y="13"/>
                  </a:lnTo>
                  <a:lnTo>
                    <a:pt x="62" y="8"/>
                  </a:lnTo>
                  <a:lnTo>
                    <a:pt x="62" y="8"/>
                  </a:lnTo>
                  <a:lnTo>
                    <a:pt x="62" y="7"/>
                  </a:lnTo>
                  <a:lnTo>
                    <a:pt x="63" y="7"/>
                  </a:lnTo>
                  <a:lnTo>
                    <a:pt x="65" y="7"/>
                  </a:lnTo>
                  <a:lnTo>
                    <a:pt x="66" y="7"/>
                  </a:lnTo>
                  <a:lnTo>
                    <a:pt x="67" y="7"/>
                  </a:lnTo>
                  <a:lnTo>
                    <a:pt x="68" y="7"/>
                  </a:lnTo>
                  <a:lnTo>
                    <a:pt x="69" y="7"/>
                  </a:lnTo>
                  <a:lnTo>
                    <a:pt x="70" y="7"/>
                  </a:lnTo>
                  <a:lnTo>
                    <a:pt x="71" y="7"/>
                  </a:lnTo>
                  <a:lnTo>
                    <a:pt x="72" y="6"/>
                  </a:lnTo>
                  <a:lnTo>
                    <a:pt x="74" y="8"/>
                  </a:lnTo>
                  <a:lnTo>
                    <a:pt x="75" y="8"/>
                  </a:lnTo>
                  <a:lnTo>
                    <a:pt x="76" y="9"/>
                  </a:lnTo>
                  <a:lnTo>
                    <a:pt x="76" y="10"/>
                  </a:lnTo>
                  <a:lnTo>
                    <a:pt x="76" y="11"/>
                  </a:lnTo>
                  <a:lnTo>
                    <a:pt x="77" y="11"/>
                  </a:lnTo>
                  <a:lnTo>
                    <a:pt x="77" y="13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80" y="13"/>
                  </a:lnTo>
                  <a:lnTo>
                    <a:pt x="80" y="14"/>
                  </a:lnTo>
                  <a:lnTo>
                    <a:pt x="82" y="14"/>
                  </a:lnTo>
                  <a:lnTo>
                    <a:pt x="83" y="13"/>
                  </a:lnTo>
                  <a:lnTo>
                    <a:pt x="84" y="13"/>
                  </a:lnTo>
                  <a:lnTo>
                    <a:pt x="85" y="11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8"/>
                  </a:lnTo>
                  <a:lnTo>
                    <a:pt x="89" y="7"/>
                  </a:lnTo>
                  <a:lnTo>
                    <a:pt x="89" y="7"/>
                  </a:lnTo>
                  <a:lnTo>
                    <a:pt x="89" y="6"/>
                  </a:lnTo>
                  <a:lnTo>
                    <a:pt x="91" y="6"/>
                  </a:lnTo>
                  <a:lnTo>
                    <a:pt x="91" y="5"/>
                  </a:lnTo>
                  <a:lnTo>
                    <a:pt x="92" y="5"/>
                  </a:lnTo>
                  <a:lnTo>
                    <a:pt x="93" y="4"/>
                  </a:lnTo>
                  <a:lnTo>
                    <a:pt x="94" y="4"/>
                  </a:lnTo>
                  <a:lnTo>
                    <a:pt x="95" y="4"/>
                  </a:lnTo>
                  <a:lnTo>
                    <a:pt x="95" y="2"/>
                  </a:lnTo>
                  <a:lnTo>
                    <a:pt x="96" y="1"/>
                  </a:lnTo>
                  <a:lnTo>
                    <a:pt x="97" y="1"/>
                  </a:lnTo>
                  <a:lnTo>
                    <a:pt x="99" y="1"/>
                  </a:lnTo>
                  <a:lnTo>
                    <a:pt x="99" y="2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3" y="2"/>
                  </a:lnTo>
                  <a:lnTo>
                    <a:pt x="104" y="2"/>
                  </a:lnTo>
                  <a:lnTo>
                    <a:pt x="105" y="1"/>
                  </a:lnTo>
                  <a:lnTo>
                    <a:pt x="106" y="1"/>
                  </a:lnTo>
                  <a:lnTo>
                    <a:pt x="108" y="1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1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4" name="Freeform 127">
              <a:extLst>
                <a:ext uri="{FF2B5EF4-FFF2-40B4-BE49-F238E27FC236}">
                  <a16:creationId xmlns:a16="http://schemas.microsoft.com/office/drawing/2014/main" id="{4F3C9F94-3D9C-4220-4C9D-0EE6D298C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875" y="2151063"/>
              <a:ext cx="176213" cy="242888"/>
            </a:xfrm>
            <a:custGeom>
              <a:avLst/>
              <a:gdLst>
                <a:gd name="T0" fmla="*/ 68 w 111"/>
                <a:gd name="T1" fmla="*/ 9 h 153"/>
                <a:gd name="T2" fmla="*/ 67 w 111"/>
                <a:gd name="T3" fmla="*/ 13 h 153"/>
                <a:gd name="T4" fmla="*/ 66 w 111"/>
                <a:gd name="T5" fmla="*/ 18 h 153"/>
                <a:gd name="T6" fmla="*/ 70 w 111"/>
                <a:gd name="T7" fmla="*/ 21 h 153"/>
                <a:gd name="T8" fmla="*/ 67 w 111"/>
                <a:gd name="T9" fmla="*/ 27 h 153"/>
                <a:gd name="T10" fmla="*/ 69 w 111"/>
                <a:gd name="T11" fmla="*/ 35 h 153"/>
                <a:gd name="T12" fmla="*/ 71 w 111"/>
                <a:gd name="T13" fmla="*/ 42 h 153"/>
                <a:gd name="T14" fmla="*/ 74 w 111"/>
                <a:gd name="T15" fmla="*/ 48 h 153"/>
                <a:gd name="T16" fmla="*/ 74 w 111"/>
                <a:gd name="T17" fmla="*/ 56 h 153"/>
                <a:gd name="T18" fmla="*/ 75 w 111"/>
                <a:gd name="T19" fmla="*/ 61 h 153"/>
                <a:gd name="T20" fmla="*/ 71 w 111"/>
                <a:gd name="T21" fmla="*/ 73 h 153"/>
                <a:gd name="T22" fmla="*/ 73 w 111"/>
                <a:gd name="T23" fmla="*/ 79 h 153"/>
                <a:gd name="T24" fmla="*/ 76 w 111"/>
                <a:gd name="T25" fmla="*/ 83 h 153"/>
                <a:gd name="T26" fmla="*/ 76 w 111"/>
                <a:gd name="T27" fmla="*/ 92 h 153"/>
                <a:gd name="T28" fmla="*/ 77 w 111"/>
                <a:gd name="T29" fmla="*/ 98 h 153"/>
                <a:gd name="T30" fmla="*/ 77 w 111"/>
                <a:gd name="T31" fmla="*/ 103 h 153"/>
                <a:gd name="T32" fmla="*/ 82 w 111"/>
                <a:gd name="T33" fmla="*/ 96 h 153"/>
                <a:gd name="T34" fmla="*/ 88 w 111"/>
                <a:gd name="T35" fmla="*/ 90 h 153"/>
                <a:gd name="T36" fmla="*/ 96 w 111"/>
                <a:gd name="T37" fmla="*/ 85 h 153"/>
                <a:gd name="T38" fmla="*/ 103 w 111"/>
                <a:gd name="T39" fmla="*/ 84 h 153"/>
                <a:gd name="T40" fmla="*/ 111 w 111"/>
                <a:gd name="T41" fmla="*/ 100 h 153"/>
                <a:gd name="T42" fmla="*/ 97 w 111"/>
                <a:gd name="T43" fmla="*/ 149 h 153"/>
                <a:gd name="T44" fmla="*/ 73 w 111"/>
                <a:gd name="T45" fmla="*/ 153 h 153"/>
                <a:gd name="T46" fmla="*/ 74 w 111"/>
                <a:gd name="T47" fmla="*/ 145 h 153"/>
                <a:gd name="T48" fmla="*/ 67 w 111"/>
                <a:gd name="T49" fmla="*/ 140 h 153"/>
                <a:gd name="T50" fmla="*/ 65 w 111"/>
                <a:gd name="T51" fmla="*/ 144 h 153"/>
                <a:gd name="T52" fmla="*/ 61 w 111"/>
                <a:gd name="T53" fmla="*/ 146 h 153"/>
                <a:gd name="T54" fmla="*/ 59 w 111"/>
                <a:gd name="T55" fmla="*/ 149 h 153"/>
                <a:gd name="T56" fmla="*/ 58 w 111"/>
                <a:gd name="T57" fmla="*/ 147 h 153"/>
                <a:gd name="T58" fmla="*/ 54 w 111"/>
                <a:gd name="T59" fmla="*/ 143 h 153"/>
                <a:gd name="T60" fmla="*/ 51 w 111"/>
                <a:gd name="T61" fmla="*/ 136 h 153"/>
                <a:gd name="T62" fmla="*/ 48 w 111"/>
                <a:gd name="T63" fmla="*/ 131 h 153"/>
                <a:gd name="T64" fmla="*/ 47 w 111"/>
                <a:gd name="T65" fmla="*/ 123 h 153"/>
                <a:gd name="T66" fmla="*/ 40 w 111"/>
                <a:gd name="T67" fmla="*/ 119 h 153"/>
                <a:gd name="T68" fmla="*/ 33 w 111"/>
                <a:gd name="T69" fmla="*/ 120 h 153"/>
                <a:gd name="T70" fmla="*/ 27 w 111"/>
                <a:gd name="T71" fmla="*/ 117 h 153"/>
                <a:gd name="T72" fmla="*/ 30 w 111"/>
                <a:gd name="T73" fmla="*/ 110 h 153"/>
                <a:gd name="T74" fmla="*/ 30 w 111"/>
                <a:gd name="T75" fmla="*/ 107 h 153"/>
                <a:gd name="T76" fmla="*/ 25 w 111"/>
                <a:gd name="T77" fmla="*/ 104 h 153"/>
                <a:gd name="T78" fmla="*/ 23 w 111"/>
                <a:gd name="T79" fmla="*/ 98 h 153"/>
                <a:gd name="T80" fmla="*/ 24 w 111"/>
                <a:gd name="T81" fmla="*/ 93 h 153"/>
                <a:gd name="T82" fmla="*/ 26 w 111"/>
                <a:gd name="T83" fmla="*/ 87 h 153"/>
                <a:gd name="T84" fmla="*/ 32 w 111"/>
                <a:gd name="T85" fmla="*/ 84 h 153"/>
                <a:gd name="T86" fmla="*/ 25 w 111"/>
                <a:gd name="T87" fmla="*/ 80 h 153"/>
                <a:gd name="T88" fmla="*/ 24 w 111"/>
                <a:gd name="T89" fmla="*/ 71 h 153"/>
                <a:gd name="T90" fmla="*/ 22 w 111"/>
                <a:gd name="T91" fmla="*/ 65 h 153"/>
                <a:gd name="T92" fmla="*/ 17 w 111"/>
                <a:gd name="T93" fmla="*/ 64 h 153"/>
                <a:gd name="T94" fmla="*/ 11 w 111"/>
                <a:gd name="T95" fmla="*/ 60 h 153"/>
                <a:gd name="T96" fmla="*/ 9 w 111"/>
                <a:gd name="T97" fmla="*/ 52 h 153"/>
                <a:gd name="T98" fmla="*/ 5 w 111"/>
                <a:gd name="T99" fmla="*/ 48 h 153"/>
                <a:gd name="T100" fmla="*/ 6 w 111"/>
                <a:gd name="T101" fmla="*/ 44 h 153"/>
                <a:gd name="T102" fmla="*/ 2 w 111"/>
                <a:gd name="T103" fmla="*/ 41 h 153"/>
                <a:gd name="T104" fmla="*/ 0 w 111"/>
                <a:gd name="T105" fmla="*/ 34 h 153"/>
                <a:gd name="T106" fmla="*/ 4 w 111"/>
                <a:gd name="T107" fmla="*/ 29 h 153"/>
                <a:gd name="T108" fmla="*/ 1 w 111"/>
                <a:gd name="T109" fmla="*/ 20 h 153"/>
                <a:gd name="T110" fmla="*/ 1 w 111"/>
                <a:gd name="T111" fmla="*/ 12 h 153"/>
                <a:gd name="T112" fmla="*/ 6 w 111"/>
                <a:gd name="T113" fmla="*/ 4 h 153"/>
                <a:gd name="T114" fmla="*/ 57 w 111"/>
                <a:gd name="T115" fmla="*/ 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1" h="153">
                  <a:moveTo>
                    <a:pt x="68" y="3"/>
                  </a:moveTo>
                  <a:lnTo>
                    <a:pt x="68" y="4"/>
                  </a:lnTo>
                  <a:lnTo>
                    <a:pt x="67" y="4"/>
                  </a:lnTo>
                  <a:lnTo>
                    <a:pt x="66" y="4"/>
                  </a:lnTo>
                  <a:lnTo>
                    <a:pt x="67" y="5"/>
                  </a:lnTo>
                  <a:lnTo>
                    <a:pt x="67" y="7"/>
                  </a:lnTo>
                  <a:lnTo>
                    <a:pt x="67" y="8"/>
                  </a:lnTo>
                  <a:lnTo>
                    <a:pt x="68" y="9"/>
                  </a:lnTo>
                  <a:lnTo>
                    <a:pt x="68" y="10"/>
                  </a:lnTo>
                  <a:lnTo>
                    <a:pt x="67" y="10"/>
                  </a:lnTo>
                  <a:lnTo>
                    <a:pt x="66" y="10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8" y="12"/>
                  </a:lnTo>
                  <a:lnTo>
                    <a:pt x="68" y="13"/>
                  </a:lnTo>
                  <a:lnTo>
                    <a:pt x="67" y="13"/>
                  </a:lnTo>
                  <a:lnTo>
                    <a:pt x="66" y="13"/>
                  </a:lnTo>
                  <a:lnTo>
                    <a:pt x="66" y="12"/>
                  </a:lnTo>
                  <a:lnTo>
                    <a:pt x="66" y="13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6"/>
                  </a:lnTo>
                  <a:lnTo>
                    <a:pt x="66" y="17"/>
                  </a:lnTo>
                  <a:lnTo>
                    <a:pt x="66" y="18"/>
                  </a:lnTo>
                  <a:lnTo>
                    <a:pt x="67" y="19"/>
                  </a:lnTo>
                  <a:lnTo>
                    <a:pt x="67" y="20"/>
                  </a:lnTo>
                  <a:lnTo>
                    <a:pt x="67" y="21"/>
                  </a:lnTo>
                  <a:lnTo>
                    <a:pt x="68" y="21"/>
                  </a:lnTo>
                  <a:lnTo>
                    <a:pt x="69" y="21"/>
                  </a:lnTo>
                  <a:lnTo>
                    <a:pt x="69" y="20"/>
                  </a:lnTo>
                  <a:lnTo>
                    <a:pt x="69" y="21"/>
                  </a:lnTo>
                  <a:lnTo>
                    <a:pt x="70" y="21"/>
                  </a:lnTo>
                  <a:lnTo>
                    <a:pt x="69" y="22"/>
                  </a:lnTo>
                  <a:lnTo>
                    <a:pt x="69" y="24"/>
                  </a:lnTo>
                  <a:lnTo>
                    <a:pt x="70" y="25"/>
                  </a:lnTo>
                  <a:lnTo>
                    <a:pt x="70" y="26"/>
                  </a:lnTo>
                  <a:lnTo>
                    <a:pt x="69" y="26"/>
                  </a:lnTo>
                  <a:lnTo>
                    <a:pt x="69" y="27"/>
                  </a:lnTo>
                  <a:lnTo>
                    <a:pt x="68" y="27"/>
                  </a:lnTo>
                  <a:lnTo>
                    <a:pt x="67" y="27"/>
                  </a:lnTo>
                  <a:lnTo>
                    <a:pt x="67" y="28"/>
                  </a:lnTo>
                  <a:lnTo>
                    <a:pt x="68" y="29"/>
                  </a:lnTo>
                  <a:lnTo>
                    <a:pt x="68" y="30"/>
                  </a:lnTo>
                  <a:lnTo>
                    <a:pt x="69" y="30"/>
                  </a:lnTo>
                  <a:lnTo>
                    <a:pt x="70" y="31"/>
                  </a:lnTo>
                  <a:lnTo>
                    <a:pt x="70" y="33"/>
                  </a:lnTo>
                  <a:lnTo>
                    <a:pt x="69" y="34"/>
                  </a:lnTo>
                  <a:lnTo>
                    <a:pt x="69" y="35"/>
                  </a:lnTo>
                  <a:lnTo>
                    <a:pt x="70" y="36"/>
                  </a:lnTo>
                  <a:lnTo>
                    <a:pt x="70" y="37"/>
                  </a:lnTo>
                  <a:lnTo>
                    <a:pt x="70" y="38"/>
                  </a:lnTo>
                  <a:lnTo>
                    <a:pt x="70" y="39"/>
                  </a:lnTo>
                  <a:lnTo>
                    <a:pt x="70" y="41"/>
                  </a:lnTo>
                  <a:lnTo>
                    <a:pt x="71" y="41"/>
                  </a:lnTo>
                  <a:lnTo>
                    <a:pt x="71" y="42"/>
                  </a:lnTo>
                  <a:lnTo>
                    <a:pt x="71" y="42"/>
                  </a:lnTo>
                  <a:lnTo>
                    <a:pt x="71" y="43"/>
                  </a:lnTo>
                  <a:lnTo>
                    <a:pt x="71" y="44"/>
                  </a:lnTo>
                  <a:lnTo>
                    <a:pt x="71" y="45"/>
                  </a:lnTo>
                  <a:lnTo>
                    <a:pt x="73" y="45"/>
                  </a:lnTo>
                  <a:lnTo>
                    <a:pt x="73" y="46"/>
                  </a:lnTo>
                  <a:lnTo>
                    <a:pt x="73" y="47"/>
                  </a:lnTo>
                  <a:lnTo>
                    <a:pt x="74" y="47"/>
                  </a:lnTo>
                  <a:lnTo>
                    <a:pt x="74" y="48"/>
                  </a:lnTo>
                  <a:lnTo>
                    <a:pt x="74" y="50"/>
                  </a:lnTo>
                  <a:lnTo>
                    <a:pt x="73" y="51"/>
                  </a:lnTo>
                  <a:lnTo>
                    <a:pt x="73" y="52"/>
                  </a:lnTo>
                  <a:lnTo>
                    <a:pt x="73" y="53"/>
                  </a:lnTo>
                  <a:lnTo>
                    <a:pt x="73" y="54"/>
                  </a:lnTo>
                  <a:lnTo>
                    <a:pt x="73" y="55"/>
                  </a:lnTo>
                  <a:lnTo>
                    <a:pt x="73" y="56"/>
                  </a:lnTo>
                  <a:lnTo>
                    <a:pt x="74" y="56"/>
                  </a:lnTo>
                  <a:lnTo>
                    <a:pt x="75" y="55"/>
                  </a:lnTo>
                  <a:lnTo>
                    <a:pt x="76" y="55"/>
                  </a:lnTo>
                  <a:lnTo>
                    <a:pt x="76" y="56"/>
                  </a:lnTo>
                  <a:lnTo>
                    <a:pt x="76" y="58"/>
                  </a:lnTo>
                  <a:lnTo>
                    <a:pt x="76" y="59"/>
                  </a:lnTo>
                  <a:lnTo>
                    <a:pt x="76" y="60"/>
                  </a:lnTo>
                  <a:lnTo>
                    <a:pt x="75" y="60"/>
                  </a:lnTo>
                  <a:lnTo>
                    <a:pt x="75" y="61"/>
                  </a:lnTo>
                  <a:lnTo>
                    <a:pt x="74" y="62"/>
                  </a:lnTo>
                  <a:lnTo>
                    <a:pt x="74" y="63"/>
                  </a:lnTo>
                  <a:lnTo>
                    <a:pt x="73" y="65"/>
                  </a:lnTo>
                  <a:lnTo>
                    <a:pt x="71" y="67"/>
                  </a:lnTo>
                  <a:lnTo>
                    <a:pt x="71" y="68"/>
                  </a:lnTo>
                  <a:lnTo>
                    <a:pt x="71" y="69"/>
                  </a:lnTo>
                  <a:lnTo>
                    <a:pt x="71" y="72"/>
                  </a:lnTo>
                  <a:lnTo>
                    <a:pt x="71" y="73"/>
                  </a:lnTo>
                  <a:lnTo>
                    <a:pt x="73" y="73"/>
                  </a:lnTo>
                  <a:lnTo>
                    <a:pt x="73" y="75"/>
                  </a:lnTo>
                  <a:lnTo>
                    <a:pt x="74" y="75"/>
                  </a:lnTo>
                  <a:lnTo>
                    <a:pt x="74" y="76"/>
                  </a:lnTo>
                  <a:lnTo>
                    <a:pt x="75" y="77"/>
                  </a:lnTo>
                  <a:lnTo>
                    <a:pt x="74" y="78"/>
                  </a:lnTo>
                  <a:lnTo>
                    <a:pt x="74" y="79"/>
                  </a:lnTo>
                  <a:lnTo>
                    <a:pt x="73" y="79"/>
                  </a:lnTo>
                  <a:lnTo>
                    <a:pt x="74" y="79"/>
                  </a:lnTo>
                  <a:lnTo>
                    <a:pt x="74" y="80"/>
                  </a:lnTo>
                  <a:lnTo>
                    <a:pt x="75" y="80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77" y="81"/>
                  </a:lnTo>
                  <a:lnTo>
                    <a:pt x="76" y="81"/>
                  </a:lnTo>
                  <a:lnTo>
                    <a:pt x="76" y="83"/>
                  </a:lnTo>
                  <a:lnTo>
                    <a:pt x="76" y="84"/>
                  </a:lnTo>
                  <a:lnTo>
                    <a:pt x="76" y="85"/>
                  </a:lnTo>
                  <a:lnTo>
                    <a:pt x="76" y="86"/>
                  </a:lnTo>
                  <a:lnTo>
                    <a:pt x="76" y="87"/>
                  </a:lnTo>
                  <a:lnTo>
                    <a:pt x="76" y="88"/>
                  </a:lnTo>
                  <a:lnTo>
                    <a:pt x="76" y="89"/>
                  </a:lnTo>
                  <a:lnTo>
                    <a:pt x="76" y="90"/>
                  </a:lnTo>
                  <a:lnTo>
                    <a:pt x="76" y="92"/>
                  </a:lnTo>
                  <a:lnTo>
                    <a:pt x="76" y="93"/>
                  </a:lnTo>
                  <a:lnTo>
                    <a:pt x="76" y="94"/>
                  </a:lnTo>
                  <a:lnTo>
                    <a:pt x="76" y="95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76" y="97"/>
                  </a:lnTo>
                  <a:lnTo>
                    <a:pt x="77" y="97"/>
                  </a:lnTo>
                  <a:lnTo>
                    <a:pt x="77" y="98"/>
                  </a:lnTo>
                  <a:lnTo>
                    <a:pt x="76" y="98"/>
                  </a:lnTo>
                  <a:lnTo>
                    <a:pt x="76" y="100"/>
                  </a:lnTo>
                  <a:lnTo>
                    <a:pt x="76" y="101"/>
                  </a:lnTo>
                  <a:lnTo>
                    <a:pt x="76" y="102"/>
                  </a:lnTo>
                  <a:lnTo>
                    <a:pt x="76" y="103"/>
                  </a:lnTo>
                  <a:lnTo>
                    <a:pt x="77" y="103"/>
                  </a:lnTo>
                  <a:lnTo>
                    <a:pt x="77" y="104"/>
                  </a:lnTo>
                  <a:lnTo>
                    <a:pt x="77" y="103"/>
                  </a:lnTo>
                  <a:lnTo>
                    <a:pt x="77" y="102"/>
                  </a:lnTo>
                  <a:lnTo>
                    <a:pt x="78" y="101"/>
                  </a:lnTo>
                  <a:lnTo>
                    <a:pt x="78" y="100"/>
                  </a:lnTo>
                  <a:lnTo>
                    <a:pt x="78" y="98"/>
                  </a:lnTo>
                  <a:lnTo>
                    <a:pt x="79" y="97"/>
                  </a:lnTo>
                  <a:lnTo>
                    <a:pt x="79" y="96"/>
                  </a:lnTo>
                  <a:lnTo>
                    <a:pt x="80" y="96"/>
                  </a:lnTo>
                  <a:lnTo>
                    <a:pt x="82" y="96"/>
                  </a:lnTo>
                  <a:lnTo>
                    <a:pt x="83" y="95"/>
                  </a:lnTo>
                  <a:lnTo>
                    <a:pt x="84" y="93"/>
                  </a:lnTo>
                  <a:lnTo>
                    <a:pt x="84" y="92"/>
                  </a:lnTo>
                  <a:lnTo>
                    <a:pt x="84" y="90"/>
                  </a:lnTo>
                  <a:lnTo>
                    <a:pt x="85" y="90"/>
                  </a:lnTo>
                  <a:lnTo>
                    <a:pt x="86" y="90"/>
                  </a:lnTo>
                  <a:lnTo>
                    <a:pt x="87" y="90"/>
                  </a:lnTo>
                  <a:lnTo>
                    <a:pt x="88" y="90"/>
                  </a:lnTo>
                  <a:lnTo>
                    <a:pt x="90" y="89"/>
                  </a:lnTo>
                  <a:lnTo>
                    <a:pt x="91" y="88"/>
                  </a:lnTo>
                  <a:lnTo>
                    <a:pt x="92" y="87"/>
                  </a:lnTo>
                  <a:lnTo>
                    <a:pt x="92" y="88"/>
                  </a:lnTo>
                  <a:lnTo>
                    <a:pt x="95" y="87"/>
                  </a:lnTo>
                  <a:lnTo>
                    <a:pt x="95" y="86"/>
                  </a:lnTo>
                  <a:lnTo>
                    <a:pt x="96" y="86"/>
                  </a:lnTo>
                  <a:lnTo>
                    <a:pt x="96" y="85"/>
                  </a:lnTo>
                  <a:lnTo>
                    <a:pt x="97" y="85"/>
                  </a:lnTo>
                  <a:lnTo>
                    <a:pt x="99" y="85"/>
                  </a:lnTo>
                  <a:lnTo>
                    <a:pt x="100" y="85"/>
                  </a:lnTo>
                  <a:lnTo>
                    <a:pt x="101" y="85"/>
                  </a:lnTo>
                  <a:lnTo>
                    <a:pt x="101" y="84"/>
                  </a:lnTo>
                  <a:lnTo>
                    <a:pt x="102" y="84"/>
                  </a:lnTo>
                  <a:lnTo>
                    <a:pt x="103" y="84"/>
                  </a:lnTo>
                  <a:lnTo>
                    <a:pt x="103" y="84"/>
                  </a:lnTo>
                  <a:lnTo>
                    <a:pt x="104" y="84"/>
                  </a:lnTo>
                  <a:lnTo>
                    <a:pt x="104" y="85"/>
                  </a:lnTo>
                  <a:lnTo>
                    <a:pt x="105" y="85"/>
                  </a:lnTo>
                  <a:lnTo>
                    <a:pt x="107" y="85"/>
                  </a:lnTo>
                  <a:lnTo>
                    <a:pt x="108" y="84"/>
                  </a:lnTo>
                  <a:lnTo>
                    <a:pt x="110" y="84"/>
                  </a:lnTo>
                  <a:lnTo>
                    <a:pt x="111" y="84"/>
                  </a:lnTo>
                  <a:lnTo>
                    <a:pt x="111" y="100"/>
                  </a:lnTo>
                  <a:lnTo>
                    <a:pt x="111" y="102"/>
                  </a:lnTo>
                  <a:lnTo>
                    <a:pt x="102" y="103"/>
                  </a:lnTo>
                  <a:lnTo>
                    <a:pt x="101" y="103"/>
                  </a:lnTo>
                  <a:lnTo>
                    <a:pt x="101" y="104"/>
                  </a:lnTo>
                  <a:lnTo>
                    <a:pt x="101" y="121"/>
                  </a:lnTo>
                  <a:lnTo>
                    <a:pt x="101" y="132"/>
                  </a:lnTo>
                  <a:lnTo>
                    <a:pt x="100" y="149"/>
                  </a:lnTo>
                  <a:lnTo>
                    <a:pt x="97" y="149"/>
                  </a:lnTo>
                  <a:lnTo>
                    <a:pt x="97" y="153"/>
                  </a:lnTo>
                  <a:lnTo>
                    <a:pt x="96" y="153"/>
                  </a:lnTo>
                  <a:lnTo>
                    <a:pt x="92" y="153"/>
                  </a:lnTo>
                  <a:lnTo>
                    <a:pt x="88" y="153"/>
                  </a:lnTo>
                  <a:lnTo>
                    <a:pt x="85" y="153"/>
                  </a:lnTo>
                  <a:lnTo>
                    <a:pt x="80" y="153"/>
                  </a:lnTo>
                  <a:lnTo>
                    <a:pt x="79" y="153"/>
                  </a:lnTo>
                  <a:lnTo>
                    <a:pt x="73" y="153"/>
                  </a:lnTo>
                  <a:lnTo>
                    <a:pt x="73" y="152"/>
                  </a:lnTo>
                  <a:lnTo>
                    <a:pt x="74" y="151"/>
                  </a:lnTo>
                  <a:lnTo>
                    <a:pt x="74" y="149"/>
                  </a:lnTo>
                  <a:lnTo>
                    <a:pt x="75" y="149"/>
                  </a:lnTo>
                  <a:lnTo>
                    <a:pt x="75" y="148"/>
                  </a:lnTo>
                  <a:lnTo>
                    <a:pt x="75" y="147"/>
                  </a:lnTo>
                  <a:lnTo>
                    <a:pt x="75" y="146"/>
                  </a:lnTo>
                  <a:lnTo>
                    <a:pt x="74" y="145"/>
                  </a:lnTo>
                  <a:lnTo>
                    <a:pt x="74" y="144"/>
                  </a:lnTo>
                  <a:lnTo>
                    <a:pt x="73" y="144"/>
                  </a:lnTo>
                  <a:lnTo>
                    <a:pt x="73" y="143"/>
                  </a:lnTo>
                  <a:lnTo>
                    <a:pt x="71" y="141"/>
                  </a:lnTo>
                  <a:lnTo>
                    <a:pt x="70" y="141"/>
                  </a:lnTo>
                  <a:lnTo>
                    <a:pt x="69" y="141"/>
                  </a:lnTo>
                  <a:lnTo>
                    <a:pt x="68" y="140"/>
                  </a:lnTo>
                  <a:lnTo>
                    <a:pt x="67" y="140"/>
                  </a:lnTo>
                  <a:lnTo>
                    <a:pt x="67" y="141"/>
                  </a:lnTo>
                  <a:lnTo>
                    <a:pt x="67" y="143"/>
                  </a:lnTo>
                  <a:lnTo>
                    <a:pt x="66" y="143"/>
                  </a:lnTo>
                  <a:lnTo>
                    <a:pt x="66" y="144"/>
                  </a:lnTo>
                  <a:lnTo>
                    <a:pt x="66" y="145"/>
                  </a:lnTo>
                  <a:lnTo>
                    <a:pt x="66" y="146"/>
                  </a:lnTo>
                  <a:lnTo>
                    <a:pt x="65" y="145"/>
                  </a:lnTo>
                  <a:lnTo>
                    <a:pt x="65" y="144"/>
                  </a:lnTo>
                  <a:lnTo>
                    <a:pt x="64" y="144"/>
                  </a:lnTo>
                  <a:lnTo>
                    <a:pt x="62" y="144"/>
                  </a:lnTo>
                  <a:lnTo>
                    <a:pt x="64" y="145"/>
                  </a:lnTo>
                  <a:lnTo>
                    <a:pt x="65" y="145"/>
                  </a:lnTo>
                  <a:lnTo>
                    <a:pt x="65" y="146"/>
                  </a:lnTo>
                  <a:lnTo>
                    <a:pt x="64" y="146"/>
                  </a:lnTo>
                  <a:lnTo>
                    <a:pt x="62" y="146"/>
                  </a:lnTo>
                  <a:lnTo>
                    <a:pt x="61" y="146"/>
                  </a:lnTo>
                  <a:lnTo>
                    <a:pt x="60" y="146"/>
                  </a:lnTo>
                  <a:lnTo>
                    <a:pt x="60" y="145"/>
                  </a:lnTo>
                  <a:lnTo>
                    <a:pt x="59" y="145"/>
                  </a:lnTo>
                  <a:lnTo>
                    <a:pt x="59" y="146"/>
                  </a:lnTo>
                  <a:lnTo>
                    <a:pt x="60" y="147"/>
                  </a:lnTo>
                  <a:lnTo>
                    <a:pt x="60" y="148"/>
                  </a:lnTo>
                  <a:lnTo>
                    <a:pt x="60" y="149"/>
                  </a:lnTo>
                  <a:lnTo>
                    <a:pt x="59" y="149"/>
                  </a:lnTo>
                  <a:lnTo>
                    <a:pt x="58" y="149"/>
                  </a:lnTo>
                  <a:lnTo>
                    <a:pt x="58" y="149"/>
                  </a:lnTo>
                  <a:lnTo>
                    <a:pt x="58" y="151"/>
                  </a:lnTo>
                  <a:lnTo>
                    <a:pt x="57" y="151"/>
                  </a:lnTo>
                  <a:lnTo>
                    <a:pt x="57" y="149"/>
                  </a:lnTo>
                  <a:lnTo>
                    <a:pt x="57" y="149"/>
                  </a:lnTo>
                  <a:lnTo>
                    <a:pt x="58" y="148"/>
                  </a:lnTo>
                  <a:lnTo>
                    <a:pt x="58" y="147"/>
                  </a:lnTo>
                  <a:lnTo>
                    <a:pt x="57" y="147"/>
                  </a:lnTo>
                  <a:lnTo>
                    <a:pt x="56" y="147"/>
                  </a:lnTo>
                  <a:lnTo>
                    <a:pt x="56" y="146"/>
                  </a:lnTo>
                  <a:lnTo>
                    <a:pt x="54" y="146"/>
                  </a:lnTo>
                  <a:lnTo>
                    <a:pt x="53" y="146"/>
                  </a:lnTo>
                  <a:lnTo>
                    <a:pt x="53" y="145"/>
                  </a:lnTo>
                  <a:lnTo>
                    <a:pt x="54" y="144"/>
                  </a:lnTo>
                  <a:lnTo>
                    <a:pt x="54" y="143"/>
                  </a:lnTo>
                  <a:lnTo>
                    <a:pt x="54" y="141"/>
                  </a:lnTo>
                  <a:lnTo>
                    <a:pt x="53" y="141"/>
                  </a:lnTo>
                  <a:lnTo>
                    <a:pt x="53" y="140"/>
                  </a:lnTo>
                  <a:lnTo>
                    <a:pt x="53" y="139"/>
                  </a:lnTo>
                  <a:lnTo>
                    <a:pt x="53" y="138"/>
                  </a:lnTo>
                  <a:lnTo>
                    <a:pt x="52" y="137"/>
                  </a:lnTo>
                  <a:lnTo>
                    <a:pt x="52" y="136"/>
                  </a:lnTo>
                  <a:lnTo>
                    <a:pt x="51" y="136"/>
                  </a:lnTo>
                  <a:lnTo>
                    <a:pt x="50" y="136"/>
                  </a:lnTo>
                  <a:lnTo>
                    <a:pt x="49" y="136"/>
                  </a:lnTo>
                  <a:lnTo>
                    <a:pt x="49" y="136"/>
                  </a:lnTo>
                  <a:lnTo>
                    <a:pt x="48" y="136"/>
                  </a:lnTo>
                  <a:lnTo>
                    <a:pt x="48" y="135"/>
                  </a:lnTo>
                  <a:lnTo>
                    <a:pt x="48" y="134"/>
                  </a:lnTo>
                  <a:lnTo>
                    <a:pt x="48" y="132"/>
                  </a:lnTo>
                  <a:lnTo>
                    <a:pt x="48" y="131"/>
                  </a:lnTo>
                  <a:lnTo>
                    <a:pt x="48" y="130"/>
                  </a:lnTo>
                  <a:lnTo>
                    <a:pt x="48" y="129"/>
                  </a:lnTo>
                  <a:lnTo>
                    <a:pt x="48" y="128"/>
                  </a:lnTo>
                  <a:lnTo>
                    <a:pt x="47" y="128"/>
                  </a:lnTo>
                  <a:lnTo>
                    <a:pt x="45" y="127"/>
                  </a:lnTo>
                  <a:lnTo>
                    <a:pt x="47" y="126"/>
                  </a:lnTo>
                  <a:lnTo>
                    <a:pt x="47" y="124"/>
                  </a:lnTo>
                  <a:lnTo>
                    <a:pt x="47" y="123"/>
                  </a:lnTo>
                  <a:lnTo>
                    <a:pt x="47" y="123"/>
                  </a:lnTo>
                  <a:lnTo>
                    <a:pt x="47" y="121"/>
                  </a:lnTo>
                  <a:lnTo>
                    <a:pt x="45" y="121"/>
                  </a:lnTo>
                  <a:lnTo>
                    <a:pt x="44" y="121"/>
                  </a:lnTo>
                  <a:lnTo>
                    <a:pt x="43" y="120"/>
                  </a:lnTo>
                  <a:lnTo>
                    <a:pt x="42" y="119"/>
                  </a:lnTo>
                  <a:lnTo>
                    <a:pt x="42" y="118"/>
                  </a:lnTo>
                  <a:lnTo>
                    <a:pt x="40" y="119"/>
                  </a:lnTo>
                  <a:lnTo>
                    <a:pt x="40" y="120"/>
                  </a:lnTo>
                  <a:lnTo>
                    <a:pt x="39" y="120"/>
                  </a:lnTo>
                  <a:lnTo>
                    <a:pt x="37" y="120"/>
                  </a:lnTo>
                  <a:lnTo>
                    <a:pt x="36" y="120"/>
                  </a:lnTo>
                  <a:lnTo>
                    <a:pt x="35" y="121"/>
                  </a:lnTo>
                  <a:lnTo>
                    <a:pt x="34" y="121"/>
                  </a:lnTo>
                  <a:lnTo>
                    <a:pt x="34" y="120"/>
                  </a:lnTo>
                  <a:lnTo>
                    <a:pt x="33" y="120"/>
                  </a:lnTo>
                  <a:lnTo>
                    <a:pt x="32" y="120"/>
                  </a:lnTo>
                  <a:lnTo>
                    <a:pt x="32" y="119"/>
                  </a:lnTo>
                  <a:lnTo>
                    <a:pt x="31" y="120"/>
                  </a:lnTo>
                  <a:lnTo>
                    <a:pt x="31" y="119"/>
                  </a:lnTo>
                  <a:lnTo>
                    <a:pt x="31" y="118"/>
                  </a:lnTo>
                  <a:lnTo>
                    <a:pt x="30" y="118"/>
                  </a:lnTo>
                  <a:lnTo>
                    <a:pt x="28" y="118"/>
                  </a:lnTo>
                  <a:lnTo>
                    <a:pt x="27" y="117"/>
                  </a:lnTo>
                  <a:lnTo>
                    <a:pt x="27" y="115"/>
                  </a:lnTo>
                  <a:lnTo>
                    <a:pt x="27" y="114"/>
                  </a:lnTo>
                  <a:lnTo>
                    <a:pt x="28" y="113"/>
                  </a:lnTo>
                  <a:lnTo>
                    <a:pt x="30" y="113"/>
                  </a:lnTo>
                  <a:lnTo>
                    <a:pt x="30" y="112"/>
                  </a:lnTo>
                  <a:lnTo>
                    <a:pt x="30" y="111"/>
                  </a:lnTo>
                  <a:lnTo>
                    <a:pt x="31" y="110"/>
                  </a:lnTo>
                  <a:lnTo>
                    <a:pt x="30" y="110"/>
                  </a:lnTo>
                  <a:lnTo>
                    <a:pt x="31" y="109"/>
                  </a:lnTo>
                  <a:lnTo>
                    <a:pt x="32" y="110"/>
                  </a:lnTo>
                  <a:lnTo>
                    <a:pt x="33" y="110"/>
                  </a:lnTo>
                  <a:lnTo>
                    <a:pt x="33" y="109"/>
                  </a:lnTo>
                  <a:lnTo>
                    <a:pt x="33" y="107"/>
                  </a:lnTo>
                  <a:lnTo>
                    <a:pt x="32" y="109"/>
                  </a:lnTo>
                  <a:lnTo>
                    <a:pt x="31" y="109"/>
                  </a:lnTo>
                  <a:lnTo>
                    <a:pt x="30" y="107"/>
                  </a:lnTo>
                  <a:lnTo>
                    <a:pt x="28" y="107"/>
                  </a:lnTo>
                  <a:lnTo>
                    <a:pt x="27" y="106"/>
                  </a:lnTo>
                  <a:lnTo>
                    <a:pt x="28" y="106"/>
                  </a:lnTo>
                  <a:lnTo>
                    <a:pt x="30" y="106"/>
                  </a:lnTo>
                  <a:lnTo>
                    <a:pt x="30" y="105"/>
                  </a:lnTo>
                  <a:lnTo>
                    <a:pt x="28" y="105"/>
                  </a:lnTo>
                  <a:lnTo>
                    <a:pt x="26" y="104"/>
                  </a:lnTo>
                  <a:lnTo>
                    <a:pt x="25" y="104"/>
                  </a:lnTo>
                  <a:lnTo>
                    <a:pt x="24" y="104"/>
                  </a:lnTo>
                  <a:lnTo>
                    <a:pt x="24" y="103"/>
                  </a:lnTo>
                  <a:lnTo>
                    <a:pt x="23" y="103"/>
                  </a:lnTo>
                  <a:lnTo>
                    <a:pt x="23" y="102"/>
                  </a:lnTo>
                  <a:lnTo>
                    <a:pt x="23" y="101"/>
                  </a:lnTo>
                  <a:lnTo>
                    <a:pt x="24" y="100"/>
                  </a:lnTo>
                  <a:lnTo>
                    <a:pt x="24" y="98"/>
                  </a:lnTo>
                  <a:lnTo>
                    <a:pt x="23" y="98"/>
                  </a:lnTo>
                  <a:lnTo>
                    <a:pt x="23" y="97"/>
                  </a:lnTo>
                  <a:lnTo>
                    <a:pt x="23" y="96"/>
                  </a:lnTo>
                  <a:lnTo>
                    <a:pt x="23" y="96"/>
                  </a:lnTo>
                  <a:lnTo>
                    <a:pt x="22" y="96"/>
                  </a:lnTo>
                  <a:lnTo>
                    <a:pt x="22" y="95"/>
                  </a:lnTo>
                  <a:lnTo>
                    <a:pt x="23" y="95"/>
                  </a:lnTo>
                  <a:lnTo>
                    <a:pt x="24" y="94"/>
                  </a:lnTo>
                  <a:lnTo>
                    <a:pt x="24" y="93"/>
                  </a:lnTo>
                  <a:lnTo>
                    <a:pt x="23" y="92"/>
                  </a:lnTo>
                  <a:lnTo>
                    <a:pt x="24" y="92"/>
                  </a:lnTo>
                  <a:lnTo>
                    <a:pt x="24" y="90"/>
                  </a:lnTo>
                  <a:lnTo>
                    <a:pt x="25" y="90"/>
                  </a:lnTo>
                  <a:lnTo>
                    <a:pt x="26" y="90"/>
                  </a:lnTo>
                  <a:lnTo>
                    <a:pt x="26" y="89"/>
                  </a:lnTo>
                  <a:lnTo>
                    <a:pt x="26" y="88"/>
                  </a:lnTo>
                  <a:lnTo>
                    <a:pt x="26" y="87"/>
                  </a:lnTo>
                  <a:lnTo>
                    <a:pt x="26" y="86"/>
                  </a:lnTo>
                  <a:lnTo>
                    <a:pt x="27" y="86"/>
                  </a:lnTo>
                  <a:lnTo>
                    <a:pt x="28" y="86"/>
                  </a:lnTo>
                  <a:lnTo>
                    <a:pt x="30" y="86"/>
                  </a:lnTo>
                  <a:lnTo>
                    <a:pt x="31" y="86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2" y="84"/>
                  </a:lnTo>
                  <a:lnTo>
                    <a:pt x="31" y="84"/>
                  </a:lnTo>
                  <a:lnTo>
                    <a:pt x="31" y="83"/>
                  </a:lnTo>
                  <a:lnTo>
                    <a:pt x="30" y="83"/>
                  </a:lnTo>
                  <a:lnTo>
                    <a:pt x="30" y="81"/>
                  </a:lnTo>
                  <a:lnTo>
                    <a:pt x="28" y="81"/>
                  </a:lnTo>
                  <a:lnTo>
                    <a:pt x="27" y="81"/>
                  </a:lnTo>
                  <a:lnTo>
                    <a:pt x="26" y="81"/>
                  </a:lnTo>
                  <a:lnTo>
                    <a:pt x="25" y="80"/>
                  </a:lnTo>
                  <a:lnTo>
                    <a:pt x="25" y="79"/>
                  </a:lnTo>
                  <a:lnTo>
                    <a:pt x="26" y="78"/>
                  </a:lnTo>
                  <a:lnTo>
                    <a:pt x="26" y="77"/>
                  </a:lnTo>
                  <a:lnTo>
                    <a:pt x="26" y="75"/>
                  </a:lnTo>
                  <a:lnTo>
                    <a:pt x="25" y="75"/>
                  </a:lnTo>
                  <a:lnTo>
                    <a:pt x="25" y="73"/>
                  </a:lnTo>
                  <a:lnTo>
                    <a:pt x="24" y="72"/>
                  </a:lnTo>
                  <a:lnTo>
                    <a:pt x="24" y="71"/>
                  </a:lnTo>
                  <a:lnTo>
                    <a:pt x="23" y="71"/>
                  </a:lnTo>
                  <a:lnTo>
                    <a:pt x="23" y="70"/>
                  </a:lnTo>
                  <a:lnTo>
                    <a:pt x="22" y="69"/>
                  </a:lnTo>
                  <a:lnTo>
                    <a:pt x="22" y="69"/>
                  </a:lnTo>
                  <a:lnTo>
                    <a:pt x="22" y="68"/>
                  </a:lnTo>
                  <a:lnTo>
                    <a:pt x="23" y="67"/>
                  </a:lnTo>
                  <a:lnTo>
                    <a:pt x="23" y="65"/>
                  </a:lnTo>
                  <a:lnTo>
                    <a:pt x="22" y="65"/>
                  </a:lnTo>
                  <a:lnTo>
                    <a:pt x="22" y="64"/>
                  </a:lnTo>
                  <a:lnTo>
                    <a:pt x="20" y="64"/>
                  </a:lnTo>
                  <a:lnTo>
                    <a:pt x="19" y="64"/>
                  </a:lnTo>
                  <a:lnTo>
                    <a:pt x="18" y="65"/>
                  </a:lnTo>
                  <a:lnTo>
                    <a:pt x="18" y="64"/>
                  </a:lnTo>
                  <a:lnTo>
                    <a:pt x="18" y="65"/>
                  </a:lnTo>
                  <a:lnTo>
                    <a:pt x="17" y="65"/>
                  </a:lnTo>
                  <a:lnTo>
                    <a:pt x="17" y="64"/>
                  </a:lnTo>
                  <a:lnTo>
                    <a:pt x="16" y="64"/>
                  </a:lnTo>
                  <a:lnTo>
                    <a:pt x="14" y="63"/>
                  </a:lnTo>
                  <a:lnTo>
                    <a:pt x="13" y="63"/>
                  </a:lnTo>
                  <a:lnTo>
                    <a:pt x="13" y="62"/>
                  </a:lnTo>
                  <a:lnTo>
                    <a:pt x="11" y="62"/>
                  </a:lnTo>
                  <a:lnTo>
                    <a:pt x="11" y="61"/>
                  </a:lnTo>
                  <a:lnTo>
                    <a:pt x="13" y="61"/>
                  </a:lnTo>
                  <a:lnTo>
                    <a:pt x="11" y="60"/>
                  </a:lnTo>
                  <a:lnTo>
                    <a:pt x="11" y="59"/>
                  </a:lnTo>
                  <a:lnTo>
                    <a:pt x="11" y="58"/>
                  </a:lnTo>
                  <a:lnTo>
                    <a:pt x="11" y="56"/>
                  </a:lnTo>
                  <a:lnTo>
                    <a:pt x="10" y="56"/>
                  </a:lnTo>
                  <a:lnTo>
                    <a:pt x="9" y="55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7" y="52"/>
                  </a:lnTo>
                  <a:lnTo>
                    <a:pt x="8" y="52"/>
                  </a:lnTo>
                  <a:lnTo>
                    <a:pt x="8" y="51"/>
                  </a:lnTo>
                  <a:lnTo>
                    <a:pt x="8" y="50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48"/>
                  </a:lnTo>
                  <a:lnTo>
                    <a:pt x="4" y="47"/>
                  </a:lnTo>
                  <a:lnTo>
                    <a:pt x="2" y="47"/>
                  </a:lnTo>
                  <a:lnTo>
                    <a:pt x="2" y="46"/>
                  </a:lnTo>
                  <a:lnTo>
                    <a:pt x="1" y="44"/>
                  </a:lnTo>
                  <a:lnTo>
                    <a:pt x="2" y="44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6" y="44"/>
                  </a:lnTo>
                  <a:lnTo>
                    <a:pt x="7" y="44"/>
                  </a:lnTo>
                  <a:lnTo>
                    <a:pt x="7" y="43"/>
                  </a:lnTo>
                  <a:lnTo>
                    <a:pt x="7" y="42"/>
                  </a:lnTo>
                  <a:lnTo>
                    <a:pt x="6" y="42"/>
                  </a:lnTo>
                  <a:lnTo>
                    <a:pt x="5" y="42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2" y="37"/>
                  </a:lnTo>
                  <a:lnTo>
                    <a:pt x="2" y="36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1" y="34"/>
                  </a:lnTo>
                  <a:lnTo>
                    <a:pt x="1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2" y="30"/>
                  </a:lnTo>
                  <a:lnTo>
                    <a:pt x="4" y="30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4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2" y="11"/>
                  </a:lnTo>
                  <a:lnTo>
                    <a:pt x="4" y="10"/>
                  </a:lnTo>
                  <a:lnTo>
                    <a:pt x="4" y="11"/>
                  </a:lnTo>
                  <a:lnTo>
                    <a:pt x="5" y="9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1"/>
                  </a:lnTo>
                  <a:lnTo>
                    <a:pt x="15" y="1"/>
                  </a:lnTo>
                  <a:lnTo>
                    <a:pt x="37" y="1"/>
                  </a:lnTo>
                  <a:lnTo>
                    <a:pt x="41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67" y="0"/>
                  </a:lnTo>
                  <a:lnTo>
                    <a:pt x="66" y="2"/>
                  </a:lnTo>
                  <a:lnTo>
                    <a:pt x="67" y="2"/>
                  </a:lnTo>
                  <a:lnTo>
                    <a:pt x="67" y="3"/>
                  </a:lnTo>
                  <a:lnTo>
                    <a:pt x="68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5" name="Freeform 135">
              <a:extLst>
                <a:ext uri="{FF2B5EF4-FFF2-40B4-BE49-F238E27FC236}">
                  <a16:creationId xmlns:a16="http://schemas.microsoft.com/office/drawing/2014/main" id="{77E9C96E-433C-F320-2610-1A8C0ECF2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650" y="2008188"/>
              <a:ext cx="206375" cy="307975"/>
            </a:xfrm>
            <a:custGeom>
              <a:avLst/>
              <a:gdLst>
                <a:gd name="T0" fmla="*/ 121 w 130"/>
                <a:gd name="T1" fmla="*/ 68 h 194"/>
                <a:gd name="T2" fmla="*/ 119 w 130"/>
                <a:gd name="T3" fmla="*/ 68 h 194"/>
                <a:gd name="T4" fmla="*/ 113 w 130"/>
                <a:gd name="T5" fmla="*/ 69 h 194"/>
                <a:gd name="T6" fmla="*/ 107 w 130"/>
                <a:gd name="T7" fmla="*/ 72 h 194"/>
                <a:gd name="T8" fmla="*/ 103 w 130"/>
                <a:gd name="T9" fmla="*/ 74 h 194"/>
                <a:gd name="T10" fmla="*/ 99 w 130"/>
                <a:gd name="T11" fmla="*/ 80 h 194"/>
                <a:gd name="T12" fmla="*/ 94 w 130"/>
                <a:gd name="T13" fmla="*/ 82 h 194"/>
                <a:gd name="T14" fmla="*/ 89 w 130"/>
                <a:gd name="T15" fmla="*/ 87 h 194"/>
                <a:gd name="T16" fmla="*/ 87 w 130"/>
                <a:gd name="T17" fmla="*/ 94 h 194"/>
                <a:gd name="T18" fmla="*/ 79 w 130"/>
                <a:gd name="T19" fmla="*/ 99 h 194"/>
                <a:gd name="T20" fmla="*/ 78 w 130"/>
                <a:gd name="T21" fmla="*/ 104 h 194"/>
                <a:gd name="T22" fmla="*/ 73 w 130"/>
                <a:gd name="T23" fmla="*/ 110 h 194"/>
                <a:gd name="T24" fmla="*/ 73 w 130"/>
                <a:gd name="T25" fmla="*/ 125 h 194"/>
                <a:gd name="T26" fmla="*/ 73 w 130"/>
                <a:gd name="T27" fmla="*/ 137 h 194"/>
                <a:gd name="T28" fmla="*/ 73 w 130"/>
                <a:gd name="T29" fmla="*/ 155 h 194"/>
                <a:gd name="T30" fmla="*/ 70 w 130"/>
                <a:gd name="T31" fmla="*/ 161 h 194"/>
                <a:gd name="T32" fmla="*/ 64 w 130"/>
                <a:gd name="T33" fmla="*/ 159 h 194"/>
                <a:gd name="T34" fmla="*/ 61 w 130"/>
                <a:gd name="T35" fmla="*/ 162 h 194"/>
                <a:gd name="T36" fmla="*/ 54 w 130"/>
                <a:gd name="T37" fmla="*/ 166 h 194"/>
                <a:gd name="T38" fmla="*/ 46 w 130"/>
                <a:gd name="T39" fmla="*/ 174 h 194"/>
                <a:gd name="T40" fmla="*/ 37 w 130"/>
                <a:gd name="T41" fmla="*/ 174 h 194"/>
                <a:gd name="T42" fmla="*/ 30 w 130"/>
                <a:gd name="T43" fmla="*/ 175 h 194"/>
                <a:gd name="T44" fmla="*/ 22 w 130"/>
                <a:gd name="T45" fmla="*/ 180 h 194"/>
                <a:gd name="T46" fmla="*/ 16 w 130"/>
                <a:gd name="T47" fmla="*/ 186 h 194"/>
                <a:gd name="T48" fmla="*/ 11 w 130"/>
                <a:gd name="T49" fmla="*/ 193 h 194"/>
                <a:gd name="T50" fmla="*/ 11 w 130"/>
                <a:gd name="T51" fmla="*/ 188 h 194"/>
                <a:gd name="T52" fmla="*/ 10 w 130"/>
                <a:gd name="T53" fmla="*/ 182 h 194"/>
                <a:gd name="T54" fmla="*/ 10 w 130"/>
                <a:gd name="T55" fmla="*/ 173 h 194"/>
                <a:gd name="T56" fmla="*/ 7 w 130"/>
                <a:gd name="T57" fmla="*/ 169 h 194"/>
                <a:gd name="T58" fmla="*/ 5 w 130"/>
                <a:gd name="T59" fmla="*/ 163 h 194"/>
                <a:gd name="T60" fmla="*/ 9 w 130"/>
                <a:gd name="T61" fmla="*/ 151 h 194"/>
                <a:gd name="T62" fmla="*/ 8 w 130"/>
                <a:gd name="T63" fmla="*/ 146 h 194"/>
                <a:gd name="T64" fmla="*/ 8 w 130"/>
                <a:gd name="T65" fmla="*/ 138 h 194"/>
                <a:gd name="T66" fmla="*/ 5 w 130"/>
                <a:gd name="T67" fmla="*/ 132 h 194"/>
                <a:gd name="T68" fmla="*/ 3 w 130"/>
                <a:gd name="T69" fmla="*/ 125 h 194"/>
                <a:gd name="T70" fmla="*/ 1 w 130"/>
                <a:gd name="T71" fmla="*/ 117 h 194"/>
                <a:gd name="T72" fmla="*/ 4 w 130"/>
                <a:gd name="T73" fmla="*/ 111 h 194"/>
                <a:gd name="T74" fmla="*/ 0 w 130"/>
                <a:gd name="T75" fmla="*/ 108 h 194"/>
                <a:gd name="T76" fmla="*/ 1 w 130"/>
                <a:gd name="T77" fmla="*/ 103 h 194"/>
                <a:gd name="T78" fmla="*/ 2 w 130"/>
                <a:gd name="T79" fmla="*/ 99 h 194"/>
                <a:gd name="T80" fmla="*/ 3 w 130"/>
                <a:gd name="T81" fmla="*/ 93 h 194"/>
                <a:gd name="T82" fmla="*/ 7 w 130"/>
                <a:gd name="T83" fmla="*/ 89 h 194"/>
                <a:gd name="T84" fmla="*/ 11 w 130"/>
                <a:gd name="T85" fmla="*/ 89 h 194"/>
                <a:gd name="T86" fmla="*/ 19 w 130"/>
                <a:gd name="T87" fmla="*/ 89 h 194"/>
                <a:gd name="T88" fmla="*/ 26 w 130"/>
                <a:gd name="T89" fmla="*/ 87 h 194"/>
                <a:gd name="T90" fmla="*/ 31 w 130"/>
                <a:gd name="T91" fmla="*/ 85 h 194"/>
                <a:gd name="T92" fmla="*/ 37 w 130"/>
                <a:gd name="T93" fmla="*/ 83 h 194"/>
                <a:gd name="T94" fmla="*/ 44 w 130"/>
                <a:gd name="T95" fmla="*/ 81 h 194"/>
                <a:gd name="T96" fmla="*/ 51 w 130"/>
                <a:gd name="T97" fmla="*/ 77 h 194"/>
                <a:gd name="T98" fmla="*/ 54 w 130"/>
                <a:gd name="T99" fmla="*/ 72 h 194"/>
                <a:gd name="T100" fmla="*/ 58 w 130"/>
                <a:gd name="T101" fmla="*/ 65 h 194"/>
                <a:gd name="T102" fmla="*/ 62 w 130"/>
                <a:gd name="T103" fmla="*/ 57 h 194"/>
                <a:gd name="T104" fmla="*/ 61 w 130"/>
                <a:gd name="T105" fmla="*/ 50 h 194"/>
                <a:gd name="T106" fmla="*/ 65 w 130"/>
                <a:gd name="T107" fmla="*/ 44 h 194"/>
                <a:gd name="T108" fmla="*/ 74 w 130"/>
                <a:gd name="T109" fmla="*/ 34 h 194"/>
                <a:gd name="T110" fmla="*/ 91 w 130"/>
                <a:gd name="T111" fmla="*/ 31 h 194"/>
                <a:gd name="T112" fmla="*/ 101 w 130"/>
                <a:gd name="T113" fmla="*/ 23 h 194"/>
                <a:gd name="T114" fmla="*/ 116 w 130"/>
                <a:gd name="T115" fmla="*/ 11 h 194"/>
                <a:gd name="T116" fmla="*/ 125 w 130"/>
                <a:gd name="T117" fmla="*/ 4 h 194"/>
                <a:gd name="T118" fmla="*/ 122 w 130"/>
                <a:gd name="T119" fmla="*/ 24 h 194"/>
                <a:gd name="T120" fmla="*/ 120 w 130"/>
                <a:gd name="T121" fmla="*/ 31 h 194"/>
                <a:gd name="T122" fmla="*/ 125 w 130"/>
                <a:gd name="T123" fmla="*/ 4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0" h="194">
                  <a:moveTo>
                    <a:pt x="128" y="67"/>
                  </a:moveTo>
                  <a:lnTo>
                    <a:pt x="127" y="68"/>
                  </a:lnTo>
                  <a:lnTo>
                    <a:pt x="125" y="67"/>
                  </a:lnTo>
                  <a:lnTo>
                    <a:pt x="124" y="66"/>
                  </a:lnTo>
                  <a:lnTo>
                    <a:pt x="124" y="67"/>
                  </a:lnTo>
                  <a:lnTo>
                    <a:pt x="123" y="68"/>
                  </a:lnTo>
                  <a:lnTo>
                    <a:pt x="122" y="68"/>
                  </a:lnTo>
                  <a:lnTo>
                    <a:pt x="121" y="68"/>
                  </a:lnTo>
                  <a:lnTo>
                    <a:pt x="121" y="67"/>
                  </a:lnTo>
                  <a:lnTo>
                    <a:pt x="122" y="67"/>
                  </a:lnTo>
                  <a:lnTo>
                    <a:pt x="121" y="67"/>
                  </a:lnTo>
                  <a:lnTo>
                    <a:pt x="121" y="66"/>
                  </a:lnTo>
                  <a:lnTo>
                    <a:pt x="120" y="66"/>
                  </a:lnTo>
                  <a:lnTo>
                    <a:pt x="119" y="67"/>
                  </a:lnTo>
                  <a:lnTo>
                    <a:pt x="119" y="68"/>
                  </a:lnTo>
                  <a:lnTo>
                    <a:pt x="119" y="68"/>
                  </a:lnTo>
                  <a:lnTo>
                    <a:pt x="119" y="67"/>
                  </a:lnTo>
                  <a:lnTo>
                    <a:pt x="118" y="67"/>
                  </a:lnTo>
                  <a:lnTo>
                    <a:pt x="116" y="67"/>
                  </a:lnTo>
                  <a:lnTo>
                    <a:pt x="115" y="67"/>
                  </a:lnTo>
                  <a:lnTo>
                    <a:pt x="114" y="67"/>
                  </a:lnTo>
                  <a:lnTo>
                    <a:pt x="114" y="68"/>
                  </a:lnTo>
                  <a:lnTo>
                    <a:pt x="114" y="69"/>
                  </a:lnTo>
                  <a:lnTo>
                    <a:pt x="113" y="69"/>
                  </a:lnTo>
                  <a:lnTo>
                    <a:pt x="112" y="68"/>
                  </a:lnTo>
                  <a:lnTo>
                    <a:pt x="112" y="69"/>
                  </a:lnTo>
                  <a:lnTo>
                    <a:pt x="111" y="69"/>
                  </a:lnTo>
                  <a:lnTo>
                    <a:pt x="111" y="70"/>
                  </a:lnTo>
                  <a:lnTo>
                    <a:pt x="110" y="70"/>
                  </a:lnTo>
                  <a:lnTo>
                    <a:pt x="108" y="70"/>
                  </a:lnTo>
                  <a:lnTo>
                    <a:pt x="108" y="72"/>
                  </a:lnTo>
                  <a:lnTo>
                    <a:pt x="107" y="72"/>
                  </a:lnTo>
                  <a:lnTo>
                    <a:pt x="106" y="72"/>
                  </a:lnTo>
                  <a:lnTo>
                    <a:pt x="106" y="70"/>
                  </a:lnTo>
                  <a:lnTo>
                    <a:pt x="105" y="70"/>
                  </a:lnTo>
                  <a:lnTo>
                    <a:pt x="105" y="72"/>
                  </a:lnTo>
                  <a:lnTo>
                    <a:pt x="105" y="73"/>
                  </a:lnTo>
                  <a:lnTo>
                    <a:pt x="104" y="73"/>
                  </a:lnTo>
                  <a:lnTo>
                    <a:pt x="104" y="74"/>
                  </a:lnTo>
                  <a:lnTo>
                    <a:pt x="103" y="74"/>
                  </a:lnTo>
                  <a:lnTo>
                    <a:pt x="103" y="75"/>
                  </a:lnTo>
                  <a:lnTo>
                    <a:pt x="103" y="76"/>
                  </a:lnTo>
                  <a:lnTo>
                    <a:pt x="102" y="77"/>
                  </a:lnTo>
                  <a:lnTo>
                    <a:pt x="102" y="77"/>
                  </a:lnTo>
                  <a:lnTo>
                    <a:pt x="102" y="78"/>
                  </a:lnTo>
                  <a:lnTo>
                    <a:pt x="101" y="78"/>
                  </a:lnTo>
                  <a:lnTo>
                    <a:pt x="99" y="78"/>
                  </a:lnTo>
                  <a:lnTo>
                    <a:pt x="99" y="80"/>
                  </a:lnTo>
                  <a:lnTo>
                    <a:pt x="98" y="81"/>
                  </a:lnTo>
                  <a:lnTo>
                    <a:pt x="98" y="82"/>
                  </a:lnTo>
                  <a:lnTo>
                    <a:pt x="98" y="83"/>
                  </a:lnTo>
                  <a:lnTo>
                    <a:pt x="97" y="83"/>
                  </a:lnTo>
                  <a:lnTo>
                    <a:pt x="97" y="82"/>
                  </a:lnTo>
                  <a:lnTo>
                    <a:pt x="96" y="82"/>
                  </a:lnTo>
                  <a:lnTo>
                    <a:pt x="95" y="82"/>
                  </a:lnTo>
                  <a:lnTo>
                    <a:pt x="94" y="82"/>
                  </a:lnTo>
                  <a:lnTo>
                    <a:pt x="93" y="82"/>
                  </a:lnTo>
                  <a:lnTo>
                    <a:pt x="93" y="83"/>
                  </a:lnTo>
                  <a:lnTo>
                    <a:pt x="93" y="84"/>
                  </a:lnTo>
                  <a:lnTo>
                    <a:pt x="91" y="84"/>
                  </a:lnTo>
                  <a:lnTo>
                    <a:pt x="91" y="84"/>
                  </a:lnTo>
                  <a:lnTo>
                    <a:pt x="91" y="85"/>
                  </a:lnTo>
                  <a:lnTo>
                    <a:pt x="90" y="86"/>
                  </a:lnTo>
                  <a:lnTo>
                    <a:pt x="89" y="87"/>
                  </a:lnTo>
                  <a:lnTo>
                    <a:pt x="89" y="89"/>
                  </a:lnTo>
                  <a:lnTo>
                    <a:pt x="89" y="90"/>
                  </a:lnTo>
                  <a:lnTo>
                    <a:pt x="90" y="91"/>
                  </a:lnTo>
                  <a:lnTo>
                    <a:pt x="89" y="92"/>
                  </a:lnTo>
                  <a:lnTo>
                    <a:pt x="89" y="93"/>
                  </a:lnTo>
                  <a:lnTo>
                    <a:pt x="88" y="93"/>
                  </a:lnTo>
                  <a:lnTo>
                    <a:pt x="88" y="94"/>
                  </a:lnTo>
                  <a:lnTo>
                    <a:pt x="87" y="94"/>
                  </a:lnTo>
                  <a:lnTo>
                    <a:pt x="87" y="95"/>
                  </a:lnTo>
                  <a:lnTo>
                    <a:pt x="87" y="97"/>
                  </a:lnTo>
                  <a:lnTo>
                    <a:pt x="86" y="97"/>
                  </a:lnTo>
                  <a:lnTo>
                    <a:pt x="84" y="97"/>
                  </a:lnTo>
                  <a:lnTo>
                    <a:pt x="82" y="97"/>
                  </a:lnTo>
                  <a:lnTo>
                    <a:pt x="81" y="97"/>
                  </a:lnTo>
                  <a:lnTo>
                    <a:pt x="80" y="98"/>
                  </a:lnTo>
                  <a:lnTo>
                    <a:pt x="79" y="99"/>
                  </a:lnTo>
                  <a:lnTo>
                    <a:pt x="77" y="99"/>
                  </a:lnTo>
                  <a:lnTo>
                    <a:pt x="77" y="100"/>
                  </a:lnTo>
                  <a:lnTo>
                    <a:pt x="76" y="100"/>
                  </a:lnTo>
                  <a:lnTo>
                    <a:pt x="77" y="101"/>
                  </a:lnTo>
                  <a:lnTo>
                    <a:pt x="77" y="102"/>
                  </a:lnTo>
                  <a:lnTo>
                    <a:pt x="77" y="103"/>
                  </a:lnTo>
                  <a:lnTo>
                    <a:pt x="78" y="103"/>
                  </a:lnTo>
                  <a:lnTo>
                    <a:pt x="78" y="104"/>
                  </a:lnTo>
                  <a:lnTo>
                    <a:pt x="77" y="104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76" y="107"/>
                  </a:lnTo>
                  <a:lnTo>
                    <a:pt x="76" y="108"/>
                  </a:lnTo>
                  <a:lnTo>
                    <a:pt x="74" y="109"/>
                  </a:lnTo>
                  <a:lnTo>
                    <a:pt x="74" y="110"/>
                  </a:lnTo>
                  <a:lnTo>
                    <a:pt x="73" y="110"/>
                  </a:lnTo>
                  <a:lnTo>
                    <a:pt x="73" y="111"/>
                  </a:lnTo>
                  <a:lnTo>
                    <a:pt x="73" y="114"/>
                  </a:lnTo>
                  <a:lnTo>
                    <a:pt x="73" y="116"/>
                  </a:lnTo>
                  <a:lnTo>
                    <a:pt x="73" y="118"/>
                  </a:lnTo>
                  <a:lnTo>
                    <a:pt x="73" y="119"/>
                  </a:lnTo>
                  <a:lnTo>
                    <a:pt x="73" y="120"/>
                  </a:lnTo>
                  <a:lnTo>
                    <a:pt x="73" y="121"/>
                  </a:lnTo>
                  <a:lnTo>
                    <a:pt x="73" y="125"/>
                  </a:lnTo>
                  <a:lnTo>
                    <a:pt x="73" y="126"/>
                  </a:lnTo>
                  <a:lnTo>
                    <a:pt x="73" y="127"/>
                  </a:lnTo>
                  <a:lnTo>
                    <a:pt x="73" y="128"/>
                  </a:lnTo>
                  <a:lnTo>
                    <a:pt x="73" y="131"/>
                  </a:lnTo>
                  <a:lnTo>
                    <a:pt x="73" y="133"/>
                  </a:lnTo>
                  <a:lnTo>
                    <a:pt x="73" y="134"/>
                  </a:lnTo>
                  <a:lnTo>
                    <a:pt x="73" y="135"/>
                  </a:lnTo>
                  <a:lnTo>
                    <a:pt x="73" y="137"/>
                  </a:lnTo>
                  <a:lnTo>
                    <a:pt x="73" y="138"/>
                  </a:lnTo>
                  <a:lnTo>
                    <a:pt x="73" y="140"/>
                  </a:lnTo>
                  <a:lnTo>
                    <a:pt x="73" y="141"/>
                  </a:lnTo>
                  <a:lnTo>
                    <a:pt x="73" y="143"/>
                  </a:lnTo>
                  <a:lnTo>
                    <a:pt x="73" y="149"/>
                  </a:lnTo>
                  <a:lnTo>
                    <a:pt x="73" y="151"/>
                  </a:lnTo>
                  <a:lnTo>
                    <a:pt x="73" y="153"/>
                  </a:lnTo>
                  <a:lnTo>
                    <a:pt x="73" y="155"/>
                  </a:lnTo>
                  <a:lnTo>
                    <a:pt x="73" y="157"/>
                  </a:lnTo>
                  <a:lnTo>
                    <a:pt x="73" y="158"/>
                  </a:lnTo>
                  <a:lnTo>
                    <a:pt x="73" y="160"/>
                  </a:lnTo>
                  <a:lnTo>
                    <a:pt x="73" y="163"/>
                  </a:lnTo>
                  <a:lnTo>
                    <a:pt x="72" y="162"/>
                  </a:lnTo>
                  <a:lnTo>
                    <a:pt x="71" y="162"/>
                  </a:lnTo>
                  <a:lnTo>
                    <a:pt x="71" y="161"/>
                  </a:lnTo>
                  <a:lnTo>
                    <a:pt x="70" y="161"/>
                  </a:lnTo>
                  <a:lnTo>
                    <a:pt x="70" y="160"/>
                  </a:lnTo>
                  <a:lnTo>
                    <a:pt x="69" y="160"/>
                  </a:lnTo>
                  <a:lnTo>
                    <a:pt x="69" y="159"/>
                  </a:lnTo>
                  <a:lnTo>
                    <a:pt x="68" y="159"/>
                  </a:lnTo>
                  <a:lnTo>
                    <a:pt x="68" y="159"/>
                  </a:lnTo>
                  <a:lnTo>
                    <a:pt x="67" y="159"/>
                  </a:lnTo>
                  <a:lnTo>
                    <a:pt x="65" y="159"/>
                  </a:lnTo>
                  <a:lnTo>
                    <a:pt x="64" y="159"/>
                  </a:lnTo>
                  <a:lnTo>
                    <a:pt x="64" y="160"/>
                  </a:lnTo>
                  <a:lnTo>
                    <a:pt x="64" y="161"/>
                  </a:lnTo>
                  <a:lnTo>
                    <a:pt x="64" y="161"/>
                  </a:lnTo>
                  <a:lnTo>
                    <a:pt x="64" y="160"/>
                  </a:lnTo>
                  <a:lnTo>
                    <a:pt x="63" y="161"/>
                  </a:lnTo>
                  <a:lnTo>
                    <a:pt x="62" y="161"/>
                  </a:lnTo>
                  <a:lnTo>
                    <a:pt x="62" y="162"/>
                  </a:lnTo>
                  <a:lnTo>
                    <a:pt x="61" y="162"/>
                  </a:lnTo>
                  <a:lnTo>
                    <a:pt x="60" y="163"/>
                  </a:lnTo>
                  <a:lnTo>
                    <a:pt x="59" y="163"/>
                  </a:lnTo>
                  <a:lnTo>
                    <a:pt x="59" y="165"/>
                  </a:lnTo>
                  <a:lnTo>
                    <a:pt x="58" y="165"/>
                  </a:lnTo>
                  <a:lnTo>
                    <a:pt x="56" y="163"/>
                  </a:lnTo>
                  <a:lnTo>
                    <a:pt x="55" y="165"/>
                  </a:lnTo>
                  <a:lnTo>
                    <a:pt x="54" y="165"/>
                  </a:lnTo>
                  <a:lnTo>
                    <a:pt x="54" y="166"/>
                  </a:lnTo>
                  <a:lnTo>
                    <a:pt x="53" y="167"/>
                  </a:lnTo>
                  <a:lnTo>
                    <a:pt x="52" y="168"/>
                  </a:lnTo>
                  <a:lnTo>
                    <a:pt x="52" y="169"/>
                  </a:lnTo>
                  <a:lnTo>
                    <a:pt x="51" y="169"/>
                  </a:lnTo>
                  <a:lnTo>
                    <a:pt x="50" y="170"/>
                  </a:lnTo>
                  <a:lnTo>
                    <a:pt x="48" y="171"/>
                  </a:lnTo>
                  <a:lnTo>
                    <a:pt x="47" y="173"/>
                  </a:lnTo>
                  <a:lnTo>
                    <a:pt x="46" y="174"/>
                  </a:lnTo>
                  <a:lnTo>
                    <a:pt x="45" y="174"/>
                  </a:lnTo>
                  <a:lnTo>
                    <a:pt x="44" y="174"/>
                  </a:lnTo>
                  <a:lnTo>
                    <a:pt x="42" y="174"/>
                  </a:lnTo>
                  <a:lnTo>
                    <a:pt x="41" y="175"/>
                  </a:lnTo>
                  <a:lnTo>
                    <a:pt x="39" y="175"/>
                  </a:lnTo>
                  <a:lnTo>
                    <a:pt x="38" y="175"/>
                  </a:lnTo>
                  <a:lnTo>
                    <a:pt x="38" y="174"/>
                  </a:lnTo>
                  <a:lnTo>
                    <a:pt x="37" y="174"/>
                  </a:lnTo>
                  <a:lnTo>
                    <a:pt x="37" y="174"/>
                  </a:lnTo>
                  <a:lnTo>
                    <a:pt x="36" y="174"/>
                  </a:lnTo>
                  <a:lnTo>
                    <a:pt x="35" y="174"/>
                  </a:lnTo>
                  <a:lnTo>
                    <a:pt x="35" y="175"/>
                  </a:lnTo>
                  <a:lnTo>
                    <a:pt x="34" y="175"/>
                  </a:lnTo>
                  <a:lnTo>
                    <a:pt x="33" y="175"/>
                  </a:lnTo>
                  <a:lnTo>
                    <a:pt x="31" y="175"/>
                  </a:lnTo>
                  <a:lnTo>
                    <a:pt x="30" y="175"/>
                  </a:lnTo>
                  <a:lnTo>
                    <a:pt x="30" y="176"/>
                  </a:lnTo>
                  <a:lnTo>
                    <a:pt x="29" y="176"/>
                  </a:lnTo>
                  <a:lnTo>
                    <a:pt x="29" y="177"/>
                  </a:lnTo>
                  <a:lnTo>
                    <a:pt x="26" y="178"/>
                  </a:lnTo>
                  <a:lnTo>
                    <a:pt x="26" y="177"/>
                  </a:lnTo>
                  <a:lnTo>
                    <a:pt x="25" y="178"/>
                  </a:lnTo>
                  <a:lnTo>
                    <a:pt x="24" y="179"/>
                  </a:lnTo>
                  <a:lnTo>
                    <a:pt x="22" y="180"/>
                  </a:lnTo>
                  <a:lnTo>
                    <a:pt x="21" y="180"/>
                  </a:lnTo>
                  <a:lnTo>
                    <a:pt x="20" y="180"/>
                  </a:lnTo>
                  <a:lnTo>
                    <a:pt x="19" y="180"/>
                  </a:lnTo>
                  <a:lnTo>
                    <a:pt x="18" y="180"/>
                  </a:lnTo>
                  <a:lnTo>
                    <a:pt x="18" y="182"/>
                  </a:lnTo>
                  <a:lnTo>
                    <a:pt x="18" y="183"/>
                  </a:lnTo>
                  <a:lnTo>
                    <a:pt x="17" y="185"/>
                  </a:lnTo>
                  <a:lnTo>
                    <a:pt x="16" y="186"/>
                  </a:lnTo>
                  <a:lnTo>
                    <a:pt x="14" y="186"/>
                  </a:lnTo>
                  <a:lnTo>
                    <a:pt x="13" y="186"/>
                  </a:lnTo>
                  <a:lnTo>
                    <a:pt x="13" y="187"/>
                  </a:lnTo>
                  <a:lnTo>
                    <a:pt x="12" y="188"/>
                  </a:lnTo>
                  <a:lnTo>
                    <a:pt x="12" y="190"/>
                  </a:lnTo>
                  <a:lnTo>
                    <a:pt x="12" y="191"/>
                  </a:lnTo>
                  <a:lnTo>
                    <a:pt x="11" y="192"/>
                  </a:lnTo>
                  <a:lnTo>
                    <a:pt x="11" y="193"/>
                  </a:lnTo>
                  <a:lnTo>
                    <a:pt x="11" y="194"/>
                  </a:lnTo>
                  <a:lnTo>
                    <a:pt x="11" y="193"/>
                  </a:lnTo>
                  <a:lnTo>
                    <a:pt x="10" y="193"/>
                  </a:lnTo>
                  <a:lnTo>
                    <a:pt x="10" y="192"/>
                  </a:lnTo>
                  <a:lnTo>
                    <a:pt x="10" y="191"/>
                  </a:lnTo>
                  <a:lnTo>
                    <a:pt x="10" y="190"/>
                  </a:lnTo>
                  <a:lnTo>
                    <a:pt x="10" y="188"/>
                  </a:lnTo>
                  <a:lnTo>
                    <a:pt x="11" y="188"/>
                  </a:lnTo>
                  <a:lnTo>
                    <a:pt x="11" y="187"/>
                  </a:lnTo>
                  <a:lnTo>
                    <a:pt x="10" y="187"/>
                  </a:lnTo>
                  <a:lnTo>
                    <a:pt x="10" y="186"/>
                  </a:lnTo>
                  <a:lnTo>
                    <a:pt x="10" y="186"/>
                  </a:lnTo>
                  <a:lnTo>
                    <a:pt x="10" y="185"/>
                  </a:lnTo>
                  <a:lnTo>
                    <a:pt x="10" y="184"/>
                  </a:lnTo>
                  <a:lnTo>
                    <a:pt x="10" y="183"/>
                  </a:lnTo>
                  <a:lnTo>
                    <a:pt x="10" y="182"/>
                  </a:lnTo>
                  <a:lnTo>
                    <a:pt x="10" y="180"/>
                  </a:lnTo>
                  <a:lnTo>
                    <a:pt x="10" y="179"/>
                  </a:lnTo>
                  <a:lnTo>
                    <a:pt x="10" y="178"/>
                  </a:lnTo>
                  <a:lnTo>
                    <a:pt x="10" y="177"/>
                  </a:lnTo>
                  <a:lnTo>
                    <a:pt x="10" y="176"/>
                  </a:lnTo>
                  <a:lnTo>
                    <a:pt x="10" y="175"/>
                  </a:lnTo>
                  <a:lnTo>
                    <a:pt x="10" y="174"/>
                  </a:lnTo>
                  <a:lnTo>
                    <a:pt x="10" y="173"/>
                  </a:lnTo>
                  <a:lnTo>
                    <a:pt x="10" y="171"/>
                  </a:lnTo>
                  <a:lnTo>
                    <a:pt x="11" y="171"/>
                  </a:lnTo>
                  <a:lnTo>
                    <a:pt x="10" y="170"/>
                  </a:lnTo>
                  <a:lnTo>
                    <a:pt x="10" y="170"/>
                  </a:lnTo>
                  <a:lnTo>
                    <a:pt x="9" y="170"/>
                  </a:lnTo>
                  <a:lnTo>
                    <a:pt x="8" y="170"/>
                  </a:lnTo>
                  <a:lnTo>
                    <a:pt x="8" y="169"/>
                  </a:lnTo>
                  <a:lnTo>
                    <a:pt x="7" y="169"/>
                  </a:lnTo>
                  <a:lnTo>
                    <a:pt x="8" y="169"/>
                  </a:lnTo>
                  <a:lnTo>
                    <a:pt x="8" y="168"/>
                  </a:lnTo>
                  <a:lnTo>
                    <a:pt x="9" y="167"/>
                  </a:lnTo>
                  <a:lnTo>
                    <a:pt x="8" y="166"/>
                  </a:lnTo>
                  <a:lnTo>
                    <a:pt x="8" y="165"/>
                  </a:lnTo>
                  <a:lnTo>
                    <a:pt x="7" y="165"/>
                  </a:lnTo>
                  <a:lnTo>
                    <a:pt x="7" y="163"/>
                  </a:lnTo>
                  <a:lnTo>
                    <a:pt x="5" y="163"/>
                  </a:lnTo>
                  <a:lnTo>
                    <a:pt x="5" y="162"/>
                  </a:lnTo>
                  <a:lnTo>
                    <a:pt x="5" y="159"/>
                  </a:lnTo>
                  <a:lnTo>
                    <a:pt x="5" y="158"/>
                  </a:lnTo>
                  <a:lnTo>
                    <a:pt x="5" y="157"/>
                  </a:lnTo>
                  <a:lnTo>
                    <a:pt x="7" y="155"/>
                  </a:lnTo>
                  <a:lnTo>
                    <a:pt x="8" y="153"/>
                  </a:lnTo>
                  <a:lnTo>
                    <a:pt x="8" y="152"/>
                  </a:lnTo>
                  <a:lnTo>
                    <a:pt x="9" y="151"/>
                  </a:lnTo>
                  <a:lnTo>
                    <a:pt x="9" y="150"/>
                  </a:lnTo>
                  <a:lnTo>
                    <a:pt x="10" y="150"/>
                  </a:lnTo>
                  <a:lnTo>
                    <a:pt x="10" y="149"/>
                  </a:lnTo>
                  <a:lnTo>
                    <a:pt x="10" y="148"/>
                  </a:lnTo>
                  <a:lnTo>
                    <a:pt x="10" y="146"/>
                  </a:lnTo>
                  <a:lnTo>
                    <a:pt x="10" y="145"/>
                  </a:lnTo>
                  <a:lnTo>
                    <a:pt x="9" y="145"/>
                  </a:lnTo>
                  <a:lnTo>
                    <a:pt x="8" y="146"/>
                  </a:lnTo>
                  <a:lnTo>
                    <a:pt x="7" y="146"/>
                  </a:lnTo>
                  <a:lnTo>
                    <a:pt x="7" y="145"/>
                  </a:lnTo>
                  <a:lnTo>
                    <a:pt x="7" y="144"/>
                  </a:lnTo>
                  <a:lnTo>
                    <a:pt x="7" y="143"/>
                  </a:lnTo>
                  <a:lnTo>
                    <a:pt x="7" y="142"/>
                  </a:lnTo>
                  <a:lnTo>
                    <a:pt x="7" y="141"/>
                  </a:lnTo>
                  <a:lnTo>
                    <a:pt x="8" y="140"/>
                  </a:lnTo>
                  <a:lnTo>
                    <a:pt x="8" y="138"/>
                  </a:lnTo>
                  <a:lnTo>
                    <a:pt x="8" y="137"/>
                  </a:lnTo>
                  <a:lnTo>
                    <a:pt x="7" y="137"/>
                  </a:lnTo>
                  <a:lnTo>
                    <a:pt x="7" y="136"/>
                  </a:lnTo>
                  <a:lnTo>
                    <a:pt x="7" y="135"/>
                  </a:lnTo>
                  <a:lnTo>
                    <a:pt x="5" y="135"/>
                  </a:lnTo>
                  <a:lnTo>
                    <a:pt x="5" y="134"/>
                  </a:lnTo>
                  <a:lnTo>
                    <a:pt x="5" y="133"/>
                  </a:lnTo>
                  <a:lnTo>
                    <a:pt x="5" y="132"/>
                  </a:lnTo>
                  <a:lnTo>
                    <a:pt x="5" y="132"/>
                  </a:lnTo>
                  <a:lnTo>
                    <a:pt x="5" y="131"/>
                  </a:lnTo>
                  <a:lnTo>
                    <a:pt x="4" y="131"/>
                  </a:lnTo>
                  <a:lnTo>
                    <a:pt x="4" y="129"/>
                  </a:lnTo>
                  <a:lnTo>
                    <a:pt x="4" y="128"/>
                  </a:lnTo>
                  <a:lnTo>
                    <a:pt x="4" y="127"/>
                  </a:lnTo>
                  <a:lnTo>
                    <a:pt x="4" y="126"/>
                  </a:lnTo>
                  <a:lnTo>
                    <a:pt x="3" y="125"/>
                  </a:lnTo>
                  <a:lnTo>
                    <a:pt x="3" y="124"/>
                  </a:lnTo>
                  <a:lnTo>
                    <a:pt x="4" y="123"/>
                  </a:lnTo>
                  <a:lnTo>
                    <a:pt x="4" y="121"/>
                  </a:lnTo>
                  <a:lnTo>
                    <a:pt x="3" y="120"/>
                  </a:lnTo>
                  <a:lnTo>
                    <a:pt x="2" y="120"/>
                  </a:lnTo>
                  <a:lnTo>
                    <a:pt x="2" y="119"/>
                  </a:lnTo>
                  <a:lnTo>
                    <a:pt x="1" y="118"/>
                  </a:lnTo>
                  <a:lnTo>
                    <a:pt x="1" y="117"/>
                  </a:lnTo>
                  <a:lnTo>
                    <a:pt x="2" y="117"/>
                  </a:lnTo>
                  <a:lnTo>
                    <a:pt x="3" y="117"/>
                  </a:lnTo>
                  <a:lnTo>
                    <a:pt x="3" y="116"/>
                  </a:lnTo>
                  <a:lnTo>
                    <a:pt x="4" y="116"/>
                  </a:lnTo>
                  <a:lnTo>
                    <a:pt x="4" y="115"/>
                  </a:lnTo>
                  <a:lnTo>
                    <a:pt x="3" y="114"/>
                  </a:lnTo>
                  <a:lnTo>
                    <a:pt x="3" y="112"/>
                  </a:lnTo>
                  <a:lnTo>
                    <a:pt x="4" y="111"/>
                  </a:lnTo>
                  <a:lnTo>
                    <a:pt x="3" y="111"/>
                  </a:lnTo>
                  <a:lnTo>
                    <a:pt x="3" y="110"/>
                  </a:lnTo>
                  <a:lnTo>
                    <a:pt x="3" y="111"/>
                  </a:lnTo>
                  <a:lnTo>
                    <a:pt x="2" y="111"/>
                  </a:lnTo>
                  <a:lnTo>
                    <a:pt x="1" y="111"/>
                  </a:lnTo>
                  <a:lnTo>
                    <a:pt x="1" y="110"/>
                  </a:lnTo>
                  <a:lnTo>
                    <a:pt x="1" y="109"/>
                  </a:lnTo>
                  <a:lnTo>
                    <a:pt x="0" y="108"/>
                  </a:lnTo>
                  <a:lnTo>
                    <a:pt x="0" y="107"/>
                  </a:lnTo>
                  <a:lnTo>
                    <a:pt x="0" y="106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03"/>
                  </a:lnTo>
                  <a:lnTo>
                    <a:pt x="0" y="102"/>
                  </a:lnTo>
                  <a:lnTo>
                    <a:pt x="0" y="103"/>
                  </a:lnTo>
                  <a:lnTo>
                    <a:pt x="1" y="103"/>
                  </a:lnTo>
                  <a:lnTo>
                    <a:pt x="2" y="103"/>
                  </a:lnTo>
                  <a:lnTo>
                    <a:pt x="2" y="102"/>
                  </a:lnTo>
                  <a:lnTo>
                    <a:pt x="1" y="101"/>
                  </a:lnTo>
                  <a:lnTo>
                    <a:pt x="0" y="101"/>
                  </a:lnTo>
                  <a:lnTo>
                    <a:pt x="0" y="100"/>
                  </a:lnTo>
                  <a:lnTo>
                    <a:pt x="1" y="100"/>
                  </a:lnTo>
                  <a:lnTo>
                    <a:pt x="2" y="100"/>
                  </a:lnTo>
                  <a:lnTo>
                    <a:pt x="2" y="99"/>
                  </a:lnTo>
                  <a:lnTo>
                    <a:pt x="1" y="98"/>
                  </a:lnTo>
                  <a:lnTo>
                    <a:pt x="1" y="97"/>
                  </a:lnTo>
                  <a:lnTo>
                    <a:pt x="1" y="95"/>
                  </a:lnTo>
                  <a:lnTo>
                    <a:pt x="0" y="94"/>
                  </a:lnTo>
                  <a:lnTo>
                    <a:pt x="1" y="94"/>
                  </a:lnTo>
                  <a:lnTo>
                    <a:pt x="2" y="94"/>
                  </a:lnTo>
                  <a:lnTo>
                    <a:pt x="2" y="93"/>
                  </a:lnTo>
                  <a:lnTo>
                    <a:pt x="3" y="93"/>
                  </a:lnTo>
                  <a:lnTo>
                    <a:pt x="3" y="92"/>
                  </a:lnTo>
                  <a:lnTo>
                    <a:pt x="3" y="90"/>
                  </a:lnTo>
                  <a:lnTo>
                    <a:pt x="3" y="89"/>
                  </a:lnTo>
                  <a:lnTo>
                    <a:pt x="4" y="87"/>
                  </a:lnTo>
                  <a:lnTo>
                    <a:pt x="4" y="86"/>
                  </a:lnTo>
                  <a:lnTo>
                    <a:pt x="5" y="86"/>
                  </a:lnTo>
                  <a:lnTo>
                    <a:pt x="7" y="87"/>
                  </a:lnTo>
                  <a:lnTo>
                    <a:pt x="7" y="89"/>
                  </a:lnTo>
                  <a:lnTo>
                    <a:pt x="7" y="90"/>
                  </a:lnTo>
                  <a:lnTo>
                    <a:pt x="8" y="90"/>
                  </a:lnTo>
                  <a:lnTo>
                    <a:pt x="9" y="90"/>
                  </a:lnTo>
                  <a:lnTo>
                    <a:pt x="10" y="90"/>
                  </a:lnTo>
                  <a:lnTo>
                    <a:pt x="10" y="89"/>
                  </a:lnTo>
                  <a:lnTo>
                    <a:pt x="10" y="89"/>
                  </a:lnTo>
                  <a:lnTo>
                    <a:pt x="10" y="90"/>
                  </a:lnTo>
                  <a:lnTo>
                    <a:pt x="11" y="89"/>
                  </a:lnTo>
                  <a:lnTo>
                    <a:pt x="12" y="90"/>
                  </a:lnTo>
                  <a:lnTo>
                    <a:pt x="13" y="90"/>
                  </a:lnTo>
                  <a:lnTo>
                    <a:pt x="13" y="91"/>
                  </a:lnTo>
                  <a:lnTo>
                    <a:pt x="14" y="91"/>
                  </a:lnTo>
                  <a:lnTo>
                    <a:pt x="16" y="90"/>
                  </a:lnTo>
                  <a:lnTo>
                    <a:pt x="17" y="90"/>
                  </a:lnTo>
                  <a:lnTo>
                    <a:pt x="18" y="89"/>
                  </a:lnTo>
                  <a:lnTo>
                    <a:pt x="19" y="89"/>
                  </a:lnTo>
                  <a:lnTo>
                    <a:pt x="20" y="87"/>
                  </a:lnTo>
                  <a:lnTo>
                    <a:pt x="21" y="87"/>
                  </a:lnTo>
                  <a:lnTo>
                    <a:pt x="22" y="87"/>
                  </a:lnTo>
                  <a:lnTo>
                    <a:pt x="22" y="86"/>
                  </a:lnTo>
                  <a:lnTo>
                    <a:pt x="24" y="86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7"/>
                  </a:lnTo>
                  <a:lnTo>
                    <a:pt x="27" y="87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30" y="86"/>
                  </a:lnTo>
                  <a:lnTo>
                    <a:pt x="30" y="87"/>
                  </a:lnTo>
                  <a:lnTo>
                    <a:pt x="31" y="87"/>
                  </a:lnTo>
                  <a:lnTo>
                    <a:pt x="31" y="86"/>
                  </a:lnTo>
                  <a:lnTo>
                    <a:pt x="31" y="85"/>
                  </a:lnTo>
                  <a:lnTo>
                    <a:pt x="31" y="84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3"/>
                  </a:lnTo>
                  <a:lnTo>
                    <a:pt x="36" y="83"/>
                  </a:lnTo>
                  <a:lnTo>
                    <a:pt x="37" y="82"/>
                  </a:lnTo>
                  <a:lnTo>
                    <a:pt x="37" y="83"/>
                  </a:lnTo>
                  <a:lnTo>
                    <a:pt x="38" y="83"/>
                  </a:lnTo>
                  <a:lnTo>
                    <a:pt x="38" y="84"/>
                  </a:lnTo>
                  <a:lnTo>
                    <a:pt x="39" y="83"/>
                  </a:lnTo>
                  <a:lnTo>
                    <a:pt x="41" y="82"/>
                  </a:lnTo>
                  <a:lnTo>
                    <a:pt x="42" y="82"/>
                  </a:lnTo>
                  <a:lnTo>
                    <a:pt x="43" y="82"/>
                  </a:lnTo>
                  <a:lnTo>
                    <a:pt x="44" y="82"/>
                  </a:lnTo>
                  <a:lnTo>
                    <a:pt x="44" y="81"/>
                  </a:lnTo>
                  <a:lnTo>
                    <a:pt x="45" y="81"/>
                  </a:lnTo>
                  <a:lnTo>
                    <a:pt x="46" y="81"/>
                  </a:lnTo>
                  <a:lnTo>
                    <a:pt x="47" y="81"/>
                  </a:lnTo>
                  <a:lnTo>
                    <a:pt x="47" y="80"/>
                  </a:lnTo>
                  <a:lnTo>
                    <a:pt x="48" y="78"/>
                  </a:lnTo>
                  <a:lnTo>
                    <a:pt x="50" y="77"/>
                  </a:lnTo>
                  <a:lnTo>
                    <a:pt x="51" y="77"/>
                  </a:lnTo>
                  <a:lnTo>
                    <a:pt x="51" y="77"/>
                  </a:lnTo>
                  <a:lnTo>
                    <a:pt x="52" y="76"/>
                  </a:lnTo>
                  <a:lnTo>
                    <a:pt x="52" y="75"/>
                  </a:lnTo>
                  <a:lnTo>
                    <a:pt x="53" y="76"/>
                  </a:lnTo>
                  <a:lnTo>
                    <a:pt x="53" y="75"/>
                  </a:lnTo>
                  <a:lnTo>
                    <a:pt x="54" y="75"/>
                  </a:lnTo>
                  <a:lnTo>
                    <a:pt x="54" y="74"/>
                  </a:lnTo>
                  <a:lnTo>
                    <a:pt x="54" y="73"/>
                  </a:lnTo>
                  <a:lnTo>
                    <a:pt x="54" y="72"/>
                  </a:lnTo>
                  <a:lnTo>
                    <a:pt x="55" y="72"/>
                  </a:lnTo>
                  <a:lnTo>
                    <a:pt x="55" y="70"/>
                  </a:lnTo>
                  <a:lnTo>
                    <a:pt x="56" y="69"/>
                  </a:lnTo>
                  <a:lnTo>
                    <a:pt x="56" y="68"/>
                  </a:lnTo>
                  <a:lnTo>
                    <a:pt x="56" y="67"/>
                  </a:lnTo>
                  <a:lnTo>
                    <a:pt x="56" y="66"/>
                  </a:lnTo>
                  <a:lnTo>
                    <a:pt x="58" y="66"/>
                  </a:lnTo>
                  <a:lnTo>
                    <a:pt x="58" y="65"/>
                  </a:lnTo>
                  <a:lnTo>
                    <a:pt x="56" y="65"/>
                  </a:lnTo>
                  <a:lnTo>
                    <a:pt x="56" y="64"/>
                  </a:lnTo>
                  <a:lnTo>
                    <a:pt x="58" y="63"/>
                  </a:lnTo>
                  <a:lnTo>
                    <a:pt x="59" y="61"/>
                  </a:lnTo>
                  <a:lnTo>
                    <a:pt x="59" y="60"/>
                  </a:lnTo>
                  <a:lnTo>
                    <a:pt x="61" y="59"/>
                  </a:lnTo>
                  <a:lnTo>
                    <a:pt x="62" y="58"/>
                  </a:lnTo>
                  <a:lnTo>
                    <a:pt x="62" y="57"/>
                  </a:lnTo>
                  <a:lnTo>
                    <a:pt x="61" y="57"/>
                  </a:lnTo>
                  <a:lnTo>
                    <a:pt x="61" y="56"/>
                  </a:lnTo>
                  <a:lnTo>
                    <a:pt x="61" y="55"/>
                  </a:lnTo>
                  <a:lnTo>
                    <a:pt x="60" y="53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2" y="50"/>
                  </a:lnTo>
                  <a:lnTo>
                    <a:pt x="62" y="48"/>
                  </a:lnTo>
                  <a:lnTo>
                    <a:pt x="63" y="48"/>
                  </a:lnTo>
                  <a:lnTo>
                    <a:pt x="63" y="47"/>
                  </a:lnTo>
                  <a:lnTo>
                    <a:pt x="64" y="47"/>
                  </a:lnTo>
                  <a:lnTo>
                    <a:pt x="64" y="44"/>
                  </a:lnTo>
                  <a:lnTo>
                    <a:pt x="65" y="44"/>
                  </a:lnTo>
                  <a:lnTo>
                    <a:pt x="65" y="41"/>
                  </a:lnTo>
                  <a:lnTo>
                    <a:pt x="67" y="41"/>
                  </a:lnTo>
                  <a:lnTo>
                    <a:pt x="67" y="39"/>
                  </a:lnTo>
                  <a:lnTo>
                    <a:pt x="68" y="39"/>
                  </a:lnTo>
                  <a:lnTo>
                    <a:pt x="68" y="34"/>
                  </a:lnTo>
                  <a:lnTo>
                    <a:pt x="68" y="33"/>
                  </a:lnTo>
                  <a:lnTo>
                    <a:pt x="74" y="33"/>
                  </a:lnTo>
                  <a:lnTo>
                    <a:pt x="74" y="34"/>
                  </a:lnTo>
                  <a:lnTo>
                    <a:pt x="76" y="34"/>
                  </a:lnTo>
                  <a:lnTo>
                    <a:pt x="78" y="34"/>
                  </a:lnTo>
                  <a:lnTo>
                    <a:pt x="81" y="34"/>
                  </a:lnTo>
                  <a:lnTo>
                    <a:pt x="81" y="31"/>
                  </a:lnTo>
                  <a:lnTo>
                    <a:pt x="84" y="31"/>
                  </a:lnTo>
                  <a:lnTo>
                    <a:pt x="89" y="31"/>
                  </a:lnTo>
                  <a:lnTo>
                    <a:pt x="90" y="31"/>
                  </a:lnTo>
                  <a:lnTo>
                    <a:pt x="91" y="31"/>
                  </a:lnTo>
                  <a:lnTo>
                    <a:pt x="93" y="31"/>
                  </a:lnTo>
                  <a:lnTo>
                    <a:pt x="93" y="33"/>
                  </a:lnTo>
                  <a:lnTo>
                    <a:pt x="97" y="32"/>
                  </a:lnTo>
                  <a:lnTo>
                    <a:pt x="98" y="32"/>
                  </a:lnTo>
                  <a:lnTo>
                    <a:pt x="98" y="31"/>
                  </a:lnTo>
                  <a:lnTo>
                    <a:pt x="99" y="31"/>
                  </a:lnTo>
                  <a:lnTo>
                    <a:pt x="101" y="31"/>
                  </a:lnTo>
                  <a:lnTo>
                    <a:pt x="101" y="23"/>
                  </a:lnTo>
                  <a:lnTo>
                    <a:pt x="103" y="23"/>
                  </a:lnTo>
                  <a:lnTo>
                    <a:pt x="103" y="21"/>
                  </a:lnTo>
                  <a:lnTo>
                    <a:pt x="107" y="22"/>
                  </a:lnTo>
                  <a:lnTo>
                    <a:pt x="108" y="19"/>
                  </a:lnTo>
                  <a:lnTo>
                    <a:pt x="110" y="19"/>
                  </a:lnTo>
                  <a:lnTo>
                    <a:pt x="110" y="15"/>
                  </a:lnTo>
                  <a:lnTo>
                    <a:pt x="116" y="15"/>
                  </a:lnTo>
                  <a:lnTo>
                    <a:pt x="116" y="11"/>
                  </a:lnTo>
                  <a:lnTo>
                    <a:pt x="118" y="10"/>
                  </a:lnTo>
                  <a:lnTo>
                    <a:pt x="119" y="9"/>
                  </a:lnTo>
                  <a:lnTo>
                    <a:pt x="119" y="9"/>
                  </a:lnTo>
                  <a:lnTo>
                    <a:pt x="120" y="8"/>
                  </a:lnTo>
                  <a:lnTo>
                    <a:pt x="121" y="7"/>
                  </a:lnTo>
                  <a:lnTo>
                    <a:pt x="122" y="6"/>
                  </a:lnTo>
                  <a:lnTo>
                    <a:pt x="124" y="4"/>
                  </a:lnTo>
                  <a:lnTo>
                    <a:pt x="125" y="4"/>
                  </a:lnTo>
                  <a:lnTo>
                    <a:pt x="128" y="2"/>
                  </a:lnTo>
                  <a:lnTo>
                    <a:pt x="128" y="1"/>
                  </a:lnTo>
                  <a:lnTo>
                    <a:pt x="130" y="0"/>
                  </a:lnTo>
                  <a:lnTo>
                    <a:pt x="127" y="22"/>
                  </a:lnTo>
                  <a:lnTo>
                    <a:pt x="127" y="23"/>
                  </a:lnTo>
                  <a:lnTo>
                    <a:pt x="124" y="23"/>
                  </a:lnTo>
                  <a:lnTo>
                    <a:pt x="123" y="24"/>
                  </a:lnTo>
                  <a:lnTo>
                    <a:pt x="122" y="24"/>
                  </a:lnTo>
                  <a:lnTo>
                    <a:pt x="121" y="24"/>
                  </a:lnTo>
                  <a:lnTo>
                    <a:pt x="121" y="25"/>
                  </a:lnTo>
                  <a:lnTo>
                    <a:pt x="121" y="26"/>
                  </a:lnTo>
                  <a:lnTo>
                    <a:pt x="120" y="26"/>
                  </a:lnTo>
                  <a:lnTo>
                    <a:pt x="119" y="27"/>
                  </a:lnTo>
                  <a:lnTo>
                    <a:pt x="119" y="28"/>
                  </a:lnTo>
                  <a:lnTo>
                    <a:pt x="120" y="30"/>
                  </a:lnTo>
                  <a:lnTo>
                    <a:pt x="120" y="31"/>
                  </a:lnTo>
                  <a:lnTo>
                    <a:pt x="121" y="31"/>
                  </a:lnTo>
                  <a:lnTo>
                    <a:pt x="121" y="32"/>
                  </a:lnTo>
                  <a:lnTo>
                    <a:pt x="120" y="32"/>
                  </a:lnTo>
                  <a:lnTo>
                    <a:pt x="121" y="33"/>
                  </a:lnTo>
                  <a:lnTo>
                    <a:pt x="122" y="34"/>
                  </a:lnTo>
                  <a:lnTo>
                    <a:pt x="123" y="34"/>
                  </a:lnTo>
                  <a:lnTo>
                    <a:pt x="124" y="34"/>
                  </a:lnTo>
                  <a:lnTo>
                    <a:pt x="125" y="40"/>
                  </a:lnTo>
                  <a:lnTo>
                    <a:pt x="125" y="45"/>
                  </a:lnTo>
                  <a:lnTo>
                    <a:pt x="127" y="58"/>
                  </a:lnTo>
                  <a:lnTo>
                    <a:pt x="128" y="6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6" name="Freeform 76">
              <a:extLst>
                <a:ext uri="{FF2B5EF4-FFF2-40B4-BE49-F238E27FC236}">
                  <a16:creationId xmlns:a16="http://schemas.microsoft.com/office/drawing/2014/main" id="{6A86E1BA-9194-4470-A797-94616E37BE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8112" y="2744788"/>
              <a:ext cx="292100" cy="190500"/>
            </a:xfrm>
            <a:custGeom>
              <a:avLst/>
              <a:gdLst>
                <a:gd name="T0" fmla="*/ 8 w 184"/>
                <a:gd name="T1" fmla="*/ 31 h 120"/>
                <a:gd name="T2" fmla="*/ 16 w 184"/>
                <a:gd name="T3" fmla="*/ 32 h 120"/>
                <a:gd name="T4" fmla="*/ 24 w 184"/>
                <a:gd name="T5" fmla="*/ 36 h 120"/>
                <a:gd name="T6" fmla="*/ 21 w 184"/>
                <a:gd name="T7" fmla="*/ 41 h 120"/>
                <a:gd name="T8" fmla="*/ 14 w 184"/>
                <a:gd name="T9" fmla="*/ 37 h 120"/>
                <a:gd name="T10" fmla="*/ 11 w 184"/>
                <a:gd name="T11" fmla="*/ 34 h 120"/>
                <a:gd name="T12" fmla="*/ 3 w 184"/>
                <a:gd name="T13" fmla="*/ 32 h 120"/>
                <a:gd name="T14" fmla="*/ 17 w 184"/>
                <a:gd name="T15" fmla="*/ 1 h 120"/>
                <a:gd name="T16" fmla="*/ 21 w 184"/>
                <a:gd name="T17" fmla="*/ 6 h 120"/>
                <a:gd name="T18" fmla="*/ 27 w 184"/>
                <a:gd name="T19" fmla="*/ 9 h 120"/>
                <a:gd name="T20" fmla="*/ 29 w 184"/>
                <a:gd name="T21" fmla="*/ 15 h 120"/>
                <a:gd name="T22" fmla="*/ 33 w 184"/>
                <a:gd name="T23" fmla="*/ 20 h 120"/>
                <a:gd name="T24" fmla="*/ 38 w 184"/>
                <a:gd name="T25" fmla="*/ 24 h 120"/>
                <a:gd name="T26" fmla="*/ 45 w 184"/>
                <a:gd name="T27" fmla="*/ 27 h 120"/>
                <a:gd name="T28" fmla="*/ 58 w 184"/>
                <a:gd name="T29" fmla="*/ 28 h 120"/>
                <a:gd name="T30" fmla="*/ 70 w 184"/>
                <a:gd name="T31" fmla="*/ 34 h 120"/>
                <a:gd name="T32" fmla="*/ 75 w 184"/>
                <a:gd name="T33" fmla="*/ 46 h 120"/>
                <a:gd name="T34" fmla="*/ 91 w 184"/>
                <a:gd name="T35" fmla="*/ 48 h 120"/>
                <a:gd name="T36" fmla="*/ 165 w 184"/>
                <a:gd name="T37" fmla="*/ 28 h 120"/>
                <a:gd name="T38" fmla="*/ 166 w 184"/>
                <a:gd name="T39" fmla="*/ 99 h 120"/>
                <a:gd name="T40" fmla="*/ 176 w 184"/>
                <a:gd name="T41" fmla="*/ 101 h 120"/>
                <a:gd name="T42" fmla="*/ 177 w 184"/>
                <a:gd name="T43" fmla="*/ 105 h 120"/>
                <a:gd name="T44" fmla="*/ 184 w 184"/>
                <a:gd name="T45" fmla="*/ 110 h 120"/>
                <a:gd name="T46" fmla="*/ 163 w 184"/>
                <a:gd name="T47" fmla="*/ 112 h 120"/>
                <a:gd name="T48" fmla="*/ 149 w 184"/>
                <a:gd name="T49" fmla="*/ 112 h 120"/>
                <a:gd name="T50" fmla="*/ 120 w 184"/>
                <a:gd name="T51" fmla="*/ 111 h 120"/>
                <a:gd name="T52" fmla="*/ 106 w 184"/>
                <a:gd name="T53" fmla="*/ 111 h 120"/>
                <a:gd name="T54" fmla="*/ 98 w 184"/>
                <a:gd name="T55" fmla="*/ 114 h 120"/>
                <a:gd name="T56" fmla="*/ 93 w 184"/>
                <a:gd name="T57" fmla="*/ 117 h 120"/>
                <a:gd name="T58" fmla="*/ 88 w 184"/>
                <a:gd name="T59" fmla="*/ 119 h 120"/>
                <a:gd name="T60" fmla="*/ 84 w 184"/>
                <a:gd name="T61" fmla="*/ 116 h 120"/>
                <a:gd name="T62" fmla="*/ 79 w 184"/>
                <a:gd name="T63" fmla="*/ 117 h 120"/>
                <a:gd name="T64" fmla="*/ 70 w 184"/>
                <a:gd name="T65" fmla="*/ 116 h 120"/>
                <a:gd name="T66" fmla="*/ 62 w 184"/>
                <a:gd name="T67" fmla="*/ 113 h 120"/>
                <a:gd name="T68" fmla="*/ 59 w 184"/>
                <a:gd name="T69" fmla="*/ 108 h 120"/>
                <a:gd name="T70" fmla="*/ 50 w 184"/>
                <a:gd name="T71" fmla="*/ 107 h 120"/>
                <a:gd name="T72" fmla="*/ 47 w 184"/>
                <a:gd name="T73" fmla="*/ 95 h 120"/>
                <a:gd name="T74" fmla="*/ 42 w 184"/>
                <a:gd name="T75" fmla="*/ 85 h 120"/>
                <a:gd name="T76" fmla="*/ 41 w 184"/>
                <a:gd name="T77" fmla="*/ 76 h 120"/>
                <a:gd name="T78" fmla="*/ 39 w 184"/>
                <a:gd name="T79" fmla="*/ 63 h 120"/>
                <a:gd name="T80" fmla="*/ 33 w 184"/>
                <a:gd name="T81" fmla="*/ 57 h 120"/>
                <a:gd name="T82" fmla="*/ 32 w 184"/>
                <a:gd name="T83" fmla="*/ 51 h 120"/>
                <a:gd name="T84" fmla="*/ 21 w 184"/>
                <a:gd name="T85" fmla="*/ 48 h 120"/>
                <a:gd name="T86" fmla="*/ 23 w 184"/>
                <a:gd name="T87" fmla="*/ 42 h 120"/>
                <a:gd name="T88" fmla="*/ 29 w 184"/>
                <a:gd name="T89" fmla="*/ 46 h 120"/>
                <a:gd name="T90" fmla="*/ 27 w 184"/>
                <a:gd name="T91" fmla="*/ 41 h 120"/>
                <a:gd name="T92" fmla="*/ 22 w 184"/>
                <a:gd name="T93" fmla="*/ 34 h 120"/>
                <a:gd name="T94" fmla="*/ 16 w 184"/>
                <a:gd name="T95" fmla="*/ 31 h 120"/>
                <a:gd name="T96" fmla="*/ 4 w 184"/>
                <a:gd name="T97" fmla="*/ 28 h 120"/>
                <a:gd name="T98" fmla="*/ 2 w 184"/>
                <a:gd name="T99" fmla="*/ 27 h 120"/>
                <a:gd name="T100" fmla="*/ 7 w 184"/>
                <a:gd name="T101" fmla="*/ 21 h 120"/>
                <a:gd name="T102" fmla="*/ 11 w 184"/>
                <a:gd name="T103" fmla="*/ 20 h 120"/>
                <a:gd name="T104" fmla="*/ 10 w 184"/>
                <a:gd name="T105" fmla="*/ 15 h 120"/>
                <a:gd name="T106" fmla="*/ 5 w 184"/>
                <a:gd name="T107" fmla="*/ 10 h 120"/>
                <a:gd name="T108" fmla="*/ 6 w 184"/>
                <a:gd name="T109" fmla="*/ 4 h 120"/>
                <a:gd name="T110" fmla="*/ 13 w 184"/>
                <a:gd name="T111" fmla="*/ 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120">
                  <a:moveTo>
                    <a:pt x="21" y="33"/>
                  </a:moveTo>
                  <a:lnTo>
                    <a:pt x="22" y="34"/>
                  </a:lnTo>
                  <a:lnTo>
                    <a:pt x="21" y="33"/>
                  </a:lnTo>
                  <a:lnTo>
                    <a:pt x="20" y="33"/>
                  </a:lnTo>
                  <a:lnTo>
                    <a:pt x="21" y="32"/>
                  </a:lnTo>
                  <a:lnTo>
                    <a:pt x="21" y="33"/>
                  </a:lnTo>
                  <a:close/>
                  <a:moveTo>
                    <a:pt x="8" y="31"/>
                  </a:moveTo>
                  <a:lnTo>
                    <a:pt x="10" y="31"/>
                  </a:lnTo>
                  <a:lnTo>
                    <a:pt x="11" y="31"/>
                  </a:lnTo>
                  <a:lnTo>
                    <a:pt x="12" y="31"/>
                  </a:lnTo>
                  <a:lnTo>
                    <a:pt x="13" y="31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2" y="35"/>
                  </a:lnTo>
                  <a:lnTo>
                    <a:pt x="23" y="36"/>
                  </a:lnTo>
                  <a:lnTo>
                    <a:pt x="24" y="36"/>
                  </a:lnTo>
                  <a:lnTo>
                    <a:pt x="24" y="37"/>
                  </a:lnTo>
                  <a:lnTo>
                    <a:pt x="25" y="37"/>
                  </a:lnTo>
                  <a:lnTo>
                    <a:pt x="25" y="40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2" y="41"/>
                  </a:lnTo>
                  <a:lnTo>
                    <a:pt x="21" y="41"/>
                  </a:lnTo>
                  <a:lnTo>
                    <a:pt x="19" y="40"/>
                  </a:lnTo>
                  <a:lnTo>
                    <a:pt x="17" y="40"/>
                  </a:lnTo>
                  <a:lnTo>
                    <a:pt x="16" y="39"/>
                  </a:lnTo>
                  <a:lnTo>
                    <a:pt x="15" y="37"/>
                  </a:lnTo>
                  <a:lnTo>
                    <a:pt x="14" y="37"/>
                  </a:lnTo>
                  <a:lnTo>
                    <a:pt x="13" y="36"/>
                  </a:lnTo>
                  <a:lnTo>
                    <a:pt x="14" y="37"/>
                  </a:lnTo>
                  <a:lnTo>
                    <a:pt x="12" y="37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1" y="34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6" y="35"/>
                  </a:lnTo>
                  <a:lnTo>
                    <a:pt x="6" y="34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3" y="29"/>
                  </a:lnTo>
                  <a:lnTo>
                    <a:pt x="7" y="31"/>
                  </a:lnTo>
                  <a:lnTo>
                    <a:pt x="8" y="31"/>
                  </a:lnTo>
                  <a:close/>
                  <a:moveTo>
                    <a:pt x="16" y="0"/>
                  </a:moveTo>
                  <a:lnTo>
                    <a:pt x="16" y="1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21" y="6"/>
                  </a:lnTo>
                  <a:lnTo>
                    <a:pt x="22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4" y="7"/>
                  </a:lnTo>
                  <a:lnTo>
                    <a:pt x="25" y="8"/>
                  </a:lnTo>
                  <a:lnTo>
                    <a:pt x="25" y="9"/>
                  </a:lnTo>
                  <a:lnTo>
                    <a:pt x="27" y="9"/>
                  </a:lnTo>
                  <a:lnTo>
                    <a:pt x="27" y="10"/>
                  </a:lnTo>
                  <a:lnTo>
                    <a:pt x="25" y="11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8" y="14"/>
                  </a:lnTo>
                  <a:lnTo>
                    <a:pt x="28" y="15"/>
                  </a:lnTo>
                  <a:lnTo>
                    <a:pt x="29" y="15"/>
                  </a:lnTo>
                  <a:lnTo>
                    <a:pt x="30" y="15"/>
                  </a:lnTo>
                  <a:lnTo>
                    <a:pt x="30" y="16"/>
                  </a:lnTo>
                  <a:lnTo>
                    <a:pt x="31" y="17"/>
                  </a:lnTo>
                  <a:lnTo>
                    <a:pt x="32" y="18"/>
                  </a:lnTo>
                  <a:lnTo>
                    <a:pt x="33" y="19"/>
                  </a:lnTo>
                  <a:lnTo>
                    <a:pt x="34" y="20"/>
                  </a:lnTo>
                  <a:lnTo>
                    <a:pt x="33" y="20"/>
                  </a:lnTo>
                  <a:lnTo>
                    <a:pt x="33" y="20"/>
                  </a:lnTo>
                  <a:lnTo>
                    <a:pt x="33" y="21"/>
                  </a:lnTo>
                  <a:lnTo>
                    <a:pt x="33" y="23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40" y="23"/>
                  </a:lnTo>
                  <a:lnTo>
                    <a:pt x="40" y="24"/>
                  </a:lnTo>
                  <a:lnTo>
                    <a:pt x="41" y="24"/>
                  </a:lnTo>
                  <a:lnTo>
                    <a:pt x="42" y="25"/>
                  </a:lnTo>
                  <a:lnTo>
                    <a:pt x="42" y="26"/>
                  </a:lnTo>
                  <a:lnTo>
                    <a:pt x="43" y="27"/>
                  </a:lnTo>
                  <a:lnTo>
                    <a:pt x="45" y="27"/>
                  </a:lnTo>
                  <a:lnTo>
                    <a:pt x="49" y="27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3" y="28"/>
                  </a:lnTo>
                  <a:lnTo>
                    <a:pt x="55" y="28"/>
                  </a:lnTo>
                  <a:lnTo>
                    <a:pt x="57" y="28"/>
                  </a:lnTo>
                  <a:lnTo>
                    <a:pt x="58" y="28"/>
                  </a:lnTo>
                  <a:lnTo>
                    <a:pt x="59" y="28"/>
                  </a:lnTo>
                  <a:lnTo>
                    <a:pt x="60" y="28"/>
                  </a:lnTo>
                  <a:lnTo>
                    <a:pt x="63" y="28"/>
                  </a:lnTo>
                  <a:lnTo>
                    <a:pt x="65" y="31"/>
                  </a:lnTo>
                  <a:lnTo>
                    <a:pt x="66" y="32"/>
                  </a:lnTo>
                  <a:lnTo>
                    <a:pt x="68" y="33"/>
                  </a:lnTo>
                  <a:lnTo>
                    <a:pt x="70" y="34"/>
                  </a:lnTo>
                  <a:lnTo>
                    <a:pt x="72" y="36"/>
                  </a:lnTo>
                  <a:lnTo>
                    <a:pt x="73" y="39"/>
                  </a:lnTo>
                  <a:lnTo>
                    <a:pt x="71" y="41"/>
                  </a:lnTo>
                  <a:lnTo>
                    <a:pt x="71" y="43"/>
                  </a:lnTo>
                  <a:lnTo>
                    <a:pt x="73" y="45"/>
                  </a:lnTo>
                  <a:lnTo>
                    <a:pt x="74" y="45"/>
                  </a:lnTo>
                  <a:lnTo>
                    <a:pt x="75" y="46"/>
                  </a:lnTo>
                  <a:lnTo>
                    <a:pt x="76" y="48"/>
                  </a:lnTo>
                  <a:lnTo>
                    <a:pt x="77" y="48"/>
                  </a:lnTo>
                  <a:lnTo>
                    <a:pt x="77" y="48"/>
                  </a:lnTo>
                  <a:lnTo>
                    <a:pt x="80" y="50"/>
                  </a:lnTo>
                  <a:lnTo>
                    <a:pt x="84" y="49"/>
                  </a:lnTo>
                  <a:lnTo>
                    <a:pt x="84" y="48"/>
                  </a:lnTo>
                  <a:lnTo>
                    <a:pt x="91" y="48"/>
                  </a:lnTo>
                  <a:lnTo>
                    <a:pt x="99" y="44"/>
                  </a:lnTo>
                  <a:lnTo>
                    <a:pt x="118" y="39"/>
                  </a:lnTo>
                  <a:lnTo>
                    <a:pt x="141" y="31"/>
                  </a:lnTo>
                  <a:lnTo>
                    <a:pt x="159" y="25"/>
                  </a:lnTo>
                  <a:lnTo>
                    <a:pt x="160" y="25"/>
                  </a:lnTo>
                  <a:lnTo>
                    <a:pt x="165" y="24"/>
                  </a:lnTo>
                  <a:lnTo>
                    <a:pt x="165" y="28"/>
                  </a:lnTo>
                  <a:lnTo>
                    <a:pt x="165" y="44"/>
                  </a:lnTo>
                  <a:lnTo>
                    <a:pt x="165" y="53"/>
                  </a:lnTo>
                  <a:lnTo>
                    <a:pt x="165" y="73"/>
                  </a:lnTo>
                  <a:lnTo>
                    <a:pt x="165" y="76"/>
                  </a:lnTo>
                  <a:lnTo>
                    <a:pt x="165" y="85"/>
                  </a:lnTo>
                  <a:lnTo>
                    <a:pt x="165" y="96"/>
                  </a:lnTo>
                  <a:lnTo>
                    <a:pt x="166" y="99"/>
                  </a:lnTo>
                  <a:lnTo>
                    <a:pt x="167" y="100"/>
                  </a:lnTo>
                  <a:lnTo>
                    <a:pt x="168" y="100"/>
                  </a:lnTo>
                  <a:lnTo>
                    <a:pt x="170" y="101"/>
                  </a:lnTo>
                  <a:lnTo>
                    <a:pt x="171" y="101"/>
                  </a:lnTo>
                  <a:lnTo>
                    <a:pt x="173" y="101"/>
                  </a:lnTo>
                  <a:lnTo>
                    <a:pt x="175" y="101"/>
                  </a:lnTo>
                  <a:lnTo>
                    <a:pt x="176" y="101"/>
                  </a:lnTo>
                  <a:lnTo>
                    <a:pt x="176" y="102"/>
                  </a:lnTo>
                  <a:lnTo>
                    <a:pt x="177" y="102"/>
                  </a:lnTo>
                  <a:lnTo>
                    <a:pt x="176" y="102"/>
                  </a:lnTo>
                  <a:lnTo>
                    <a:pt x="177" y="102"/>
                  </a:lnTo>
                  <a:lnTo>
                    <a:pt x="177" y="103"/>
                  </a:lnTo>
                  <a:lnTo>
                    <a:pt x="178" y="104"/>
                  </a:lnTo>
                  <a:lnTo>
                    <a:pt x="177" y="105"/>
                  </a:lnTo>
                  <a:lnTo>
                    <a:pt x="178" y="107"/>
                  </a:lnTo>
                  <a:lnTo>
                    <a:pt x="179" y="107"/>
                  </a:lnTo>
                  <a:lnTo>
                    <a:pt x="180" y="108"/>
                  </a:lnTo>
                  <a:lnTo>
                    <a:pt x="182" y="108"/>
                  </a:lnTo>
                  <a:lnTo>
                    <a:pt x="182" y="109"/>
                  </a:lnTo>
                  <a:lnTo>
                    <a:pt x="183" y="109"/>
                  </a:lnTo>
                  <a:lnTo>
                    <a:pt x="184" y="110"/>
                  </a:lnTo>
                  <a:lnTo>
                    <a:pt x="183" y="111"/>
                  </a:lnTo>
                  <a:lnTo>
                    <a:pt x="183" y="112"/>
                  </a:lnTo>
                  <a:lnTo>
                    <a:pt x="179" y="112"/>
                  </a:lnTo>
                  <a:lnTo>
                    <a:pt x="176" y="112"/>
                  </a:lnTo>
                  <a:lnTo>
                    <a:pt x="170" y="112"/>
                  </a:lnTo>
                  <a:lnTo>
                    <a:pt x="169" y="112"/>
                  </a:lnTo>
                  <a:lnTo>
                    <a:pt x="163" y="112"/>
                  </a:lnTo>
                  <a:lnTo>
                    <a:pt x="162" y="112"/>
                  </a:lnTo>
                  <a:lnTo>
                    <a:pt x="159" y="112"/>
                  </a:lnTo>
                  <a:lnTo>
                    <a:pt x="154" y="112"/>
                  </a:lnTo>
                  <a:lnTo>
                    <a:pt x="152" y="112"/>
                  </a:lnTo>
                  <a:lnTo>
                    <a:pt x="151" y="112"/>
                  </a:lnTo>
                  <a:lnTo>
                    <a:pt x="150" y="112"/>
                  </a:lnTo>
                  <a:lnTo>
                    <a:pt x="149" y="112"/>
                  </a:lnTo>
                  <a:lnTo>
                    <a:pt x="143" y="112"/>
                  </a:lnTo>
                  <a:lnTo>
                    <a:pt x="141" y="112"/>
                  </a:lnTo>
                  <a:lnTo>
                    <a:pt x="136" y="112"/>
                  </a:lnTo>
                  <a:lnTo>
                    <a:pt x="132" y="111"/>
                  </a:lnTo>
                  <a:lnTo>
                    <a:pt x="126" y="111"/>
                  </a:lnTo>
                  <a:lnTo>
                    <a:pt x="122" y="111"/>
                  </a:lnTo>
                  <a:lnTo>
                    <a:pt x="120" y="111"/>
                  </a:lnTo>
                  <a:lnTo>
                    <a:pt x="117" y="111"/>
                  </a:lnTo>
                  <a:lnTo>
                    <a:pt x="115" y="111"/>
                  </a:lnTo>
                  <a:lnTo>
                    <a:pt x="114" y="111"/>
                  </a:lnTo>
                  <a:lnTo>
                    <a:pt x="109" y="111"/>
                  </a:lnTo>
                  <a:lnTo>
                    <a:pt x="108" y="111"/>
                  </a:lnTo>
                  <a:lnTo>
                    <a:pt x="107" y="111"/>
                  </a:lnTo>
                  <a:lnTo>
                    <a:pt x="106" y="111"/>
                  </a:lnTo>
                  <a:lnTo>
                    <a:pt x="105" y="111"/>
                  </a:lnTo>
                  <a:lnTo>
                    <a:pt x="103" y="111"/>
                  </a:lnTo>
                  <a:lnTo>
                    <a:pt x="102" y="111"/>
                  </a:lnTo>
                  <a:lnTo>
                    <a:pt x="101" y="111"/>
                  </a:lnTo>
                  <a:lnTo>
                    <a:pt x="100" y="112"/>
                  </a:lnTo>
                  <a:lnTo>
                    <a:pt x="99" y="113"/>
                  </a:lnTo>
                  <a:lnTo>
                    <a:pt x="98" y="114"/>
                  </a:lnTo>
                  <a:lnTo>
                    <a:pt x="97" y="116"/>
                  </a:lnTo>
                  <a:lnTo>
                    <a:pt x="97" y="114"/>
                  </a:lnTo>
                  <a:lnTo>
                    <a:pt x="96" y="114"/>
                  </a:lnTo>
                  <a:lnTo>
                    <a:pt x="96" y="116"/>
                  </a:lnTo>
                  <a:lnTo>
                    <a:pt x="94" y="116"/>
                  </a:lnTo>
                  <a:lnTo>
                    <a:pt x="93" y="116"/>
                  </a:lnTo>
                  <a:lnTo>
                    <a:pt x="93" y="117"/>
                  </a:lnTo>
                  <a:lnTo>
                    <a:pt x="92" y="117"/>
                  </a:lnTo>
                  <a:lnTo>
                    <a:pt x="91" y="117"/>
                  </a:lnTo>
                  <a:lnTo>
                    <a:pt x="91" y="118"/>
                  </a:lnTo>
                  <a:lnTo>
                    <a:pt x="90" y="118"/>
                  </a:lnTo>
                  <a:lnTo>
                    <a:pt x="90" y="119"/>
                  </a:lnTo>
                  <a:lnTo>
                    <a:pt x="89" y="119"/>
                  </a:lnTo>
                  <a:lnTo>
                    <a:pt x="88" y="119"/>
                  </a:lnTo>
                  <a:lnTo>
                    <a:pt x="88" y="120"/>
                  </a:lnTo>
                  <a:lnTo>
                    <a:pt x="88" y="119"/>
                  </a:lnTo>
                  <a:lnTo>
                    <a:pt x="87" y="119"/>
                  </a:lnTo>
                  <a:lnTo>
                    <a:pt x="85" y="118"/>
                  </a:lnTo>
                  <a:lnTo>
                    <a:pt x="84" y="117"/>
                  </a:lnTo>
                  <a:lnTo>
                    <a:pt x="83" y="117"/>
                  </a:lnTo>
                  <a:lnTo>
                    <a:pt x="84" y="116"/>
                  </a:lnTo>
                  <a:lnTo>
                    <a:pt x="83" y="116"/>
                  </a:lnTo>
                  <a:lnTo>
                    <a:pt x="83" y="117"/>
                  </a:lnTo>
                  <a:lnTo>
                    <a:pt x="83" y="118"/>
                  </a:lnTo>
                  <a:lnTo>
                    <a:pt x="82" y="118"/>
                  </a:lnTo>
                  <a:lnTo>
                    <a:pt x="81" y="117"/>
                  </a:lnTo>
                  <a:lnTo>
                    <a:pt x="80" y="117"/>
                  </a:lnTo>
                  <a:lnTo>
                    <a:pt x="79" y="117"/>
                  </a:lnTo>
                  <a:lnTo>
                    <a:pt x="79" y="118"/>
                  </a:lnTo>
                  <a:lnTo>
                    <a:pt x="77" y="118"/>
                  </a:lnTo>
                  <a:lnTo>
                    <a:pt x="77" y="118"/>
                  </a:lnTo>
                  <a:lnTo>
                    <a:pt x="76" y="118"/>
                  </a:lnTo>
                  <a:lnTo>
                    <a:pt x="75" y="117"/>
                  </a:lnTo>
                  <a:lnTo>
                    <a:pt x="74" y="116"/>
                  </a:lnTo>
                  <a:lnTo>
                    <a:pt x="70" y="116"/>
                  </a:lnTo>
                  <a:lnTo>
                    <a:pt x="68" y="116"/>
                  </a:lnTo>
                  <a:lnTo>
                    <a:pt x="66" y="116"/>
                  </a:lnTo>
                  <a:lnTo>
                    <a:pt x="65" y="116"/>
                  </a:lnTo>
                  <a:lnTo>
                    <a:pt x="64" y="116"/>
                  </a:lnTo>
                  <a:lnTo>
                    <a:pt x="62" y="116"/>
                  </a:lnTo>
                  <a:lnTo>
                    <a:pt x="60" y="114"/>
                  </a:lnTo>
                  <a:lnTo>
                    <a:pt x="62" y="113"/>
                  </a:lnTo>
                  <a:lnTo>
                    <a:pt x="60" y="110"/>
                  </a:lnTo>
                  <a:lnTo>
                    <a:pt x="63" y="109"/>
                  </a:lnTo>
                  <a:lnTo>
                    <a:pt x="64" y="109"/>
                  </a:lnTo>
                  <a:lnTo>
                    <a:pt x="63" y="109"/>
                  </a:lnTo>
                  <a:lnTo>
                    <a:pt x="62" y="109"/>
                  </a:lnTo>
                  <a:lnTo>
                    <a:pt x="60" y="108"/>
                  </a:lnTo>
                  <a:lnTo>
                    <a:pt x="59" y="108"/>
                  </a:lnTo>
                  <a:lnTo>
                    <a:pt x="58" y="108"/>
                  </a:lnTo>
                  <a:lnTo>
                    <a:pt x="57" y="107"/>
                  </a:lnTo>
                  <a:lnTo>
                    <a:pt x="56" y="107"/>
                  </a:lnTo>
                  <a:lnTo>
                    <a:pt x="55" y="107"/>
                  </a:lnTo>
                  <a:lnTo>
                    <a:pt x="54" y="105"/>
                  </a:lnTo>
                  <a:lnTo>
                    <a:pt x="54" y="107"/>
                  </a:lnTo>
                  <a:lnTo>
                    <a:pt x="50" y="107"/>
                  </a:lnTo>
                  <a:lnTo>
                    <a:pt x="50" y="107"/>
                  </a:lnTo>
                  <a:lnTo>
                    <a:pt x="50" y="104"/>
                  </a:lnTo>
                  <a:lnTo>
                    <a:pt x="50" y="102"/>
                  </a:lnTo>
                  <a:lnTo>
                    <a:pt x="49" y="100"/>
                  </a:lnTo>
                  <a:lnTo>
                    <a:pt x="48" y="96"/>
                  </a:lnTo>
                  <a:lnTo>
                    <a:pt x="48" y="95"/>
                  </a:lnTo>
                  <a:lnTo>
                    <a:pt x="47" y="95"/>
                  </a:lnTo>
                  <a:lnTo>
                    <a:pt x="46" y="91"/>
                  </a:lnTo>
                  <a:lnTo>
                    <a:pt x="45" y="91"/>
                  </a:lnTo>
                  <a:lnTo>
                    <a:pt x="45" y="90"/>
                  </a:lnTo>
                  <a:lnTo>
                    <a:pt x="43" y="88"/>
                  </a:lnTo>
                  <a:lnTo>
                    <a:pt x="43" y="87"/>
                  </a:lnTo>
                  <a:lnTo>
                    <a:pt x="42" y="86"/>
                  </a:lnTo>
                  <a:lnTo>
                    <a:pt x="42" y="85"/>
                  </a:lnTo>
                  <a:lnTo>
                    <a:pt x="42" y="84"/>
                  </a:lnTo>
                  <a:lnTo>
                    <a:pt x="42" y="83"/>
                  </a:lnTo>
                  <a:lnTo>
                    <a:pt x="42" y="82"/>
                  </a:lnTo>
                  <a:lnTo>
                    <a:pt x="42" y="79"/>
                  </a:lnTo>
                  <a:lnTo>
                    <a:pt x="42" y="78"/>
                  </a:lnTo>
                  <a:lnTo>
                    <a:pt x="41" y="77"/>
                  </a:lnTo>
                  <a:lnTo>
                    <a:pt x="41" y="76"/>
                  </a:lnTo>
                  <a:lnTo>
                    <a:pt x="41" y="75"/>
                  </a:lnTo>
                  <a:lnTo>
                    <a:pt x="41" y="74"/>
                  </a:lnTo>
                  <a:lnTo>
                    <a:pt x="40" y="73"/>
                  </a:lnTo>
                  <a:lnTo>
                    <a:pt x="40" y="70"/>
                  </a:lnTo>
                  <a:lnTo>
                    <a:pt x="40" y="69"/>
                  </a:lnTo>
                  <a:lnTo>
                    <a:pt x="40" y="67"/>
                  </a:lnTo>
                  <a:lnTo>
                    <a:pt x="39" y="63"/>
                  </a:lnTo>
                  <a:lnTo>
                    <a:pt x="39" y="62"/>
                  </a:lnTo>
                  <a:lnTo>
                    <a:pt x="38" y="62"/>
                  </a:lnTo>
                  <a:lnTo>
                    <a:pt x="37" y="61"/>
                  </a:lnTo>
                  <a:lnTo>
                    <a:pt x="37" y="60"/>
                  </a:lnTo>
                  <a:lnTo>
                    <a:pt x="36" y="60"/>
                  </a:lnTo>
                  <a:lnTo>
                    <a:pt x="34" y="57"/>
                  </a:lnTo>
                  <a:lnTo>
                    <a:pt x="33" y="57"/>
                  </a:lnTo>
                  <a:lnTo>
                    <a:pt x="33" y="56"/>
                  </a:lnTo>
                  <a:lnTo>
                    <a:pt x="32" y="56"/>
                  </a:lnTo>
                  <a:lnTo>
                    <a:pt x="32" y="54"/>
                  </a:lnTo>
                  <a:lnTo>
                    <a:pt x="32" y="53"/>
                  </a:lnTo>
                  <a:lnTo>
                    <a:pt x="31" y="53"/>
                  </a:lnTo>
                  <a:lnTo>
                    <a:pt x="30" y="52"/>
                  </a:lnTo>
                  <a:lnTo>
                    <a:pt x="32" y="51"/>
                  </a:lnTo>
                  <a:lnTo>
                    <a:pt x="31" y="51"/>
                  </a:lnTo>
                  <a:lnTo>
                    <a:pt x="28" y="52"/>
                  </a:lnTo>
                  <a:lnTo>
                    <a:pt x="28" y="54"/>
                  </a:lnTo>
                  <a:lnTo>
                    <a:pt x="22" y="49"/>
                  </a:lnTo>
                  <a:lnTo>
                    <a:pt x="21" y="48"/>
                  </a:lnTo>
                  <a:lnTo>
                    <a:pt x="22" y="48"/>
                  </a:lnTo>
                  <a:lnTo>
                    <a:pt x="21" y="48"/>
                  </a:lnTo>
                  <a:lnTo>
                    <a:pt x="21" y="46"/>
                  </a:lnTo>
                  <a:lnTo>
                    <a:pt x="20" y="46"/>
                  </a:lnTo>
                  <a:lnTo>
                    <a:pt x="20" y="45"/>
                  </a:lnTo>
                  <a:lnTo>
                    <a:pt x="19" y="44"/>
                  </a:lnTo>
                  <a:lnTo>
                    <a:pt x="20" y="43"/>
                  </a:lnTo>
                  <a:lnTo>
                    <a:pt x="22" y="42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5" y="42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8" y="46"/>
                  </a:lnTo>
                  <a:lnTo>
                    <a:pt x="29" y="48"/>
                  </a:lnTo>
                  <a:lnTo>
                    <a:pt x="29" y="46"/>
                  </a:lnTo>
                  <a:lnTo>
                    <a:pt x="28" y="45"/>
                  </a:lnTo>
                  <a:lnTo>
                    <a:pt x="28" y="44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8" y="42"/>
                  </a:lnTo>
                  <a:lnTo>
                    <a:pt x="28" y="41"/>
                  </a:lnTo>
                  <a:lnTo>
                    <a:pt x="27" y="41"/>
                  </a:lnTo>
                  <a:lnTo>
                    <a:pt x="27" y="40"/>
                  </a:lnTo>
                  <a:lnTo>
                    <a:pt x="25" y="40"/>
                  </a:lnTo>
                  <a:lnTo>
                    <a:pt x="25" y="37"/>
                  </a:lnTo>
                  <a:lnTo>
                    <a:pt x="24" y="37"/>
                  </a:lnTo>
                  <a:lnTo>
                    <a:pt x="24" y="36"/>
                  </a:lnTo>
                  <a:lnTo>
                    <a:pt x="23" y="35"/>
                  </a:lnTo>
                  <a:lnTo>
                    <a:pt x="22" y="34"/>
                  </a:lnTo>
                  <a:lnTo>
                    <a:pt x="22" y="33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6" y="31"/>
                  </a:lnTo>
                  <a:lnTo>
                    <a:pt x="15" y="31"/>
                  </a:lnTo>
                  <a:lnTo>
                    <a:pt x="14" y="29"/>
                  </a:lnTo>
                  <a:lnTo>
                    <a:pt x="13" y="29"/>
                  </a:lnTo>
                  <a:lnTo>
                    <a:pt x="11" y="29"/>
                  </a:lnTo>
                  <a:lnTo>
                    <a:pt x="10" y="29"/>
                  </a:lnTo>
                  <a:lnTo>
                    <a:pt x="7" y="2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4" y="28"/>
                  </a:lnTo>
                  <a:lnTo>
                    <a:pt x="5" y="27"/>
                  </a:lnTo>
                  <a:lnTo>
                    <a:pt x="4" y="27"/>
                  </a:lnTo>
                  <a:lnTo>
                    <a:pt x="4" y="26"/>
                  </a:lnTo>
                  <a:lnTo>
                    <a:pt x="3" y="27"/>
                  </a:lnTo>
                  <a:lnTo>
                    <a:pt x="2" y="27"/>
                  </a:lnTo>
                  <a:lnTo>
                    <a:pt x="0" y="26"/>
                  </a:lnTo>
                  <a:lnTo>
                    <a:pt x="3" y="25"/>
                  </a:lnTo>
                  <a:lnTo>
                    <a:pt x="5" y="25"/>
                  </a:lnTo>
                  <a:lnTo>
                    <a:pt x="6" y="24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7" y="21"/>
                  </a:lnTo>
                  <a:lnTo>
                    <a:pt x="6" y="23"/>
                  </a:lnTo>
                  <a:lnTo>
                    <a:pt x="4" y="23"/>
                  </a:lnTo>
                  <a:lnTo>
                    <a:pt x="5" y="21"/>
                  </a:lnTo>
                  <a:lnTo>
                    <a:pt x="6" y="20"/>
                  </a:lnTo>
                  <a:lnTo>
                    <a:pt x="7" y="20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0" y="19"/>
                  </a:lnTo>
                  <a:lnTo>
                    <a:pt x="8" y="19"/>
                  </a:lnTo>
                  <a:lnTo>
                    <a:pt x="10" y="18"/>
                  </a:lnTo>
                  <a:lnTo>
                    <a:pt x="11" y="18"/>
                  </a:lnTo>
                  <a:lnTo>
                    <a:pt x="10" y="17"/>
                  </a:lnTo>
                  <a:lnTo>
                    <a:pt x="10" y="15"/>
                  </a:lnTo>
                  <a:lnTo>
                    <a:pt x="10" y="12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6" y="11"/>
                  </a:lnTo>
                  <a:lnTo>
                    <a:pt x="5" y="10"/>
                  </a:lnTo>
                  <a:lnTo>
                    <a:pt x="6" y="9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6"/>
                  </a:lnTo>
                  <a:lnTo>
                    <a:pt x="6" y="4"/>
                  </a:lnTo>
                  <a:lnTo>
                    <a:pt x="8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7" name="Freeform 91">
              <a:extLst>
                <a:ext uri="{FF2B5EF4-FFF2-40B4-BE49-F238E27FC236}">
                  <a16:creationId xmlns:a16="http://schemas.microsoft.com/office/drawing/2014/main" id="{36055CAD-8139-FE5C-533B-C24F77F01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213" y="3335338"/>
              <a:ext cx="276225" cy="285750"/>
            </a:xfrm>
            <a:custGeom>
              <a:avLst/>
              <a:gdLst>
                <a:gd name="T0" fmla="*/ 164 w 174"/>
                <a:gd name="T1" fmla="*/ 23 h 180"/>
                <a:gd name="T2" fmla="*/ 174 w 174"/>
                <a:gd name="T3" fmla="*/ 42 h 180"/>
                <a:gd name="T4" fmla="*/ 162 w 174"/>
                <a:gd name="T5" fmla="*/ 91 h 180"/>
                <a:gd name="T6" fmla="*/ 162 w 174"/>
                <a:gd name="T7" fmla="*/ 109 h 180"/>
                <a:gd name="T8" fmla="*/ 162 w 174"/>
                <a:gd name="T9" fmla="*/ 118 h 180"/>
                <a:gd name="T10" fmla="*/ 160 w 174"/>
                <a:gd name="T11" fmla="*/ 180 h 180"/>
                <a:gd name="T12" fmla="*/ 154 w 174"/>
                <a:gd name="T13" fmla="*/ 180 h 180"/>
                <a:gd name="T14" fmla="*/ 149 w 174"/>
                <a:gd name="T15" fmla="*/ 180 h 180"/>
                <a:gd name="T16" fmla="*/ 144 w 174"/>
                <a:gd name="T17" fmla="*/ 180 h 180"/>
                <a:gd name="T18" fmla="*/ 139 w 174"/>
                <a:gd name="T19" fmla="*/ 180 h 180"/>
                <a:gd name="T20" fmla="*/ 111 w 174"/>
                <a:gd name="T21" fmla="*/ 180 h 180"/>
                <a:gd name="T22" fmla="*/ 96 w 174"/>
                <a:gd name="T23" fmla="*/ 180 h 180"/>
                <a:gd name="T24" fmla="*/ 92 w 174"/>
                <a:gd name="T25" fmla="*/ 180 h 180"/>
                <a:gd name="T26" fmla="*/ 86 w 174"/>
                <a:gd name="T27" fmla="*/ 180 h 180"/>
                <a:gd name="T28" fmla="*/ 79 w 174"/>
                <a:gd name="T29" fmla="*/ 180 h 180"/>
                <a:gd name="T30" fmla="*/ 72 w 174"/>
                <a:gd name="T31" fmla="*/ 180 h 180"/>
                <a:gd name="T32" fmla="*/ 68 w 174"/>
                <a:gd name="T33" fmla="*/ 180 h 180"/>
                <a:gd name="T34" fmla="*/ 63 w 174"/>
                <a:gd name="T35" fmla="*/ 180 h 180"/>
                <a:gd name="T36" fmla="*/ 60 w 174"/>
                <a:gd name="T37" fmla="*/ 180 h 180"/>
                <a:gd name="T38" fmla="*/ 55 w 174"/>
                <a:gd name="T39" fmla="*/ 180 h 180"/>
                <a:gd name="T40" fmla="*/ 51 w 174"/>
                <a:gd name="T41" fmla="*/ 180 h 180"/>
                <a:gd name="T42" fmla="*/ 45 w 174"/>
                <a:gd name="T43" fmla="*/ 180 h 180"/>
                <a:gd name="T44" fmla="*/ 41 w 174"/>
                <a:gd name="T45" fmla="*/ 180 h 180"/>
                <a:gd name="T46" fmla="*/ 36 w 174"/>
                <a:gd name="T47" fmla="*/ 180 h 180"/>
                <a:gd name="T48" fmla="*/ 33 w 174"/>
                <a:gd name="T49" fmla="*/ 180 h 180"/>
                <a:gd name="T50" fmla="*/ 27 w 174"/>
                <a:gd name="T51" fmla="*/ 180 h 180"/>
                <a:gd name="T52" fmla="*/ 20 w 174"/>
                <a:gd name="T53" fmla="*/ 179 h 180"/>
                <a:gd name="T54" fmla="*/ 19 w 174"/>
                <a:gd name="T55" fmla="*/ 176 h 180"/>
                <a:gd name="T56" fmla="*/ 18 w 174"/>
                <a:gd name="T57" fmla="*/ 172 h 180"/>
                <a:gd name="T58" fmla="*/ 15 w 174"/>
                <a:gd name="T59" fmla="*/ 171 h 180"/>
                <a:gd name="T60" fmla="*/ 12 w 174"/>
                <a:gd name="T61" fmla="*/ 168 h 180"/>
                <a:gd name="T62" fmla="*/ 11 w 174"/>
                <a:gd name="T63" fmla="*/ 164 h 180"/>
                <a:gd name="T64" fmla="*/ 15 w 174"/>
                <a:gd name="T65" fmla="*/ 161 h 180"/>
                <a:gd name="T66" fmla="*/ 13 w 174"/>
                <a:gd name="T67" fmla="*/ 158 h 180"/>
                <a:gd name="T68" fmla="*/ 11 w 174"/>
                <a:gd name="T69" fmla="*/ 155 h 180"/>
                <a:gd name="T70" fmla="*/ 9 w 174"/>
                <a:gd name="T71" fmla="*/ 152 h 180"/>
                <a:gd name="T72" fmla="*/ 8 w 174"/>
                <a:gd name="T73" fmla="*/ 150 h 180"/>
                <a:gd name="T74" fmla="*/ 4 w 174"/>
                <a:gd name="T75" fmla="*/ 150 h 180"/>
                <a:gd name="T76" fmla="*/ 0 w 174"/>
                <a:gd name="T77" fmla="*/ 150 h 180"/>
                <a:gd name="T78" fmla="*/ 4 w 174"/>
                <a:gd name="T79" fmla="*/ 145 h 180"/>
                <a:gd name="T80" fmla="*/ 9 w 174"/>
                <a:gd name="T81" fmla="*/ 141 h 180"/>
                <a:gd name="T82" fmla="*/ 21 w 174"/>
                <a:gd name="T83" fmla="*/ 129 h 180"/>
                <a:gd name="T84" fmla="*/ 26 w 174"/>
                <a:gd name="T85" fmla="*/ 125 h 180"/>
                <a:gd name="T86" fmla="*/ 32 w 174"/>
                <a:gd name="T87" fmla="*/ 120 h 180"/>
                <a:gd name="T88" fmla="*/ 37 w 174"/>
                <a:gd name="T89" fmla="*/ 113 h 180"/>
                <a:gd name="T90" fmla="*/ 43 w 174"/>
                <a:gd name="T91" fmla="*/ 109 h 180"/>
                <a:gd name="T92" fmla="*/ 47 w 174"/>
                <a:gd name="T93" fmla="*/ 104 h 180"/>
                <a:gd name="T94" fmla="*/ 53 w 174"/>
                <a:gd name="T95" fmla="*/ 99 h 180"/>
                <a:gd name="T96" fmla="*/ 58 w 174"/>
                <a:gd name="T97" fmla="*/ 94 h 180"/>
                <a:gd name="T98" fmla="*/ 62 w 174"/>
                <a:gd name="T99" fmla="*/ 91 h 180"/>
                <a:gd name="T100" fmla="*/ 68 w 174"/>
                <a:gd name="T101" fmla="*/ 84 h 180"/>
                <a:gd name="T102" fmla="*/ 73 w 174"/>
                <a:gd name="T103" fmla="*/ 60 h 180"/>
                <a:gd name="T104" fmla="*/ 116 w 174"/>
                <a:gd name="T105" fmla="*/ 24 h 180"/>
                <a:gd name="T106" fmla="*/ 116 w 174"/>
                <a:gd name="T107" fmla="*/ 20 h 180"/>
                <a:gd name="T108" fmla="*/ 119 w 174"/>
                <a:gd name="T109" fmla="*/ 18 h 180"/>
                <a:gd name="T110" fmla="*/ 121 w 174"/>
                <a:gd name="T111" fmla="*/ 18 h 180"/>
                <a:gd name="T112" fmla="*/ 124 w 174"/>
                <a:gd name="T113" fmla="*/ 18 h 180"/>
                <a:gd name="T114" fmla="*/ 127 w 174"/>
                <a:gd name="T115" fmla="*/ 16 h 180"/>
                <a:gd name="T116" fmla="*/ 131 w 174"/>
                <a:gd name="T117" fmla="*/ 16 h 180"/>
                <a:gd name="T118" fmla="*/ 133 w 174"/>
                <a:gd name="T119" fmla="*/ 16 h 180"/>
                <a:gd name="T120" fmla="*/ 153 w 174"/>
                <a:gd name="T121" fmla="*/ 0 h 180"/>
                <a:gd name="T122" fmla="*/ 164 w 174"/>
                <a:gd name="T123" fmla="*/ 8 h 180"/>
                <a:gd name="T124" fmla="*/ 164 w 174"/>
                <a:gd name="T125" fmla="*/ 1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4" h="180">
                  <a:moveTo>
                    <a:pt x="164" y="17"/>
                  </a:moveTo>
                  <a:lnTo>
                    <a:pt x="164" y="18"/>
                  </a:lnTo>
                  <a:lnTo>
                    <a:pt x="164" y="19"/>
                  </a:lnTo>
                  <a:lnTo>
                    <a:pt x="164" y="23"/>
                  </a:lnTo>
                  <a:lnTo>
                    <a:pt x="174" y="23"/>
                  </a:lnTo>
                  <a:lnTo>
                    <a:pt x="174" y="25"/>
                  </a:lnTo>
                  <a:lnTo>
                    <a:pt x="174" y="35"/>
                  </a:lnTo>
                  <a:lnTo>
                    <a:pt x="174" y="42"/>
                  </a:lnTo>
                  <a:lnTo>
                    <a:pt x="173" y="57"/>
                  </a:lnTo>
                  <a:lnTo>
                    <a:pt x="164" y="55"/>
                  </a:lnTo>
                  <a:lnTo>
                    <a:pt x="163" y="91"/>
                  </a:lnTo>
                  <a:lnTo>
                    <a:pt x="162" y="91"/>
                  </a:lnTo>
                  <a:lnTo>
                    <a:pt x="162" y="95"/>
                  </a:lnTo>
                  <a:lnTo>
                    <a:pt x="162" y="101"/>
                  </a:lnTo>
                  <a:lnTo>
                    <a:pt x="162" y="105"/>
                  </a:lnTo>
                  <a:lnTo>
                    <a:pt x="162" y="109"/>
                  </a:lnTo>
                  <a:lnTo>
                    <a:pt x="162" y="110"/>
                  </a:lnTo>
                  <a:lnTo>
                    <a:pt x="162" y="112"/>
                  </a:lnTo>
                  <a:lnTo>
                    <a:pt x="162" y="117"/>
                  </a:lnTo>
                  <a:lnTo>
                    <a:pt x="162" y="118"/>
                  </a:lnTo>
                  <a:lnTo>
                    <a:pt x="162" y="125"/>
                  </a:lnTo>
                  <a:lnTo>
                    <a:pt x="162" y="126"/>
                  </a:lnTo>
                  <a:lnTo>
                    <a:pt x="162" y="180"/>
                  </a:lnTo>
                  <a:lnTo>
                    <a:pt x="160" y="180"/>
                  </a:lnTo>
                  <a:lnTo>
                    <a:pt x="158" y="180"/>
                  </a:lnTo>
                  <a:lnTo>
                    <a:pt x="157" y="180"/>
                  </a:lnTo>
                  <a:lnTo>
                    <a:pt x="156" y="180"/>
                  </a:lnTo>
                  <a:lnTo>
                    <a:pt x="154" y="180"/>
                  </a:lnTo>
                  <a:lnTo>
                    <a:pt x="153" y="180"/>
                  </a:lnTo>
                  <a:lnTo>
                    <a:pt x="152" y="180"/>
                  </a:lnTo>
                  <a:lnTo>
                    <a:pt x="150" y="180"/>
                  </a:lnTo>
                  <a:lnTo>
                    <a:pt x="149" y="180"/>
                  </a:lnTo>
                  <a:lnTo>
                    <a:pt x="147" y="180"/>
                  </a:lnTo>
                  <a:lnTo>
                    <a:pt x="146" y="180"/>
                  </a:lnTo>
                  <a:lnTo>
                    <a:pt x="145" y="180"/>
                  </a:lnTo>
                  <a:lnTo>
                    <a:pt x="144" y="180"/>
                  </a:lnTo>
                  <a:lnTo>
                    <a:pt x="144" y="180"/>
                  </a:lnTo>
                  <a:lnTo>
                    <a:pt x="143" y="180"/>
                  </a:lnTo>
                  <a:lnTo>
                    <a:pt x="140" y="180"/>
                  </a:lnTo>
                  <a:lnTo>
                    <a:pt x="139" y="180"/>
                  </a:lnTo>
                  <a:lnTo>
                    <a:pt x="138" y="180"/>
                  </a:lnTo>
                  <a:lnTo>
                    <a:pt x="136" y="180"/>
                  </a:lnTo>
                  <a:lnTo>
                    <a:pt x="135" y="180"/>
                  </a:lnTo>
                  <a:lnTo>
                    <a:pt x="111" y="180"/>
                  </a:lnTo>
                  <a:lnTo>
                    <a:pt x="107" y="180"/>
                  </a:lnTo>
                  <a:lnTo>
                    <a:pt x="105" y="180"/>
                  </a:lnTo>
                  <a:lnTo>
                    <a:pt x="102" y="180"/>
                  </a:lnTo>
                  <a:lnTo>
                    <a:pt x="96" y="180"/>
                  </a:lnTo>
                  <a:lnTo>
                    <a:pt x="95" y="180"/>
                  </a:lnTo>
                  <a:lnTo>
                    <a:pt x="94" y="180"/>
                  </a:lnTo>
                  <a:lnTo>
                    <a:pt x="93" y="180"/>
                  </a:lnTo>
                  <a:lnTo>
                    <a:pt x="92" y="180"/>
                  </a:lnTo>
                  <a:lnTo>
                    <a:pt x="90" y="180"/>
                  </a:lnTo>
                  <a:lnTo>
                    <a:pt x="89" y="180"/>
                  </a:lnTo>
                  <a:lnTo>
                    <a:pt x="89" y="180"/>
                  </a:lnTo>
                  <a:lnTo>
                    <a:pt x="86" y="180"/>
                  </a:lnTo>
                  <a:lnTo>
                    <a:pt x="84" y="180"/>
                  </a:lnTo>
                  <a:lnTo>
                    <a:pt x="83" y="180"/>
                  </a:lnTo>
                  <a:lnTo>
                    <a:pt x="81" y="180"/>
                  </a:lnTo>
                  <a:lnTo>
                    <a:pt x="79" y="180"/>
                  </a:lnTo>
                  <a:lnTo>
                    <a:pt x="78" y="180"/>
                  </a:lnTo>
                  <a:lnTo>
                    <a:pt x="76" y="180"/>
                  </a:lnTo>
                  <a:lnTo>
                    <a:pt x="75" y="180"/>
                  </a:lnTo>
                  <a:lnTo>
                    <a:pt x="72" y="180"/>
                  </a:lnTo>
                  <a:lnTo>
                    <a:pt x="71" y="180"/>
                  </a:lnTo>
                  <a:lnTo>
                    <a:pt x="70" y="180"/>
                  </a:lnTo>
                  <a:lnTo>
                    <a:pt x="69" y="180"/>
                  </a:lnTo>
                  <a:lnTo>
                    <a:pt x="68" y="180"/>
                  </a:lnTo>
                  <a:lnTo>
                    <a:pt x="67" y="180"/>
                  </a:lnTo>
                  <a:lnTo>
                    <a:pt x="66" y="180"/>
                  </a:lnTo>
                  <a:lnTo>
                    <a:pt x="64" y="180"/>
                  </a:lnTo>
                  <a:lnTo>
                    <a:pt x="63" y="180"/>
                  </a:lnTo>
                  <a:lnTo>
                    <a:pt x="62" y="180"/>
                  </a:lnTo>
                  <a:lnTo>
                    <a:pt x="62" y="180"/>
                  </a:lnTo>
                  <a:lnTo>
                    <a:pt x="61" y="180"/>
                  </a:lnTo>
                  <a:lnTo>
                    <a:pt x="60" y="180"/>
                  </a:lnTo>
                  <a:lnTo>
                    <a:pt x="59" y="180"/>
                  </a:lnTo>
                  <a:lnTo>
                    <a:pt x="58" y="180"/>
                  </a:lnTo>
                  <a:lnTo>
                    <a:pt x="56" y="180"/>
                  </a:lnTo>
                  <a:lnTo>
                    <a:pt x="55" y="180"/>
                  </a:lnTo>
                  <a:lnTo>
                    <a:pt x="54" y="180"/>
                  </a:lnTo>
                  <a:lnTo>
                    <a:pt x="53" y="180"/>
                  </a:lnTo>
                  <a:lnTo>
                    <a:pt x="52" y="180"/>
                  </a:lnTo>
                  <a:lnTo>
                    <a:pt x="51" y="180"/>
                  </a:lnTo>
                  <a:lnTo>
                    <a:pt x="50" y="180"/>
                  </a:lnTo>
                  <a:lnTo>
                    <a:pt x="49" y="180"/>
                  </a:lnTo>
                  <a:lnTo>
                    <a:pt x="47" y="180"/>
                  </a:lnTo>
                  <a:lnTo>
                    <a:pt x="45" y="180"/>
                  </a:lnTo>
                  <a:lnTo>
                    <a:pt x="44" y="180"/>
                  </a:lnTo>
                  <a:lnTo>
                    <a:pt x="43" y="180"/>
                  </a:lnTo>
                  <a:lnTo>
                    <a:pt x="42" y="180"/>
                  </a:lnTo>
                  <a:lnTo>
                    <a:pt x="41" y="180"/>
                  </a:lnTo>
                  <a:lnTo>
                    <a:pt x="40" y="180"/>
                  </a:lnTo>
                  <a:lnTo>
                    <a:pt x="38" y="180"/>
                  </a:lnTo>
                  <a:lnTo>
                    <a:pt x="37" y="180"/>
                  </a:lnTo>
                  <a:lnTo>
                    <a:pt x="36" y="180"/>
                  </a:lnTo>
                  <a:lnTo>
                    <a:pt x="35" y="180"/>
                  </a:lnTo>
                  <a:lnTo>
                    <a:pt x="35" y="180"/>
                  </a:lnTo>
                  <a:lnTo>
                    <a:pt x="34" y="180"/>
                  </a:lnTo>
                  <a:lnTo>
                    <a:pt x="33" y="180"/>
                  </a:lnTo>
                  <a:lnTo>
                    <a:pt x="30" y="180"/>
                  </a:lnTo>
                  <a:lnTo>
                    <a:pt x="29" y="180"/>
                  </a:lnTo>
                  <a:lnTo>
                    <a:pt x="28" y="180"/>
                  </a:lnTo>
                  <a:lnTo>
                    <a:pt x="27" y="180"/>
                  </a:lnTo>
                  <a:lnTo>
                    <a:pt x="25" y="180"/>
                  </a:lnTo>
                  <a:lnTo>
                    <a:pt x="21" y="180"/>
                  </a:lnTo>
                  <a:lnTo>
                    <a:pt x="20" y="180"/>
                  </a:lnTo>
                  <a:lnTo>
                    <a:pt x="20" y="179"/>
                  </a:lnTo>
                  <a:lnTo>
                    <a:pt x="20" y="178"/>
                  </a:lnTo>
                  <a:lnTo>
                    <a:pt x="19" y="177"/>
                  </a:lnTo>
                  <a:lnTo>
                    <a:pt x="20" y="177"/>
                  </a:lnTo>
                  <a:lnTo>
                    <a:pt x="19" y="176"/>
                  </a:lnTo>
                  <a:lnTo>
                    <a:pt x="19" y="175"/>
                  </a:lnTo>
                  <a:lnTo>
                    <a:pt x="19" y="173"/>
                  </a:lnTo>
                  <a:lnTo>
                    <a:pt x="19" y="172"/>
                  </a:lnTo>
                  <a:lnTo>
                    <a:pt x="18" y="172"/>
                  </a:lnTo>
                  <a:lnTo>
                    <a:pt x="17" y="172"/>
                  </a:lnTo>
                  <a:lnTo>
                    <a:pt x="17" y="171"/>
                  </a:lnTo>
                  <a:lnTo>
                    <a:pt x="16" y="171"/>
                  </a:lnTo>
                  <a:lnTo>
                    <a:pt x="15" y="171"/>
                  </a:lnTo>
                  <a:lnTo>
                    <a:pt x="13" y="171"/>
                  </a:lnTo>
                  <a:lnTo>
                    <a:pt x="13" y="170"/>
                  </a:lnTo>
                  <a:lnTo>
                    <a:pt x="12" y="169"/>
                  </a:lnTo>
                  <a:lnTo>
                    <a:pt x="12" y="168"/>
                  </a:lnTo>
                  <a:lnTo>
                    <a:pt x="12" y="167"/>
                  </a:lnTo>
                  <a:lnTo>
                    <a:pt x="11" y="167"/>
                  </a:lnTo>
                  <a:lnTo>
                    <a:pt x="11" y="165"/>
                  </a:lnTo>
                  <a:lnTo>
                    <a:pt x="11" y="164"/>
                  </a:lnTo>
                  <a:lnTo>
                    <a:pt x="11" y="164"/>
                  </a:lnTo>
                  <a:lnTo>
                    <a:pt x="12" y="163"/>
                  </a:lnTo>
                  <a:lnTo>
                    <a:pt x="13" y="162"/>
                  </a:lnTo>
                  <a:lnTo>
                    <a:pt x="15" y="161"/>
                  </a:lnTo>
                  <a:lnTo>
                    <a:pt x="13" y="160"/>
                  </a:lnTo>
                  <a:lnTo>
                    <a:pt x="13" y="159"/>
                  </a:lnTo>
                  <a:lnTo>
                    <a:pt x="15" y="159"/>
                  </a:lnTo>
                  <a:lnTo>
                    <a:pt x="13" y="158"/>
                  </a:lnTo>
                  <a:lnTo>
                    <a:pt x="13" y="156"/>
                  </a:lnTo>
                  <a:lnTo>
                    <a:pt x="12" y="156"/>
                  </a:lnTo>
                  <a:lnTo>
                    <a:pt x="12" y="155"/>
                  </a:lnTo>
                  <a:lnTo>
                    <a:pt x="11" y="155"/>
                  </a:lnTo>
                  <a:lnTo>
                    <a:pt x="11" y="154"/>
                  </a:lnTo>
                  <a:lnTo>
                    <a:pt x="10" y="153"/>
                  </a:lnTo>
                  <a:lnTo>
                    <a:pt x="9" y="153"/>
                  </a:lnTo>
                  <a:lnTo>
                    <a:pt x="9" y="152"/>
                  </a:lnTo>
                  <a:lnTo>
                    <a:pt x="8" y="152"/>
                  </a:lnTo>
                  <a:lnTo>
                    <a:pt x="8" y="151"/>
                  </a:lnTo>
                  <a:lnTo>
                    <a:pt x="8" y="151"/>
                  </a:lnTo>
                  <a:lnTo>
                    <a:pt x="8" y="150"/>
                  </a:lnTo>
                  <a:lnTo>
                    <a:pt x="7" y="151"/>
                  </a:lnTo>
                  <a:lnTo>
                    <a:pt x="6" y="151"/>
                  </a:lnTo>
                  <a:lnTo>
                    <a:pt x="4" y="151"/>
                  </a:lnTo>
                  <a:lnTo>
                    <a:pt x="4" y="150"/>
                  </a:lnTo>
                  <a:lnTo>
                    <a:pt x="3" y="150"/>
                  </a:lnTo>
                  <a:lnTo>
                    <a:pt x="2" y="150"/>
                  </a:lnTo>
                  <a:lnTo>
                    <a:pt x="1" y="150"/>
                  </a:lnTo>
                  <a:lnTo>
                    <a:pt x="0" y="150"/>
                  </a:lnTo>
                  <a:lnTo>
                    <a:pt x="1" y="148"/>
                  </a:lnTo>
                  <a:lnTo>
                    <a:pt x="2" y="147"/>
                  </a:lnTo>
                  <a:lnTo>
                    <a:pt x="3" y="146"/>
                  </a:lnTo>
                  <a:lnTo>
                    <a:pt x="4" y="145"/>
                  </a:lnTo>
                  <a:lnTo>
                    <a:pt x="6" y="144"/>
                  </a:lnTo>
                  <a:lnTo>
                    <a:pt x="7" y="143"/>
                  </a:lnTo>
                  <a:lnTo>
                    <a:pt x="8" y="142"/>
                  </a:lnTo>
                  <a:lnTo>
                    <a:pt x="9" y="141"/>
                  </a:lnTo>
                  <a:lnTo>
                    <a:pt x="10" y="139"/>
                  </a:lnTo>
                  <a:lnTo>
                    <a:pt x="11" y="138"/>
                  </a:lnTo>
                  <a:lnTo>
                    <a:pt x="12" y="137"/>
                  </a:lnTo>
                  <a:lnTo>
                    <a:pt x="21" y="129"/>
                  </a:lnTo>
                  <a:lnTo>
                    <a:pt x="23" y="128"/>
                  </a:lnTo>
                  <a:lnTo>
                    <a:pt x="24" y="127"/>
                  </a:lnTo>
                  <a:lnTo>
                    <a:pt x="25" y="126"/>
                  </a:lnTo>
                  <a:lnTo>
                    <a:pt x="26" y="125"/>
                  </a:lnTo>
                  <a:lnTo>
                    <a:pt x="27" y="124"/>
                  </a:lnTo>
                  <a:lnTo>
                    <a:pt x="28" y="122"/>
                  </a:lnTo>
                  <a:lnTo>
                    <a:pt x="30" y="120"/>
                  </a:lnTo>
                  <a:lnTo>
                    <a:pt x="32" y="120"/>
                  </a:lnTo>
                  <a:lnTo>
                    <a:pt x="34" y="118"/>
                  </a:lnTo>
                  <a:lnTo>
                    <a:pt x="35" y="116"/>
                  </a:lnTo>
                  <a:lnTo>
                    <a:pt x="36" y="114"/>
                  </a:lnTo>
                  <a:lnTo>
                    <a:pt x="37" y="113"/>
                  </a:lnTo>
                  <a:lnTo>
                    <a:pt x="38" y="112"/>
                  </a:lnTo>
                  <a:lnTo>
                    <a:pt x="38" y="111"/>
                  </a:lnTo>
                  <a:lnTo>
                    <a:pt x="41" y="110"/>
                  </a:lnTo>
                  <a:lnTo>
                    <a:pt x="43" y="109"/>
                  </a:lnTo>
                  <a:lnTo>
                    <a:pt x="44" y="108"/>
                  </a:lnTo>
                  <a:lnTo>
                    <a:pt x="45" y="107"/>
                  </a:lnTo>
                  <a:lnTo>
                    <a:pt x="46" y="105"/>
                  </a:lnTo>
                  <a:lnTo>
                    <a:pt x="47" y="104"/>
                  </a:lnTo>
                  <a:lnTo>
                    <a:pt x="49" y="103"/>
                  </a:lnTo>
                  <a:lnTo>
                    <a:pt x="50" y="102"/>
                  </a:lnTo>
                  <a:lnTo>
                    <a:pt x="52" y="100"/>
                  </a:lnTo>
                  <a:lnTo>
                    <a:pt x="53" y="99"/>
                  </a:lnTo>
                  <a:lnTo>
                    <a:pt x="54" y="99"/>
                  </a:lnTo>
                  <a:lnTo>
                    <a:pt x="56" y="96"/>
                  </a:lnTo>
                  <a:lnTo>
                    <a:pt x="58" y="95"/>
                  </a:lnTo>
                  <a:lnTo>
                    <a:pt x="58" y="94"/>
                  </a:lnTo>
                  <a:lnTo>
                    <a:pt x="59" y="94"/>
                  </a:lnTo>
                  <a:lnTo>
                    <a:pt x="60" y="92"/>
                  </a:lnTo>
                  <a:lnTo>
                    <a:pt x="61" y="92"/>
                  </a:lnTo>
                  <a:lnTo>
                    <a:pt x="62" y="91"/>
                  </a:lnTo>
                  <a:lnTo>
                    <a:pt x="62" y="89"/>
                  </a:lnTo>
                  <a:lnTo>
                    <a:pt x="64" y="87"/>
                  </a:lnTo>
                  <a:lnTo>
                    <a:pt x="66" y="86"/>
                  </a:lnTo>
                  <a:lnTo>
                    <a:pt x="68" y="84"/>
                  </a:lnTo>
                  <a:lnTo>
                    <a:pt x="69" y="83"/>
                  </a:lnTo>
                  <a:lnTo>
                    <a:pt x="71" y="82"/>
                  </a:lnTo>
                  <a:lnTo>
                    <a:pt x="73" y="79"/>
                  </a:lnTo>
                  <a:lnTo>
                    <a:pt x="73" y="60"/>
                  </a:lnTo>
                  <a:lnTo>
                    <a:pt x="73" y="59"/>
                  </a:lnTo>
                  <a:lnTo>
                    <a:pt x="73" y="24"/>
                  </a:lnTo>
                  <a:lnTo>
                    <a:pt x="105" y="24"/>
                  </a:lnTo>
                  <a:lnTo>
                    <a:pt x="116" y="24"/>
                  </a:lnTo>
                  <a:lnTo>
                    <a:pt x="116" y="24"/>
                  </a:lnTo>
                  <a:lnTo>
                    <a:pt x="116" y="23"/>
                  </a:lnTo>
                  <a:lnTo>
                    <a:pt x="116" y="21"/>
                  </a:lnTo>
                  <a:lnTo>
                    <a:pt x="116" y="20"/>
                  </a:lnTo>
                  <a:lnTo>
                    <a:pt x="116" y="19"/>
                  </a:lnTo>
                  <a:lnTo>
                    <a:pt x="118" y="19"/>
                  </a:lnTo>
                  <a:lnTo>
                    <a:pt x="118" y="18"/>
                  </a:lnTo>
                  <a:lnTo>
                    <a:pt x="119" y="18"/>
                  </a:lnTo>
                  <a:lnTo>
                    <a:pt x="120" y="18"/>
                  </a:lnTo>
                  <a:lnTo>
                    <a:pt x="120" y="19"/>
                  </a:lnTo>
                  <a:lnTo>
                    <a:pt x="120" y="18"/>
                  </a:lnTo>
                  <a:lnTo>
                    <a:pt x="121" y="18"/>
                  </a:lnTo>
                  <a:lnTo>
                    <a:pt x="121" y="17"/>
                  </a:lnTo>
                  <a:lnTo>
                    <a:pt x="122" y="18"/>
                  </a:lnTo>
                  <a:lnTo>
                    <a:pt x="123" y="18"/>
                  </a:lnTo>
                  <a:lnTo>
                    <a:pt x="124" y="18"/>
                  </a:lnTo>
                  <a:lnTo>
                    <a:pt x="126" y="18"/>
                  </a:lnTo>
                  <a:lnTo>
                    <a:pt x="126" y="17"/>
                  </a:lnTo>
                  <a:lnTo>
                    <a:pt x="126" y="16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29" y="16"/>
                  </a:lnTo>
                  <a:lnTo>
                    <a:pt x="130" y="16"/>
                  </a:lnTo>
                  <a:lnTo>
                    <a:pt x="131" y="16"/>
                  </a:lnTo>
                  <a:lnTo>
                    <a:pt x="131" y="15"/>
                  </a:lnTo>
                  <a:lnTo>
                    <a:pt x="132" y="15"/>
                  </a:lnTo>
                  <a:lnTo>
                    <a:pt x="133" y="15"/>
                  </a:lnTo>
                  <a:lnTo>
                    <a:pt x="133" y="16"/>
                  </a:lnTo>
                  <a:lnTo>
                    <a:pt x="135" y="17"/>
                  </a:lnTo>
                  <a:lnTo>
                    <a:pt x="135" y="18"/>
                  </a:lnTo>
                  <a:lnTo>
                    <a:pt x="141" y="11"/>
                  </a:lnTo>
                  <a:lnTo>
                    <a:pt x="153" y="0"/>
                  </a:lnTo>
                  <a:lnTo>
                    <a:pt x="163" y="0"/>
                  </a:lnTo>
                  <a:lnTo>
                    <a:pt x="164" y="0"/>
                  </a:lnTo>
                  <a:lnTo>
                    <a:pt x="164" y="7"/>
                  </a:lnTo>
                  <a:lnTo>
                    <a:pt x="164" y="8"/>
                  </a:lnTo>
                  <a:lnTo>
                    <a:pt x="164" y="9"/>
                  </a:lnTo>
                  <a:lnTo>
                    <a:pt x="164" y="10"/>
                  </a:lnTo>
                  <a:lnTo>
                    <a:pt x="164" y="11"/>
                  </a:lnTo>
                  <a:lnTo>
                    <a:pt x="164" y="12"/>
                  </a:lnTo>
                  <a:lnTo>
                    <a:pt x="164" y="14"/>
                  </a:lnTo>
                  <a:lnTo>
                    <a:pt x="164" y="15"/>
                  </a:lnTo>
                  <a:lnTo>
                    <a:pt x="164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8" name="Freeform 95">
              <a:extLst>
                <a:ext uri="{FF2B5EF4-FFF2-40B4-BE49-F238E27FC236}">
                  <a16:creationId xmlns:a16="http://schemas.microsoft.com/office/drawing/2014/main" id="{556271F0-6F68-943F-85FD-793623B99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013" y="2798763"/>
              <a:ext cx="503238" cy="422275"/>
            </a:xfrm>
            <a:custGeom>
              <a:avLst/>
              <a:gdLst>
                <a:gd name="T0" fmla="*/ 272 w 317"/>
                <a:gd name="T1" fmla="*/ 14 h 266"/>
                <a:gd name="T2" fmla="*/ 279 w 317"/>
                <a:gd name="T3" fmla="*/ 14 h 266"/>
                <a:gd name="T4" fmla="*/ 291 w 317"/>
                <a:gd name="T5" fmla="*/ 12 h 266"/>
                <a:gd name="T6" fmla="*/ 301 w 317"/>
                <a:gd name="T7" fmla="*/ 17 h 266"/>
                <a:gd name="T8" fmla="*/ 308 w 317"/>
                <a:gd name="T9" fmla="*/ 27 h 266"/>
                <a:gd name="T10" fmla="*/ 313 w 317"/>
                <a:gd name="T11" fmla="*/ 37 h 266"/>
                <a:gd name="T12" fmla="*/ 315 w 317"/>
                <a:gd name="T13" fmla="*/ 48 h 266"/>
                <a:gd name="T14" fmla="*/ 292 w 317"/>
                <a:gd name="T15" fmla="*/ 75 h 266"/>
                <a:gd name="T16" fmla="*/ 261 w 317"/>
                <a:gd name="T17" fmla="*/ 108 h 266"/>
                <a:gd name="T18" fmla="*/ 254 w 317"/>
                <a:gd name="T19" fmla="*/ 117 h 266"/>
                <a:gd name="T20" fmla="*/ 253 w 317"/>
                <a:gd name="T21" fmla="*/ 126 h 266"/>
                <a:gd name="T22" fmla="*/ 254 w 317"/>
                <a:gd name="T23" fmla="*/ 137 h 266"/>
                <a:gd name="T24" fmla="*/ 252 w 317"/>
                <a:gd name="T25" fmla="*/ 151 h 266"/>
                <a:gd name="T26" fmla="*/ 244 w 317"/>
                <a:gd name="T27" fmla="*/ 161 h 266"/>
                <a:gd name="T28" fmla="*/ 235 w 317"/>
                <a:gd name="T29" fmla="*/ 162 h 266"/>
                <a:gd name="T30" fmla="*/ 224 w 317"/>
                <a:gd name="T31" fmla="*/ 168 h 266"/>
                <a:gd name="T32" fmla="*/ 220 w 317"/>
                <a:gd name="T33" fmla="*/ 176 h 266"/>
                <a:gd name="T34" fmla="*/ 215 w 317"/>
                <a:gd name="T35" fmla="*/ 166 h 266"/>
                <a:gd name="T36" fmla="*/ 206 w 317"/>
                <a:gd name="T37" fmla="*/ 167 h 266"/>
                <a:gd name="T38" fmla="*/ 209 w 317"/>
                <a:gd name="T39" fmla="*/ 176 h 266"/>
                <a:gd name="T40" fmla="*/ 204 w 317"/>
                <a:gd name="T41" fmla="*/ 185 h 266"/>
                <a:gd name="T42" fmla="*/ 194 w 317"/>
                <a:gd name="T43" fmla="*/ 189 h 266"/>
                <a:gd name="T44" fmla="*/ 189 w 317"/>
                <a:gd name="T45" fmla="*/ 200 h 266"/>
                <a:gd name="T46" fmla="*/ 185 w 317"/>
                <a:gd name="T47" fmla="*/ 201 h 266"/>
                <a:gd name="T48" fmla="*/ 174 w 317"/>
                <a:gd name="T49" fmla="*/ 204 h 266"/>
                <a:gd name="T50" fmla="*/ 168 w 317"/>
                <a:gd name="T51" fmla="*/ 218 h 266"/>
                <a:gd name="T52" fmla="*/ 162 w 317"/>
                <a:gd name="T53" fmla="*/ 228 h 266"/>
                <a:gd name="T54" fmla="*/ 155 w 317"/>
                <a:gd name="T55" fmla="*/ 237 h 266"/>
                <a:gd name="T56" fmla="*/ 145 w 317"/>
                <a:gd name="T57" fmla="*/ 240 h 266"/>
                <a:gd name="T58" fmla="*/ 137 w 317"/>
                <a:gd name="T59" fmla="*/ 242 h 266"/>
                <a:gd name="T60" fmla="*/ 128 w 317"/>
                <a:gd name="T61" fmla="*/ 245 h 266"/>
                <a:gd name="T62" fmla="*/ 117 w 317"/>
                <a:gd name="T63" fmla="*/ 247 h 266"/>
                <a:gd name="T64" fmla="*/ 108 w 317"/>
                <a:gd name="T65" fmla="*/ 253 h 266"/>
                <a:gd name="T66" fmla="*/ 94 w 317"/>
                <a:gd name="T67" fmla="*/ 252 h 266"/>
                <a:gd name="T68" fmla="*/ 81 w 317"/>
                <a:gd name="T69" fmla="*/ 257 h 266"/>
                <a:gd name="T70" fmla="*/ 74 w 317"/>
                <a:gd name="T71" fmla="*/ 262 h 266"/>
                <a:gd name="T72" fmla="*/ 64 w 317"/>
                <a:gd name="T73" fmla="*/ 262 h 266"/>
                <a:gd name="T74" fmla="*/ 56 w 317"/>
                <a:gd name="T75" fmla="*/ 264 h 266"/>
                <a:gd name="T76" fmla="*/ 52 w 317"/>
                <a:gd name="T77" fmla="*/ 263 h 266"/>
                <a:gd name="T78" fmla="*/ 46 w 317"/>
                <a:gd name="T79" fmla="*/ 261 h 266"/>
                <a:gd name="T80" fmla="*/ 40 w 317"/>
                <a:gd name="T81" fmla="*/ 259 h 266"/>
                <a:gd name="T82" fmla="*/ 35 w 317"/>
                <a:gd name="T83" fmla="*/ 257 h 266"/>
                <a:gd name="T84" fmla="*/ 29 w 317"/>
                <a:gd name="T85" fmla="*/ 249 h 266"/>
                <a:gd name="T86" fmla="*/ 22 w 317"/>
                <a:gd name="T87" fmla="*/ 243 h 266"/>
                <a:gd name="T88" fmla="*/ 17 w 317"/>
                <a:gd name="T89" fmla="*/ 234 h 266"/>
                <a:gd name="T90" fmla="*/ 17 w 317"/>
                <a:gd name="T91" fmla="*/ 227 h 266"/>
                <a:gd name="T92" fmla="*/ 13 w 317"/>
                <a:gd name="T93" fmla="*/ 215 h 266"/>
                <a:gd name="T94" fmla="*/ 6 w 317"/>
                <a:gd name="T95" fmla="*/ 204 h 266"/>
                <a:gd name="T96" fmla="*/ 0 w 317"/>
                <a:gd name="T97" fmla="*/ 198 h 266"/>
                <a:gd name="T98" fmla="*/ 13 w 317"/>
                <a:gd name="T99" fmla="*/ 180 h 266"/>
                <a:gd name="T100" fmla="*/ 29 w 317"/>
                <a:gd name="T101" fmla="*/ 176 h 266"/>
                <a:gd name="T102" fmla="*/ 40 w 317"/>
                <a:gd name="T103" fmla="*/ 172 h 266"/>
                <a:gd name="T104" fmla="*/ 52 w 317"/>
                <a:gd name="T105" fmla="*/ 164 h 266"/>
                <a:gd name="T106" fmla="*/ 67 w 317"/>
                <a:gd name="T107" fmla="*/ 162 h 266"/>
                <a:gd name="T108" fmla="*/ 80 w 317"/>
                <a:gd name="T109" fmla="*/ 161 h 266"/>
                <a:gd name="T110" fmla="*/ 91 w 317"/>
                <a:gd name="T111" fmla="*/ 160 h 266"/>
                <a:gd name="T112" fmla="*/ 104 w 317"/>
                <a:gd name="T113" fmla="*/ 155 h 266"/>
                <a:gd name="T114" fmla="*/ 169 w 317"/>
                <a:gd name="T115" fmla="*/ 95 h 266"/>
                <a:gd name="T116" fmla="*/ 203 w 317"/>
                <a:gd name="T117" fmla="*/ 54 h 266"/>
                <a:gd name="T118" fmla="*/ 226 w 317"/>
                <a:gd name="T119" fmla="*/ 32 h 266"/>
                <a:gd name="T120" fmla="*/ 253 w 317"/>
                <a:gd name="T121" fmla="*/ 3 h 266"/>
                <a:gd name="T122" fmla="*/ 262 w 317"/>
                <a:gd name="T123" fmla="*/ 9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7" h="266">
                  <a:moveTo>
                    <a:pt x="264" y="10"/>
                  </a:moveTo>
                  <a:lnTo>
                    <a:pt x="265" y="11"/>
                  </a:lnTo>
                  <a:lnTo>
                    <a:pt x="266" y="11"/>
                  </a:lnTo>
                  <a:lnTo>
                    <a:pt x="266" y="12"/>
                  </a:lnTo>
                  <a:lnTo>
                    <a:pt x="268" y="12"/>
                  </a:lnTo>
                  <a:lnTo>
                    <a:pt x="268" y="14"/>
                  </a:lnTo>
                  <a:lnTo>
                    <a:pt x="268" y="14"/>
                  </a:lnTo>
                  <a:lnTo>
                    <a:pt x="269" y="14"/>
                  </a:lnTo>
                  <a:lnTo>
                    <a:pt x="269" y="14"/>
                  </a:lnTo>
                  <a:lnTo>
                    <a:pt x="270" y="14"/>
                  </a:lnTo>
                  <a:lnTo>
                    <a:pt x="271" y="14"/>
                  </a:lnTo>
                  <a:lnTo>
                    <a:pt x="272" y="14"/>
                  </a:lnTo>
                  <a:lnTo>
                    <a:pt x="272" y="14"/>
                  </a:lnTo>
                  <a:lnTo>
                    <a:pt x="273" y="14"/>
                  </a:lnTo>
                  <a:lnTo>
                    <a:pt x="273" y="15"/>
                  </a:lnTo>
                  <a:lnTo>
                    <a:pt x="274" y="15"/>
                  </a:lnTo>
                  <a:lnTo>
                    <a:pt x="274" y="16"/>
                  </a:lnTo>
                  <a:lnTo>
                    <a:pt x="274" y="16"/>
                  </a:lnTo>
                  <a:lnTo>
                    <a:pt x="275" y="16"/>
                  </a:lnTo>
                  <a:lnTo>
                    <a:pt x="275" y="17"/>
                  </a:lnTo>
                  <a:lnTo>
                    <a:pt x="277" y="16"/>
                  </a:lnTo>
                  <a:lnTo>
                    <a:pt x="277" y="15"/>
                  </a:lnTo>
                  <a:lnTo>
                    <a:pt x="278" y="15"/>
                  </a:lnTo>
                  <a:lnTo>
                    <a:pt x="278" y="14"/>
                  </a:lnTo>
                  <a:lnTo>
                    <a:pt x="279" y="14"/>
                  </a:lnTo>
                  <a:lnTo>
                    <a:pt x="279" y="14"/>
                  </a:lnTo>
                  <a:lnTo>
                    <a:pt x="279" y="12"/>
                  </a:lnTo>
                  <a:lnTo>
                    <a:pt x="280" y="11"/>
                  </a:lnTo>
                  <a:lnTo>
                    <a:pt x="281" y="11"/>
                  </a:lnTo>
                  <a:lnTo>
                    <a:pt x="282" y="11"/>
                  </a:lnTo>
                  <a:lnTo>
                    <a:pt x="283" y="11"/>
                  </a:lnTo>
                  <a:lnTo>
                    <a:pt x="284" y="12"/>
                  </a:lnTo>
                  <a:lnTo>
                    <a:pt x="286" y="11"/>
                  </a:lnTo>
                  <a:lnTo>
                    <a:pt x="287" y="11"/>
                  </a:lnTo>
                  <a:lnTo>
                    <a:pt x="288" y="11"/>
                  </a:lnTo>
                  <a:lnTo>
                    <a:pt x="289" y="11"/>
                  </a:lnTo>
                  <a:lnTo>
                    <a:pt x="289" y="12"/>
                  </a:lnTo>
                  <a:lnTo>
                    <a:pt x="290" y="12"/>
                  </a:lnTo>
                  <a:lnTo>
                    <a:pt x="291" y="12"/>
                  </a:lnTo>
                  <a:lnTo>
                    <a:pt x="292" y="12"/>
                  </a:lnTo>
                  <a:lnTo>
                    <a:pt x="294" y="11"/>
                  </a:lnTo>
                  <a:lnTo>
                    <a:pt x="294" y="12"/>
                  </a:lnTo>
                  <a:lnTo>
                    <a:pt x="295" y="12"/>
                  </a:lnTo>
                  <a:lnTo>
                    <a:pt x="296" y="12"/>
                  </a:lnTo>
                  <a:lnTo>
                    <a:pt x="297" y="12"/>
                  </a:lnTo>
                  <a:lnTo>
                    <a:pt x="297" y="14"/>
                  </a:lnTo>
                  <a:lnTo>
                    <a:pt x="298" y="14"/>
                  </a:lnTo>
                  <a:lnTo>
                    <a:pt x="299" y="14"/>
                  </a:lnTo>
                  <a:lnTo>
                    <a:pt x="299" y="15"/>
                  </a:lnTo>
                  <a:lnTo>
                    <a:pt x="300" y="16"/>
                  </a:lnTo>
                  <a:lnTo>
                    <a:pt x="300" y="17"/>
                  </a:lnTo>
                  <a:lnTo>
                    <a:pt x="301" y="17"/>
                  </a:lnTo>
                  <a:lnTo>
                    <a:pt x="301" y="18"/>
                  </a:lnTo>
                  <a:lnTo>
                    <a:pt x="301" y="19"/>
                  </a:lnTo>
                  <a:lnTo>
                    <a:pt x="303" y="19"/>
                  </a:lnTo>
                  <a:lnTo>
                    <a:pt x="303" y="20"/>
                  </a:lnTo>
                  <a:lnTo>
                    <a:pt x="304" y="20"/>
                  </a:lnTo>
                  <a:lnTo>
                    <a:pt x="304" y="22"/>
                  </a:lnTo>
                  <a:lnTo>
                    <a:pt x="305" y="22"/>
                  </a:lnTo>
                  <a:lnTo>
                    <a:pt x="306" y="23"/>
                  </a:lnTo>
                  <a:lnTo>
                    <a:pt x="306" y="24"/>
                  </a:lnTo>
                  <a:lnTo>
                    <a:pt x="307" y="24"/>
                  </a:lnTo>
                  <a:lnTo>
                    <a:pt x="307" y="25"/>
                  </a:lnTo>
                  <a:lnTo>
                    <a:pt x="308" y="26"/>
                  </a:lnTo>
                  <a:lnTo>
                    <a:pt x="308" y="27"/>
                  </a:lnTo>
                  <a:lnTo>
                    <a:pt x="308" y="28"/>
                  </a:lnTo>
                  <a:lnTo>
                    <a:pt x="308" y="29"/>
                  </a:lnTo>
                  <a:lnTo>
                    <a:pt x="309" y="31"/>
                  </a:lnTo>
                  <a:lnTo>
                    <a:pt x="308" y="31"/>
                  </a:lnTo>
                  <a:lnTo>
                    <a:pt x="308" y="32"/>
                  </a:lnTo>
                  <a:lnTo>
                    <a:pt x="308" y="33"/>
                  </a:lnTo>
                  <a:lnTo>
                    <a:pt x="309" y="33"/>
                  </a:lnTo>
                  <a:lnTo>
                    <a:pt x="309" y="34"/>
                  </a:lnTo>
                  <a:lnTo>
                    <a:pt x="311" y="34"/>
                  </a:lnTo>
                  <a:lnTo>
                    <a:pt x="311" y="35"/>
                  </a:lnTo>
                  <a:lnTo>
                    <a:pt x="311" y="36"/>
                  </a:lnTo>
                  <a:lnTo>
                    <a:pt x="312" y="37"/>
                  </a:lnTo>
                  <a:lnTo>
                    <a:pt x="313" y="37"/>
                  </a:lnTo>
                  <a:lnTo>
                    <a:pt x="313" y="39"/>
                  </a:lnTo>
                  <a:lnTo>
                    <a:pt x="314" y="39"/>
                  </a:lnTo>
                  <a:lnTo>
                    <a:pt x="314" y="40"/>
                  </a:lnTo>
                  <a:lnTo>
                    <a:pt x="315" y="40"/>
                  </a:lnTo>
                  <a:lnTo>
                    <a:pt x="315" y="41"/>
                  </a:lnTo>
                  <a:lnTo>
                    <a:pt x="315" y="41"/>
                  </a:lnTo>
                  <a:lnTo>
                    <a:pt x="315" y="42"/>
                  </a:lnTo>
                  <a:lnTo>
                    <a:pt x="315" y="43"/>
                  </a:lnTo>
                  <a:lnTo>
                    <a:pt x="315" y="44"/>
                  </a:lnTo>
                  <a:lnTo>
                    <a:pt x="314" y="44"/>
                  </a:lnTo>
                  <a:lnTo>
                    <a:pt x="314" y="45"/>
                  </a:lnTo>
                  <a:lnTo>
                    <a:pt x="315" y="46"/>
                  </a:lnTo>
                  <a:lnTo>
                    <a:pt x="315" y="48"/>
                  </a:lnTo>
                  <a:lnTo>
                    <a:pt x="316" y="48"/>
                  </a:lnTo>
                  <a:lnTo>
                    <a:pt x="316" y="49"/>
                  </a:lnTo>
                  <a:lnTo>
                    <a:pt x="316" y="50"/>
                  </a:lnTo>
                  <a:lnTo>
                    <a:pt x="317" y="51"/>
                  </a:lnTo>
                  <a:lnTo>
                    <a:pt x="313" y="54"/>
                  </a:lnTo>
                  <a:lnTo>
                    <a:pt x="308" y="59"/>
                  </a:lnTo>
                  <a:lnTo>
                    <a:pt x="307" y="61"/>
                  </a:lnTo>
                  <a:lnTo>
                    <a:pt x="303" y="65"/>
                  </a:lnTo>
                  <a:lnTo>
                    <a:pt x="301" y="66"/>
                  </a:lnTo>
                  <a:lnTo>
                    <a:pt x="300" y="68"/>
                  </a:lnTo>
                  <a:lnTo>
                    <a:pt x="296" y="73"/>
                  </a:lnTo>
                  <a:lnTo>
                    <a:pt x="295" y="73"/>
                  </a:lnTo>
                  <a:lnTo>
                    <a:pt x="292" y="75"/>
                  </a:lnTo>
                  <a:lnTo>
                    <a:pt x="283" y="84"/>
                  </a:lnTo>
                  <a:lnTo>
                    <a:pt x="282" y="85"/>
                  </a:lnTo>
                  <a:lnTo>
                    <a:pt x="281" y="87"/>
                  </a:lnTo>
                  <a:lnTo>
                    <a:pt x="280" y="87"/>
                  </a:lnTo>
                  <a:lnTo>
                    <a:pt x="278" y="91"/>
                  </a:lnTo>
                  <a:lnTo>
                    <a:pt x="274" y="95"/>
                  </a:lnTo>
                  <a:lnTo>
                    <a:pt x="271" y="97"/>
                  </a:lnTo>
                  <a:lnTo>
                    <a:pt x="270" y="99"/>
                  </a:lnTo>
                  <a:lnTo>
                    <a:pt x="264" y="104"/>
                  </a:lnTo>
                  <a:lnTo>
                    <a:pt x="263" y="105"/>
                  </a:lnTo>
                  <a:lnTo>
                    <a:pt x="262" y="105"/>
                  </a:lnTo>
                  <a:lnTo>
                    <a:pt x="262" y="107"/>
                  </a:lnTo>
                  <a:lnTo>
                    <a:pt x="261" y="108"/>
                  </a:lnTo>
                  <a:lnTo>
                    <a:pt x="260" y="109"/>
                  </a:lnTo>
                  <a:lnTo>
                    <a:pt x="258" y="109"/>
                  </a:lnTo>
                  <a:lnTo>
                    <a:pt x="258" y="110"/>
                  </a:lnTo>
                  <a:lnTo>
                    <a:pt x="257" y="111"/>
                  </a:lnTo>
                  <a:lnTo>
                    <a:pt x="257" y="112"/>
                  </a:lnTo>
                  <a:lnTo>
                    <a:pt x="256" y="112"/>
                  </a:lnTo>
                  <a:lnTo>
                    <a:pt x="256" y="113"/>
                  </a:lnTo>
                  <a:lnTo>
                    <a:pt x="256" y="115"/>
                  </a:lnTo>
                  <a:lnTo>
                    <a:pt x="256" y="116"/>
                  </a:lnTo>
                  <a:lnTo>
                    <a:pt x="255" y="117"/>
                  </a:lnTo>
                  <a:lnTo>
                    <a:pt x="254" y="117"/>
                  </a:lnTo>
                  <a:lnTo>
                    <a:pt x="253" y="117"/>
                  </a:lnTo>
                  <a:lnTo>
                    <a:pt x="254" y="117"/>
                  </a:lnTo>
                  <a:lnTo>
                    <a:pt x="254" y="118"/>
                  </a:lnTo>
                  <a:lnTo>
                    <a:pt x="255" y="119"/>
                  </a:lnTo>
                  <a:lnTo>
                    <a:pt x="255" y="120"/>
                  </a:lnTo>
                  <a:lnTo>
                    <a:pt x="255" y="121"/>
                  </a:lnTo>
                  <a:lnTo>
                    <a:pt x="254" y="121"/>
                  </a:lnTo>
                  <a:lnTo>
                    <a:pt x="253" y="121"/>
                  </a:lnTo>
                  <a:lnTo>
                    <a:pt x="253" y="122"/>
                  </a:lnTo>
                  <a:lnTo>
                    <a:pt x="252" y="122"/>
                  </a:lnTo>
                  <a:lnTo>
                    <a:pt x="252" y="122"/>
                  </a:lnTo>
                  <a:lnTo>
                    <a:pt x="252" y="124"/>
                  </a:lnTo>
                  <a:lnTo>
                    <a:pt x="252" y="125"/>
                  </a:lnTo>
                  <a:lnTo>
                    <a:pt x="253" y="125"/>
                  </a:lnTo>
                  <a:lnTo>
                    <a:pt x="253" y="126"/>
                  </a:lnTo>
                  <a:lnTo>
                    <a:pt x="253" y="127"/>
                  </a:lnTo>
                  <a:lnTo>
                    <a:pt x="253" y="128"/>
                  </a:lnTo>
                  <a:lnTo>
                    <a:pt x="253" y="129"/>
                  </a:lnTo>
                  <a:lnTo>
                    <a:pt x="253" y="130"/>
                  </a:lnTo>
                  <a:lnTo>
                    <a:pt x="253" y="132"/>
                  </a:lnTo>
                  <a:lnTo>
                    <a:pt x="252" y="132"/>
                  </a:lnTo>
                  <a:lnTo>
                    <a:pt x="252" y="133"/>
                  </a:lnTo>
                  <a:lnTo>
                    <a:pt x="253" y="133"/>
                  </a:lnTo>
                  <a:lnTo>
                    <a:pt x="253" y="134"/>
                  </a:lnTo>
                  <a:lnTo>
                    <a:pt x="254" y="134"/>
                  </a:lnTo>
                  <a:lnTo>
                    <a:pt x="254" y="135"/>
                  </a:lnTo>
                  <a:lnTo>
                    <a:pt x="254" y="136"/>
                  </a:lnTo>
                  <a:lnTo>
                    <a:pt x="254" y="137"/>
                  </a:lnTo>
                  <a:lnTo>
                    <a:pt x="254" y="138"/>
                  </a:lnTo>
                  <a:lnTo>
                    <a:pt x="254" y="139"/>
                  </a:lnTo>
                  <a:lnTo>
                    <a:pt x="254" y="141"/>
                  </a:lnTo>
                  <a:lnTo>
                    <a:pt x="253" y="142"/>
                  </a:lnTo>
                  <a:lnTo>
                    <a:pt x="252" y="143"/>
                  </a:lnTo>
                  <a:lnTo>
                    <a:pt x="252" y="145"/>
                  </a:lnTo>
                  <a:lnTo>
                    <a:pt x="252" y="146"/>
                  </a:lnTo>
                  <a:lnTo>
                    <a:pt x="251" y="147"/>
                  </a:lnTo>
                  <a:lnTo>
                    <a:pt x="251" y="149"/>
                  </a:lnTo>
                  <a:lnTo>
                    <a:pt x="252" y="149"/>
                  </a:lnTo>
                  <a:lnTo>
                    <a:pt x="253" y="150"/>
                  </a:lnTo>
                  <a:lnTo>
                    <a:pt x="253" y="150"/>
                  </a:lnTo>
                  <a:lnTo>
                    <a:pt x="252" y="151"/>
                  </a:lnTo>
                  <a:lnTo>
                    <a:pt x="251" y="152"/>
                  </a:lnTo>
                  <a:lnTo>
                    <a:pt x="251" y="153"/>
                  </a:lnTo>
                  <a:lnTo>
                    <a:pt x="249" y="154"/>
                  </a:lnTo>
                  <a:lnTo>
                    <a:pt x="249" y="155"/>
                  </a:lnTo>
                  <a:lnTo>
                    <a:pt x="248" y="155"/>
                  </a:lnTo>
                  <a:lnTo>
                    <a:pt x="247" y="155"/>
                  </a:lnTo>
                  <a:lnTo>
                    <a:pt x="247" y="156"/>
                  </a:lnTo>
                  <a:lnTo>
                    <a:pt x="247" y="158"/>
                  </a:lnTo>
                  <a:lnTo>
                    <a:pt x="247" y="159"/>
                  </a:lnTo>
                  <a:lnTo>
                    <a:pt x="247" y="160"/>
                  </a:lnTo>
                  <a:lnTo>
                    <a:pt x="246" y="161"/>
                  </a:lnTo>
                  <a:lnTo>
                    <a:pt x="245" y="161"/>
                  </a:lnTo>
                  <a:lnTo>
                    <a:pt x="244" y="161"/>
                  </a:lnTo>
                  <a:lnTo>
                    <a:pt x="244" y="162"/>
                  </a:lnTo>
                  <a:lnTo>
                    <a:pt x="244" y="163"/>
                  </a:lnTo>
                  <a:lnTo>
                    <a:pt x="243" y="163"/>
                  </a:lnTo>
                  <a:lnTo>
                    <a:pt x="243" y="164"/>
                  </a:lnTo>
                  <a:lnTo>
                    <a:pt x="241" y="164"/>
                  </a:lnTo>
                  <a:lnTo>
                    <a:pt x="241" y="166"/>
                  </a:lnTo>
                  <a:lnTo>
                    <a:pt x="240" y="166"/>
                  </a:lnTo>
                  <a:lnTo>
                    <a:pt x="238" y="166"/>
                  </a:lnTo>
                  <a:lnTo>
                    <a:pt x="238" y="164"/>
                  </a:lnTo>
                  <a:lnTo>
                    <a:pt x="237" y="163"/>
                  </a:lnTo>
                  <a:lnTo>
                    <a:pt x="237" y="162"/>
                  </a:lnTo>
                  <a:lnTo>
                    <a:pt x="236" y="162"/>
                  </a:lnTo>
                  <a:lnTo>
                    <a:pt x="235" y="162"/>
                  </a:lnTo>
                  <a:lnTo>
                    <a:pt x="234" y="162"/>
                  </a:lnTo>
                  <a:lnTo>
                    <a:pt x="234" y="161"/>
                  </a:lnTo>
                  <a:lnTo>
                    <a:pt x="232" y="161"/>
                  </a:lnTo>
                  <a:lnTo>
                    <a:pt x="231" y="162"/>
                  </a:lnTo>
                  <a:lnTo>
                    <a:pt x="231" y="163"/>
                  </a:lnTo>
                  <a:lnTo>
                    <a:pt x="231" y="164"/>
                  </a:lnTo>
                  <a:lnTo>
                    <a:pt x="231" y="166"/>
                  </a:lnTo>
                  <a:lnTo>
                    <a:pt x="230" y="167"/>
                  </a:lnTo>
                  <a:lnTo>
                    <a:pt x="229" y="167"/>
                  </a:lnTo>
                  <a:lnTo>
                    <a:pt x="228" y="167"/>
                  </a:lnTo>
                  <a:lnTo>
                    <a:pt x="227" y="167"/>
                  </a:lnTo>
                  <a:lnTo>
                    <a:pt x="226" y="167"/>
                  </a:lnTo>
                  <a:lnTo>
                    <a:pt x="224" y="168"/>
                  </a:lnTo>
                  <a:lnTo>
                    <a:pt x="224" y="169"/>
                  </a:lnTo>
                  <a:lnTo>
                    <a:pt x="224" y="170"/>
                  </a:lnTo>
                  <a:lnTo>
                    <a:pt x="223" y="170"/>
                  </a:lnTo>
                  <a:lnTo>
                    <a:pt x="223" y="171"/>
                  </a:lnTo>
                  <a:lnTo>
                    <a:pt x="223" y="172"/>
                  </a:lnTo>
                  <a:lnTo>
                    <a:pt x="223" y="173"/>
                  </a:lnTo>
                  <a:lnTo>
                    <a:pt x="224" y="173"/>
                  </a:lnTo>
                  <a:lnTo>
                    <a:pt x="223" y="175"/>
                  </a:lnTo>
                  <a:lnTo>
                    <a:pt x="223" y="176"/>
                  </a:lnTo>
                  <a:lnTo>
                    <a:pt x="222" y="176"/>
                  </a:lnTo>
                  <a:lnTo>
                    <a:pt x="221" y="176"/>
                  </a:lnTo>
                  <a:lnTo>
                    <a:pt x="221" y="177"/>
                  </a:lnTo>
                  <a:lnTo>
                    <a:pt x="220" y="176"/>
                  </a:lnTo>
                  <a:lnTo>
                    <a:pt x="220" y="175"/>
                  </a:lnTo>
                  <a:lnTo>
                    <a:pt x="220" y="175"/>
                  </a:lnTo>
                  <a:lnTo>
                    <a:pt x="220" y="173"/>
                  </a:lnTo>
                  <a:lnTo>
                    <a:pt x="220" y="172"/>
                  </a:lnTo>
                  <a:lnTo>
                    <a:pt x="219" y="172"/>
                  </a:lnTo>
                  <a:lnTo>
                    <a:pt x="220" y="171"/>
                  </a:lnTo>
                  <a:lnTo>
                    <a:pt x="220" y="170"/>
                  </a:lnTo>
                  <a:lnTo>
                    <a:pt x="220" y="169"/>
                  </a:lnTo>
                  <a:lnTo>
                    <a:pt x="220" y="168"/>
                  </a:lnTo>
                  <a:lnTo>
                    <a:pt x="219" y="167"/>
                  </a:lnTo>
                  <a:lnTo>
                    <a:pt x="218" y="167"/>
                  </a:lnTo>
                  <a:lnTo>
                    <a:pt x="217" y="166"/>
                  </a:lnTo>
                  <a:lnTo>
                    <a:pt x="215" y="166"/>
                  </a:lnTo>
                  <a:lnTo>
                    <a:pt x="214" y="166"/>
                  </a:lnTo>
                  <a:lnTo>
                    <a:pt x="214" y="167"/>
                  </a:lnTo>
                  <a:lnTo>
                    <a:pt x="213" y="168"/>
                  </a:lnTo>
                  <a:lnTo>
                    <a:pt x="213" y="169"/>
                  </a:lnTo>
                  <a:lnTo>
                    <a:pt x="213" y="170"/>
                  </a:lnTo>
                  <a:lnTo>
                    <a:pt x="213" y="171"/>
                  </a:lnTo>
                  <a:lnTo>
                    <a:pt x="212" y="171"/>
                  </a:lnTo>
                  <a:lnTo>
                    <a:pt x="211" y="170"/>
                  </a:lnTo>
                  <a:lnTo>
                    <a:pt x="210" y="170"/>
                  </a:lnTo>
                  <a:lnTo>
                    <a:pt x="209" y="169"/>
                  </a:lnTo>
                  <a:lnTo>
                    <a:pt x="208" y="168"/>
                  </a:lnTo>
                  <a:lnTo>
                    <a:pt x="208" y="167"/>
                  </a:lnTo>
                  <a:lnTo>
                    <a:pt x="206" y="167"/>
                  </a:lnTo>
                  <a:lnTo>
                    <a:pt x="205" y="167"/>
                  </a:lnTo>
                  <a:lnTo>
                    <a:pt x="204" y="168"/>
                  </a:lnTo>
                  <a:lnTo>
                    <a:pt x="204" y="169"/>
                  </a:lnTo>
                  <a:lnTo>
                    <a:pt x="204" y="170"/>
                  </a:lnTo>
                  <a:lnTo>
                    <a:pt x="204" y="171"/>
                  </a:lnTo>
                  <a:lnTo>
                    <a:pt x="204" y="172"/>
                  </a:lnTo>
                  <a:lnTo>
                    <a:pt x="203" y="173"/>
                  </a:lnTo>
                  <a:lnTo>
                    <a:pt x="203" y="175"/>
                  </a:lnTo>
                  <a:lnTo>
                    <a:pt x="204" y="175"/>
                  </a:lnTo>
                  <a:lnTo>
                    <a:pt x="205" y="175"/>
                  </a:lnTo>
                  <a:lnTo>
                    <a:pt x="206" y="175"/>
                  </a:lnTo>
                  <a:lnTo>
                    <a:pt x="208" y="175"/>
                  </a:lnTo>
                  <a:lnTo>
                    <a:pt x="209" y="176"/>
                  </a:lnTo>
                  <a:lnTo>
                    <a:pt x="210" y="177"/>
                  </a:lnTo>
                  <a:lnTo>
                    <a:pt x="210" y="177"/>
                  </a:lnTo>
                  <a:lnTo>
                    <a:pt x="210" y="178"/>
                  </a:lnTo>
                  <a:lnTo>
                    <a:pt x="209" y="178"/>
                  </a:lnTo>
                  <a:lnTo>
                    <a:pt x="209" y="179"/>
                  </a:lnTo>
                  <a:lnTo>
                    <a:pt x="208" y="179"/>
                  </a:lnTo>
                  <a:lnTo>
                    <a:pt x="206" y="180"/>
                  </a:lnTo>
                  <a:lnTo>
                    <a:pt x="205" y="180"/>
                  </a:lnTo>
                  <a:lnTo>
                    <a:pt x="205" y="181"/>
                  </a:lnTo>
                  <a:lnTo>
                    <a:pt x="205" y="183"/>
                  </a:lnTo>
                  <a:lnTo>
                    <a:pt x="204" y="183"/>
                  </a:lnTo>
                  <a:lnTo>
                    <a:pt x="204" y="184"/>
                  </a:lnTo>
                  <a:lnTo>
                    <a:pt x="204" y="185"/>
                  </a:lnTo>
                  <a:lnTo>
                    <a:pt x="204" y="186"/>
                  </a:lnTo>
                  <a:lnTo>
                    <a:pt x="204" y="187"/>
                  </a:lnTo>
                  <a:lnTo>
                    <a:pt x="203" y="188"/>
                  </a:lnTo>
                  <a:lnTo>
                    <a:pt x="202" y="187"/>
                  </a:lnTo>
                  <a:lnTo>
                    <a:pt x="201" y="187"/>
                  </a:lnTo>
                  <a:lnTo>
                    <a:pt x="200" y="187"/>
                  </a:lnTo>
                  <a:lnTo>
                    <a:pt x="198" y="187"/>
                  </a:lnTo>
                  <a:lnTo>
                    <a:pt x="197" y="186"/>
                  </a:lnTo>
                  <a:lnTo>
                    <a:pt x="196" y="186"/>
                  </a:lnTo>
                  <a:lnTo>
                    <a:pt x="195" y="186"/>
                  </a:lnTo>
                  <a:lnTo>
                    <a:pt x="194" y="187"/>
                  </a:lnTo>
                  <a:lnTo>
                    <a:pt x="194" y="188"/>
                  </a:lnTo>
                  <a:lnTo>
                    <a:pt x="194" y="189"/>
                  </a:lnTo>
                  <a:lnTo>
                    <a:pt x="194" y="190"/>
                  </a:lnTo>
                  <a:lnTo>
                    <a:pt x="193" y="190"/>
                  </a:lnTo>
                  <a:lnTo>
                    <a:pt x="193" y="192"/>
                  </a:lnTo>
                  <a:lnTo>
                    <a:pt x="194" y="192"/>
                  </a:lnTo>
                  <a:lnTo>
                    <a:pt x="194" y="193"/>
                  </a:lnTo>
                  <a:lnTo>
                    <a:pt x="193" y="194"/>
                  </a:lnTo>
                  <a:lnTo>
                    <a:pt x="193" y="195"/>
                  </a:lnTo>
                  <a:lnTo>
                    <a:pt x="193" y="196"/>
                  </a:lnTo>
                  <a:lnTo>
                    <a:pt x="192" y="196"/>
                  </a:lnTo>
                  <a:lnTo>
                    <a:pt x="192" y="197"/>
                  </a:lnTo>
                  <a:lnTo>
                    <a:pt x="192" y="198"/>
                  </a:lnTo>
                  <a:lnTo>
                    <a:pt x="191" y="200"/>
                  </a:lnTo>
                  <a:lnTo>
                    <a:pt x="189" y="200"/>
                  </a:lnTo>
                  <a:lnTo>
                    <a:pt x="189" y="198"/>
                  </a:lnTo>
                  <a:lnTo>
                    <a:pt x="191" y="197"/>
                  </a:lnTo>
                  <a:lnTo>
                    <a:pt x="191" y="196"/>
                  </a:lnTo>
                  <a:lnTo>
                    <a:pt x="188" y="194"/>
                  </a:lnTo>
                  <a:lnTo>
                    <a:pt x="188" y="193"/>
                  </a:lnTo>
                  <a:lnTo>
                    <a:pt x="187" y="193"/>
                  </a:lnTo>
                  <a:lnTo>
                    <a:pt x="186" y="194"/>
                  </a:lnTo>
                  <a:lnTo>
                    <a:pt x="185" y="194"/>
                  </a:lnTo>
                  <a:lnTo>
                    <a:pt x="185" y="195"/>
                  </a:lnTo>
                  <a:lnTo>
                    <a:pt x="185" y="196"/>
                  </a:lnTo>
                  <a:lnTo>
                    <a:pt x="185" y="198"/>
                  </a:lnTo>
                  <a:lnTo>
                    <a:pt x="185" y="200"/>
                  </a:lnTo>
                  <a:lnTo>
                    <a:pt x="185" y="201"/>
                  </a:lnTo>
                  <a:lnTo>
                    <a:pt x="185" y="202"/>
                  </a:lnTo>
                  <a:lnTo>
                    <a:pt x="184" y="202"/>
                  </a:lnTo>
                  <a:lnTo>
                    <a:pt x="183" y="202"/>
                  </a:lnTo>
                  <a:lnTo>
                    <a:pt x="180" y="203"/>
                  </a:lnTo>
                  <a:lnTo>
                    <a:pt x="180" y="202"/>
                  </a:lnTo>
                  <a:lnTo>
                    <a:pt x="179" y="202"/>
                  </a:lnTo>
                  <a:lnTo>
                    <a:pt x="178" y="202"/>
                  </a:lnTo>
                  <a:lnTo>
                    <a:pt x="177" y="202"/>
                  </a:lnTo>
                  <a:lnTo>
                    <a:pt x="176" y="203"/>
                  </a:lnTo>
                  <a:lnTo>
                    <a:pt x="176" y="204"/>
                  </a:lnTo>
                  <a:lnTo>
                    <a:pt x="175" y="204"/>
                  </a:lnTo>
                  <a:lnTo>
                    <a:pt x="175" y="204"/>
                  </a:lnTo>
                  <a:lnTo>
                    <a:pt x="174" y="204"/>
                  </a:lnTo>
                  <a:lnTo>
                    <a:pt x="174" y="205"/>
                  </a:lnTo>
                  <a:lnTo>
                    <a:pt x="172" y="206"/>
                  </a:lnTo>
                  <a:lnTo>
                    <a:pt x="171" y="207"/>
                  </a:lnTo>
                  <a:lnTo>
                    <a:pt x="170" y="209"/>
                  </a:lnTo>
                  <a:lnTo>
                    <a:pt x="169" y="210"/>
                  </a:lnTo>
                  <a:lnTo>
                    <a:pt x="168" y="210"/>
                  </a:lnTo>
                  <a:lnTo>
                    <a:pt x="167" y="211"/>
                  </a:lnTo>
                  <a:lnTo>
                    <a:pt x="167" y="212"/>
                  </a:lnTo>
                  <a:lnTo>
                    <a:pt x="167" y="215"/>
                  </a:lnTo>
                  <a:lnTo>
                    <a:pt x="166" y="217"/>
                  </a:lnTo>
                  <a:lnTo>
                    <a:pt x="167" y="217"/>
                  </a:lnTo>
                  <a:lnTo>
                    <a:pt x="168" y="217"/>
                  </a:lnTo>
                  <a:lnTo>
                    <a:pt x="168" y="218"/>
                  </a:lnTo>
                  <a:lnTo>
                    <a:pt x="168" y="219"/>
                  </a:lnTo>
                  <a:lnTo>
                    <a:pt x="167" y="219"/>
                  </a:lnTo>
                  <a:lnTo>
                    <a:pt x="167" y="220"/>
                  </a:lnTo>
                  <a:lnTo>
                    <a:pt x="166" y="220"/>
                  </a:lnTo>
                  <a:lnTo>
                    <a:pt x="166" y="221"/>
                  </a:lnTo>
                  <a:lnTo>
                    <a:pt x="164" y="221"/>
                  </a:lnTo>
                  <a:lnTo>
                    <a:pt x="164" y="222"/>
                  </a:lnTo>
                  <a:lnTo>
                    <a:pt x="164" y="223"/>
                  </a:lnTo>
                  <a:lnTo>
                    <a:pt x="164" y="225"/>
                  </a:lnTo>
                  <a:lnTo>
                    <a:pt x="164" y="226"/>
                  </a:lnTo>
                  <a:lnTo>
                    <a:pt x="164" y="227"/>
                  </a:lnTo>
                  <a:lnTo>
                    <a:pt x="163" y="227"/>
                  </a:lnTo>
                  <a:lnTo>
                    <a:pt x="162" y="228"/>
                  </a:lnTo>
                  <a:lnTo>
                    <a:pt x="161" y="228"/>
                  </a:lnTo>
                  <a:lnTo>
                    <a:pt x="160" y="228"/>
                  </a:lnTo>
                  <a:lnTo>
                    <a:pt x="160" y="229"/>
                  </a:lnTo>
                  <a:lnTo>
                    <a:pt x="159" y="230"/>
                  </a:lnTo>
                  <a:lnTo>
                    <a:pt x="158" y="231"/>
                  </a:lnTo>
                  <a:lnTo>
                    <a:pt x="158" y="231"/>
                  </a:lnTo>
                  <a:lnTo>
                    <a:pt x="158" y="232"/>
                  </a:lnTo>
                  <a:lnTo>
                    <a:pt x="158" y="234"/>
                  </a:lnTo>
                  <a:lnTo>
                    <a:pt x="158" y="235"/>
                  </a:lnTo>
                  <a:lnTo>
                    <a:pt x="158" y="236"/>
                  </a:lnTo>
                  <a:lnTo>
                    <a:pt x="157" y="236"/>
                  </a:lnTo>
                  <a:lnTo>
                    <a:pt x="157" y="237"/>
                  </a:lnTo>
                  <a:lnTo>
                    <a:pt x="155" y="237"/>
                  </a:lnTo>
                  <a:lnTo>
                    <a:pt x="154" y="238"/>
                  </a:lnTo>
                  <a:lnTo>
                    <a:pt x="154" y="239"/>
                  </a:lnTo>
                  <a:lnTo>
                    <a:pt x="153" y="239"/>
                  </a:lnTo>
                  <a:lnTo>
                    <a:pt x="153" y="240"/>
                  </a:lnTo>
                  <a:lnTo>
                    <a:pt x="152" y="242"/>
                  </a:lnTo>
                  <a:lnTo>
                    <a:pt x="152" y="243"/>
                  </a:lnTo>
                  <a:lnTo>
                    <a:pt x="151" y="243"/>
                  </a:lnTo>
                  <a:lnTo>
                    <a:pt x="150" y="243"/>
                  </a:lnTo>
                  <a:lnTo>
                    <a:pt x="149" y="243"/>
                  </a:lnTo>
                  <a:lnTo>
                    <a:pt x="148" y="242"/>
                  </a:lnTo>
                  <a:lnTo>
                    <a:pt x="146" y="242"/>
                  </a:lnTo>
                  <a:lnTo>
                    <a:pt x="146" y="240"/>
                  </a:lnTo>
                  <a:lnTo>
                    <a:pt x="145" y="240"/>
                  </a:lnTo>
                  <a:lnTo>
                    <a:pt x="144" y="242"/>
                  </a:lnTo>
                  <a:lnTo>
                    <a:pt x="144" y="243"/>
                  </a:lnTo>
                  <a:lnTo>
                    <a:pt x="143" y="243"/>
                  </a:lnTo>
                  <a:lnTo>
                    <a:pt x="143" y="244"/>
                  </a:lnTo>
                  <a:lnTo>
                    <a:pt x="143" y="243"/>
                  </a:lnTo>
                  <a:lnTo>
                    <a:pt x="142" y="243"/>
                  </a:lnTo>
                  <a:lnTo>
                    <a:pt x="142" y="242"/>
                  </a:lnTo>
                  <a:lnTo>
                    <a:pt x="142" y="243"/>
                  </a:lnTo>
                  <a:lnTo>
                    <a:pt x="141" y="243"/>
                  </a:lnTo>
                  <a:lnTo>
                    <a:pt x="140" y="243"/>
                  </a:lnTo>
                  <a:lnTo>
                    <a:pt x="138" y="243"/>
                  </a:lnTo>
                  <a:lnTo>
                    <a:pt x="137" y="242"/>
                  </a:lnTo>
                  <a:lnTo>
                    <a:pt x="137" y="242"/>
                  </a:lnTo>
                  <a:lnTo>
                    <a:pt x="136" y="242"/>
                  </a:lnTo>
                  <a:lnTo>
                    <a:pt x="137" y="243"/>
                  </a:lnTo>
                  <a:lnTo>
                    <a:pt x="136" y="243"/>
                  </a:lnTo>
                  <a:lnTo>
                    <a:pt x="135" y="243"/>
                  </a:lnTo>
                  <a:lnTo>
                    <a:pt x="134" y="243"/>
                  </a:lnTo>
                  <a:lnTo>
                    <a:pt x="134" y="244"/>
                  </a:lnTo>
                  <a:lnTo>
                    <a:pt x="133" y="244"/>
                  </a:lnTo>
                  <a:lnTo>
                    <a:pt x="133" y="245"/>
                  </a:lnTo>
                  <a:lnTo>
                    <a:pt x="132" y="245"/>
                  </a:lnTo>
                  <a:lnTo>
                    <a:pt x="131" y="245"/>
                  </a:lnTo>
                  <a:lnTo>
                    <a:pt x="129" y="245"/>
                  </a:lnTo>
                  <a:lnTo>
                    <a:pt x="128" y="244"/>
                  </a:lnTo>
                  <a:lnTo>
                    <a:pt x="128" y="245"/>
                  </a:lnTo>
                  <a:lnTo>
                    <a:pt x="127" y="245"/>
                  </a:lnTo>
                  <a:lnTo>
                    <a:pt x="127" y="246"/>
                  </a:lnTo>
                  <a:lnTo>
                    <a:pt x="127" y="247"/>
                  </a:lnTo>
                  <a:lnTo>
                    <a:pt x="126" y="247"/>
                  </a:lnTo>
                  <a:lnTo>
                    <a:pt x="125" y="248"/>
                  </a:lnTo>
                  <a:lnTo>
                    <a:pt x="123" y="248"/>
                  </a:lnTo>
                  <a:lnTo>
                    <a:pt x="123" y="247"/>
                  </a:lnTo>
                  <a:lnTo>
                    <a:pt x="121" y="247"/>
                  </a:lnTo>
                  <a:lnTo>
                    <a:pt x="120" y="248"/>
                  </a:lnTo>
                  <a:lnTo>
                    <a:pt x="119" y="248"/>
                  </a:lnTo>
                  <a:lnTo>
                    <a:pt x="118" y="248"/>
                  </a:lnTo>
                  <a:lnTo>
                    <a:pt x="118" y="247"/>
                  </a:lnTo>
                  <a:lnTo>
                    <a:pt x="117" y="247"/>
                  </a:lnTo>
                  <a:lnTo>
                    <a:pt x="117" y="246"/>
                  </a:lnTo>
                  <a:lnTo>
                    <a:pt x="116" y="246"/>
                  </a:lnTo>
                  <a:lnTo>
                    <a:pt x="115" y="246"/>
                  </a:lnTo>
                  <a:lnTo>
                    <a:pt x="115" y="247"/>
                  </a:lnTo>
                  <a:lnTo>
                    <a:pt x="115" y="248"/>
                  </a:lnTo>
                  <a:lnTo>
                    <a:pt x="115" y="249"/>
                  </a:lnTo>
                  <a:lnTo>
                    <a:pt x="114" y="249"/>
                  </a:lnTo>
                  <a:lnTo>
                    <a:pt x="112" y="249"/>
                  </a:lnTo>
                  <a:lnTo>
                    <a:pt x="110" y="249"/>
                  </a:lnTo>
                  <a:lnTo>
                    <a:pt x="109" y="251"/>
                  </a:lnTo>
                  <a:lnTo>
                    <a:pt x="109" y="252"/>
                  </a:lnTo>
                  <a:lnTo>
                    <a:pt x="109" y="253"/>
                  </a:lnTo>
                  <a:lnTo>
                    <a:pt x="108" y="253"/>
                  </a:lnTo>
                  <a:lnTo>
                    <a:pt x="104" y="253"/>
                  </a:lnTo>
                  <a:lnTo>
                    <a:pt x="103" y="253"/>
                  </a:lnTo>
                  <a:lnTo>
                    <a:pt x="103" y="252"/>
                  </a:lnTo>
                  <a:lnTo>
                    <a:pt x="102" y="251"/>
                  </a:lnTo>
                  <a:lnTo>
                    <a:pt x="101" y="251"/>
                  </a:lnTo>
                  <a:lnTo>
                    <a:pt x="101" y="252"/>
                  </a:lnTo>
                  <a:lnTo>
                    <a:pt x="100" y="252"/>
                  </a:lnTo>
                  <a:lnTo>
                    <a:pt x="99" y="252"/>
                  </a:lnTo>
                  <a:lnTo>
                    <a:pt x="98" y="252"/>
                  </a:lnTo>
                  <a:lnTo>
                    <a:pt x="98" y="251"/>
                  </a:lnTo>
                  <a:lnTo>
                    <a:pt x="97" y="251"/>
                  </a:lnTo>
                  <a:lnTo>
                    <a:pt x="95" y="251"/>
                  </a:lnTo>
                  <a:lnTo>
                    <a:pt x="94" y="252"/>
                  </a:lnTo>
                  <a:lnTo>
                    <a:pt x="93" y="253"/>
                  </a:lnTo>
                  <a:lnTo>
                    <a:pt x="92" y="253"/>
                  </a:lnTo>
                  <a:lnTo>
                    <a:pt x="91" y="254"/>
                  </a:lnTo>
                  <a:lnTo>
                    <a:pt x="90" y="254"/>
                  </a:lnTo>
                  <a:lnTo>
                    <a:pt x="89" y="253"/>
                  </a:lnTo>
                  <a:lnTo>
                    <a:pt x="88" y="254"/>
                  </a:lnTo>
                  <a:lnTo>
                    <a:pt x="85" y="254"/>
                  </a:lnTo>
                  <a:lnTo>
                    <a:pt x="84" y="255"/>
                  </a:lnTo>
                  <a:lnTo>
                    <a:pt x="83" y="255"/>
                  </a:lnTo>
                  <a:lnTo>
                    <a:pt x="83" y="256"/>
                  </a:lnTo>
                  <a:lnTo>
                    <a:pt x="83" y="256"/>
                  </a:lnTo>
                  <a:lnTo>
                    <a:pt x="82" y="257"/>
                  </a:lnTo>
                  <a:lnTo>
                    <a:pt x="81" y="257"/>
                  </a:lnTo>
                  <a:lnTo>
                    <a:pt x="80" y="257"/>
                  </a:lnTo>
                  <a:lnTo>
                    <a:pt x="78" y="256"/>
                  </a:lnTo>
                  <a:lnTo>
                    <a:pt x="77" y="256"/>
                  </a:lnTo>
                  <a:lnTo>
                    <a:pt x="77" y="257"/>
                  </a:lnTo>
                  <a:lnTo>
                    <a:pt x="77" y="259"/>
                  </a:lnTo>
                  <a:lnTo>
                    <a:pt x="76" y="259"/>
                  </a:lnTo>
                  <a:lnTo>
                    <a:pt x="76" y="259"/>
                  </a:lnTo>
                  <a:lnTo>
                    <a:pt x="75" y="259"/>
                  </a:lnTo>
                  <a:lnTo>
                    <a:pt x="75" y="260"/>
                  </a:lnTo>
                  <a:lnTo>
                    <a:pt x="76" y="260"/>
                  </a:lnTo>
                  <a:lnTo>
                    <a:pt x="75" y="261"/>
                  </a:lnTo>
                  <a:lnTo>
                    <a:pt x="75" y="262"/>
                  </a:lnTo>
                  <a:lnTo>
                    <a:pt x="74" y="262"/>
                  </a:lnTo>
                  <a:lnTo>
                    <a:pt x="73" y="262"/>
                  </a:lnTo>
                  <a:lnTo>
                    <a:pt x="72" y="261"/>
                  </a:lnTo>
                  <a:lnTo>
                    <a:pt x="71" y="260"/>
                  </a:lnTo>
                  <a:lnTo>
                    <a:pt x="72" y="260"/>
                  </a:lnTo>
                  <a:lnTo>
                    <a:pt x="72" y="259"/>
                  </a:lnTo>
                  <a:lnTo>
                    <a:pt x="71" y="259"/>
                  </a:lnTo>
                  <a:lnTo>
                    <a:pt x="69" y="259"/>
                  </a:lnTo>
                  <a:lnTo>
                    <a:pt x="68" y="259"/>
                  </a:lnTo>
                  <a:lnTo>
                    <a:pt x="67" y="260"/>
                  </a:lnTo>
                  <a:lnTo>
                    <a:pt x="66" y="261"/>
                  </a:lnTo>
                  <a:lnTo>
                    <a:pt x="65" y="261"/>
                  </a:lnTo>
                  <a:lnTo>
                    <a:pt x="65" y="262"/>
                  </a:lnTo>
                  <a:lnTo>
                    <a:pt x="64" y="262"/>
                  </a:lnTo>
                  <a:lnTo>
                    <a:pt x="65" y="262"/>
                  </a:lnTo>
                  <a:lnTo>
                    <a:pt x="65" y="263"/>
                  </a:lnTo>
                  <a:lnTo>
                    <a:pt x="65" y="264"/>
                  </a:lnTo>
                  <a:lnTo>
                    <a:pt x="64" y="264"/>
                  </a:lnTo>
                  <a:lnTo>
                    <a:pt x="63" y="264"/>
                  </a:lnTo>
                  <a:lnTo>
                    <a:pt x="61" y="264"/>
                  </a:lnTo>
                  <a:lnTo>
                    <a:pt x="61" y="263"/>
                  </a:lnTo>
                  <a:lnTo>
                    <a:pt x="60" y="263"/>
                  </a:lnTo>
                  <a:lnTo>
                    <a:pt x="60" y="264"/>
                  </a:lnTo>
                  <a:lnTo>
                    <a:pt x="59" y="264"/>
                  </a:lnTo>
                  <a:lnTo>
                    <a:pt x="58" y="263"/>
                  </a:lnTo>
                  <a:lnTo>
                    <a:pt x="57" y="263"/>
                  </a:lnTo>
                  <a:lnTo>
                    <a:pt x="56" y="264"/>
                  </a:lnTo>
                  <a:lnTo>
                    <a:pt x="56" y="264"/>
                  </a:lnTo>
                  <a:lnTo>
                    <a:pt x="56" y="265"/>
                  </a:lnTo>
                  <a:lnTo>
                    <a:pt x="55" y="265"/>
                  </a:lnTo>
                  <a:lnTo>
                    <a:pt x="55" y="264"/>
                  </a:lnTo>
                  <a:lnTo>
                    <a:pt x="55" y="263"/>
                  </a:lnTo>
                  <a:lnTo>
                    <a:pt x="54" y="263"/>
                  </a:lnTo>
                  <a:lnTo>
                    <a:pt x="54" y="264"/>
                  </a:lnTo>
                  <a:lnTo>
                    <a:pt x="54" y="265"/>
                  </a:lnTo>
                  <a:lnTo>
                    <a:pt x="54" y="266"/>
                  </a:lnTo>
                  <a:lnTo>
                    <a:pt x="52" y="266"/>
                  </a:lnTo>
                  <a:lnTo>
                    <a:pt x="52" y="265"/>
                  </a:lnTo>
                  <a:lnTo>
                    <a:pt x="52" y="264"/>
                  </a:lnTo>
                  <a:lnTo>
                    <a:pt x="52" y="263"/>
                  </a:lnTo>
                  <a:lnTo>
                    <a:pt x="51" y="263"/>
                  </a:lnTo>
                  <a:lnTo>
                    <a:pt x="51" y="264"/>
                  </a:lnTo>
                  <a:lnTo>
                    <a:pt x="50" y="264"/>
                  </a:lnTo>
                  <a:lnTo>
                    <a:pt x="49" y="264"/>
                  </a:lnTo>
                  <a:lnTo>
                    <a:pt x="50" y="263"/>
                  </a:lnTo>
                  <a:lnTo>
                    <a:pt x="51" y="263"/>
                  </a:lnTo>
                  <a:lnTo>
                    <a:pt x="51" y="262"/>
                  </a:lnTo>
                  <a:lnTo>
                    <a:pt x="50" y="262"/>
                  </a:lnTo>
                  <a:lnTo>
                    <a:pt x="49" y="261"/>
                  </a:lnTo>
                  <a:lnTo>
                    <a:pt x="48" y="262"/>
                  </a:lnTo>
                  <a:lnTo>
                    <a:pt x="47" y="262"/>
                  </a:lnTo>
                  <a:lnTo>
                    <a:pt x="46" y="262"/>
                  </a:lnTo>
                  <a:lnTo>
                    <a:pt x="46" y="261"/>
                  </a:lnTo>
                  <a:lnTo>
                    <a:pt x="46" y="260"/>
                  </a:lnTo>
                  <a:lnTo>
                    <a:pt x="44" y="260"/>
                  </a:lnTo>
                  <a:lnTo>
                    <a:pt x="44" y="261"/>
                  </a:lnTo>
                  <a:lnTo>
                    <a:pt x="43" y="261"/>
                  </a:lnTo>
                  <a:lnTo>
                    <a:pt x="43" y="260"/>
                  </a:lnTo>
                  <a:lnTo>
                    <a:pt x="43" y="259"/>
                  </a:lnTo>
                  <a:lnTo>
                    <a:pt x="42" y="259"/>
                  </a:lnTo>
                  <a:lnTo>
                    <a:pt x="41" y="259"/>
                  </a:lnTo>
                  <a:lnTo>
                    <a:pt x="41" y="259"/>
                  </a:lnTo>
                  <a:lnTo>
                    <a:pt x="41" y="257"/>
                  </a:lnTo>
                  <a:lnTo>
                    <a:pt x="40" y="257"/>
                  </a:lnTo>
                  <a:lnTo>
                    <a:pt x="40" y="259"/>
                  </a:lnTo>
                  <a:lnTo>
                    <a:pt x="40" y="259"/>
                  </a:lnTo>
                  <a:lnTo>
                    <a:pt x="41" y="259"/>
                  </a:lnTo>
                  <a:lnTo>
                    <a:pt x="41" y="260"/>
                  </a:lnTo>
                  <a:lnTo>
                    <a:pt x="41" y="261"/>
                  </a:lnTo>
                  <a:lnTo>
                    <a:pt x="41" y="260"/>
                  </a:lnTo>
                  <a:lnTo>
                    <a:pt x="40" y="260"/>
                  </a:lnTo>
                  <a:lnTo>
                    <a:pt x="39" y="260"/>
                  </a:lnTo>
                  <a:lnTo>
                    <a:pt x="38" y="260"/>
                  </a:lnTo>
                  <a:lnTo>
                    <a:pt x="37" y="260"/>
                  </a:lnTo>
                  <a:lnTo>
                    <a:pt x="35" y="261"/>
                  </a:lnTo>
                  <a:lnTo>
                    <a:pt x="35" y="260"/>
                  </a:lnTo>
                  <a:lnTo>
                    <a:pt x="35" y="259"/>
                  </a:lnTo>
                  <a:lnTo>
                    <a:pt x="35" y="259"/>
                  </a:lnTo>
                  <a:lnTo>
                    <a:pt x="35" y="257"/>
                  </a:lnTo>
                  <a:lnTo>
                    <a:pt x="35" y="256"/>
                  </a:lnTo>
                  <a:lnTo>
                    <a:pt x="35" y="255"/>
                  </a:lnTo>
                  <a:lnTo>
                    <a:pt x="37" y="255"/>
                  </a:lnTo>
                  <a:lnTo>
                    <a:pt x="35" y="254"/>
                  </a:lnTo>
                  <a:lnTo>
                    <a:pt x="35" y="255"/>
                  </a:lnTo>
                  <a:lnTo>
                    <a:pt x="34" y="255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2" y="251"/>
                  </a:lnTo>
                  <a:lnTo>
                    <a:pt x="31" y="251"/>
                  </a:lnTo>
                  <a:lnTo>
                    <a:pt x="30" y="251"/>
                  </a:lnTo>
                  <a:lnTo>
                    <a:pt x="29" y="251"/>
                  </a:lnTo>
                  <a:lnTo>
                    <a:pt x="29" y="249"/>
                  </a:lnTo>
                  <a:lnTo>
                    <a:pt x="29" y="248"/>
                  </a:lnTo>
                  <a:lnTo>
                    <a:pt x="29" y="248"/>
                  </a:lnTo>
                  <a:lnTo>
                    <a:pt x="29" y="246"/>
                  </a:lnTo>
                  <a:lnTo>
                    <a:pt x="27" y="246"/>
                  </a:lnTo>
                  <a:lnTo>
                    <a:pt x="27" y="247"/>
                  </a:lnTo>
                  <a:lnTo>
                    <a:pt x="26" y="247"/>
                  </a:lnTo>
                  <a:lnTo>
                    <a:pt x="26" y="246"/>
                  </a:lnTo>
                  <a:lnTo>
                    <a:pt x="25" y="246"/>
                  </a:lnTo>
                  <a:lnTo>
                    <a:pt x="24" y="246"/>
                  </a:lnTo>
                  <a:lnTo>
                    <a:pt x="24" y="245"/>
                  </a:lnTo>
                  <a:lnTo>
                    <a:pt x="23" y="244"/>
                  </a:lnTo>
                  <a:lnTo>
                    <a:pt x="22" y="244"/>
                  </a:lnTo>
                  <a:lnTo>
                    <a:pt x="22" y="243"/>
                  </a:lnTo>
                  <a:lnTo>
                    <a:pt x="22" y="242"/>
                  </a:lnTo>
                  <a:lnTo>
                    <a:pt x="21" y="242"/>
                  </a:lnTo>
                  <a:lnTo>
                    <a:pt x="20" y="242"/>
                  </a:lnTo>
                  <a:lnTo>
                    <a:pt x="18" y="240"/>
                  </a:lnTo>
                  <a:lnTo>
                    <a:pt x="18" y="239"/>
                  </a:lnTo>
                  <a:lnTo>
                    <a:pt x="20" y="239"/>
                  </a:lnTo>
                  <a:lnTo>
                    <a:pt x="20" y="238"/>
                  </a:lnTo>
                  <a:lnTo>
                    <a:pt x="18" y="237"/>
                  </a:lnTo>
                  <a:lnTo>
                    <a:pt x="17" y="237"/>
                  </a:lnTo>
                  <a:lnTo>
                    <a:pt x="17" y="236"/>
                  </a:lnTo>
                  <a:lnTo>
                    <a:pt x="18" y="236"/>
                  </a:lnTo>
                  <a:lnTo>
                    <a:pt x="18" y="235"/>
                  </a:lnTo>
                  <a:lnTo>
                    <a:pt x="17" y="234"/>
                  </a:lnTo>
                  <a:lnTo>
                    <a:pt x="16" y="234"/>
                  </a:lnTo>
                  <a:lnTo>
                    <a:pt x="16" y="232"/>
                  </a:lnTo>
                  <a:lnTo>
                    <a:pt x="16" y="231"/>
                  </a:lnTo>
                  <a:lnTo>
                    <a:pt x="17" y="231"/>
                  </a:lnTo>
                  <a:lnTo>
                    <a:pt x="16" y="230"/>
                  </a:lnTo>
                  <a:lnTo>
                    <a:pt x="16" y="229"/>
                  </a:lnTo>
                  <a:lnTo>
                    <a:pt x="17" y="229"/>
                  </a:lnTo>
                  <a:lnTo>
                    <a:pt x="18" y="230"/>
                  </a:lnTo>
                  <a:lnTo>
                    <a:pt x="18" y="229"/>
                  </a:lnTo>
                  <a:lnTo>
                    <a:pt x="20" y="228"/>
                  </a:lnTo>
                  <a:lnTo>
                    <a:pt x="20" y="227"/>
                  </a:lnTo>
                  <a:lnTo>
                    <a:pt x="18" y="227"/>
                  </a:lnTo>
                  <a:lnTo>
                    <a:pt x="17" y="227"/>
                  </a:lnTo>
                  <a:lnTo>
                    <a:pt x="17" y="226"/>
                  </a:lnTo>
                  <a:lnTo>
                    <a:pt x="18" y="226"/>
                  </a:lnTo>
                  <a:lnTo>
                    <a:pt x="18" y="225"/>
                  </a:lnTo>
                  <a:lnTo>
                    <a:pt x="17" y="225"/>
                  </a:lnTo>
                  <a:lnTo>
                    <a:pt x="17" y="223"/>
                  </a:lnTo>
                  <a:lnTo>
                    <a:pt x="16" y="222"/>
                  </a:lnTo>
                  <a:lnTo>
                    <a:pt x="16" y="221"/>
                  </a:lnTo>
                  <a:lnTo>
                    <a:pt x="15" y="221"/>
                  </a:lnTo>
                  <a:lnTo>
                    <a:pt x="14" y="221"/>
                  </a:lnTo>
                  <a:lnTo>
                    <a:pt x="14" y="220"/>
                  </a:lnTo>
                  <a:lnTo>
                    <a:pt x="13" y="218"/>
                  </a:lnTo>
                  <a:lnTo>
                    <a:pt x="14" y="217"/>
                  </a:lnTo>
                  <a:lnTo>
                    <a:pt x="13" y="215"/>
                  </a:lnTo>
                  <a:lnTo>
                    <a:pt x="13" y="214"/>
                  </a:lnTo>
                  <a:lnTo>
                    <a:pt x="12" y="214"/>
                  </a:lnTo>
                  <a:lnTo>
                    <a:pt x="12" y="213"/>
                  </a:lnTo>
                  <a:lnTo>
                    <a:pt x="12" y="212"/>
                  </a:lnTo>
                  <a:lnTo>
                    <a:pt x="12" y="211"/>
                  </a:lnTo>
                  <a:lnTo>
                    <a:pt x="11" y="211"/>
                  </a:lnTo>
                  <a:lnTo>
                    <a:pt x="9" y="211"/>
                  </a:lnTo>
                  <a:lnTo>
                    <a:pt x="8" y="209"/>
                  </a:lnTo>
                  <a:lnTo>
                    <a:pt x="8" y="207"/>
                  </a:lnTo>
                  <a:lnTo>
                    <a:pt x="8" y="205"/>
                  </a:lnTo>
                  <a:lnTo>
                    <a:pt x="8" y="204"/>
                  </a:lnTo>
                  <a:lnTo>
                    <a:pt x="7" y="204"/>
                  </a:lnTo>
                  <a:lnTo>
                    <a:pt x="6" y="204"/>
                  </a:lnTo>
                  <a:lnTo>
                    <a:pt x="7" y="204"/>
                  </a:lnTo>
                  <a:lnTo>
                    <a:pt x="7" y="203"/>
                  </a:lnTo>
                  <a:lnTo>
                    <a:pt x="6" y="203"/>
                  </a:lnTo>
                  <a:lnTo>
                    <a:pt x="6" y="202"/>
                  </a:lnTo>
                  <a:lnTo>
                    <a:pt x="4" y="202"/>
                  </a:lnTo>
                  <a:lnTo>
                    <a:pt x="3" y="202"/>
                  </a:lnTo>
                  <a:lnTo>
                    <a:pt x="1" y="202"/>
                  </a:lnTo>
                  <a:lnTo>
                    <a:pt x="3" y="201"/>
                  </a:lnTo>
                  <a:lnTo>
                    <a:pt x="3" y="200"/>
                  </a:lnTo>
                  <a:lnTo>
                    <a:pt x="1" y="200"/>
                  </a:lnTo>
                  <a:lnTo>
                    <a:pt x="1" y="200"/>
                  </a:lnTo>
                  <a:lnTo>
                    <a:pt x="1" y="198"/>
                  </a:lnTo>
                  <a:lnTo>
                    <a:pt x="0" y="198"/>
                  </a:lnTo>
                  <a:lnTo>
                    <a:pt x="0" y="197"/>
                  </a:lnTo>
                  <a:lnTo>
                    <a:pt x="0" y="196"/>
                  </a:lnTo>
                  <a:lnTo>
                    <a:pt x="1" y="196"/>
                  </a:lnTo>
                  <a:lnTo>
                    <a:pt x="1" y="194"/>
                  </a:lnTo>
                  <a:lnTo>
                    <a:pt x="0" y="193"/>
                  </a:lnTo>
                  <a:lnTo>
                    <a:pt x="1" y="192"/>
                  </a:lnTo>
                  <a:lnTo>
                    <a:pt x="3" y="190"/>
                  </a:lnTo>
                  <a:lnTo>
                    <a:pt x="6" y="187"/>
                  </a:lnTo>
                  <a:lnTo>
                    <a:pt x="8" y="184"/>
                  </a:lnTo>
                  <a:lnTo>
                    <a:pt x="9" y="183"/>
                  </a:lnTo>
                  <a:lnTo>
                    <a:pt x="11" y="183"/>
                  </a:lnTo>
                  <a:lnTo>
                    <a:pt x="12" y="181"/>
                  </a:lnTo>
                  <a:lnTo>
                    <a:pt x="13" y="180"/>
                  </a:lnTo>
                  <a:lnTo>
                    <a:pt x="14" y="179"/>
                  </a:lnTo>
                  <a:lnTo>
                    <a:pt x="15" y="179"/>
                  </a:lnTo>
                  <a:lnTo>
                    <a:pt x="16" y="178"/>
                  </a:lnTo>
                  <a:lnTo>
                    <a:pt x="17" y="178"/>
                  </a:lnTo>
                  <a:lnTo>
                    <a:pt x="18" y="178"/>
                  </a:lnTo>
                  <a:lnTo>
                    <a:pt x="21" y="177"/>
                  </a:lnTo>
                  <a:lnTo>
                    <a:pt x="22" y="177"/>
                  </a:lnTo>
                  <a:lnTo>
                    <a:pt x="23" y="177"/>
                  </a:lnTo>
                  <a:lnTo>
                    <a:pt x="24" y="177"/>
                  </a:lnTo>
                  <a:lnTo>
                    <a:pt x="25" y="177"/>
                  </a:lnTo>
                  <a:lnTo>
                    <a:pt x="26" y="177"/>
                  </a:lnTo>
                  <a:lnTo>
                    <a:pt x="27" y="176"/>
                  </a:lnTo>
                  <a:lnTo>
                    <a:pt x="29" y="176"/>
                  </a:lnTo>
                  <a:lnTo>
                    <a:pt x="29" y="176"/>
                  </a:lnTo>
                  <a:lnTo>
                    <a:pt x="29" y="175"/>
                  </a:lnTo>
                  <a:lnTo>
                    <a:pt x="31" y="173"/>
                  </a:lnTo>
                  <a:lnTo>
                    <a:pt x="32" y="173"/>
                  </a:lnTo>
                  <a:lnTo>
                    <a:pt x="32" y="172"/>
                  </a:lnTo>
                  <a:lnTo>
                    <a:pt x="33" y="172"/>
                  </a:lnTo>
                  <a:lnTo>
                    <a:pt x="34" y="172"/>
                  </a:lnTo>
                  <a:lnTo>
                    <a:pt x="34" y="173"/>
                  </a:lnTo>
                  <a:lnTo>
                    <a:pt x="37" y="173"/>
                  </a:lnTo>
                  <a:lnTo>
                    <a:pt x="38" y="173"/>
                  </a:lnTo>
                  <a:lnTo>
                    <a:pt x="39" y="173"/>
                  </a:lnTo>
                  <a:lnTo>
                    <a:pt x="39" y="172"/>
                  </a:lnTo>
                  <a:lnTo>
                    <a:pt x="40" y="172"/>
                  </a:lnTo>
                  <a:lnTo>
                    <a:pt x="41" y="172"/>
                  </a:lnTo>
                  <a:lnTo>
                    <a:pt x="42" y="172"/>
                  </a:lnTo>
                  <a:lnTo>
                    <a:pt x="43" y="171"/>
                  </a:lnTo>
                  <a:lnTo>
                    <a:pt x="44" y="170"/>
                  </a:lnTo>
                  <a:lnTo>
                    <a:pt x="46" y="170"/>
                  </a:lnTo>
                  <a:lnTo>
                    <a:pt x="47" y="169"/>
                  </a:lnTo>
                  <a:lnTo>
                    <a:pt x="48" y="169"/>
                  </a:lnTo>
                  <a:lnTo>
                    <a:pt x="48" y="168"/>
                  </a:lnTo>
                  <a:lnTo>
                    <a:pt x="49" y="168"/>
                  </a:lnTo>
                  <a:lnTo>
                    <a:pt x="50" y="168"/>
                  </a:lnTo>
                  <a:lnTo>
                    <a:pt x="51" y="166"/>
                  </a:lnTo>
                  <a:lnTo>
                    <a:pt x="52" y="166"/>
                  </a:lnTo>
                  <a:lnTo>
                    <a:pt x="52" y="164"/>
                  </a:lnTo>
                  <a:lnTo>
                    <a:pt x="54" y="164"/>
                  </a:lnTo>
                  <a:lnTo>
                    <a:pt x="55" y="164"/>
                  </a:lnTo>
                  <a:lnTo>
                    <a:pt x="56" y="164"/>
                  </a:lnTo>
                  <a:lnTo>
                    <a:pt x="56" y="164"/>
                  </a:lnTo>
                  <a:lnTo>
                    <a:pt x="57" y="164"/>
                  </a:lnTo>
                  <a:lnTo>
                    <a:pt x="58" y="164"/>
                  </a:lnTo>
                  <a:lnTo>
                    <a:pt x="60" y="163"/>
                  </a:lnTo>
                  <a:lnTo>
                    <a:pt x="61" y="163"/>
                  </a:lnTo>
                  <a:lnTo>
                    <a:pt x="64" y="163"/>
                  </a:lnTo>
                  <a:lnTo>
                    <a:pt x="65" y="163"/>
                  </a:lnTo>
                  <a:lnTo>
                    <a:pt x="65" y="162"/>
                  </a:lnTo>
                  <a:lnTo>
                    <a:pt x="66" y="162"/>
                  </a:lnTo>
                  <a:lnTo>
                    <a:pt x="67" y="162"/>
                  </a:lnTo>
                  <a:lnTo>
                    <a:pt x="68" y="162"/>
                  </a:lnTo>
                  <a:lnTo>
                    <a:pt x="69" y="162"/>
                  </a:lnTo>
                  <a:lnTo>
                    <a:pt x="71" y="162"/>
                  </a:lnTo>
                  <a:lnTo>
                    <a:pt x="72" y="162"/>
                  </a:lnTo>
                  <a:lnTo>
                    <a:pt x="74" y="162"/>
                  </a:lnTo>
                  <a:lnTo>
                    <a:pt x="75" y="162"/>
                  </a:lnTo>
                  <a:lnTo>
                    <a:pt x="76" y="162"/>
                  </a:lnTo>
                  <a:lnTo>
                    <a:pt x="77" y="162"/>
                  </a:lnTo>
                  <a:lnTo>
                    <a:pt x="77" y="161"/>
                  </a:lnTo>
                  <a:lnTo>
                    <a:pt x="78" y="161"/>
                  </a:lnTo>
                  <a:lnTo>
                    <a:pt x="78" y="162"/>
                  </a:lnTo>
                  <a:lnTo>
                    <a:pt x="80" y="162"/>
                  </a:lnTo>
                  <a:lnTo>
                    <a:pt x="80" y="161"/>
                  </a:lnTo>
                  <a:lnTo>
                    <a:pt x="81" y="161"/>
                  </a:lnTo>
                  <a:lnTo>
                    <a:pt x="82" y="161"/>
                  </a:lnTo>
                  <a:lnTo>
                    <a:pt x="83" y="161"/>
                  </a:lnTo>
                  <a:lnTo>
                    <a:pt x="83" y="162"/>
                  </a:lnTo>
                  <a:lnTo>
                    <a:pt x="83" y="161"/>
                  </a:lnTo>
                  <a:lnTo>
                    <a:pt x="84" y="161"/>
                  </a:lnTo>
                  <a:lnTo>
                    <a:pt x="85" y="161"/>
                  </a:lnTo>
                  <a:lnTo>
                    <a:pt x="86" y="161"/>
                  </a:lnTo>
                  <a:lnTo>
                    <a:pt x="88" y="161"/>
                  </a:lnTo>
                  <a:lnTo>
                    <a:pt x="89" y="161"/>
                  </a:lnTo>
                  <a:lnTo>
                    <a:pt x="90" y="161"/>
                  </a:lnTo>
                  <a:lnTo>
                    <a:pt x="91" y="161"/>
                  </a:lnTo>
                  <a:lnTo>
                    <a:pt x="91" y="160"/>
                  </a:lnTo>
                  <a:lnTo>
                    <a:pt x="92" y="160"/>
                  </a:lnTo>
                  <a:lnTo>
                    <a:pt x="93" y="160"/>
                  </a:lnTo>
                  <a:lnTo>
                    <a:pt x="93" y="159"/>
                  </a:lnTo>
                  <a:lnTo>
                    <a:pt x="94" y="160"/>
                  </a:lnTo>
                  <a:lnTo>
                    <a:pt x="95" y="160"/>
                  </a:lnTo>
                  <a:lnTo>
                    <a:pt x="97" y="159"/>
                  </a:lnTo>
                  <a:lnTo>
                    <a:pt x="98" y="158"/>
                  </a:lnTo>
                  <a:lnTo>
                    <a:pt x="100" y="158"/>
                  </a:lnTo>
                  <a:lnTo>
                    <a:pt x="101" y="158"/>
                  </a:lnTo>
                  <a:lnTo>
                    <a:pt x="102" y="156"/>
                  </a:lnTo>
                  <a:lnTo>
                    <a:pt x="103" y="156"/>
                  </a:lnTo>
                  <a:lnTo>
                    <a:pt x="103" y="155"/>
                  </a:lnTo>
                  <a:lnTo>
                    <a:pt x="104" y="155"/>
                  </a:lnTo>
                  <a:lnTo>
                    <a:pt x="104" y="154"/>
                  </a:lnTo>
                  <a:lnTo>
                    <a:pt x="106" y="154"/>
                  </a:lnTo>
                  <a:lnTo>
                    <a:pt x="107" y="152"/>
                  </a:lnTo>
                  <a:lnTo>
                    <a:pt x="112" y="146"/>
                  </a:lnTo>
                  <a:lnTo>
                    <a:pt x="117" y="142"/>
                  </a:lnTo>
                  <a:lnTo>
                    <a:pt x="118" y="141"/>
                  </a:lnTo>
                  <a:lnTo>
                    <a:pt x="123" y="136"/>
                  </a:lnTo>
                  <a:lnTo>
                    <a:pt x="125" y="134"/>
                  </a:lnTo>
                  <a:lnTo>
                    <a:pt x="128" y="130"/>
                  </a:lnTo>
                  <a:lnTo>
                    <a:pt x="146" y="112"/>
                  </a:lnTo>
                  <a:lnTo>
                    <a:pt x="159" y="99"/>
                  </a:lnTo>
                  <a:lnTo>
                    <a:pt x="163" y="95"/>
                  </a:lnTo>
                  <a:lnTo>
                    <a:pt x="169" y="95"/>
                  </a:lnTo>
                  <a:lnTo>
                    <a:pt x="174" y="95"/>
                  </a:lnTo>
                  <a:lnTo>
                    <a:pt x="186" y="95"/>
                  </a:lnTo>
                  <a:lnTo>
                    <a:pt x="186" y="88"/>
                  </a:lnTo>
                  <a:lnTo>
                    <a:pt x="186" y="87"/>
                  </a:lnTo>
                  <a:lnTo>
                    <a:pt x="186" y="84"/>
                  </a:lnTo>
                  <a:lnTo>
                    <a:pt x="187" y="84"/>
                  </a:lnTo>
                  <a:lnTo>
                    <a:pt x="193" y="84"/>
                  </a:lnTo>
                  <a:lnTo>
                    <a:pt x="193" y="79"/>
                  </a:lnTo>
                  <a:lnTo>
                    <a:pt x="193" y="75"/>
                  </a:lnTo>
                  <a:lnTo>
                    <a:pt x="200" y="75"/>
                  </a:lnTo>
                  <a:lnTo>
                    <a:pt x="200" y="65"/>
                  </a:lnTo>
                  <a:lnTo>
                    <a:pt x="200" y="58"/>
                  </a:lnTo>
                  <a:lnTo>
                    <a:pt x="203" y="54"/>
                  </a:lnTo>
                  <a:lnTo>
                    <a:pt x="206" y="51"/>
                  </a:lnTo>
                  <a:lnTo>
                    <a:pt x="208" y="50"/>
                  </a:lnTo>
                  <a:lnTo>
                    <a:pt x="209" y="49"/>
                  </a:lnTo>
                  <a:lnTo>
                    <a:pt x="210" y="46"/>
                  </a:lnTo>
                  <a:lnTo>
                    <a:pt x="212" y="45"/>
                  </a:lnTo>
                  <a:lnTo>
                    <a:pt x="213" y="44"/>
                  </a:lnTo>
                  <a:lnTo>
                    <a:pt x="215" y="42"/>
                  </a:lnTo>
                  <a:lnTo>
                    <a:pt x="217" y="41"/>
                  </a:lnTo>
                  <a:lnTo>
                    <a:pt x="218" y="41"/>
                  </a:lnTo>
                  <a:lnTo>
                    <a:pt x="220" y="39"/>
                  </a:lnTo>
                  <a:lnTo>
                    <a:pt x="223" y="34"/>
                  </a:lnTo>
                  <a:lnTo>
                    <a:pt x="224" y="33"/>
                  </a:lnTo>
                  <a:lnTo>
                    <a:pt x="226" y="32"/>
                  </a:lnTo>
                  <a:lnTo>
                    <a:pt x="227" y="29"/>
                  </a:lnTo>
                  <a:lnTo>
                    <a:pt x="230" y="27"/>
                  </a:lnTo>
                  <a:lnTo>
                    <a:pt x="232" y="25"/>
                  </a:lnTo>
                  <a:lnTo>
                    <a:pt x="238" y="19"/>
                  </a:lnTo>
                  <a:lnTo>
                    <a:pt x="243" y="14"/>
                  </a:lnTo>
                  <a:lnTo>
                    <a:pt x="244" y="14"/>
                  </a:lnTo>
                  <a:lnTo>
                    <a:pt x="246" y="12"/>
                  </a:lnTo>
                  <a:lnTo>
                    <a:pt x="247" y="10"/>
                  </a:lnTo>
                  <a:lnTo>
                    <a:pt x="248" y="9"/>
                  </a:lnTo>
                  <a:lnTo>
                    <a:pt x="249" y="8"/>
                  </a:lnTo>
                  <a:lnTo>
                    <a:pt x="249" y="7"/>
                  </a:lnTo>
                  <a:lnTo>
                    <a:pt x="251" y="6"/>
                  </a:lnTo>
                  <a:lnTo>
                    <a:pt x="253" y="3"/>
                  </a:lnTo>
                  <a:lnTo>
                    <a:pt x="255" y="2"/>
                  </a:lnTo>
                  <a:lnTo>
                    <a:pt x="255" y="1"/>
                  </a:lnTo>
                  <a:lnTo>
                    <a:pt x="257" y="0"/>
                  </a:lnTo>
                  <a:lnTo>
                    <a:pt x="257" y="1"/>
                  </a:lnTo>
                  <a:lnTo>
                    <a:pt x="258" y="1"/>
                  </a:lnTo>
                  <a:lnTo>
                    <a:pt x="258" y="2"/>
                  </a:lnTo>
                  <a:lnTo>
                    <a:pt x="260" y="2"/>
                  </a:lnTo>
                  <a:lnTo>
                    <a:pt x="261" y="3"/>
                  </a:lnTo>
                  <a:lnTo>
                    <a:pt x="261" y="5"/>
                  </a:lnTo>
                  <a:lnTo>
                    <a:pt x="261" y="6"/>
                  </a:lnTo>
                  <a:lnTo>
                    <a:pt x="261" y="7"/>
                  </a:lnTo>
                  <a:lnTo>
                    <a:pt x="261" y="8"/>
                  </a:lnTo>
                  <a:lnTo>
                    <a:pt x="262" y="9"/>
                  </a:lnTo>
                  <a:lnTo>
                    <a:pt x="263" y="9"/>
                  </a:lnTo>
                  <a:lnTo>
                    <a:pt x="263" y="10"/>
                  </a:lnTo>
                  <a:lnTo>
                    <a:pt x="264" y="1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29" name="Freeform 114">
              <a:extLst>
                <a:ext uri="{FF2B5EF4-FFF2-40B4-BE49-F238E27FC236}">
                  <a16:creationId xmlns:a16="http://schemas.microsoft.com/office/drawing/2014/main" id="{6009E650-C022-6A98-6F4F-F7F0CCBF8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962" y="2827338"/>
              <a:ext cx="134938" cy="252413"/>
            </a:xfrm>
            <a:custGeom>
              <a:avLst/>
              <a:gdLst>
                <a:gd name="T0" fmla="*/ 26 w 85"/>
                <a:gd name="T1" fmla="*/ 0 h 159"/>
                <a:gd name="T2" fmla="*/ 27 w 85"/>
                <a:gd name="T3" fmla="*/ 11 h 159"/>
                <a:gd name="T4" fmla="*/ 30 w 85"/>
                <a:gd name="T5" fmla="*/ 13 h 159"/>
                <a:gd name="T6" fmla="*/ 29 w 85"/>
                <a:gd name="T7" fmla="*/ 17 h 159"/>
                <a:gd name="T8" fmla="*/ 30 w 85"/>
                <a:gd name="T9" fmla="*/ 21 h 159"/>
                <a:gd name="T10" fmla="*/ 31 w 85"/>
                <a:gd name="T11" fmla="*/ 22 h 159"/>
                <a:gd name="T12" fmla="*/ 31 w 85"/>
                <a:gd name="T13" fmla="*/ 25 h 159"/>
                <a:gd name="T14" fmla="*/ 35 w 85"/>
                <a:gd name="T15" fmla="*/ 32 h 159"/>
                <a:gd name="T16" fmla="*/ 42 w 85"/>
                <a:gd name="T17" fmla="*/ 33 h 159"/>
                <a:gd name="T18" fmla="*/ 48 w 85"/>
                <a:gd name="T19" fmla="*/ 38 h 159"/>
                <a:gd name="T20" fmla="*/ 50 w 85"/>
                <a:gd name="T21" fmla="*/ 36 h 159"/>
                <a:gd name="T22" fmla="*/ 57 w 85"/>
                <a:gd name="T23" fmla="*/ 40 h 159"/>
                <a:gd name="T24" fmla="*/ 60 w 85"/>
                <a:gd name="T25" fmla="*/ 42 h 159"/>
                <a:gd name="T26" fmla="*/ 58 w 85"/>
                <a:gd name="T27" fmla="*/ 48 h 159"/>
                <a:gd name="T28" fmla="*/ 58 w 85"/>
                <a:gd name="T29" fmla="*/ 53 h 159"/>
                <a:gd name="T30" fmla="*/ 59 w 85"/>
                <a:gd name="T31" fmla="*/ 48 h 159"/>
                <a:gd name="T32" fmla="*/ 65 w 85"/>
                <a:gd name="T33" fmla="*/ 45 h 159"/>
                <a:gd name="T34" fmla="*/ 64 w 85"/>
                <a:gd name="T35" fmla="*/ 52 h 159"/>
                <a:gd name="T36" fmla="*/ 66 w 85"/>
                <a:gd name="T37" fmla="*/ 50 h 159"/>
                <a:gd name="T38" fmla="*/ 70 w 85"/>
                <a:gd name="T39" fmla="*/ 51 h 159"/>
                <a:gd name="T40" fmla="*/ 78 w 85"/>
                <a:gd name="T41" fmla="*/ 53 h 159"/>
                <a:gd name="T42" fmla="*/ 83 w 85"/>
                <a:gd name="T43" fmla="*/ 61 h 159"/>
                <a:gd name="T44" fmla="*/ 83 w 85"/>
                <a:gd name="T45" fmla="*/ 68 h 159"/>
                <a:gd name="T46" fmla="*/ 75 w 85"/>
                <a:gd name="T47" fmla="*/ 68 h 159"/>
                <a:gd name="T48" fmla="*/ 70 w 85"/>
                <a:gd name="T49" fmla="*/ 73 h 159"/>
                <a:gd name="T50" fmla="*/ 68 w 85"/>
                <a:gd name="T51" fmla="*/ 77 h 159"/>
                <a:gd name="T52" fmla="*/ 68 w 85"/>
                <a:gd name="T53" fmla="*/ 85 h 159"/>
                <a:gd name="T54" fmla="*/ 66 w 85"/>
                <a:gd name="T55" fmla="*/ 92 h 159"/>
                <a:gd name="T56" fmla="*/ 69 w 85"/>
                <a:gd name="T57" fmla="*/ 99 h 159"/>
                <a:gd name="T58" fmla="*/ 68 w 85"/>
                <a:gd name="T59" fmla="*/ 103 h 159"/>
                <a:gd name="T60" fmla="*/ 74 w 85"/>
                <a:gd name="T61" fmla="*/ 106 h 159"/>
                <a:gd name="T62" fmla="*/ 77 w 85"/>
                <a:gd name="T63" fmla="*/ 110 h 159"/>
                <a:gd name="T64" fmla="*/ 77 w 85"/>
                <a:gd name="T65" fmla="*/ 124 h 159"/>
                <a:gd name="T66" fmla="*/ 58 w 85"/>
                <a:gd name="T67" fmla="*/ 131 h 159"/>
                <a:gd name="T68" fmla="*/ 44 w 85"/>
                <a:gd name="T69" fmla="*/ 151 h 159"/>
                <a:gd name="T70" fmla="*/ 47 w 85"/>
                <a:gd name="T71" fmla="*/ 159 h 159"/>
                <a:gd name="T72" fmla="*/ 40 w 85"/>
                <a:gd name="T73" fmla="*/ 158 h 159"/>
                <a:gd name="T74" fmla="*/ 36 w 85"/>
                <a:gd name="T75" fmla="*/ 150 h 159"/>
                <a:gd name="T76" fmla="*/ 33 w 85"/>
                <a:gd name="T77" fmla="*/ 144 h 159"/>
                <a:gd name="T78" fmla="*/ 29 w 85"/>
                <a:gd name="T79" fmla="*/ 138 h 159"/>
                <a:gd name="T80" fmla="*/ 24 w 85"/>
                <a:gd name="T81" fmla="*/ 135 h 159"/>
                <a:gd name="T82" fmla="*/ 23 w 85"/>
                <a:gd name="T83" fmla="*/ 128 h 159"/>
                <a:gd name="T84" fmla="*/ 22 w 85"/>
                <a:gd name="T85" fmla="*/ 120 h 159"/>
                <a:gd name="T86" fmla="*/ 23 w 85"/>
                <a:gd name="T87" fmla="*/ 112 h 159"/>
                <a:gd name="T88" fmla="*/ 24 w 85"/>
                <a:gd name="T89" fmla="*/ 104 h 159"/>
                <a:gd name="T90" fmla="*/ 25 w 85"/>
                <a:gd name="T91" fmla="*/ 98 h 159"/>
                <a:gd name="T92" fmla="*/ 23 w 85"/>
                <a:gd name="T93" fmla="*/ 90 h 159"/>
                <a:gd name="T94" fmla="*/ 19 w 85"/>
                <a:gd name="T95" fmla="*/ 79 h 159"/>
                <a:gd name="T96" fmla="*/ 16 w 85"/>
                <a:gd name="T97" fmla="*/ 74 h 159"/>
                <a:gd name="T98" fmla="*/ 14 w 85"/>
                <a:gd name="T99" fmla="*/ 61 h 159"/>
                <a:gd name="T100" fmla="*/ 5 w 85"/>
                <a:gd name="T101" fmla="*/ 55 h 159"/>
                <a:gd name="T102" fmla="*/ 4 w 85"/>
                <a:gd name="T103" fmla="*/ 52 h 159"/>
                <a:gd name="T104" fmla="*/ 1 w 85"/>
                <a:gd name="T105" fmla="*/ 44 h 159"/>
                <a:gd name="T106" fmla="*/ 0 w 85"/>
                <a:gd name="T107" fmla="*/ 35 h 159"/>
                <a:gd name="T108" fmla="*/ 4 w 85"/>
                <a:gd name="T109" fmla="*/ 28 h 159"/>
                <a:gd name="T110" fmla="*/ 5 w 85"/>
                <a:gd name="T111" fmla="*/ 18 h 159"/>
                <a:gd name="T112" fmla="*/ 4 w 85"/>
                <a:gd name="T113" fmla="*/ 2 h 159"/>
                <a:gd name="T114" fmla="*/ 10 w 85"/>
                <a:gd name="T115" fmla="*/ 0 h 159"/>
                <a:gd name="T116" fmla="*/ 18 w 85"/>
                <a:gd name="T11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5" h="159">
                  <a:moveTo>
                    <a:pt x="19" y="0"/>
                  </a:moveTo>
                  <a:lnTo>
                    <a:pt x="21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7" y="6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30" y="9"/>
                  </a:lnTo>
                  <a:lnTo>
                    <a:pt x="30" y="10"/>
                  </a:lnTo>
                  <a:lnTo>
                    <a:pt x="29" y="10"/>
                  </a:lnTo>
                  <a:lnTo>
                    <a:pt x="27" y="11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30" y="14"/>
                  </a:lnTo>
                  <a:lnTo>
                    <a:pt x="31" y="15"/>
                  </a:lnTo>
                  <a:lnTo>
                    <a:pt x="30" y="15"/>
                  </a:lnTo>
                  <a:lnTo>
                    <a:pt x="30" y="16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6" y="17"/>
                  </a:lnTo>
                  <a:lnTo>
                    <a:pt x="26" y="18"/>
                  </a:lnTo>
                  <a:lnTo>
                    <a:pt x="26" y="19"/>
                  </a:lnTo>
                  <a:lnTo>
                    <a:pt x="27" y="19"/>
                  </a:lnTo>
                  <a:lnTo>
                    <a:pt x="29" y="19"/>
                  </a:lnTo>
                  <a:lnTo>
                    <a:pt x="30" y="21"/>
                  </a:lnTo>
                  <a:lnTo>
                    <a:pt x="29" y="21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2"/>
                  </a:lnTo>
                  <a:lnTo>
                    <a:pt x="30" y="22"/>
                  </a:lnTo>
                  <a:lnTo>
                    <a:pt x="31" y="22"/>
                  </a:lnTo>
                  <a:lnTo>
                    <a:pt x="31" y="22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32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0" y="27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2" y="30"/>
                  </a:lnTo>
                  <a:lnTo>
                    <a:pt x="33" y="31"/>
                  </a:lnTo>
                  <a:lnTo>
                    <a:pt x="35" y="31"/>
                  </a:lnTo>
                  <a:lnTo>
                    <a:pt x="35" y="32"/>
                  </a:lnTo>
                  <a:lnTo>
                    <a:pt x="36" y="32"/>
                  </a:lnTo>
                  <a:lnTo>
                    <a:pt x="38" y="31"/>
                  </a:lnTo>
                  <a:lnTo>
                    <a:pt x="39" y="31"/>
                  </a:lnTo>
                  <a:lnTo>
                    <a:pt x="39" y="32"/>
                  </a:lnTo>
                  <a:lnTo>
                    <a:pt x="41" y="31"/>
                  </a:lnTo>
                  <a:lnTo>
                    <a:pt x="42" y="31"/>
                  </a:lnTo>
                  <a:lnTo>
                    <a:pt x="42" y="33"/>
                  </a:lnTo>
                  <a:lnTo>
                    <a:pt x="43" y="34"/>
                  </a:lnTo>
                  <a:lnTo>
                    <a:pt x="43" y="35"/>
                  </a:lnTo>
                  <a:lnTo>
                    <a:pt x="44" y="35"/>
                  </a:lnTo>
                  <a:lnTo>
                    <a:pt x="46" y="35"/>
                  </a:lnTo>
                  <a:lnTo>
                    <a:pt x="47" y="35"/>
                  </a:lnTo>
                  <a:lnTo>
                    <a:pt x="47" y="36"/>
                  </a:lnTo>
                  <a:lnTo>
                    <a:pt x="48" y="38"/>
                  </a:lnTo>
                  <a:lnTo>
                    <a:pt x="49" y="38"/>
                  </a:lnTo>
                  <a:lnTo>
                    <a:pt x="48" y="38"/>
                  </a:lnTo>
                  <a:lnTo>
                    <a:pt x="48" y="36"/>
                  </a:lnTo>
                  <a:lnTo>
                    <a:pt x="48" y="35"/>
                  </a:lnTo>
                  <a:lnTo>
                    <a:pt x="49" y="35"/>
                  </a:lnTo>
                  <a:lnTo>
                    <a:pt x="50" y="35"/>
                  </a:lnTo>
                  <a:lnTo>
                    <a:pt x="50" y="36"/>
                  </a:lnTo>
                  <a:lnTo>
                    <a:pt x="51" y="36"/>
                  </a:lnTo>
                  <a:lnTo>
                    <a:pt x="52" y="38"/>
                  </a:lnTo>
                  <a:lnTo>
                    <a:pt x="53" y="36"/>
                  </a:lnTo>
                  <a:lnTo>
                    <a:pt x="55" y="36"/>
                  </a:lnTo>
                  <a:lnTo>
                    <a:pt x="56" y="38"/>
                  </a:lnTo>
                  <a:lnTo>
                    <a:pt x="57" y="39"/>
                  </a:lnTo>
                  <a:lnTo>
                    <a:pt x="57" y="40"/>
                  </a:lnTo>
                  <a:lnTo>
                    <a:pt x="58" y="40"/>
                  </a:lnTo>
                  <a:lnTo>
                    <a:pt x="58" y="41"/>
                  </a:lnTo>
                  <a:lnTo>
                    <a:pt x="57" y="42"/>
                  </a:lnTo>
                  <a:lnTo>
                    <a:pt x="58" y="42"/>
                  </a:lnTo>
                  <a:lnTo>
                    <a:pt x="59" y="42"/>
                  </a:lnTo>
                  <a:lnTo>
                    <a:pt x="59" y="42"/>
                  </a:lnTo>
                  <a:lnTo>
                    <a:pt x="60" y="42"/>
                  </a:lnTo>
                  <a:lnTo>
                    <a:pt x="60" y="43"/>
                  </a:lnTo>
                  <a:lnTo>
                    <a:pt x="61" y="43"/>
                  </a:lnTo>
                  <a:lnTo>
                    <a:pt x="61" y="44"/>
                  </a:lnTo>
                  <a:lnTo>
                    <a:pt x="60" y="45"/>
                  </a:lnTo>
                  <a:lnTo>
                    <a:pt x="59" y="47"/>
                  </a:lnTo>
                  <a:lnTo>
                    <a:pt x="59" y="48"/>
                  </a:lnTo>
                  <a:lnTo>
                    <a:pt x="58" y="48"/>
                  </a:lnTo>
                  <a:lnTo>
                    <a:pt x="58" y="49"/>
                  </a:lnTo>
                  <a:lnTo>
                    <a:pt x="57" y="50"/>
                  </a:lnTo>
                  <a:lnTo>
                    <a:pt x="57" y="50"/>
                  </a:lnTo>
                  <a:lnTo>
                    <a:pt x="57" y="51"/>
                  </a:lnTo>
                  <a:lnTo>
                    <a:pt x="57" y="52"/>
                  </a:lnTo>
                  <a:lnTo>
                    <a:pt x="58" y="52"/>
                  </a:lnTo>
                  <a:lnTo>
                    <a:pt x="58" y="53"/>
                  </a:lnTo>
                  <a:lnTo>
                    <a:pt x="58" y="52"/>
                  </a:lnTo>
                  <a:lnTo>
                    <a:pt x="58" y="51"/>
                  </a:lnTo>
                  <a:lnTo>
                    <a:pt x="58" y="50"/>
                  </a:lnTo>
                  <a:lnTo>
                    <a:pt x="58" y="50"/>
                  </a:lnTo>
                  <a:lnTo>
                    <a:pt x="58" y="49"/>
                  </a:lnTo>
                  <a:lnTo>
                    <a:pt x="59" y="48"/>
                  </a:lnTo>
                  <a:lnTo>
                    <a:pt x="59" y="48"/>
                  </a:lnTo>
                  <a:lnTo>
                    <a:pt x="60" y="47"/>
                  </a:lnTo>
                  <a:lnTo>
                    <a:pt x="60" y="45"/>
                  </a:lnTo>
                  <a:lnTo>
                    <a:pt x="61" y="44"/>
                  </a:lnTo>
                  <a:lnTo>
                    <a:pt x="63" y="44"/>
                  </a:lnTo>
                  <a:lnTo>
                    <a:pt x="63" y="45"/>
                  </a:lnTo>
                  <a:lnTo>
                    <a:pt x="64" y="45"/>
                  </a:lnTo>
                  <a:lnTo>
                    <a:pt x="65" y="45"/>
                  </a:lnTo>
                  <a:lnTo>
                    <a:pt x="66" y="45"/>
                  </a:lnTo>
                  <a:lnTo>
                    <a:pt x="67" y="45"/>
                  </a:lnTo>
                  <a:lnTo>
                    <a:pt x="67" y="47"/>
                  </a:lnTo>
                  <a:lnTo>
                    <a:pt x="68" y="48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4" y="52"/>
                  </a:lnTo>
                  <a:lnTo>
                    <a:pt x="63" y="53"/>
                  </a:lnTo>
                  <a:lnTo>
                    <a:pt x="61" y="53"/>
                  </a:lnTo>
                  <a:lnTo>
                    <a:pt x="63" y="53"/>
                  </a:lnTo>
                  <a:lnTo>
                    <a:pt x="64" y="55"/>
                  </a:lnTo>
                  <a:lnTo>
                    <a:pt x="64" y="53"/>
                  </a:lnTo>
                  <a:lnTo>
                    <a:pt x="65" y="51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7" y="50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69" y="50"/>
                  </a:lnTo>
                  <a:lnTo>
                    <a:pt x="70" y="50"/>
                  </a:lnTo>
                  <a:lnTo>
                    <a:pt x="70" y="51"/>
                  </a:lnTo>
                  <a:lnTo>
                    <a:pt x="72" y="52"/>
                  </a:lnTo>
                  <a:lnTo>
                    <a:pt x="73" y="53"/>
                  </a:lnTo>
                  <a:lnTo>
                    <a:pt x="74" y="53"/>
                  </a:lnTo>
                  <a:lnTo>
                    <a:pt x="74" y="56"/>
                  </a:lnTo>
                  <a:lnTo>
                    <a:pt x="75" y="56"/>
                  </a:lnTo>
                  <a:lnTo>
                    <a:pt x="76" y="56"/>
                  </a:lnTo>
                  <a:lnTo>
                    <a:pt x="78" y="53"/>
                  </a:lnTo>
                  <a:lnTo>
                    <a:pt x="79" y="53"/>
                  </a:lnTo>
                  <a:lnTo>
                    <a:pt x="81" y="53"/>
                  </a:lnTo>
                  <a:lnTo>
                    <a:pt x="82" y="55"/>
                  </a:lnTo>
                  <a:lnTo>
                    <a:pt x="82" y="56"/>
                  </a:lnTo>
                  <a:lnTo>
                    <a:pt x="83" y="57"/>
                  </a:lnTo>
                  <a:lnTo>
                    <a:pt x="83" y="58"/>
                  </a:lnTo>
                  <a:lnTo>
                    <a:pt x="83" y="61"/>
                  </a:lnTo>
                  <a:lnTo>
                    <a:pt x="83" y="62"/>
                  </a:lnTo>
                  <a:lnTo>
                    <a:pt x="84" y="64"/>
                  </a:lnTo>
                  <a:lnTo>
                    <a:pt x="85" y="65"/>
                  </a:lnTo>
                  <a:lnTo>
                    <a:pt x="84" y="65"/>
                  </a:lnTo>
                  <a:lnTo>
                    <a:pt x="83" y="66"/>
                  </a:lnTo>
                  <a:lnTo>
                    <a:pt x="83" y="67"/>
                  </a:lnTo>
                  <a:lnTo>
                    <a:pt x="83" y="68"/>
                  </a:lnTo>
                  <a:lnTo>
                    <a:pt x="82" y="68"/>
                  </a:lnTo>
                  <a:lnTo>
                    <a:pt x="79" y="67"/>
                  </a:lnTo>
                  <a:lnTo>
                    <a:pt x="78" y="67"/>
                  </a:lnTo>
                  <a:lnTo>
                    <a:pt x="77" y="67"/>
                  </a:lnTo>
                  <a:lnTo>
                    <a:pt x="76" y="67"/>
                  </a:lnTo>
                  <a:lnTo>
                    <a:pt x="76" y="68"/>
                  </a:lnTo>
                  <a:lnTo>
                    <a:pt x="75" y="68"/>
                  </a:lnTo>
                  <a:lnTo>
                    <a:pt x="75" y="67"/>
                  </a:lnTo>
                  <a:lnTo>
                    <a:pt x="74" y="68"/>
                  </a:lnTo>
                  <a:lnTo>
                    <a:pt x="73" y="69"/>
                  </a:lnTo>
                  <a:lnTo>
                    <a:pt x="72" y="70"/>
                  </a:lnTo>
                  <a:lnTo>
                    <a:pt x="72" y="72"/>
                  </a:lnTo>
                  <a:lnTo>
                    <a:pt x="70" y="72"/>
                  </a:lnTo>
                  <a:lnTo>
                    <a:pt x="70" y="73"/>
                  </a:lnTo>
                  <a:lnTo>
                    <a:pt x="69" y="74"/>
                  </a:lnTo>
                  <a:lnTo>
                    <a:pt x="68" y="74"/>
                  </a:lnTo>
                  <a:lnTo>
                    <a:pt x="68" y="76"/>
                  </a:lnTo>
                  <a:lnTo>
                    <a:pt x="69" y="76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68" y="77"/>
                  </a:lnTo>
                  <a:lnTo>
                    <a:pt x="68" y="78"/>
                  </a:lnTo>
                  <a:lnTo>
                    <a:pt x="68" y="79"/>
                  </a:lnTo>
                  <a:lnTo>
                    <a:pt x="68" y="81"/>
                  </a:lnTo>
                  <a:lnTo>
                    <a:pt x="68" y="82"/>
                  </a:lnTo>
                  <a:lnTo>
                    <a:pt x="68" y="83"/>
                  </a:lnTo>
                  <a:lnTo>
                    <a:pt x="68" y="84"/>
                  </a:lnTo>
                  <a:lnTo>
                    <a:pt x="68" y="85"/>
                  </a:lnTo>
                  <a:lnTo>
                    <a:pt x="68" y="86"/>
                  </a:lnTo>
                  <a:lnTo>
                    <a:pt x="67" y="86"/>
                  </a:lnTo>
                  <a:lnTo>
                    <a:pt x="67" y="87"/>
                  </a:lnTo>
                  <a:lnTo>
                    <a:pt x="67" y="89"/>
                  </a:lnTo>
                  <a:lnTo>
                    <a:pt x="66" y="90"/>
                  </a:lnTo>
                  <a:lnTo>
                    <a:pt x="66" y="91"/>
                  </a:lnTo>
                  <a:lnTo>
                    <a:pt x="66" y="92"/>
                  </a:lnTo>
                  <a:lnTo>
                    <a:pt x="66" y="93"/>
                  </a:lnTo>
                  <a:lnTo>
                    <a:pt x="67" y="94"/>
                  </a:lnTo>
                  <a:lnTo>
                    <a:pt x="67" y="95"/>
                  </a:lnTo>
                  <a:lnTo>
                    <a:pt x="68" y="97"/>
                  </a:lnTo>
                  <a:lnTo>
                    <a:pt x="68" y="98"/>
                  </a:lnTo>
                  <a:lnTo>
                    <a:pt x="69" y="98"/>
                  </a:lnTo>
                  <a:lnTo>
                    <a:pt x="69" y="99"/>
                  </a:lnTo>
                  <a:lnTo>
                    <a:pt x="70" y="99"/>
                  </a:lnTo>
                  <a:lnTo>
                    <a:pt x="70" y="100"/>
                  </a:lnTo>
                  <a:lnTo>
                    <a:pt x="72" y="102"/>
                  </a:lnTo>
                  <a:lnTo>
                    <a:pt x="70" y="101"/>
                  </a:lnTo>
                  <a:lnTo>
                    <a:pt x="69" y="102"/>
                  </a:lnTo>
                  <a:lnTo>
                    <a:pt x="69" y="103"/>
                  </a:lnTo>
                  <a:lnTo>
                    <a:pt x="68" y="103"/>
                  </a:lnTo>
                  <a:lnTo>
                    <a:pt x="69" y="104"/>
                  </a:lnTo>
                  <a:lnTo>
                    <a:pt x="69" y="104"/>
                  </a:lnTo>
                  <a:lnTo>
                    <a:pt x="70" y="104"/>
                  </a:lnTo>
                  <a:lnTo>
                    <a:pt x="72" y="104"/>
                  </a:lnTo>
                  <a:lnTo>
                    <a:pt x="73" y="104"/>
                  </a:lnTo>
                  <a:lnTo>
                    <a:pt x="73" y="106"/>
                  </a:lnTo>
                  <a:lnTo>
                    <a:pt x="74" y="106"/>
                  </a:lnTo>
                  <a:lnTo>
                    <a:pt x="75" y="107"/>
                  </a:lnTo>
                  <a:lnTo>
                    <a:pt x="75" y="108"/>
                  </a:lnTo>
                  <a:lnTo>
                    <a:pt x="74" y="108"/>
                  </a:lnTo>
                  <a:lnTo>
                    <a:pt x="74" y="109"/>
                  </a:lnTo>
                  <a:lnTo>
                    <a:pt x="75" y="109"/>
                  </a:lnTo>
                  <a:lnTo>
                    <a:pt x="76" y="110"/>
                  </a:lnTo>
                  <a:lnTo>
                    <a:pt x="77" y="110"/>
                  </a:lnTo>
                  <a:lnTo>
                    <a:pt x="77" y="111"/>
                  </a:lnTo>
                  <a:lnTo>
                    <a:pt x="77" y="112"/>
                  </a:lnTo>
                  <a:lnTo>
                    <a:pt x="77" y="115"/>
                  </a:lnTo>
                  <a:lnTo>
                    <a:pt x="77" y="118"/>
                  </a:lnTo>
                  <a:lnTo>
                    <a:pt x="77" y="121"/>
                  </a:lnTo>
                  <a:lnTo>
                    <a:pt x="77" y="123"/>
                  </a:lnTo>
                  <a:lnTo>
                    <a:pt x="77" y="124"/>
                  </a:lnTo>
                  <a:lnTo>
                    <a:pt x="77" y="126"/>
                  </a:lnTo>
                  <a:lnTo>
                    <a:pt x="77" y="127"/>
                  </a:lnTo>
                  <a:lnTo>
                    <a:pt x="77" y="128"/>
                  </a:lnTo>
                  <a:lnTo>
                    <a:pt x="76" y="131"/>
                  </a:lnTo>
                  <a:lnTo>
                    <a:pt x="74" y="131"/>
                  </a:lnTo>
                  <a:lnTo>
                    <a:pt x="70" y="131"/>
                  </a:lnTo>
                  <a:lnTo>
                    <a:pt x="58" y="131"/>
                  </a:lnTo>
                  <a:lnTo>
                    <a:pt x="58" y="136"/>
                  </a:lnTo>
                  <a:lnTo>
                    <a:pt x="53" y="136"/>
                  </a:lnTo>
                  <a:lnTo>
                    <a:pt x="49" y="137"/>
                  </a:lnTo>
                  <a:lnTo>
                    <a:pt x="41" y="137"/>
                  </a:lnTo>
                  <a:lnTo>
                    <a:pt x="43" y="148"/>
                  </a:lnTo>
                  <a:lnTo>
                    <a:pt x="43" y="149"/>
                  </a:lnTo>
                  <a:lnTo>
                    <a:pt x="44" y="151"/>
                  </a:lnTo>
                  <a:lnTo>
                    <a:pt x="46" y="152"/>
                  </a:lnTo>
                  <a:lnTo>
                    <a:pt x="46" y="153"/>
                  </a:lnTo>
                  <a:lnTo>
                    <a:pt x="47" y="154"/>
                  </a:lnTo>
                  <a:lnTo>
                    <a:pt x="48" y="157"/>
                  </a:lnTo>
                  <a:lnTo>
                    <a:pt x="48" y="158"/>
                  </a:lnTo>
                  <a:lnTo>
                    <a:pt x="48" y="159"/>
                  </a:lnTo>
                  <a:lnTo>
                    <a:pt x="47" y="159"/>
                  </a:lnTo>
                  <a:lnTo>
                    <a:pt x="47" y="158"/>
                  </a:lnTo>
                  <a:lnTo>
                    <a:pt x="46" y="158"/>
                  </a:lnTo>
                  <a:lnTo>
                    <a:pt x="44" y="157"/>
                  </a:lnTo>
                  <a:lnTo>
                    <a:pt x="43" y="157"/>
                  </a:lnTo>
                  <a:lnTo>
                    <a:pt x="42" y="157"/>
                  </a:lnTo>
                  <a:lnTo>
                    <a:pt x="41" y="157"/>
                  </a:lnTo>
                  <a:lnTo>
                    <a:pt x="40" y="158"/>
                  </a:lnTo>
                  <a:lnTo>
                    <a:pt x="39" y="157"/>
                  </a:lnTo>
                  <a:lnTo>
                    <a:pt x="38" y="155"/>
                  </a:lnTo>
                  <a:lnTo>
                    <a:pt x="38" y="154"/>
                  </a:lnTo>
                  <a:lnTo>
                    <a:pt x="38" y="153"/>
                  </a:lnTo>
                  <a:lnTo>
                    <a:pt x="38" y="152"/>
                  </a:lnTo>
                  <a:lnTo>
                    <a:pt x="38" y="151"/>
                  </a:lnTo>
                  <a:lnTo>
                    <a:pt x="36" y="150"/>
                  </a:lnTo>
                  <a:lnTo>
                    <a:pt x="35" y="149"/>
                  </a:lnTo>
                  <a:lnTo>
                    <a:pt x="34" y="149"/>
                  </a:lnTo>
                  <a:lnTo>
                    <a:pt x="34" y="148"/>
                  </a:lnTo>
                  <a:lnTo>
                    <a:pt x="33" y="148"/>
                  </a:lnTo>
                  <a:lnTo>
                    <a:pt x="33" y="146"/>
                  </a:lnTo>
                  <a:lnTo>
                    <a:pt x="33" y="145"/>
                  </a:lnTo>
                  <a:lnTo>
                    <a:pt x="33" y="144"/>
                  </a:lnTo>
                  <a:lnTo>
                    <a:pt x="32" y="143"/>
                  </a:lnTo>
                  <a:lnTo>
                    <a:pt x="32" y="142"/>
                  </a:lnTo>
                  <a:lnTo>
                    <a:pt x="31" y="141"/>
                  </a:lnTo>
                  <a:lnTo>
                    <a:pt x="31" y="140"/>
                  </a:lnTo>
                  <a:lnTo>
                    <a:pt x="30" y="140"/>
                  </a:lnTo>
                  <a:lnTo>
                    <a:pt x="30" y="138"/>
                  </a:lnTo>
                  <a:lnTo>
                    <a:pt x="29" y="138"/>
                  </a:lnTo>
                  <a:lnTo>
                    <a:pt x="27" y="138"/>
                  </a:lnTo>
                  <a:lnTo>
                    <a:pt x="26" y="138"/>
                  </a:lnTo>
                  <a:lnTo>
                    <a:pt x="26" y="137"/>
                  </a:lnTo>
                  <a:lnTo>
                    <a:pt x="26" y="136"/>
                  </a:lnTo>
                  <a:lnTo>
                    <a:pt x="25" y="136"/>
                  </a:lnTo>
                  <a:lnTo>
                    <a:pt x="25" y="135"/>
                  </a:lnTo>
                  <a:lnTo>
                    <a:pt x="24" y="135"/>
                  </a:lnTo>
                  <a:lnTo>
                    <a:pt x="24" y="134"/>
                  </a:lnTo>
                  <a:lnTo>
                    <a:pt x="24" y="133"/>
                  </a:lnTo>
                  <a:lnTo>
                    <a:pt x="24" y="132"/>
                  </a:lnTo>
                  <a:lnTo>
                    <a:pt x="24" y="132"/>
                  </a:lnTo>
                  <a:lnTo>
                    <a:pt x="24" y="131"/>
                  </a:lnTo>
                  <a:lnTo>
                    <a:pt x="24" y="129"/>
                  </a:lnTo>
                  <a:lnTo>
                    <a:pt x="23" y="128"/>
                  </a:lnTo>
                  <a:lnTo>
                    <a:pt x="23" y="127"/>
                  </a:lnTo>
                  <a:lnTo>
                    <a:pt x="22" y="126"/>
                  </a:lnTo>
                  <a:lnTo>
                    <a:pt x="22" y="125"/>
                  </a:lnTo>
                  <a:lnTo>
                    <a:pt x="22" y="124"/>
                  </a:lnTo>
                  <a:lnTo>
                    <a:pt x="22" y="123"/>
                  </a:lnTo>
                  <a:lnTo>
                    <a:pt x="22" y="121"/>
                  </a:lnTo>
                  <a:lnTo>
                    <a:pt x="22" y="120"/>
                  </a:lnTo>
                  <a:lnTo>
                    <a:pt x="22" y="119"/>
                  </a:lnTo>
                  <a:lnTo>
                    <a:pt x="22" y="118"/>
                  </a:lnTo>
                  <a:lnTo>
                    <a:pt x="23" y="117"/>
                  </a:lnTo>
                  <a:lnTo>
                    <a:pt x="23" y="116"/>
                  </a:lnTo>
                  <a:lnTo>
                    <a:pt x="23" y="115"/>
                  </a:lnTo>
                  <a:lnTo>
                    <a:pt x="23" y="114"/>
                  </a:lnTo>
                  <a:lnTo>
                    <a:pt x="23" y="112"/>
                  </a:lnTo>
                  <a:lnTo>
                    <a:pt x="24" y="111"/>
                  </a:lnTo>
                  <a:lnTo>
                    <a:pt x="24" y="110"/>
                  </a:lnTo>
                  <a:lnTo>
                    <a:pt x="24" y="109"/>
                  </a:lnTo>
                  <a:lnTo>
                    <a:pt x="24" y="108"/>
                  </a:lnTo>
                  <a:lnTo>
                    <a:pt x="24" y="106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103"/>
                  </a:lnTo>
                  <a:lnTo>
                    <a:pt x="25" y="103"/>
                  </a:lnTo>
                  <a:lnTo>
                    <a:pt x="24" y="102"/>
                  </a:lnTo>
                  <a:lnTo>
                    <a:pt x="25" y="101"/>
                  </a:lnTo>
                  <a:lnTo>
                    <a:pt x="25" y="100"/>
                  </a:lnTo>
                  <a:lnTo>
                    <a:pt x="25" y="99"/>
                  </a:lnTo>
                  <a:lnTo>
                    <a:pt x="25" y="98"/>
                  </a:lnTo>
                  <a:lnTo>
                    <a:pt x="25" y="97"/>
                  </a:lnTo>
                  <a:lnTo>
                    <a:pt x="25" y="95"/>
                  </a:lnTo>
                  <a:lnTo>
                    <a:pt x="25" y="94"/>
                  </a:lnTo>
                  <a:lnTo>
                    <a:pt x="25" y="93"/>
                  </a:lnTo>
                  <a:lnTo>
                    <a:pt x="25" y="92"/>
                  </a:lnTo>
                  <a:lnTo>
                    <a:pt x="24" y="92"/>
                  </a:lnTo>
                  <a:lnTo>
                    <a:pt x="23" y="90"/>
                  </a:lnTo>
                  <a:lnTo>
                    <a:pt x="23" y="87"/>
                  </a:lnTo>
                  <a:lnTo>
                    <a:pt x="22" y="86"/>
                  </a:lnTo>
                  <a:lnTo>
                    <a:pt x="21" y="84"/>
                  </a:lnTo>
                  <a:lnTo>
                    <a:pt x="21" y="83"/>
                  </a:lnTo>
                  <a:lnTo>
                    <a:pt x="21" y="82"/>
                  </a:lnTo>
                  <a:lnTo>
                    <a:pt x="19" y="81"/>
                  </a:lnTo>
                  <a:lnTo>
                    <a:pt x="19" y="79"/>
                  </a:lnTo>
                  <a:lnTo>
                    <a:pt x="19" y="78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7" y="77"/>
                  </a:lnTo>
                  <a:lnTo>
                    <a:pt x="17" y="76"/>
                  </a:lnTo>
                  <a:lnTo>
                    <a:pt x="16" y="75"/>
                  </a:lnTo>
                  <a:lnTo>
                    <a:pt x="16" y="74"/>
                  </a:lnTo>
                  <a:lnTo>
                    <a:pt x="16" y="73"/>
                  </a:lnTo>
                  <a:lnTo>
                    <a:pt x="16" y="72"/>
                  </a:lnTo>
                  <a:lnTo>
                    <a:pt x="16" y="69"/>
                  </a:lnTo>
                  <a:lnTo>
                    <a:pt x="15" y="68"/>
                  </a:lnTo>
                  <a:lnTo>
                    <a:pt x="15" y="66"/>
                  </a:lnTo>
                  <a:lnTo>
                    <a:pt x="15" y="65"/>
                  </a:lnTo>
                  <a:lnTo>
                    <a:pt x="14" y="61"/>
                  </a:lnTo>
                  <a:lnTo>
                    <a:pt x="14" y="60"/>
                  </a:lnTo>
                  <a:lnTo>
                    <a:pt x="12" y="57"/>
                  </a:lnTo>
                  <a:lnTo>
                    <a:pt x="10" y="56"/>
                  </a:lnTo>
                  <a:lnTo>
                    <a:pt x="9" y="55"/>
                  </a:lnTo>
                  <a:lnTo>
                    <a:pt x="8" y="55"/>
                  </a:lnTo>
                  <a:lnTo>
                    <a:pt x="7" y="55"/>
                  </a:lnTo>
                  <a:lnTo>
                    <a:pt x="5" y="55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3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3" y="51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1" y="34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1" y="3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4" y="26"/>
                  </a:lnTo>
                  <a:lnTo>
                    <a:pt x="5" y="26"/>
                  </a:lnTo>
                  <a:lnTo>
                    <a:pt x="4" y="25"/>
                  </a:lnTo>
                  <a:lnTo>
                    <a:pt x="4" y="23"/>
                  </a:lnTo>
                  <a:lnTo>
                    <a:pt x="5" y="22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9"/>
                  </a:lnTo>
                  <a:lnTo>
                    <a:pt x="5" y="6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30" name="Freeform 115">
              <a:extLst>
                <a:ext uri="{FF2B5EF4-FFF2-40B4-BE49-F238E27FC236}">
                  <a16:creationId xmlns:a16="http://schemas.microsoft.com/office/drawing/2014/main" id="{A1FC84D3-448B-C2FE-2B67-F4106DC6D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737" y="2921000"/>
              <a:ext cx="330200" cy="244475"/>
            </a:xfrm>
            <a:custGeom>
              <a:avLst/>
              <a:gdLst>
                <a:gd name="T0" fmla="*/ 87 w 208"/>
                <a:gd name="T1" fmla="*/ 0 h 154"/>
                <a:gd name="T2" fmla="*/ 121 w 208"/>
                <a:gd name="T3" fmla="*/ 1 h 154"/>
                <a:gd name="T4" fmla="*/ 153 w 208"/>
                <a:gd name="T5" fmla="*/ 1 h 154"/>
                <a:gd name="T6" fmla="*/ 155 w 208"/>
                <a:gd name="T7" fmla="*/ 9 h 154"/>
                <a:gd name="T8" fmla="*/ 155 w 208"/>
                <a:gd name="T9" fmla="*/ 18 h 154"/>
                <a:gd name="T10" fmla="*/ 161 w 208"/>
                <a:gd name="T11" fmla="*/ 24 h 154"/>
                <a:gd name="T12" fmla="*/ 163 w 208"/>
                <a:gd name="T13" fmla="*/ 32 h 154"/>
                <a:gd name="T14" fmla="*/ 165 w 208"/>
                <a:gd name="T15" fmla="*/ 44 h 154"/>
                <a:gd name="T16" fmla="*/ 161 w 208"/>
                <a:gd name="T17" fmla="*/ 50 h 154"/>
                <a:gd name="T18" fmla="*/ 156 w 208"/>
                <a:gd name="T19" fmla="*/ 56 h 154"/>
                <a:gd name="T20" fmla="*/ 157 w 208"/>
                <a:gd name="T21" fmla="*/ 65 h 154"/>
                <a:gd name="T22" fmla="*/ 164 w 208"/>
                <a:gd name="T23" fmla="*/ 73 h 154"/>
                <a:gd name="T24" fmla="*/ 165 w 208"/>
                <a:gd name="T25" fmla="*/ 82 h 154"/>
                <a:gd name="T26" fmla="*/ 170 w 208"/>
                <a:gd name="T27" fmla="*/ 87 h 154"/>
                <a:gd name="T28" fmla="*/ 175 w 208"/>
                <a:gd name="T29" fmla="*/ 79 h 154"/>
                <a:gd name="T30" fmla="*/ 183 w 208"/>
                <a:gd name="T31" fmla="*/ 84 h 154"/>
                <a:gd name="T32" fmla="*/ 190 w 208"/>
                <a:gd name="T33" fmla="*/ 82 h 154"/>
                <a:gd name="T34" fmla="*/ 197 w 208"/>
                <a:gd name="T35" fmla="*/ 86 h 154"/>
                <a:gd name="T36" fmla="*/ 205 w 208"/>
                <a:gd name="T37" fmla="*/ 94 h 154"/>
                <a:gd name="T38" fmla="*/ 201 w 208"/>
                <a:gd name="T39" fmla="*/ 102 h 154"/>
                <a:gd name="T40" fmla="*/ 206 w 208"/>
                <a:gd name="T41" fmla="*/ 109 h 154"/>
                <a:gd name="T42" fmla="*/ 204 w 208"/>
                <a:gd name="T43" fmla="*/ 116 h 154"/>
                <a:gd name="T44" fmla="*/ 200 w 208"/>
                <a:gd name="T45" fmla="*/ 123 h 154"/>
                <a:gd name="T46" fmla="*/ 200 w 208"/>
                <a:gd name="T47" fmla="*/ 129 h 154"/>
                <a:gd name="T48" fmla="*/ 200 w 208"/>
                <a:gd name="T49" fmla="*/ 137 h 154"/>
                <a:gd name="T50" fmla="*/ 164 w 208"/>
                <a:gd name="T51" fmla="*/ 137 h 154"/>
                <a:gd name="T52" fmla="*/ 155 w 208"/>
                <a:gd name="T53" fmla="*/ 130 h 154"/>
                <a:gd name="T54" fmla="*/ 145 w 208"/>
                <a:gd name="T55" fmla="*/ 137 h 154"/>
                <a:gd name="T56" fmla="*/ 141 w 208"/>
                <a:gd name="T57" fmla="*/ 143 h 154"/>
                <a:gd name="T58" fmla="*/ 135 w 208"/>
                <a:gd name="T59" fmla="*/ 151 h 154"/>
                <a:gd name="T60" fmla="*/ 128 w 208"/>
                <a:gd name="T61" fmla="*/ 148 h 154"/>
                <a:gd name="T62" fmla="*/ 117 w 208"/>
                <a:gd name="T63" fmla="*/ 145 h 154"/>
                <a:gd name="T64" fmla="*/ 111 w 208"/>
                <a:gd name="T65" fmla="*/ 137 h 154"/>
                <a:gd name="T66" fmla="*/ 103 w 208"/>
                <a:gd name="T67" fmla="*/ 130 h 154"/>
                <a:gd name="T68" fmla="*/ 101 w 208"/>
                <a:gd name="T69" fmla="*/ 126 h 154"/>
                <a:gd name="T70" fmla="*/ 94 w 208"/>
                <a:gd name="T71" fmla="*/ 115 h 154"/>
                <a:gd name="T72" fmla="*/ 84 w 208"/>
                <a:gd name="T73" fmla="*/ 110 h 154"/>
                <a:gd name="T74" fmla="*/ 76 w 208"/>
                <a:gd name="T75" fmla="*/ 103 h 154"/>
                <a:gd name="T76" fmla="*/ 67 w 208"/>
                <a:gd name="T77" fmla="*/ 100 h 154"/>
                <a:gd name="T78" fmla="*/ 55 w 208"/>
                <a:gd name="T79" fmla="*/ 95 h 154"/>
                <a:gd name="T80" fmla="*/ 46 w 208"/>
                <a:gd name="T81" fmla="*/ 91 h 154"/>
                <a:gd name="T82" fmla="*/ 38 w 208"/>
                <a:gd name="T83" fmla="*/ 84 h 154"/>
                <a:gd name="T84" fmla="*/ 33 w 208"/>
                <a:gd name="T85" fmla="*/ 75 h 154"/>
                <a:gd name="T86" fmla="*/ 26 w 208"/>
                <a:gd name="T87" fmla="*/ 69 h 154"/>
                <a:gd name="T88" fmla="*/ 19 w 208"/>
                <a:gd name="T89" fmla="*/ 61 h 154"/>
                <a:gd name="T90" fmla="*/ 12 w 208"/>
                <a:gd name="T91" fmla="*/ 56 h 154"/>
                <a:gd name="T92" fmla="*/ 9 w 208"/>
                <a:gd name="T93" fmla="*/ 49 h 154"/>
                <a:gd name="T94" fmla="*/ 3 w 208"/>
                <a:gd name="T95" fmla="*/ 44 h 154"/>
                <a:gd name="T96" fmla="*/ 1 w 208"/>
                <a:gd name="T97" fmla="*/ 36 h 154"/>
                <a:gd name="T98" fmla="*/ 2 w 208"/>
                <a:gd name="T99" fmla="*/ 26 h 154"/>
                <a:gd name="T100" fmla="*/ 3 w 208"/>
                <a:gd name="T101" fmla="*/ 17 h 154"/>
                <a:gd name="T102" fmla="*/ 9 w 208"/>
                <a:gd name="T103" fmla="*/ 8 h 154"/>
                <a:gd name="T104" fmla="*/ 17 w 208"/>
                <a:gd name="T105" fmla="*/ 7 h 154"/>
                <a:gd name="T106" fmla="*/ 26 w 208"/>
                <a:gd name="T107" fmla="*/ 10 h 154"/>
                <a:gd name="T108" fmla="*/ 35 w 208"/>
                <a:gd name="T109" fmla="*/ 8 h 154"/>
                <a:gd name="T110" fmla="*/ 49 w 208"/>
                <a:gd name="T111" fmla="*/ 7 h 154"/>
                <a:gd name="T112" fmla="*/ 54 w 208"/>
                <a:gd name="T113" fmla="*/ 6 h 154"/>
                <a:gd name="T114" fmla="*/ 61 w 208"/>
                <a:gd name="T115" fmla="*/ 6 h 154"/>
                <a:gd name="T116" fmla="*/ 69 w 208"/>
                <a:gd name="T117" fmla="*/ 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8" h="154">
                  <a:moveTo>
                    <a:pt x="72" y="0"/>
                  </a:moveTo>
                  <a:lnTo>
                    <a:pt x="73" y="0"/>
                  </a:lnTo>
                  <a:lnTo>
                    <a:pt x="75" y="0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6" y="0"/>
                  </a:lnTo>
                  <a:lnTo>
                    <a:pt x="102" y="0"/>
                  </a:lnTo>
                  <a:lnTo>
                    <a:pt x="106" y="1"/>
                  </a:lnTo>
                  <a:lnTo>
                    <a:pt x="111" y="1"/>
                  </a:lnTo>
                  <a:lnTo>
                    <a:pt x="113" y="1"/>
                  </a:lnTo>
                  <a:lnTo>
                    <a:pt x="119" y="1"/>
                  </a:lnTo>
                  <a:lnTo>
                    <a:pt x="120" y="1"/>
                  </a:lnTo>
                  <a:lnTo>
                    <a:pt x="121" y="1"/>
                  </a:lnTo>
                  <a:lnTo>
                    <a:pt x="122" y="1"/>
                  </a:lnTo>
                  <a:lnTo>
                    <a:pt x="124" y="1"/>
                  </a:lnTo>
                  <a:lnTo>
                    <a:pt x="129" y="1"/>
                  </a:lnTo>
                  <a:lnTo>
                    <a:pt x="132" y="1"/>
                  </a:lnTo>
                  <a:lnTo>
                    <a:pt x="133" y="1"/>
                  </a:lnTo>
                  <a:lnTo>
                    <a:pt x="139" y="1"/>
                  </a:lnTo>
                  <a:lnTo>
                    <a:pt x="140" y="1"/>
                  </a:lnTo>
                  <a:lnTo>
                    <a:pt x="146" y="1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2" y="1"/>
                  </a:lnTo>
                  <a:lnTo>
                    <a:pt x="150" y="2"/>
                  </a:lnTo>
                  <a:lnTo>
                    <a:pt x="149" y="3"/>
                  </a:lnTo>
                  <a:lnTo>
                    <a:pt x="150" y="6"/>
                  </a:lnTo>
                  <a:lnTo>
                    <a:pt x="152" y="6"/>
                  </a:lnTo>
                  <a:lnTo>
                    <a:pt x="153" y="7"/>
                  </a:lnTo>
                  <a:lnTo>
                    <a:pt x="153" y="8"/>
                  </a:lnTo>
                  <a:lnTo>
                    <a:pt x="154" y="8"/>
                  </a:lnTo>
                  <a:lnTo>
                    <a:pt x="154" y="9"/>
                  </a:lnTo>
                  <a:lnTo>
                    <a:pt x="155" y="9"/>
                  </a:lnTo>
                  <a:lnTo>
                    <a:pt x="155" y="10"/>
                  </a:lnTo>
                  <a:lnTo>
                    <a:pt x="155" y="11"/>
                  </a:lnTo>
                  <a:lnTo>
                    <a:pt x="155" y="13"/>
                  </a:lnTo>
                  <a:lnTo>
                    <a:pt x="154" y="14"/>
                  </a:lnTo>
                  <a:lnTo>
                    <a:pt x="154" y="15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3" y="17"/>
                  </a:lnTo>
                  <a:lnTo>
                    <a:pt x="154" y="18"/>
                  </a:lnTo>
                  <a:lnTo>
                    <a:pt x="155" y="18"/>
                  </a:lnTo>
                  <a:lnTo>
                    <a:pt x="156" y="20"/>
                  </a:lnTo>
                  <a:lnTo>
                    <a:pt x="156" y="22"/>
                  </a:lnTo>
                  <a:lnTo>
                    <a:pt x="156" y="23"/>
                  </a:lnTo>
                  <a:lnTo>
                    <a:pt x="156" y="24"/>
                  </a:lnTo>
                  <a:lnTo>
                    <a:pt x="156" y="24"/>
                  </a:lnTo>
                  <a:lnTo>
                    <a:pt x="157" y="25"/>
                  </a:lnTo>
                  <a:lnTo>
                    <a:pt x="157" y="24"/>
                  </a:lnTo>
                  <a:lnTo>
                    <a:pt x="158" y="24"/>
                  </a:lnTo>
                  <a:lnTo>
                    <a:pt x="160" y="24"/>
                  </a:lnTo>
                  <a:lnTo>
                    <a:pt x="161" y="24"/>
                  </a:lnTo>
                  <a:lnTo>
                    <a:pt x="162" y="24"/>
                  </a:lnTo>
                  <a:lnTo>
                    <a:pt x="163" y="25"/>
                  </a:lnTo>
                  <a:lnTo>
                    <a:pt x="164" y="25"/>
                  </a:lnTo>
                  <a:lnTo>
                    <a:pt x="165" y="26"/>
                  </a:lnTo>
                  <a:lnTo>
                    <a:pt x="165" y="27"/>
                  </a:lnTo>
                  <a:lnTo>
                    <a:pt x="165" y="28"/>
                  </a:lnTo>
                  <a:lnTo>
                    <a:pt x="164" y="28"/>
                  </a:lnTo>
                  <a:lnTo>
                    <a:pt x="164" y="30"/>
                  </a:lnTo>
                  <a:lnTo>
                    <a:pt x="163" y="31"/>
                  </a:lnTo>
                  <a:lnTo>
                    <a:pt x="163" y="32"/>
                  </a:lnTo>
                  <a:lnTo>
                    <a:pt x="162" y="33"/>
                  </a:lnTo>
                  <a:lnTo>
                    <a:pt x="162" y="34"/>
                  </a:lnTo>
                  <a:lnTo>
                    <a:pt x="163" y="34"/>
                  </a:lnTo>
                  <a:lnTo>
                    <a:pt x="163" y="35"/>
                  </a:lnTo>
                  <a:lnTo>
                    <a:pt x="163" y="36"/>
                  </a:lnTo>
                  <a:lnTo>
                    <a:pt x="163" y="38"/>
                  </a:lnTo>
                  <a:lnTo>
                    <a:pt x="165" y="41"/>
                  </a:lnTo>
                  <a:lnTo>
                    <a:pt x="165" y="42"/>
                  </a:lnTo>
                  <a:lnTo>
                    <a:pt x="165" y="43"/>
                  </a:lnTo>
                  <a:lnTo>
                    <a:pt x="165" y="44"/>
                  </a:lnTo>
                  <a:lnTo>
                    <a:pt x="165" y="45"/>
                  </a:lnTo>
                  <a:lnTo>
                    <a:pt x="165" y="45"/>
                  </a:lnTo>
                  <a:lnTo>
                    <a:pt x="166" y="45"/>
                  </a:lnTo>
                  <a:lnTo>
                    <a:pt x="165" y="45"/>
                  </a:lnTo>
                  <a:lnTo>
                    <a:pt x="164" y="47"/>
                  </a:lnTo>
                  <a:lnTo>
                    <a:pt x="164" y="48"/>
                  </a:lnTo>
                  <a:lnTo>
                    <a:pt x="163" y="48"/>
                  </a:lnTo>
                  <a:lnTo>
                    <a:pt x="162" y="49"/>
                  </a:lnTo>
                  <a:lnTo>
                    <a:pt x="162" y="50"/>
                  </a:lnTo>
                  <a:lnTo>
                    <a:pt x="161" y="50"/>
                  </a:lnTo>
                  <a:lnTo>
                    <a:pt x="160" y="51"/>
                  </a:lnTo>
                  <a:lnTo>
                    <a:pt x="158" y="50"/>
                  </a:lnTo>
                  <a:lnTo>
                    <a:pt x="157" y="50"/>
                  </a:lnTo>
                  <a:lnTo>
                    <a:pt x="156" y="50"/>
                  </a:lnTo>
                  <a:lnTo>
                    <a:pt x="156" y="51"/>
                  </a:lnTo>
                  <a:lnTo>
                    <a:pt x="156" y="52"/>
                  </a:lnTo>
                  <a:lnTo>
                    <a:pt x="156" y="53"/>
                  </a:lnTo>
                  <a:lnTo>
                    <a:pt x="156" y="55"/>
                  </a:lnTo>
                  <a:lnTo>
                    <a:pt x="156" y="55"/>
                  </a:lnTo>
                  <a:lnTo>
                    <a:pt x="156" y="56"/>
                  </a:lnTo>
                  <a:lnTo>
                    <a:pt x="156" y="57"/>
                  </a:lnTo>
                  <a:lnTo>
                    <a:pt x="156" y="58"/>
                  </a:lnTo>
                  <a:lnTo>
                    <a:pt x="156" y="59"/>
                  </a:lnTo>
                  <a:lnTo>
                    <a:pt x="156" y="60"/>
                  </a:lnTo>
                  <a:lnTo>
                    <a:pt x="156" y="61"/>
                  </a:lnTo>
                  <a:lnTo>
                    <a:pt x="156" y="62"/>
                  </a:lnTo>
                  <a:lnTo>
                    <a:pt x="156" y="62"/>
                  </a:lnTo>
                  <a:lnTo>
                    <a:pt x="156" y="64"/>
                  </a:lnTo>
                  <a:lnTo>
                    <a:pt x="156" y="65"/>
                  </a:lnTo>
                  <a:lnTo>
                    <a:pt x="157" y="65"/>
                  </a:lnTo>
                  <a:lnTo>
                    <a:pt x="157" y="66"/>
                  </a:lnTo>
                  <a:lnTo>
                    <a:pt x="158" y="67"/>
                  </a:lnTo>
                  <a:lnTo>
                    <a:pt x="160" y="68"/>
                  </a:lnTo>
                  <a:lnTo>
                    <a:pt x="161" y="68"/>
                  </a:lnTo>
                  <a:lnTo>
                    <a:pt x="161" y="69"/>
                  </a:lnTo>
                  <a:lnTo>
                    <a:pt x="162" y="69"/>
                  </a:lnTo>
                  <a:lnTo>
                    <a:pt x="163" y="70"/>
                  </a:lnTo>
                  <a:lnTo>
                    <a:pt x="163" y="72"/>
                  </a:lnTo>
                  <a:lnTo>
                    <a:pt x="163" y="73"/>
                  </a:lnTo>
                  <a:lnTo>
                    <a:pt x="164" y="73"/>
                  </a:lnTo>
                  <a:lnTo>
                    <a:pt x="164" y="73"/>
                  </a:lnTo>
                  <a:lnTo>
                    <a:pt x="164" y="74"/>
                  </a:lnTo>
                  <a:lnTo>
                    <a:pt x="164" y="75"/>
                  </a:lnTo>
                  <a:lnTo>
                    <a:pt x="164" y="76"/>
                  </a:lnTo>
                  <a:lnTo>
                    <a:pt x="165" y="76"/>
                  </a:lnTo>
                  <a:lnTo>
                    <a:pt x="165" y="77"/>
                  </a:lnTo>
                  <a:lnTo>
                    <a:pt x="165" y="78"/>
                  </a:lnTo>
                  <a:lnTo>
                    <a:pt x="165" y="79"/>
                  </a:lnTo>
                  <a:lnTo>
                    <a:pt x="165" y="81"/>
                  </a:lnTo>
                  <a:lnTo>
                    <a:pt x="165" y="82"/>
                  </a:lnTo>
                  <a:lnTo>
                    <a:pt x="164" y="83"/>
                  </a:lnTo>
                  <a:lnTo>
                    <a:pt x="165" y="83"/>
                  </a:lnTo>
                  <a:lnTo>
                    <a:pt x="165" y="84"/>
                  </a:lnTo>
                  <a:lnTo>
                    <a:pt x="165" y="85"/>
                  </a:lnTo>
                  <a:lnTo>
                    <a:pt x="166" y="86"/>
                  </a:lnTo>
                  <a:lnTo>
                    <a:pt x="167" y="87"/>
                  </a:lnTo>
                  <a:lnTo>
                    <a:pt x="167" y="89"/>
                  </a:lnTo>
                  <a:lnTo>
                    <a:pt x="169" y="89"/>
                  </a:lnTo>
                  <a:lnTo>
                    <a:pt x="170" y="89"/>
                  </a:lnTo>
                  <a:lnTo>
                    <a:pt x="170" y="87"/>
                  </a:lnTo>
                  <a:lnTo>
                    <a:pt x="171" y="87"/>
                  </a:lnTo>
                  <a:lnTo>
                    <a:pt x="171" y="86"/>
                  </a:lnTo>
                  <a:lnTo>
                    <a:pt x="171" y="85"/>
                  </a:lnTo>
                  <a:lnTo>
                    <a:pt x="171" y="84"/>
                  </a:lnTo>
                  <a:lnTo>
                    <a:pt x="172" y="83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3" y="81"/>
                  </a:lnTo>
                  <a:lnTo>
                    <a:pt x="174" y="81"/>
                  </a:lnTo>
                  <a:lnTo>
                    <a:pt x="175" y="79"/>
                  </a:lnTo>
                  <a:lnTo>
                    <a:pt x="177" y="79"/>
                  </a:lnTo>
                  <a:lnTo>
                    <a:pt x="178" y="79"/>
                  </a:lnTo>
                  <a:lnTo>
                    <a:pt x="179" y="81"/>
                  </a:lnTo>
                  <a:lnTo>
                    <a:pt x="180" y="81"/>
                  </a:lnTo>
                  <a:lnTo>
                    <a:pt x="180" y="82"/>
                  </a:lnTo>
                  <a:lnTo>
                    <a:pt x="181" y="82"/>
                  </a:lnTo>
                  <a:lnTo>
                    <a:pt x="181" y="83"/>
                  </a:lnTo>
                  <a:lnTo>
                    <a:pt x="182" y="83"/>
                  </a:lnTo>
                  <a:lnTo>
                    <a:pt x="183" y="84"/>
                  </a:lnTo>
                  <a:lnTo>
                    <a:pt x="183" y="84"/>
                  </a:lnTo>
                  <a:lnTo>
                    <a:pt x="184" y="84"/>
                  </a:lnTo>
                  <a:lnTo>
                    <a:pt x="184" y="83"/>
                  </a:lnTo>
                  <a:lnTo>
                    <a:pt x="186" y="83"/>
                  </a:lnTo>
                  <a:lnTo>
                    <a:pt x="187" y="84"/>
                  </a:lnTo>
                  <a:lnTo>
                    <a:pt x="188" y="83"/>
                  </a:lnTo>
                  <a:lnTo>
                    <a:pt x="188" y="84"/>
                  </a:lnTo>
                  <a:lnTo>
                    <a:pt x="189" y="84"/>
                  </a:lnTo>
                  <a:lnTo>
                    <a:pt x="189" y="83"/>
                  </a:lnTo>
                  <a:lnTo>
                    <a:pt x="190" y="83"/>
                  </a:lnTo>
                  <a:lnTo>
                    <a:pt x="190" y="82"/>
                  </a:lnTo>
                  <a:lnTo>
                    <a:pt x="190" y="81"/>
                  </a:lnTo>
                  <a:lnTo>
                    <a:pt x="191" y="81"/>
                  </a:lnTo>
                  <a:lnTo>
                    <a:pt x="191" y="79"/>
                  </a:lnTo>
                  <a:lnTo>
                    <a:pt x="192" y="79"/>
                  </a:lnTo>
                  <a:lnTo>
                    <a:pt x="193" y="81"/>
                  </a:lnTo>
                  <a:lnTo>
                    <a:pt x="193" y="82"/>
                  </a:lnTo>
                  <a:lnTo>
                    <a:pt x="195" y="83"/>
                  </a:lnTo>
                  <a:lnTo>
                    <a:pt x="196" y="84"/>
                  </a:lnTo>
                  <a:lnTo>
                    <a:pt x="196" y="85"/>
                  </a:lnTo>
                  <a:lnTo>
                    <a:pt x="197" y="86"/>
                  </a:lnTo>
                  <a:lnTo>
                    <a:pt x="198" y="86"/>
                  </a:lnTo>
                  <a:lnTo>
                    <a:pt x="199" y="86"/>
                  </a:lnTo>
                  <a:lnTo>
                    <a:pt x="200" y="86"/>
                  </a:lnTo>
                  <a:lnTo>
                    <a:pt x="201" y="86"/>
                  </a:lnTo>
                  <a:lnTo>
                    <a:pt x="201" y="87"/>
                  </a:lnTo>
                  <a:lnTo>
                    <a:pt x="201" y="89"/>
                  </a:lnTo>
                  <a:lnTo>
                    <a:pt x="203" y="91"/>
                  </a:lnTo>
                  <a:lnTo>
                    <a:pt x="204" y="92"/>
                  </a:lnTo>
                  <a:lnTo>
                    <a:pt x="205" y="93"/>
                  </a:lnTo>
                  <a:lnTo>
                    <a:pt x="205" y="94"/>
                  </a:lnTo>
                  <a:lnTo>
                    <a:pt x="205" y="95"/>
                  </a:lnTo>
                  <a:lnTo>
                    <a:pt x="206" y="95"/>
                  </a:lnTo>
                  <a:lnTo>
                    <a:pt x="206" y="96"/>
                  </a:lnTo>
                  <a:lnTo>
                    <a:pt x="205" y="98"/>
                  </a:lnTo>
                  <a:lnTo>
                    <a:pt x="204" y="99"/>
                  </a:lnTo>
                  <a:lnTo>
                    <a:pt x="204" y="100"/>
                  </a:lnTo>
                  <a:lnTo>
                    <a:pt x="203" y="100"/>
                  </a:lnTo>
                  <a:lnTo>
                    <a:pt x="203" y="101"/>
                  </a:lnTo>
                  <a:lnTo>
                    <a:pt x="203" y="102"/>
                  </a:lnTo>
                  <a:lnTo>
                    <a:pt x="201" y="102"/>
                  </a:lnTo>
                  <a:lnTo>
                    <a:pt x="200" y="102"/>
                  </a:lnTo>
                  <a:lnTo>
                    <a:pt x="200" y="103"/>
                  </a:lnTo>
                  <a:lnTo>
                    <a:pt x="200" y="104"/>
                  </a:lnTo>
                  <a:lnTo>
                    <a:pt x="201" y="104"/>
                  </a:lnTo>
                  <a:lnTo>
                    <a:pt x="203" y="104"/>
                  </a:lnTo>
                  <a:lnTo>
                    <a:pt x="203" y="106"/>
                  </a:lnTo>
                  <a:lnTo>
                    <a:pt x="204" y="106"/>
                  </a:lnTo>
                  <a:lnTo>
                    <a:pt x="204" y="107"/>
                  </a:lnTo>
                  <a:lnTo>
                    <a:pt x="205" y="108"/>
                  </a:lnTo>
                  <a:lnTo>
                    <a:pt x="206" y="109"/>
                  </a:lnTo>
                  <a:lnTo>
                    <a:pt x="207" y="109"/>
                  </a:lnTo>
                  <a:lnTo>
                    <a:pt x="207" y="110"/>
                  </a:lnTo>
                  <a:lnTo>
                    <a:pt x="208" y="111"/>
                  </a:lnTo>
                  <a:lnTo>
                    <a:pt x="207" y="112"/>
                  </a:lnTo>
                  <a:lnTo>
                    <a:pt x="207" y="113"/>
                  </a:lnTo>
                  <a:lnTo>
                    <a:pt x="206" y="112"/>
                  </a:lnTo>
                  <a:lnTo>
                    <a:pt x="205" y="112"/>
                  </a:lnTo>
                  <a:lnTo>
                    <a:pt x="205" y="113"/>
                  </a:lnTo>
                  <a:lnTo>
                    <a:pt x="204" y="113"/>
                  </a:lnTo>
                  <a:lnTo>
                    <a:pt x="204" y="116"/>
                  </a:lnTo>
                  <a:lnTo>
                    <a:pt x="204" y="117"/>
                  </a:lnTo>
                  <a:lnTo>
                    <a:pt x="203" y="118"/>
                  </a:lnTo>
                  <a:lnTo>
                    <a:pt x="201" y="118"/>
                  </a:lnTo>
                  <a:lnTo>
                    <a:pt x="201" y="119"/>
                  </a:lnTo>
                  <a:lnTo>
                    <a:pt x="200" y="119"/>
                  </a:lnTo>
                  <a:lnTo>
                    <a:pt x="199" y="119"/>
                  </a:lnTo>
                  <a:lnTo>
                    <a:pt x="199" y="120"/>
                  </a:lnTo>
                  <a:lnTo>
                    <a:pt x="199" y="121"/>
                  </a:lnTo>
                  <a:lnTo>
                    <a:pt x="200" y="121"/>
                  </a:lnTo>
                  <a:lnTo>
                    <a:pt x="200" y="123"/>
                  </a:lnTo>
                  <a:lnTo>
                    <a:pt x="201" y="124"/>
                  </a:lnTo>
                  <a:lnTo>
                    <a:pt x="203" y="125"/>
                  </a:lnTo>
                  <a:lnTo>
                    <a:pt x="201" y="125"/>
                  </a:lnTo>
                  <a:lnTo>
                    <a:pt x="201" y="126"/>
                  </a:lnTo>
                  <a:lnTo>
                    <a:pt x="203" y="127"/>
                  </a:lnTo>
                  <a:lnTo>
                    <a:pt x="203" y="127"/>
                  </a:lnTo>
                  <a:lnTo>
                    <a:pt x="201" y="127"/>
                  </a:lnTo>
                  <a:lnTo>
                    <a:pt x="200" y="127"/>
                  </a:lnTo>
                  <a:lnTo>
                    <a:pt x="200" y="128"/>
                  </a:lnTo>
                  <a:lnTo>
                    <a:pt x="200" y="129"/>
                  </a:lnTo>
                  <a:lnTo>
                    <a:pt x="199" y="130"/>
                  </a:lnTo>
                  <a:lnTo>
                    <a:pt x="199" y="132"/>
                  </a:lnTo>
                  <a:lnTo>
                    <a:pt x="200" y="133"/>
                  </a:lnTo>
                  <a:lnTo>
                    <a:pt x="201" y="134"/>
                  </a:lnTo>
                  <a:lnTo>
                    <a:pt x="203" y="135"/>
                  </a:lnTo>
                  <a:lnTo>
                    <a:pt x="204" y="136"/>
                  </a:lnTo>
                  <a:lnTo>
                    <a:pt x="205" y="136"/>
                  </a:lnTo>
                  <a:lnTo>
                    <a:pt x="206" y="137"/>
                  </a:lnTo>
                  <a:lnTo>
                    <a:pt x="205" y="137"/>
                  </a:lnTo>
                  <a:lnTo>
                    <a:pt x="200" y="137"/>
                  </a:lnTo>
                  <a:lnTo>
                    <a:pt x="195" y="137"/>
                  </a:lnTo>
                  <a:lnTo>
                    <a:pt x="181" y="137"/>
                  </a:lnTo>
                  <a:lnTo>
                    <a:pt x="179" y="137"/>
                  </a:lnTo>
                  <a:lnTo>
                    <a:pt x="178" y="137"/>
                  </a:lnTo>
                  <a:lnTo>
                    <a:pt x="174" y="137"/>
                  </a:lnTo>
                  <a:lnTo>
                    <a:pt x="173" y="137"/>
                  </a:lnTo>
                  <a:lnTo>
                    <a:pt x="172" y="137"/>
                  </a:lnTo>
                  <a:lnTo>
                    <a:pt x="171" y="137"/>
                  </a:lnTo>
                  <a:lnTo>
                    <a:pt x="167" y="137"/>
                  </a:lnTo>
                  <a:lnTo>
                    <a:pt x="164" y="137"/>
                  </a:lnTo>
                  <a:lnTo>
                    <a:pt x="163" y="137"/>
                  </a:lnTo>
                  <a:lnTo>
                    <a:pt x="161" y="135"/>
                  </a:lnTo>
                  <a:lnTo>
                    <a:pt x="161" y="134"/>
                  </a:lnTo>
                  <a:lnTo>
                    <a:pt x="160" y="134"/>
                  </a:lnTo>
                  <a:lnTo>
                    <a:pt x="160" y="133"/>
                  </a:lnTo>
                  <a:lnTo>
                    <a:pt x="158" y="133"/>
                  </a:lnTo>
                  <a:lnTo>
                    <a:pt x="157" y="132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55" y="130"/>
                  </a:lnTo>
                  <a:lnTo>
                    <a:pt x="154" y="132"/>
                  </a:lnTo>
                  <a:lnTo>
                    <a:pt x="155" y="133"/>
                  </a:lnTo>
                  <a:lnTo>
                    <a:pt x="154" y="133"/>
                  </a:lnTo>
                  <a:lnTo>
                    <a:pt x="153" y="133"/>
                  </a:lnTo>
                  <a:lnTo>
                    <a:pt x="149" y="132"/>
                  </a:lnTo>
                  <a:lnTo>
                    <a:pt x="147" y="134"/>
                  </a:lnTo>
                  <a:lnTo>
                    <a:pt x="146" y="135"/>
                  </a:lnTo>
                  <a:lnTo>
                    <a:pt x="146" y="136"/>
                  </a:lnTo>
                  <a:lnTo>
                    <a:pt x="146" y="137"/>
                  </a:lnTo>
                  <a:lnTo>
                    <a:pt x="145" y="137"/>
                  </a:lnTo>
                  <a:lnTo>
                    <a:pt x="145" y="138"/>
                  </a:lnTo>
                  <a:lnTo>
                    <a:pt x="144" y="138"/>
                  </a:lnTo>
                  <a:lnTo>
                    <a:pt x="145" y="138"/>
                  </a:lnTo>
                  <a:lnTo>
                    <a:pt x="145" y="140"/>
                  </a:lnTo>
                  <a:lnTo>
                    <a:pt x="144" y="140"/>
                  </a:lnTo>
                  <a:lnTo>
                    <a:pt x="144" y="141"/>
                  </a:lnTo>
                  <a:lnTo>
                    <a:pt x="144" y="142"/>
                  </a:lnTo>
                  <a:lnTo>
                    <a:pt x="144" y="143"/>
                  </a:lnTo>
                  <a:lnTo>
                    <a:pt x="143" y="143"/>
                  </a:lnTo>
                  <a:lnTo>
                    <a:pt x="141" y="143"/>
                  </a:lnTo>
                  <a:lnTo>
                    <a:pt x="141" y="144"/>
                  </a:lnTo>
                  <a:lnTo>
                    <a:pt x="140" y="145"/>
                  </a:lnTo>
                  <a:lnTo>
                    <a:pt x="139" y="146"/>
                  </a:lnTo>
                  <a:lnTo>
                    <a:pt x="138" y="148"/>
                  </a:lnTo>
                  <a:lnTo>
                    <a:pt x="138" y="149"/>
                  </a:lnTo>
                  <a:lnTo>
                    <a:pt x="137" y="149"/>
                  </a:lnTo>
                  <a:lnTo>
                    <a:pt x="137" y="150"/>
                  </a:lnTo>
                  <a:lnTo>
                    <a:pt x="136" y="150"/>
                  </a:lnTo>
                  <a:lnTo>
                    <a:pt x="135" y="150"/>
                  </a:lnTo>
                  <a:lnTo>
                    <a:pt x="135" y="151"/>
                  </a:lnTo>
                  <a:lnTo>
                    <a:pt x="133" y="152"/>
                  </a:lnTo>
                  <a:lnTo>
                    <a:pt x="133" y="154"/>
                  </a:lnTo>
                  <a:lnTo>
                    <a:pt x="131" y="154"/>
                  </a:lnTo>
                  <a:lnTo>
                    <a:pt x="130" y="154"/>
                  </a:lnTo>
                  <a:lnTo>
                    <a:pt x="129" y="154"/>
                  </a:lnTo>
                  <a:lnTo>
                    <a:pt x="129" y="153"/>
                  </a:lnTo>
                  <a:lnTo>
                    <a:pt x="129" y="152"/>
                  </a:lnTo>
                  <a:lnTo>
                    <a:pt x="129" y="149"/>
                  </a:lnTo>
                  <a:lnTo>
                    <a:pt x="128" y="149"/>
                  </a:lnTo>
                  <a:lnTo>
                    <a:pt x="128" y="148"/>
                  </a:lnTo>
                  <a:lnTo>
                    <a:pt x="124" y="148"/>
                  </a:lnTo>
                  <a:lnTo>
                    <a:pt x="121" y="144"/>
                  </a:lnTo>
                  <a:lnTo>
                    <a:pt x="121" y="143"/>
                  </a:lnTo>
                  <a:lnTo>
                    <a:pt x="121" y="144"/>
                  </a:lnTo>
                  <a:lnTo>
                    <a:pt x="121" y="143"/>
                  </a:lnTo>
                  <a:lnTo>
                    <a:pt x="119" y="143"/>
                  </a:lnTo>
                  <a:lnTo>
                    <a:pt x="118" y="144"/>
                  </a:lnTo>
                  <a:lnTo>
                    <a:pt x="117" y="144"/>
                  </a:lnTo>
                  <a:lnTo>
                    <a:pt x="118" y="145"/>
                  </a:lnTo>
                  <a:lnTo>
                    <a:pt x="117" y="145"/>
                  </a:lnTo>
                  <a:lnTo>
                    <a:pt x="115" y="144"/>
                  </a:lnTo>
                  <a:lnTo>
                    <a:pt x="114" y="143"/>
                  </a:lnTo>
                  <a:lnTo>
                    <a:pt x="114" y="142"/>
                  </a:lnTo>
                  <a:lnTo>
                    <a:pt x="114" y="141"/>
                  </a:lnTo>
                  <a:lnTo>
                    <a:pt x="113" y="141"/>
                  </a:lnTo>
                  <a:lnTo>
                    <a:pt x="112" y="140"/>
                  </a:lnTo>
                  <a:lnTo>
                    <a:pt x="112" y="138"/>
                  </a:lnTo>
                  <a:lnTo>
                    <a:pt x="112" y="137"/>
                  </a:lnTo>
                  <a:lnTo>
                    <a:pt x="112" y="136"/>
                  </a:lnTo>
                  <a:lnTo>
                    <a:pt x="111" y="137"/>
                  </a:lnTo>
                  <a:lnTo>
                    <a:pt x="110" y="136"/>
                  </a:lnTo>
                  <a:lnTo>
                    <a:pt x="107" y="136"/>
                  </a:lnTo>
                  <a:lnTo>
                    <a:pt x="106" y="136"/>
                  </a:lnTo>
                  <a:lnTo>
                    <a:pt x="105" y="135"/>
                  </a:lnTo>
                  <a:lnTo>
                    <a:pt x="105" y="134"/>
                  </a:lnTo>
                  <a:lnTo>
                    <a:pt x="105" y="133"/>
                  </a:lnTo>
                  <a:lnTo>
                    <a:pt x="105" y="132"/>
                  </a:lnTo>
                  <a:lnTo>
                    <a:pt x="105" y="130"/>
                  </a:lnTo>
                  <a:lnTo>
                    <a:pt x="104" y="130"/>
                  </a:lnTo>
                  <a:lnTo>
                    <a:pt x="103" y="130"/>
                  </a:lnTo>
                  <a:lnTo>
                    <a:pt x="103" y="129"/>
                  </a:lnTo>
                  <a:lnTo>
                    <a:pt x="102" y="129"/>
                  </a:lnTo>
                  <a:lnTo>
                    <a:pt x="102" y="128"/>
                  </a:lnTo>
                  <a:lnTo>
                    <a:pt x="98" y="129"/>
                  </a:lnTo>
                  <a:lnTo>
                    <a:pt x="97" y="129"/>
                  </a:lnTo>
                  <a:lnTo>
                    <a:pt x="98" y="129"/>
                  </a:lnTo>
                  <a:lnTo>
                    <a:pt x="100" y="128"/>
                  </a:lnTo>
                  <a:lnTo>
                    <a:pt x="100" y="127"/>
                  </a:lnTo>
                  <a:lnTo>
                    <a:pt x="102" y="126"/>
                  </a:lnTo>
                  <a:lnTo>
                    <a:pt x="101" y="126"/>
                  </a:lnTo>
                  <a:lnTo>
                    <a:pt x="100" y="125"/>
                  </a:lnTo>
                  <a:lnTo>
                    <a:pt x="97" y="124"/>
                  </a:lnTo>
                  <a:lnTo>
                    <a:pt x="98" y="123"/>
                  </a:lnTo>
                  <a:lnTo>
                    <a:pt x="100" y="123"/>
                  </a:lnTo>
                  <a:lnTo>
                    <a:pt x="98" y="121"/>
                  </a:lnTo>
                  <a:lnTo>
                    <a:pt x="97" y="120"/>
                  </a:lnTo>
                  <a:lnTo>
                    <a:pt x="95" y="119"/>
                  </a:lnTo>
                  <a:lnTo>
                    <a:pt x="95" y="118"/>
                  </a:lnTo>
                  <a:lnTo>
                    <a:pt x="94" y="116"/>
                  </a:lnTo>
                  <a:lnTo>
                    <a:pt x="94" y="115"/>
                  </a:lnTo>
                  <a:lnTo>
                    <a:pt x="93" y="115"/>
                  </a:lnTo>
                  <a:lnTo>
                    <a:pt x="92" y="115"/>
                  </a:lnTo>
                  <a:lnTo>
                    <a:pt x="92" y="113"/>
                  </a:lnTo>
                  <a:lnTo>
                    <a:pt x="90" y="113"/>
                  </a:lnTo>
                  <a:lnTo>
                    <a:pt x="89" y="113"/>
                  </a:lnTo>
                  <a:lnTo>
                    <a:pt x="88" y="112"/>
                  </a:lnTo>
                  <a:lnTo>
                    <a:pt x="87" y="111"/>
                  </a:lnTo>
                  <a:lnTo>
                    <a:pt x="86" y="111"/>
                  </a:lnTo>
                  <a:lnTo>
                    <a:pt x="85" y="111"/>
                  </a:lnTo>
                  <a:lnTo>
                    <a:pt x="84" y="110"/>
                  </a:lnTo>
                  <a:lnTo>
                    <a:pt x="83" y="109"/>
                  </a:lnTo>
                  <a:lnTo>
                    <a:pt x="81" y="109"/>
                  </a:lnTo>
                  <a:lnTo>
                    <a:pt x="81" y="108"/>
                  </a:lnTo>
                  <a:lnTo>
                    <a:pt x="80" y="107"/>
                  </a:lnTo>
                  <a:lnTo>
                    <a:pt x="80" y="106"/>
                  </a:lnTo>
                  <a:lnTo>
                    <a:pt x="79" y="104"/>
                  </a:lnTo>
                  <a:lnTo>
                    <a:pt x="78" y="104"/>
                  </a:lnTo>
                  <a:lnTo>
                    <a:pt x="77" y="104"/>
                  </a:lnTo>
                  <a:lnTo>
                    <a:pt x="77" y="103"/>
                  </a:lnTo>
                  <a:lnTo>
                    <a:pt x="76" y="103"/>
                  </a:lnTo>
                  <a:lnTo>
                    <a:pt x="75" y="102"/>
                  </a:lnTo>
                  <a:lnTo>
                    <a:pt x="75" y="102"/>
                  </a:lnTo>
                  <a:lnTo>
                    <a:pt x="75" y="101"/>
                  </a:lnTo>
                  <a:lnTo>
                    <a:pt x="73" y="101"/>
                  </a:lnTo>
                  <a:lnTo>
                    <a:pt x="71" y="101"/>
                  </a:lnTo>
                  <a:lnTo>
                    <a:pt x="72" y="100"/>
                  </a:lnTo>
                  <a:lnTo>
                    <a:pt x="71" y="100"/>
                  </a:lnTo>
                  <a:lnTo>
                    <a:pt x="70" y="100"/>
                  </a:lnTo>
                  <a:lnTo>
                    <a:pt x="69" y="100"/>
                  </a:lnTo>
                  <a:lnTo>
                    <a:pt x="67" y="100"/>
                  </a:lnTo>
                  <a:lnTo>
                    <a:pt x="66" y="100"/>
                  </a:lnTo>
                  <a:lnTo>
                    <a:pt x="66" y="100"/>
                  </a:lnTo>
                  <a:lnTo>
                    <a:pt x="64" y="100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2" y="99"/>
                  </a:lnTo>
                  <a:lnTo>
                    <a:pt x="61" y="99"/>
                  </a:lnTo>
                  <a:lnTo>
                    <a:pt x="58" y="96"/>
                  </a:lnTo>
                  <a:lnTo>
                    <a:pt x="57" y="95"/>
                  </a:lnTo>
                  <a:lnTo>
                    <a:pt x="55" y="95"/>
                  </a:lnTo>
                  <a:lnTo>
                    <a:pt x="54" y="95"/>
                  </a:lnTo>
                  <a:lnTo>
                    <a:pt x="53" y="94"/>
                  </a:lnTo>
                  <a:lnTo>
                    <a:pt x="52" y="94"/>
                  </a:lnTo>
                  <a:lnTo>
                    <a:pt x="51" y="94"/>
                  </a:lnTo>
                  <a:lnTo>
                    <a:pt x="51" y="93"/>
                  </a:lnTo>
                  <a:lnTo>
                    <a:pt x="50" y="93"/>
                  </a:lnTo>
                  <a:lnTo>
                    <a:pt x="49" y="92"/>
                  </a:lnTo>
                  <a:lnTo>
                    <a:pt x="47" y="91"/>
                  </a:lnTo>
                  <a:lnTo>
                    <a:pt x="47" y="91"/>
                  </a:lnTo>
                  <a:lnTo>
                    <a:pt x="46" y="91"/>
                  </a:lnTo>
                  <a:lnTo>
                    <a:pt x="45" y="90"/>
                  </a:lnTo>
                  <a:lnTo>
                    <a:pt x="44" y="90"/>
                  </a:lnTo>
                  <a:lnTo>
                    <a:pt x="44" y="89"/>
                  </a:lnTo>
                  <a:lnTo>
                    <a:pt x="43" y="87"/>
                  </a:lnTo>
                  <a:lnTo>
                    <a:pt x="43" y="86"/>
                  </a:lnTo>
                  <a:lnTo>
                    <a:pt x="42" y="85"/>
                  </a:lnTo>
                  <a:lnTo>
                    <a:pt x="41" y="85"/>
                  </a:lnTo>
                  <a:lnTo>
                    <a:pt x="40" y="85"/>
                  </a:lnTo>
                  <a:lnTo>
                    <a:pt x="40" y="84"/>
                  </a:lnTo>
                  <a:lnTo>
                    <a:pt x="38" y="84"/>
                  </a:lnTo>
                  <a:lnTo>
                    <a:pt x="37" y="84"/>
                  </a:lnTo>
                  <a:lnTo>
                    <a:pt x="37" y="83"/>
                  </a:lnTo>
                  <a:lnTo>
                    <a:pt x="37" y="82"/>
                  </a:lnTo>
                  <a:lnTo>
                    <a:pt x="36" y="81"/>
                  </a:lnTo>
                  <a:lnTo>
                    <a:pt x="36" y="79"/>
                  </a:lnTo>
                  <a:lnTo>
                    <a:pt x="36" y="78"/>
                  </a:lnTo>
                  <a:lnTo>
                    <a:pt x="36" y="77"/>
                  </a:lnTo>
                  <a:lnTo>
                    <a:pt x="35" y="77"/>
                  </a:lnTo>
                  <a:lnTo>
                    <a:pt x="34" y="76"/>
                  </a:lnTo>
                  <a:lnTo>
                    <a:pt x="33" y="75"/>
                  </a:lnTo>
                  <a:lnTo>
                    <a:pt x="33" y="74"/>
                  </a:lnTo>
                  <a:lnTo>
                    <a:pt x="32" y="73"/>
                  </a:lnTo>
                  <a:lnTo>
                    <a:pt x="30" y="73"/>
                  </a:lnTo>
                  <a:lnTo>
                    <a:pt x="29" y="73"/>
                  </a:lnTo>
                  <a:lnTo>
                    <a:pt x="28" y="73"/>
                  </a:lnTo>
                  <a:lnTo>
                    <a:pt x="28" y="72"/>
                  </a:lnTo>
                  <a:lnTo>
                    <a:pt x="27" y="72"/>
                  </a:lnTo>
                  <a:lnTo>
                    <a:pt x="27" y="70"/>
                  </a:lnTo>
                  <a:lnTo>
                    <a:pt x="26" y="70"/>
                  </a:lnTo>
                  <a:lnTo>
                    <a:pt x="26" y="69"/>
                  </a:lnTo>
                  <a:lnTo>
                    <a:pt x="25" y="69"/>
                  </a:lnTo>
                  <a:lnTo>
                    <a:pt x="24" y="69"/>
                  </a:lnTo>
                  <a:lnTo>
                    <a:pt x="23" y="69"/>
                  </a:lnTo>
                  <a:lnTo>
                    <a:pt x="23" y="68"/>
                  </a:lnTo>
                  <a:lnTo>
                    <a:pt x="21" y="67"/>
                  </a:lnTo>
                  <a:lnTo>
                    <a:pt x="20" y="67"/>
                  </a:lnTo>
                  <a:lnTo>
                    <a:pt x="20" y="66"/>
                  </a:lnTo>
                  <a:lnTo>
                    <a:pt x="20" y="65"/>
                  </a:lnTo>
                  <a:lnTo>
                    <a:pt x="20" y="64"/>
                  </a:lnTo>
                  <a:lnTo>
                    <a:pt x="19" y="61"/>
                  </a:lnTo>
                  <a:lnTo>
                    <a:pt x="18" y="61"/>
                  </a:lnTo>
                  <a:lnTo>
                    <a:pt x="18" y="60"/>
                  </a:lnTo>
                  <a:lnTo>
                    <a:pt x="17" y="59"/>
                  </a:lnTo>
                  <a:lnTo>
                    <a:pt x="16" y="60"/>
                  </a:lnTo>
                  <a:lnTo>
                    <a:pt x="15" y="59"/>
                  </a:lnTo>
                  <a:lnTo>
                    <a:pt x="15" y="58"/>
                  </a:lnTo>
                  <a:lnTo>
                    <a:pt x="13" y="58"/>
                  </a:lnTo>
                  <a:lnTo>
                    <a:pt x="13" y="57"/>
                  </a:lnTo>
                  <a:lnTo>
                    <a:pt x="12" y="57"/>
                  </a:lnTo>
                  <a:lnTo>
                    <a:pt x="12" y="56"/>
                  </a:lnTo>
                  <a:lnTo>
                    <a:pt x="11" y="56"/>
                  </a:lnTo>
                  <a:lnTo>
                    <a:pt x="11" y="55"/>
                  </a:lnTo>
                  <a:lnTo>
                    <a:pt x="11" y="53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0" y="51"/>
                  </a:lnTo>
                  <a:lnTo>
                    <a:pt x="9" y="50"/>
                  </a:lnTo>
                  <a:lnTo>
                    <a:pt x="8" y="50"/>
                  </a:lnTo>
                  <a:lnTo>
                    <a:pt x="8" y="49"/>
                  </a:lnTo>
                  <a:lnTo>
                    <a:pt x="9" y="49"/>
                  </a:lnTo>
                  <a:lnTo>
                    <a:pt x="9" y="48"/>
                  </a:lnTo>
                  <a:lnTo>
                    <a:pt x="8" y="47"/>
                  </a:lnTo>
                  <a:lnTo>
                    <a:pt x="7" y="47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2" y="44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4" y="42"/>
                  </a:lnTo>
                  <a:lnTo>
                    <a:pt x="6" y="43"/>
                  </a:lnTo>
                  <a:lnTo>
                    <a:pt x="4" y="41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3" y="39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7" y="10"/>
                  </a:lnTo>
                  <a:lnTo>
                    <a:pt x="8" y="9"/>
                  </a:lnTo>
                  <a:lnTo>
                    <a:pt x="9" y="8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6" y="9"/>
                  </a:lnTo>
                  <a:lnTo>
                    <a:pt x="17" y="9"/>
                  </a:lnTo>
                  <a:lnTo>
                    <a:pt x="17" y="8"/>
                  </a:lnTo>
                  <a:lnTo>
                    <a:pt x="17" y="7"/>
                  </a:lnTo>
                  <a:lnTo>
                    <a:pt x="18" y="6"/>
                  </a:lnTo>
                  <a:lnTo>
                    <a:pt x="19" y="6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0" y="6"/>
                  </a:lnTo>
                  <a:lnTo>
                    <a:pt x="21" y="8"/>
                  </a:lnTo>
                  <a:lnTo>
                    <a:pt x="23" y="9"/>
                  </a:lnTo>
                  <a:lnTo>
                    <a:pt x="24" y="9"/>
                  </a:lnTo>
                  <a:lnTo>
                    <a:pt x="25" y="9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0"/>
                  </a:lnTo>
                  <a:lnTo>
                    <a:pt x="32" y="10"/>
                  </a:lnTo>
                  <a:lnTo>
                    <a:pt x="33" y="10"/>
                  </a:lnTo>
                  <a:lnTo>
                    <a:pt x="35" y="9"/>
                  </a:lnTo>
                  <a:lnTo>
                    <a:pt x="36" y="9"/>
                  </a:lnTo>
                  <a:lnTo>
                    <a:pt x="34" y="8"/>
                  </a:lnTo>
                  <a:lnTo>
                    <a:pt x="35" y="8"/>
                  </a:lnTo>
                  <a:lnTo>
                    <a:pt x="36" y="7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7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6" y="7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49" y="7"/>
                  </a:lnTo>
                  <a:lnTo>
                    <a:pt x="49" y="6"/>
                  </a:lnTo>
                  <a:lnTo>
                    <a:pt x="50" y="6"/>
                  </a:lnTo>
                  <a:lnTo>
                    <a:pt x="51" y="6"/>
                  </a:lnTo>
                  <a:lnTo>
                    <a:pt x="52" y="7"/>
                  </a:lnTo>
                  <a:lnTo>
                    <a:pt x="53" y="7"/>
                  </a:lnTo>
                  <a:lnTo>
                    <a:pt x="53" y="6"/>
                  </a:lnTo>
                  <a:lnTo>
                    <a:pt x="53" y="5"/>
                  </a:lnTo>
                  <a:lnTo>
                    <a:pt x="54" y="5"/>
                  </a:lnTo>
                  <a:lnTo>
                    <a:pt x="53" y="6"/>
                  </a:lnTo>
                  <a:lnTo>
                    <a:pt x="54" y="6"/>
                  </a:lnTo>
                  <a:lnTo>
                    <a:pt x="55" y="7"/>
                  </a:lnTo>
                  <a:lnTo>
                    <a:pt x="57" y="8"/>
                  </a:lnTo>
                  <a:lnTo>
                    <a:pt x="58" y="8"/>
                  </a:lnTo>
                  <a:lnTo>
                    <a:pt x="58" y="9"/>
                  </a:lnTo>
                  <a:lnTo>
                    <a:pt x="58" y="8"/>
                  </a:lnTo>
                  <a:lnTo>
                    <a:pt x="59" y="8"/>
                  </a:lnTo>
                  <a:lnTo>
                    <a:pt x="60" y="8"/>
                  </a:lnTo>
                  <a:lnTo>
                    <a:pt x="60" y="7"/>
                  </a:lnTo>
                  <a:lnTo>
                    <a:pt x="61" y="7"/>
                  </a:lnTo>
                  <a:lnTo>
                    <a:pt x="61" y="6"/>
                  </a:lnTo>
                  <a:lnTo>
                    <a:pt x="62" y="6"/>
                  </a:lnTo>
                  <a:lnTo>
                    <a:pt x="63" y="6"/>
                  </a:lnTo>
                  <a:lnTo>
                    <a:pt x="63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66" y="3"/>
                  </a:lnTo>
                  <a:lnTo>
                    <a:pt x="67" y="3"/>
                  </a:lnTo>
                  <a:lnTo>
                    <a:pt x="67" y="5"/>
                  </a:lnTo>
                  <a:lnTo>
                    <a:pt x="68" y="3"/>
                  </a:lnTo>
                  <a:lnTo>
                    <a:pt x="69" y="2"/>
                  </a:lnTo>
                  <a:lnTo>
                    <a:pt x="70" y="1"/>
                  </a:lnTo>
                  <a:lnTo>
                    <a:pt x="71" y="0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31" name="Freeform 116">
              <a:extLst>
                <a:ext uri="{FF2B5EF4-FFF2-40B4-BE49-F238E27FC236}">
                  <a16:creationId xmlns:a16="http://schemas.microsoft.com/office/drawing/2014/main" id="{DDE02EB4-E43C-A113-9BB1-8421B4819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6050" y="3003550"/>
              <a:ext cx="244475" cy="180975"/>
            </a:xfrm>
            <a:custGeom>
              <a:avLst/>
              <a:gdLst>
                <a:gd name="T0" fmla="*/ 45 w 154"/>
                <a:gd name="T1" fmla="*/ 12 h 114"/>
                <a:gd name="T2" fmla="*/ 48 w 154"/>
                <a:gd name="T3" fmla="*/ 17 h 114"/>
                <a:gd name="T4" fmla="*/ 52 w 154"/>
                <a:gd name="T5" fmla="*/ 20 h 114"/>
                <a:gd name="T6" fmla="*/ 58 w 154"/>
                <a:gd name="T7" fmla="*/ 22 h 114"/>
                <a:gd name="T8" fmla="*/ 61 w 154"/>
                <a:gd name="T9" fmla="*/ 27 h 114"/>
                <a:gd name="T10" fmla="*/ 65 w 154"/>
                <a:gd name="T11" fmla="*/ 32 h 114"/>
                <a:gd name="T12" fmla="*/ 69 w 154"/>
                <a:gd name="T13" fmla="*/ 37 h 114"/>
                <a:gd name="T14" fmla="*/ 74 w 154"/>
                <a:gd name="T15" fmla="*/ 40 h 114"/>
                <a:gd name="T16" fmla="*/ 79 w 154"/>
                <a:gd name="T17" fmla="*/ 43 h 114"/>
                <a:gd name="T18" fmla="*/ 88 w 154"/>
                <a:gd name="T19" fmla="*/ 47 h 114"/>
                <a:gd name="T20" fmla="*/ 94 w 154"/>
                <a:gd name="T21" fmla="*/ 48 h 114"/>
                <a:gd name="T22" fmla="*/ 100 w 154"/>
                <a:gd name="T23" fmla="*/ 49 h 114"/>
                <a:gd name="T24" fmla="*/ 103 w 154"/>
                <a:gd name="T25" fmla="*/ 52 h 114"/>
                <a:gd name="T26" fmla="*/ 108 w 154"/>
                <a:gd name="T27" fmla="*/ 57 h 114"/>
                <a:gd name="T28" fmla="*/ 114 w 154"/>
                <a:gd name="T29" fmla="*/ 61 h 114"/>
                <a:gd name="T30" fmla="*/ 119 w 154"/>
                <a:gd name="T31" fmla="*/ 64 h 114"/>
                <a:gd name="T32" fmla="*/ 123 w 154"/>
                <a:gd name="T33" fmla="*/ 71 h 114"/>
                <a:gd name="T34" fmla="*/ 125 w 154"/>
                <a:gd name="T35" fmla="*/ 76 h 114"/>
                <a:gd name="T36" fmla="*/ 128 w 154"/>
                <a:gd name="T37" fmla="*/ 77 h 114"/>
                <a:gd name="T38" fmla="*/ 130 w 154"/>
                <a:gd name="T39" fmla="*/ 82 h 114"/>
                <a:gd name="T40" fmla="*/ 137 w 154"/>
                <a:gd name="T41" fmla="*/ 84 h 114"/>
                <a:gd name="T42" fmla="*/ 139 w 154"/>
                <a:gd name="T43" fmla="*/ 90 h 114"/>
                <a:gd name="T44" fmla="*/ 143 w 154"/>
                <a:gd name="T45" fmla="*/ 92 h 114"/>
                <a:gd name="T46" fmla="*/ 149 w 154"/>
                <a:gd name="T47" fmla="*/ 96 h 114"/>
                <a:gd name="T48" fmla="*/ 154 w 154"/>
                <a:gd name="T49" fmla="*/ 102 h 114"/>
                <a:gd name="T50" fmla="*/ 148 w 154"/>
                <a:gd name="T51" fmla="*/ 101 h 114"/>
                <a:gd name="T52" fmla="*/ 143 w 154"/>
                <a:gd name="T53" fmla="*/ 102 h 114"/>
                <a:gd name="T54" fmla="*/ 140 w 154"/>
                <a:gd name="T55" fmla="*/ 101 h 114"/>
                <a:gd name="T56" fmla="*/ 137 w 154"/>
                <a:gd name="T57" fmla="*/ 99 h 114"/>
                <a:gd name="T58" fmla="*/ 132 w 154"/>
                <a:gd name="T59" fmla="*/ 101 h 114"/>
                <a:gd name="T60" fmla="*/ 129 w 154"/>
                <a:gd name="T61" fmla="*/ 98 h 114"/>
                <a:gd name="T62" fmla="*/ 127 w 154"/>
                <a:gd name="T63" fmla="*/ 100 h 114"/>
                <a:gd name="T64" fmla="*/ 125 w 154"/>
                <a:gd name="T65" fmla="*/ 99 h 114"/>
                <a:gd name="T66" fmla="*/ 119 w 154"/>
                <a:gd name="T67" fmla="*/ 101 h 114"/>
                <a:gd name="T68" fmla="*/ 115 w 154"/>
                <a:gd name="T69" fmla="*/ 105 h 114"/>
                <a:gd name="T70" fmla="*/ 112 w 154"/>
                <a:gd name="T71" fmla="*/ 106 h 114"/>
                <a:gd name="T72" fmla="*/ 109 w 154"/>
                <a:gd name="T73" fmla="*/ 111 h 114"/>
                <a:gd name="T74" fmla="*/ 103 w 154"/>
                <a:gd name="T75" fmla="*/ 108 h 114"/>
                <a:gd name="T76" fmla="*/ 96 w 154"/>
                <a:gd name="T77" fmla="*/ 93 h 114"/>
                <a:gd name="T78" fmla="*/ 87 w 154"/>
                <a:gd name="T79" fmla="*/ 83 h 114"/>
                <a:gd name="T80" fmla="*/ 79 w 154"/>
                <a:gd name="T81" fmla="*/ 81 h 114"/>
                <a:gd name="T82" fmla="*/ 75 w 154"/>
                <a:gd name="T83" fmla="*/ 85 h 114"/>
                <a:gd name="T84" fmla="*/ 70 w 154"/>
                <a:gd name="T85" fmla="*/ 85 h 114"/>
                <a:gd name="T86" fmla="*/ 62 w 154"/>
                <a:gd name="T87" fmla="*/ 85 h 114"/>
                <a:gd name="T88" fmla="*/ 60 w 154"/>
                <a:gd name="T89" fmla="*/ 88 h 114"/>
                <a:gd name="T90" fmla="*/ 53 w 154"/>
                <a:gd name="T91" fmla="*/ 89 h 114"/>
                <a:gd name="T92" fmla="*/ 46 w 154"/>
                <a:gd name="T93" fmla="*/ 88 h 114"/>
                <a:gd name="T94" fmla="*/ 42 w 154"/>
                <a:gd name="T95" fmla="*/ 84 h 114"/>
                <a:gd name="T96" fmla="*/ 36 w 154"/>
                <a:gd name="T97" fmla="*/ 82 h 114"/>
                <a:gd name="T98" fmla="*/ 32 w 154"/>
                <a:gd name="T99" fmla="*/ 77 h 114"/>
                <a:gd name="T100" fmla="*/ 27 w 154"/>
                <a:gd name="T101" fmla="*/ 74 h 114"/>
                <a:gd name="T102" fmla="*/ 20 w 154"/>
                <a:gd name="T103" fmla="*/ 69 h 114"/>
                <a:gd name="T104" fmla="*/ 15 w 154"/>
                <a:gd name="T105" fmla="*/ 60 h 114"/>
                <a:gd name="T106" fmla="*/ 11 w 154"/>
                <a:gd name="T107" fmla="*/ 52 h 114"/>
                <a:gd name="T108" fmla="*/ 7 w 154"/>
                <a:gd name="T109" fmla="*/ 48 h 114"/>
                <a:gd name="T110" fmla="*/ 5 w 154"/>
                <a:gd name="T111" fmla="*/ 41 h 114"/>
                <a:gd name="T112" fmla="*/ 12 w 154"/>
                <a:gd name="T113" fmla="*/ 25 h 114"/>
                <a:gd name="T114" fmla="*/ 36 w 154"/>
                <a:gd name="T115" fmla="*/ 17 h 114"/>
                <a:gd name="T116" fmla="*/ 36 w 154"/>
                <a:gd name="T117" fmla="*/ 7 h 114"/>
                <a:gd name="T118" fmla="*/ 36 w 154"/>
                <a:gd name="T119" fmla="*/ 4 h 114"/>
                <a:gd name="T120" fmla="*/ 40 w 154"/>
                <a:gd name="T121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4" h="114">
                  <a:moveTo>
                    <a:pt x="41" y="8"/>
                  </a:moveTo>
                  <a:lnTo>
                    <a:pt x="42" y="7"/>
                  </a:lnTo>
                  <a:lnTo>
                    <a:pt x="43" y="8"/>
                  </a:lnTo>
                  <a:lnTo>
                    <a:pt x="43" y="9"/>
                  </a:lnTo>
                  <a:lnTo>
                    <a:pt x="44" y="9"/>
                  </a:lnTo>
                  <a:lnTo>
                    <a:pt x="45" y="12"/>
                  </a:lnTo>
                  <a:lnTo>
                    <a:pt x="45" y="13"/>
                  </a:lnTo>
                  <a:lnTo>
                    <a:pt x="45" y="14"/>
                  </a:lnTo>
                  <a:lnTo>
                    <a:pt x="45" y="15"/>
                  </a:lnTo>
                  <a:lnTo>
                    <a:pt x="46" y="15"/>
                  </a:lnTo>
                  <a:lnTo>
                    <a:pt x="48" y="16"/>
                  </a:lnTo>
                  <a:lnTo>
                    <a:pt x="48" y="17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7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3" y="20"/>
                  </a:lnTo>
                  <a:lnTo>
                    <a:pt x="53" y="21"/>
                  </a:lnTo>
                  <a:lnTo>
                    <a:pt x="54" y="21"/>
                  </a:lnTo>
                  <a:lnTo>
                    <a:pt x="55" y="21"/>
                  </a:lnTo>
                  <a:lnTo>
                    <a:pt x="57" y="21"/>
                  </a:lnTo>
                  <a:lnTo>
                    <a:pt x="58" y="22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5"/>
                  </a:lnTo>
                  <a:lnTo>
                    <a:pt x="61" y="25"/>
                  </a:lnTo>
                  <a:lnTo>
                    <a:pt x="61" y="26"/>
                  </a:lnTo>
                  <a:lnTo>
                    <a:pt x="61" y="27"/>
                  </a:lnTo>
                  <a:lnTo>
                    <a:pt x="61" y="29"/>
                  </a:lnTo>
                  <a:lnTo>
                    <a:pt x="62" y="30"/>
                  </a:lnTo>
                  <a:lnTo>
                    <a:pt x="62" y="31"/>
                  </a:lnTo>
                  <a:lnTo>
                    <a:pt x="62" y="32"/>
                  </a:lnTo>
                  <a:lnTo>
                    <a:pt x="63" y="32"/>
                  </a:lnTo>
                  <a:lnTo>
                    <a:pt x="65" y="32"/>
                  </a:lnTo>
                  <a:lnTo>
                    <a:pt x="65" y="33"/>
                  </a:lnTo>
                  <a:lnTo>
                    <a:pt x="66" y="33"/>
                  </a:lnTo>
                  <a:lnTo>
                    <a:pt x="67" y="33"/>
                  </a:lnTo>
                  <a:lnTo>
                    <a:pt x="68" y="34"/>
                  </a:lnTo>
                  <a:lnTo>
                    <a:pt x="68" y="35"/>
                  </a:lnTo>
                  <a:lnTo>
                    <a:pt x="69" y="37"/>
                  </a:lnTo>
                  <a:lnTo>
                    <a:pt x="69" y="38"/>
                  </a:lnTo>
                  <a:lnTo>
                    <a:pt x="70" y="38"/>
                  </a:lnTo>
                  <a:lnTo>
                    <a:pt x="71" y="39"/>
                  </a:lnTo>
                  <a:lnTo>
                    <a:pt x="72" y="39"/>
                  </a:lnTo>
                  <a:lnTo>
                    <a:pt x="72" y="39"/>
                  </a:lnTo>
                  <a:lnTo>
                    <a:pt x="74" y="40"/>
                  </a:lnTo>
                  <a:lnTo>
                    <a:pt x="75" y="41"/>
                  </a:lnTo>
                  <a:lnTo>
                    <a:pt x="76" y="41"/>
                  </a:lnTo>
                  <a:lnTo>
                    <a:pt x="76" y="42"/>
                  </a:lnTo>
                  <a:lnTo>
                    <a:pt x="77" y="42"/>
                  </a:lnTo>
                  <a:lnTo>
                    <a:pt x="78" y="42"/>
                  </a:lnTo>
                  <a:lnTo>
                    <a:pt x="79" y="43"/>
                  </a:lnTo>
                  <a:lnTo>
                    <a:pt x="80" y="43"/>
                  </a:lnTo>
                  <a:lnTo>
                    <a:pt x="82" y="43"/>
                  </a:lnTo>
                  <a:lnTo>
                    <a:pt x="83" y="44"/>
                  </a:lnTo>
                  <a:lnTo>
                    <a:pt x="86" y="47"/>
                  </a:lnTo>
                  <a:lnTo>
                    <a:pt x="87" y="47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89" y="48"/>
                  </a:lnTo>
                  <a:lnTo>
                    <a:pt x="91" y="48"/>
                  </a:lnTo>
                  <a:lnTo>
                    <a:pt x="91" y="48"/>
                  </a:lnTo>
                  <a:lnTo>
                    <a:pt x="92" y="48"/>
                  </a:lnTo>
                  <a:lnTo>
                    <a:pt x="94" y="48"/>
                  </a:lnTo>
                  <a:lnTo>
                    <a:pt x="95" y="48"/>
                  </a:lnTo>
                  <a:lnTo>
                    <a:pt x="96" y="48"/>
                  </a:lnTo>
                  <a:lnTo>
                    <a:pt x="97" y="48"/>
                  </a:lnTo>
                  <a:lnTo>
                    <a:pt x="96" y="49"/>
                  </a:lnTo>
                  <a:lnTo>
                    <a:pt x="98" y="49"/>
                  </a:lnTo>
                  <a:lnTo>
                    <a:pt x="100" y="49"/>
                  </a:lnTo>
                  <a:lnTo>
                    <a:pt x="100" y="50"/>
                  </a:lnTo>
                  <a:lnTo>
                    <a:pt x="100" y="50"/>
                  </a:lnTo>
                  <a:lnTo>
                    <a:pt x="101" y="51"/>
                  </a:lnTo>
                  <a:lnTo>
                    <a:pt x="102" y="51"/>
                  </a:lnTo>
                  <a:lnTo>
                    <a:pt x="102" y="52"/>
                  </a:lnTo>
                  <a:lnTo>
                    <a:pt x="103" y="52"/>
                  </a:lnTo>
                  <a:lnTo>
                    <a:pt x="104" y="52"/>
                  </a:lnTo>
                  <a:lnTo>
                    <a:pt x="105" y="54"/>
                  </a:lnTo>
                  <a:lnTo>
                    <a:pt x="105" y="55"/>
                  </a:lnTo>
                  <a:lnTo>
                    <a:pt x="106" y="56"/>
                  </a:lnTo>
                  <a:lnTo>
                    <a:pt x="106" y="57"/>
                  </a:lnTo>
                  <a:lnTo>
                    <a:pt x="108" y="57"/>
                  </a:lnTo>
                  <a:lnTo>
                    <a:pt x="109" y="58"/>
                  </a:lnTo>
                  <a:lnTo>
                    <a:pt x="110" y="59"/>
                  </a:lnTo>
                  <a:lnTo>
                    <a:pt x="111" y="59"/>
                  </a:lnTo>
                  <a:lnTo>
                    <a:pt x="112" y="59"/>
                  </a:lnTo>
                  <a:lnTo>
                    <a:pt x="113" y="60"/>
                  </a:lnTo>
                  <a:lnTo>
                    <a:pt x="114" y="61"/>
                  </a:lnTo>
                  <a:lnTo>
                    <a:pt x="115" y="61"/>
                  </a:lnTo>
                  <a:lnTo>
                    <a:pt x="117" y="61"/>
                  </a:lnTo>
                  <a:lnTo>
                    <a:pt x="117" y="63"/>
                  </a:lnTo>
                  <a:lnTo>
                    <a:pt x="118" y="63"/>
                  </a:lnTo>
                  <a:lnTo>
                    <a:pt x="119" y="63"/>
                  </a:lnTo>
                  <a:lnTo>
                    <a:pt x="119" y="64"/>
                  </a:lnTo>
                  <a:lnTo>
                    <a:pt x="120" y="66"/>
                  </a:lnTo>
                  <a:lnTo>
                    <a:pt x="120" y="67"/>
                  </a:lnTo>
                  <a:lnTo>
                    <a:pt x="122" y="68"/>
                  </a:lnTo>
                  <a:lnTo>
                    <a:pt x="123" y="69"/>
                  </a:lnTo>
                  <a:lnTo>
                    <a:pt x="125" y="71"/>
                  </a:lnTo>
                  <a:lnTo>
                    <a:pt x="123" y="71"/>
                  </a:lnTo>
                  <a:lnTo>
                    <a:pt x="122" y="72"/>
                  </a:lnTo>
                  <a:lnTo>
                    <a:pt x="125" y="73"/>
                  </a:lnTo>
                  <a:lnTo>
                    <a:pt x="126" y="74"/>
                  </a:lnTo>
                  <a:lnTo>
                    <a:pt x="127" y="74"/>
                  </a:lnTo>
                  <a:lnTo>
                    <a:pt x="125" y="75"/>
                  </a:lnTo>
                  <a:lnTo>
                    <a:pt x="125" y="76"/>
                  </a:lnTo>
                  <a:lnTo>
                    <a:pt x="123" y="77"/>
                  </a:lnTo>
                  <a:lnTo>
                    <a:pt x="122" y="77"/>
                  </a:lnTo>
                  <a:lnTo>
                    <a:pt x="123" y="77"/>
                  </a:lnTo>
                  <a:lnTo>
                    <a:pt x="127" y="76"/>
                  </a:lnTo>
                  <a:lnTo>
                    <a:pt x="127" y="77"/>
                  </a:lnTo>
                  <a:lnTo>
                    <a:pt x="128" y="77"/>
                  </a:lnTo>
                  <a:lnTo>
                    <a:pt x="128" y="78"/>
                  </a:lnTo>
                  <a:lnTo>
                    <a:pt x="129" y="78"/>
                  </a:lnTo>
                  <a:lnTo>
                    <a:pt x="130" y="78"/>
                  </a:lnTo>
                  <a:lnTo>
                    <a:pt x="130" y="80"/>
                  </a:lnTo>
                  <a:lnTo>
                    <a:pt x="130" y="81"/>
                  </a:lnTo>
                  <a:lnTo>
                    <a:pt x="130" y="82"/>
                  </a:lnTo>
                  <a:lnTo>
                    <a:pt x="130" y="83"/>
                  </a:lnTo>
                  <a:lnTo>
                    <a:pt x="131" y="84"/>
                  </a:lnTo>
                  <a:lnTo>
                    <a:pt x="132" y="84"/>
                  </a:lnTo>
                  <a:lnTo>
                    <a:pt x="135" y="84"/>
                  </a:lnTo>
                  <a:lnTo>
                    <a:pt x="136" y="85"/>
                  </a:lnTo>
                  <a:lnTo>
                    <a:pt x="137" y="84"/>
                  </a:lnTo>
                  <a:lnTo>
                    <a:pt x="137" y="85"/>
                  </a:lnTo>
                  <a:lnTo>
                    <a:pt x="137" y="86"/>
                  </a:lnTo>
                  <a:lnTo>
                    <a:pt x="137" y="88"/>
                  </a:lnTo>
                  <a:lnTo>
                    <a:pt x="138" y="89"/>
                  </a:lnTo>
                  <a:lnTo>
                    <a:pt x="139" y="89"/>
                  </a:lnTo>
                  <a:lnTo>
                    <a:pt x="139" y="90"/>
                  </a:lnTo>
                  <a:lnTo>
                    <a:pt x="139" y="91"/>
                  </a:lnTo>
                  <a:lnTo>
                    <a:pt x="140" y="92"/>
                  </a:lnTo>
                  <a:lnTo>
                    <a:pt x="142" y="93"/>
                  </a:lnTo>
                  <a:lnTo>
                    <a:pt x="143" y="93"/>
                  </a:lnTo>
                  <a:lnTo>
                    <a:pt x="142" y="92"/>
                  </a:lnTo>
                  <a:lnTo>
                    <a:pt x="143" y="92"/>
                  </a:lnTo>
                  <a:lnTo>
                    <a:pt x="144" y="91"/>
                  </a:lnTo>
                  <a:lnTo>
                    <a:pt x="146" y="91"/>
                  </a:lnTo>
                  <a:lnTo>
                    <a:pt x="146" y="92"/>
                  </a:lnTo>
                  <a:lnTo>
                    <a:pt x="146" y="91"/>
                  </a:lnTo>
                  <a:lnTo>
                    <a:pt x="146" y="92"/>
                  </a:lnTo>
                  <a:lnTo>
                    <a:pt x="149" y="96"/>
                  </a:lnTo>
                  <a:lnTo>
                    <a:pt x="153" y="96"/>
                  </a:lnTo>
                  <a:lnTo>
                    <a:pt x="153" y="97"/>
                  </a:lnTo>
                  <a:lnTo>
                    <a:pt x="154" y="97"/>
                  </a:lnTo>
                  <a:lnTo>
                    <a:pt x="154" y="100"/>
                  </a:lnTo>
                  <a:lnTo>
                    <a:pt x="154" y="101"/>
                  </a:lnTo>
                  <a:lnTo>
                    <a:pt x="154" y="102"/>
                  </a:lnTo>
                  <a:lnTo>
                    <a:pt x="154" y="102"/>
                  </a:lnTo>
                  <a:lnTo>
                    <a:pt x="153" y="102"/>
                  </a:lnTo>
                  <a:lnTo>
                    <a:pt x="152" y="102"/>
                  </a:lnTo>
                  <a:lnTo>
                    <a:pt x="151" y="102"/>
                  </a:lnTo>
                  <a:lnTo>
                    <a:pt x="149" y="102"/>
                  </a:lnTo>
                  <a:lnTo>
                    <a:pt x="148" y="101"/>
                  </a:lnTo>
                  <a:lnTo>
                    <a:pt x="147" y="100"/>
                  </a:lnTo>
                  <a:lnTo>
                    <a:pt x="146" y="100"/>
                  </a:lnTo>
                  <a:lnTo>
                    <a:pt x="145" y="99"/>
                  </a:lnTo>
                  <a:lnTo>
                    <a:pt x="144" y="101"/>
                  </a:lnTo>
                  <a:lnTo>
                    <a:pt x="143" y="102"/>
                  </a:lnTo>
                  <a:lnTo>
                    <a:pt x="143" y="102"/>
                  </a:lnTo>
                  <a:lnTo>
                    <a:pt x="142" y="102"/>
                  </a:lnTo>
                  <a:lnTo>
                    <a:pt x="142" y="102"/>
                  </a:lnTo>
                  <a:lnTo>
                    <a:pt x="142" y="101"/>
                  </a:lnTo>
                  <a:lnTo>
                    <a:pt x="140" y="101"/>
                  </a:lnTo>
                  <a:lnTo>
                    <a:pt x="140" y="102"/>
                  </a:lnTo>
                  <a:lnTo>
                    <a:pt x="140" y="101"/>
                  </a:lnTo>
                  <a:lnTo>
                    <a:pt x="139" y="101"/>
                  </a:lnTo>
                  <a:lnTo>
                    <a:pt x="139" y="100"/>
                  </a:lnTo>
                  <a:lnTo>
                    <a:pt x="140" y="100"/>
                  </a:lnTo>
                  <a:lnTo>
                    <a:pt x="139" y="99"/>
                  </a:lnTo>
                  <a:lnTo>
                    <a:pt x="138" y="99"/>
                  </a:lnTo>
                  <a:lnTo>
                    <a:pt x="137" y="99"/>
                  </a:lnTo>
                  <a:lnTo>
                    <a:pt x="136" y="99"/>
                  </a:lnTo>
                  <a:lnTo>
                    <a:pt x="136" y="100"/>
                  </a:lnTo>
                  <a:lnTo>
                    <a:pt x="135" y="100"/>
                  </a:lnTo>
                  <a:lnTo>
                    <a:pt x="135" y="101"/>
                  </a:lnTo>
                  <a:lnTo>
                    <a:pt x="134" y="101"/>
                  </a:lnTo>
                  <a:lnTo>
                    <a:pt x="132" y="101"/>
                  </a:lnTo>
                  <a:lnTo>
                    <a:pt x="131" y="101"/>
                  </a:lnTo>
                  <a:lnTo>
                    <a:pt x="131" y="100"/>
                  </a:lnTo>
                  <a:lnTo>
                    <a:pt x="131" y="99"/>
                  </a:lnTo>
                  <a:lnTo>
                    <a:pt x="130" y="99"/>
                  </a:lnTo>
                  <a:lnTo>
                    <a:pt x="130" y="98"/>
                  </a:lnTo>
                  <a:lnTo>
                    <a:pt x="129" y="98"/>
                  </a:lnTo>
                  <a:lnTo>
                    <a:pt x="129" y="99"/>
                  </a:lnTo>
                  <a:lnTo>
                    <a:pt x="128" y="99"/>
                  </a:lnTo>
                  <a:lnTo>
                    <a:pt x="128" y="98"/>
                  </a:lnTo>
                  <a:lnTo>
                    <a:pt x="127" y="98"/>
                  </a:lnTo>
                  <a:lnTo>
                    <a:pt x="127" y="99"/>
                  </a:lnTo>
                  <a:lnTo>
                    <a:pt x="127" y="100"/>
                  </a:lnTo>
                  <a:lnTo>
                    <a:pt x="127" y="100"/>
                  </a:lnTo>
                  <a:lnTo>
                    <a:pt x="127" y="99"/>
                  </a:lnTo>
                  <a:lnTo>
                    <a:pt x="126" y="99"/>
                  </a:lnTo>
                  <a:lnTo>
                    <a:pt x="126" y="98"/>
                  </a:lnTo>
                  <a:lnTo>
                    <a:pt x="125" y="98"/>
                  </a:lnTo>
                  <a:lnTo>
                    <a:pt x="125" y="99"/>
                  </a:lnTo>
                  <a:lnTo>
                    <a:pt x="123" y="100"/>
                  </a:lnTo>
                  <a:lnTo>
                    <a:pt x="122" y="100"/>
                  </a:lnTo>
                  <a:lnTo>
                    <a:pt x="121" y="100"/>
                  </a:lnTo>
                  <a:lnTo>
                    <a:pt x="120" y="100"/>
                  </a:lnTo>
                  <a:lnTo>
                    <a:pt x="120" y="101"/>
                  </a:lnTo>
                  <a:lnTo>
                    <a:pt x="119" y="101"/>
                  </a:lnTo>
                  <a:lnTo>
                    <a:pt x="119" y="102"/>
                  </a:lnTo>
                  <a:lnTo>
                    <a:pt x="118" y="102"/>
                  </a:lnTo>
                  <a:lnTo>
                    <a:pt x="118" y="102"/>
                  </a:lnTo>
                  <a:lnTo>
                    <a:pt x="117" y="103"/>
                  </a:lnTo>
                  <a:lnTo>
                    <a:pt x="117" y="105"/>
                  </a:lnTo>
                  <a:lnTo>
                    <a:pt x="115" y="105"/>
                  </a:lnTo>
                  <a:lnTo>
                    <a:pt x="115" y="106"/>
                  </a:lnTo>
                  <a:lnTo>
                    <a:pt x="114" y="106"/>
                  </a:lnTo>
                  <a:lnTo>
                    <a:pt x="113" y="106"/>
                  </a:lnTo>
                  <a:lnTo>
                    <a:pt x="113" y="105"/>
                  </a:lnTo>
                  <a:lnTo>
                    <a:pt x="112" y="105"/>
                  </a:lnTo>
                  <a:lnTo>
                    <a:pt x="112" y="106"/>
                  </a:lnTo>
                  <a:lnTo>
                    <a:pt x="111" y="106"/>
                  </a:lnTo>
                  <a:lnTo>
                    <a:pt x="110" y="107"/>
                  </a:lnTo>
                  <a:lnTo>
                    <a:pt x="110" y="108"/>
                  </a:lnTo>
                  <a:lnTo>
                    <a:pt x="109" y="109"/>
                  </a:lnTo>
                  <a:lnTo>
                    <a:pt x="109" y="110"/>
                  </a:lnTo>
                  <a:lnTo>
                    <a:pt x="109" y="111"/>
                  </a:lnTo>
                  <a:lnTo>
                    <a:pt x="109" y="113"/>
                  </a:lnTo>
                  <a:lnTo>
                    <a:pt x="108" y="114"/>
                  </a:lnTo>
                  <a:lnTo>
                    <a:pt x="106" y="114"/>
                  </a:lnTo>
                  <a:lnTo>
                    <a:pt x="106" y="113"/>
                  </a:lnTo>
                  <a:lnTo>
                    <a:pt x="105" y="111"/>
                  </a:lnTo>
                  <a:lnTo>
                    <a:pt x="103" y="108"/>
                  </a:lnTo>
                  <a:lnTo>
                    <a:pt x="103" y="107"/>
                  </a:lnTo>
                  <a:lnTo>
                    <a:pt x="101" y="102"/>
                  </a:lnTo>
                  <a:lnTo>
                    <a:pt x="100" y="101"/>
                  </a:lnTo>
                  <a:lnTo>
                    <a:pt x="100" y="99"/>
                  </a:lnTo>
                  <a:lnTo>
                    <a:pt x="97" y="96"/>
                  </a:lnTo>
                  <a:lnTo>
                    <a:pt x="96" y="93"/>
                  </a:lnTo>
                  <a:lnTo>
                    <a:pt x="95" y="92"/>
                  </a:lnTo>
                  <a:lnTo>
                    <a:pt x="94" y="91"/>
                  </a:lnTo>
                  <a:lnTo>
                    <a:pt x="94" y="90"/>
                  </a:lnTo>
                  <a:lnTo>
                    <a:pt x="93" y="89"/>
                  </a:lnTo>
                  <a:lnTo>
                    <a:pt x="89" y="85"/>
                  </a:lnTo>
                  <a:lnTo>
                    <a:pt x="87" y="83"/>
                  </a:lnTo>
                  <a:lnTo>
                    <a:pt x="86" y="83"/>
                  </a:lnTo>
                  <a:lnTo>
                    <a:pt x="84" y="82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1"/>
                  </a:lnTo>
                  <a:lnTo>
                    <a:pt x="79" y="81"/>
                  </a:lnTo>
                  <a:lnTo>
                    <a:pt x="79" y="82"/>
                  </a:lnTo>
                  <a:lnTo>
                    <a:pt x="78" y="83"/>
                  </a:lnTo>
                  <a:lnTo>
                    <a:pt x="77" y="83"/>
                  </a:lnTo>
                  <a:lnTo>
                    <a:pt x="76" y="83"/>
                  </a:lnTo>
                  <a:lnTo>
                    <a:pt x="75" y="84"/>
                  </a:lnTo>
                  <a:lnTo>
                    <a:pt x="75" y="85"/>
                  </a:lnTo>
                  <a:lnTo>
                    <a:pt x="75" y="86"/>
                  </a:lnTo>
                  <a:lnTo>
                    <a:pt x="74" y="86"/>
                  </a:lnTo>
                  <a:lnTo>
                    <a:pt x="72" y="88"/>
                  </a:lnTo>
                  <a:lnTo>
                    <a:pt x="72" y="88"/>
                  </a:lnTo>
                  <a:lnTo>
                    <a:pt x="71" y="86"/>
                  </a:lnTo>
                  <a:lnTo>
                    <a:pt x="70" y="85"/>
                  </a:lnTo>
                  <a:lnTo>
                    <a:pt x="69" y="86"/>
                  </a:lnTo>
                  <a:lnTo>
                    <a:pt x="68" y="85"/>
                  </a:lnTo>
                  <a:lnTo>
                    <a:pt x="67" y="85"/>
                  </a:lnTo>
                  <a:lnTo>
                    <a:pt x="66" y="85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62" y="86"/>
                  </a:lnTo>
                  <a:lnTo>
                    <a:pt x="62" y="88"/>
                  </a:lnTo>
                  <a:lnTo>
                    <a:pt x="62" y="89"/>
                  </a:lnTo>
                  <a:lnTo>
                    <a:pt x="61" y="88"/>
                  </a:lnTo>
                  <a:lnTo>
                    <a:pt x="61" y="89"/>
                  </a:lnTo>
                  <a:lnTo>
                    <a:pt x="60" y="88"/>
                  </a:lnTo>
                  <a:lnTo>
                    <a:pt x="59" y="88"/>
                  </a:lnTo>
                  <a:lnTo>
                    <a:pt x="58" y="89"/>
                  </a:lnTo>
                  <a:lnTo>
                    <a:pt x="57" y="89"/>
                  </a:lnTo>
                  <a:lnTo>
                    <a:pt x="55" y="89"/>
                  </a:lnTo>
                  <a:lnTo>
                    <a:pt x="54" y="89"/>
                  </a:lnTo>
                  <a:lnTo>
                    <a:pt x="53" y="89"/>
                  </a:lnTo>
                  <a:lnTo>
                    <a:pt x="52" y="89"/>
                  </a:lnTo>
                  <a:lnTo>
                    <a:pt x="51" y="89"/>
                  </a:lnTo>
                  <a:lnTo>
                    <a:pt x="50" y="88"/>
                  </a:lnTo>
                  <a:lnTo>
                    <a:pt x="49" y="88"/>
                  </a:lnTo>
                  <a:lnTo>
                    <a:pt x="48" y="88"/>
                  </a:lnTo>
                  <a:lnTo>
                    <a:pt x="46" y="88"/>
                  </a:lnTo>
                  <a:lnTo>
                    <a:pt x="45" y="88"/>
                  </a:lnTo>
                  <a:lnTo>
                    <a:pt x="45" y="86"/>
                  </a:lnTo>
                  <a:lnTo>
                    <a:pt x="45" y="86"/>
                  </a:lnTo>
                  <a:lnTo>
                    <a:pt x="44" y="85"/>
                  </a:lnTo>
                  <a:lnTo>
                    <a:pt x="43" y="85"/>
                  </a:lnTo>
                  <a:lnTo>
                    <a:pt x="42" y="84"/>
                  </a:lnTo>
                  <a:lnTo>
                    <a:pt x="41" y="84"/>
                  </a:lnTo>
                  <a:lnTo>
                    <a:pt x="40" y="84"/>
                  </a:lnTo>
                  <a:lnTo>
                    <a:pt x="38" y="82"/>
                  </a:lnTo>
                  <a:lnTo>
                    <a:pt x="37" y="81"/>
                  </a:lnTo>
                  <a:lnTo>
                    <a:pt x="36" y="81"/>
                  </a:lnTo>
                  <a:lnTo>
                    <a:pt x="36" y="82"/>
                  </a:lnTo>
                  <a:lnTo>
                    <a:pt x="35" y="82"/>
                  </a:lnTo>
                  <a:lnTo>
                    <a:pt x="35" y="81"/>
                  </a:lnTo>
                  <a:lnTo>
                    <a:pt x="35" y="80"/>
                  </a:lnTo>
                  <a:lnTo>
                    <a:pt x="34" y="78"/>
                  </a:lnTo>
                  <a:lnTo>
                    <a:pt x="33" y="78"/>
                  </a:lnTo>
                  <a:lnTo>
                    <a:pt x="32" y="77"/>
                  </a:lnTo>
                  <a:lnTo>
                    <a:pt x="32" y="76"/>
                  </a:lnTo>
                  <a:lnTo>
                    <a:pt x="31" y="76"/>
                  </a:lnTo>
                  <a:lnTo>
                    <a:pt x="29" y="76"/>
                  </a:lnTo>
                  <a:lnTo>
                    <a:pt x="29" y="75"/>
                  </a:lnTo>
                  <a:lnTo>
                    <a:pt x="28" y="75"/>
                  </a:lnTo>
                  <a:lnTo>
                    <a:pt x="27" y="74"/>
                  </a:lnTo>
                  <a:lnTo>
                    <a:pt x="26" y="74"/>
                  </a:lnTo>
                  <a:lnTo>
                    <a:pt x="25" y="73"/>
                  </a:lnTo>
                  <a:lnTo>
                    <a:pt x="24" y="73"/>
                  </a:lnTo>
                  <a:lnTo>
                    <a:pt x="23" y="71"/>
                  </a:lnTo>
                  <a:lnTo>
                    <a:pt x="22" y="69"/>
                  </a:lnTo>
                  <a:lnTo>
                    <a:pt x="20" y="69"/>
                  </a:lnTo>
                  <a:lnTo>
                    <a:pt x="19" y="67"/>
                  </a:lnTo>
                  <a:lnTo>
                    <a:pt x="19" y="66"/>
                  </a:lnTo>
                  <a:lnTo>
                    <a:pt x="19" y="65"/>
                  </a:lnTo>
                  <a:lnTo>
                    <a:pt x="16" y="61"/>
                  </a:lnTo>
                  <a:lnTo>
                    <a:pt x="16" y="60"/>
                  </a:lnTo>
                  <a:lnTo>
                    <a:pt x="15" y="60"/>
                  </a:lnTo>
                  <a:lnTo>
                    <a:pt x="15" y="58"/>
                  </a:lnTo>
                  <a:lnTo>
                    <a:pt x="14" y="57"/>
                  </a:lnTo>
                  <a:lnTo>
                    <a:pt x="14" y="56"/>
                  </a:lnTo>
                  <a:lnTo>
                    <a:pt x="12" y="55"/>
                  </a:lnTo>
                  <a:lnTo>
                    <a:pt x="11" y="54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9" y="50"/>
                  </a:lnTo>
                  <a:lnTo>
                    <a:pt x="9" y="49"/>
                  </a:lnTo>
                  <a:lnTo>
                    <a:pt x="8" y="48"/>
                  </a:lnTo>
                  <a:lnTo>
                    <a:pt x="7" y="48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6"/>
                  </a:lnTo>
                  <a:lnTo>
                    <a:pt x="6" y="43"/>
                  </a:lnTo>
                  <a:lnTo>
                    <a:pt x="5" y="42"/>
                  </a:lnTo>
                  <a:lnTo>
                    <a:pt x="5" y="41"/>
                  </a:lnTo>
                  <a:lnTo>
                    <a:pt x="3" y="40"/>
                  </a:lnTo>
                  <a:lnTo>
                    <a:pt x="2" y="38"/>
                  </a:lnTo>
                  <a:lnTo>
                    <a:pt x="2" y="37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12" y="25"/>
                  </a:lnTo>
                  <a:lnTo>
                    <a:pt x="17" y="25"/>
                  </a:lnTo>
                  <a:lnTo>
                    <a:pt x="17" y="20"/>
                  </a:lnTo>
                  <a:lnTo>
                    <a:pt x="29" y="20"/>
                  </a:lnTo>
                  <a:lnTo>
                    <a:pt x="33" y="20"/>
                  </a:lnTo>
                  <a:lnTo>
                    <a:pt x="35" y="20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6" y="12"/>
                  </a:lnTo>
                  <a:lnTo>
                    <a:pt x="36" y="10"/>
                  </a:lnTo>
                  <a:lnTo>
                    <a:pt x="36" y="7"/>
                  </a:lnTo>
                  <a:lnTo>
                    <a:pt x="36" y="4"/>
                  </a:lnTo>
                  <a:lnTo>
                    <a:pt x="36" y="1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7" y="5"/>
                  </a:lnTo>
                  <a:lnTo>
                    <a:pt x="38" y="5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7"/>
                  </a:lnTo>
                  <a:lnTo>
                    <a:pt x="41" y="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32" name="Freeform 136">
              <a:extLst>
                <a:ext uri="{FF2B5EF4-FFF2-40B4-BE49-F238E27FC236}">
                  <a16:creationId xmlns:a16="http://schemas.microsoft.com/office/drawing/2014/main" id="{13734B86-A19F-7732-68C4-52C71577C0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1125" y="2663825"/>
              <a:ext cx="295275" cy="160338"/>
            </a:xfrm>
            <a:custGeom>
              <a:avLst/>
              <a:gdLst>
                <a:gd name="T0" fmla="*/ 117 w 186"/>
                <a:gd name="T1" fmla="*/ 15 h 101"/>
                <a:gd name="T2" fmla="*/ 122 w 186"/>
                <a:gd name="T3" fmla="*/ 17 h 101"/>
                <a:gd name="T4" fmla="*/ 119 w 186"/>
                <a:gd name="T5" fmla="*/ 11 h 101"/>
                <a:gd name="T6" fmla="*/ 123 w 186"/>
                <a:gd name="T7" fmla="*/ 18 h 101"/>
                <a:gd name="T8" fmla="*/ 174 w 186"/>
                <a:gd name="T9" fmla="*/ 9 h 101"/>
                <a:gd name="T10" fmla="*/ 168 w 186"/>
                <a:gd name="T11" fmla="*/ 17 h 101"/>
                <a:gd name="T12" fmla="*/ 176 w 186"/>
                <a:gd name="T13" fmla="*/ 17 h 101"/>
                <a:gd name="T14" fmla="*/ 179 w 186"/>
                <a:gd name="T15" fmla="*/ 19 h 101"/>
                <a:gd name="T16" fmla="*/ 178 w 186"/>
                <a:gd name="T17" fmla="*/ 23 h 101"/>
                <a:gd name="T18" fmla="*/ 177 w 186"/>
                <a:gd name="T19" fmla="*/ 26 h 101"/>
                <a:gd name="T20" fmla="*/ 176 w 186"/>
                <a:gd name="T21" fmla="*/ 33 h 101"/>
                <a:gd name="T22" fmla="*/ 177 w 186"/>
                <a:gd name="T23" fmla="*/ 37 h 101"/>
                <a:gd name="T24" fmla="*/ 179 w 186"/>
                <a:gd name="T25" fmla="*/ 41 h 101"/>
                <a:gd name="T26" fmla="*/ 180 w 186"/>
                <a:gd name="T27" fmla="*/ 46 h 101"/>
                <a:gd name="T28" fmla="*/ 178 w 186"/>
                <a:gd name="T29" fmla="*/ 51 h 101"/>
                <a:gd name="T30" fmla="*/ 177 w 186"/>
                <a:gd name="T31" fmla="*/ 58 h 101"/>
                <a:gd name="T32" fmla="*/ 177 w 186"/>
                <a:gd name="T33" fmla="*/ 63 h 101"/>
                <a:gd name="T34" fmla="*/ 183 w 186"/>
                <a:gd name="T35" fmla="*/ 63 h 101"/>
                <a:gd name="T36" fmla="*/ 186 w 186"/>
                <a:gd name="T37" fmla="*/ 67 h 101"/>
                <a:gd name="T38" fmla="*/ 183 w 186"/>
                <a:gd name="T39" fmla="*/ 71 h 101"/>
                <a:gd name="T40" fmla="*/ 108 w 186"/>
                <a:gd name="T41" fmla="*/ 99 h 101"/>
                <a:gd name="T42" fmla="*/ 91 w 186"/>
                <a:gd name="T43" fmla="*/ 96 h 101"/>
                <a:gd name="T44" fmla="*/ 83 w 186"/>
                <a:gd name="T45" fmla="*/ 83 h 101"/>
                <a:gd name="T46" fmla="*/ 70 w 186"/>
                <a:gd name="T47" fmla="*/ 79 h 101"/>
                <a:gd name="T48" fmla="*/ 58 w 186"/>
                <a:gd name="T49" fmla="*/ 75 h 101"/>
                <a:gd name="T50" fmla="*/ 50 w 186"/>
                <a:gd name="T51" fmla="*/ 72 h 101"/>
                <a:gd name="T52" fmla="*/ 47 w 186"/>
                <a:gd name="T53" fmla="*/ 66 h 101"/>
                <a:gd name="T54" fmla="*/ 44 w 186"/>
                <a:gd name="T55" fmla="*/ 60 h 101"/>
                <a:gd name="T56" fmla="*/ 38 w 186"/>
                <a:gd name="T57" fmla="*/ 55 h 101"/>
                <a:gd name="T58" fmla="*/ 33 w 186"/>
                <a:gd name="T59" fmla="*/ 52 h 101"/>
                <a:gd name="T60" fmla="*/ 25 w 186"/>
                <a:gd name="T61" fmla="*/ 53 h 101"/>
                <a:gd name="T62" fmla="*/ 19 w 186"/>
                <a:gd name="T63" fmla="*/ 50 h 101"/>
                <a:gd name="T64" fmla="*/ 12 w 186"/>
                <a:gd name="T65" fmla="*/ 48 h 101"/>
                <a:gd name="T66" fmla="*/ 10 w 186"/>
                <a:gd name="T67" fmla="*/ 48 h 101"/>
                <a:gd name="T68" fmla="*/ 4 w 186"/>
                <a:gd name="T69" fmla="*/ 43 h 101"/>
                <a:gd name="T70" fmla="*/ 3 w 186"/>
                <a:gd name="T71" fmla="*/ 36 h 101"/>
                <a:gd name="T72" fmla="*/ 10 w 186"/>
                <a:gd name="T73" fmla="*/ 36 h 101"/>
                <a:gd name="T74" fmla="*/ 14 w 186"/>
                <a:gd name="T75" fmla="*/ 27 h 101"/>
                <a:gd name="T76" fmla="*/ 15 w 186"/>
                <a:gd name="T77" fmla="*/ 24 h 101"/>
                <a:gd name="T78" fmla="*/ 24 w 186"/>
                <a:gd name="T79" fmla="*/ 24 h 101"/>
                <a:gd name="T80" fmla="*/ 31 w 186"/>
                <a:gd name="T81" fmla="*/ 18 h 101"/>
                <a:gd name="T82" fmla="*/ 37 w 186"/>
                <a:gd name="T83" fmla="*/ 12 h 101"/>
                <a:gd name="T84" fmla="*/ 46 w 186"/>
                <a:gd name="T85" fmla="*/ 12 h 101"/>
                <a:gd name="T86" fmla="*/ 57 w 186"/>
                <a:gd name="T87" fmla="*/ 19 h 101"/>
                <a:gd name="T88" fmla="*/ 64 w 186"/>
                <a:gd name="T89" fmla="*/ 18 h 101"/>
                <a:gd name="T90" fmla="*/ 71 w 186"/>
                <a:gd name="T91" fmla="*/ 15 h 101"/>
                <a:gd name="T92" fmla="*/ 80 w 186"/>
                <a:gd name="T93" fmla="*/ 14 h 101"/>
                <a:gd name="T94" fmla="*/ 88 w 186"/>
                <a:gd name="T95" fmla="*/ 12 h 101"/>
                <a:gd name="T96" fmla="*/ 97 w 186"/>
                <a:gd name="T97" fmla="*/ 14 h 101"/>
                <a:gd name="T98" fmla="*/ 105 w 186"/>
                <a:gd name="T99" fmla="*/ 15 h 101"/>
                <a:gd name="T100" fmla="*/ 114 w 186"/>
                <a:gd name="T101" fmla="*/ 17 h 101"/>
                <a:gd name="T102" fmla="*/ 123 w 186"/>
                <a:gd name="T103" fmla="*/ 19 h 101"/>
                <a:gd name="T104" fmla="*/ 136 w 186"/>
                <a:gd name="T105" fmla="*/ 23 h 101"/>
                <a:gd name="T106" fmla="*/ 150 w 186"/>
                <a:gd name="T107" fmla="*/ 24 h 101"/>
                <a:gd name="T108" fmla="*/ 153 w 186"/>
                <a:gd name="T109" fmla="*/ 20 h 101"/>
                <a:gd name="T110" fmla="*/ 149 w 186"/>
                <a:gd name="T111" fmla="*/ 17 h 101"/>
                <a:gd name="T112" fmla="*/ 157 w 186"/>
                <a:gd name="T113" fmla="*/ 11 h 101"/>
                <a:gd name="T114" fmla="*/ 161 w 186"/>
                <a:gd name="T115" fmla="*/ 3 h 101"/>
                <a:gd name="T116" fmla="*/ 175 w 186"/>
                <a:gd name="T117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6" h="101">
                  <a:moveTo>
                    <a:pt x="120" y="17"/>
                  </a:moveTo>
                  <a:lnTo>
                    <a:pt x="119" y="17"/>
                  </a:lnTo>
                  <a:lnTo>
                    <a:pt x="117" y="17"/>
                  </a:lnTo>
                  <a:lnTo>
                    <a:pt x="116" y="17"/>
                  </a:lnTo>
                  <a:lnTo>
                    <a:pt x="115" y="17"/>
                  </a:lnTo>
                  <a:lnTo>
                    <a:pt x="115" y="16"/>
                  </a:lnTo>
                  <a:lnTo>
                    <a:pt x="116" y="16"/>
                  </a:lnTo>
                  <a:lnTo>
                    <a:pt x="117" y="15"/>
                  </a:lnTo>
                  <a:lnTo>
                    <a:pt x="118" y="15"/>
                  </a:lnTo>
                  <a:lnTo>
                    <a:pt x="119" y="15"/>
                  </a:lnTo>
                  <a:lnTo>
                    <a:pt x="120" y="16"/>
                  </a:lnTo>
                  <a:lnTo>
                    <a:pt x="120" y="17"/>
                  </a:lnTo>
                  <a:lnTo>
                    <a:pt x="120" y="17"/>
                  </a:lnTo>
                  <a:close/>
                  <a:moveTo>
                    <a:pt x="122" y="18"/>
                  </a:moveTo>
                  <a:lnTo>
                    <a:pt x="122" y="18"/>
                  </a:lnTo>
                  <a:lnTo>
                    <a:pt x="122" y="17"/>
                  </a:lnTo>
                  <a:lnTo>
                    <a:pt x="120" y="16"/>
                  </a:lnTo>
                  <a:lnTo>
                    <a:pt x="120" y="15"/>
                  </a:lnTo>
                  <a:lnTo>
                    <a:pt x="119" y="15"/>
                  </a:lnTo>
                  <a:lnTo>
                    <a:pt x="119" y="14"/>
                  </a:lnTo>
                  <a:lnTo>
                    <a:pt x="119" y="12"/>
                  </a:lnTo>
                  <a:lnTo>
                    <a:pt x="120" y="12"/>
                  </a:lnTo>
                  <a:lnTo>
                    <a:pt x="120" y="11"/>
                  </a:lnTo>
                  <a:lnTo>
                    <a:pt x="119" y="11"/>
                  </a:lnTo>
                  <a:lnTo>
                    <a:pt x="120" y="10"/>
                  </a:lnTo>
                  <a:lnTo>
                    <a:pt x="120" y="11"/>
                  </a:lnTo>
                  <a:lnTo>
                    <a:pt x="122" y="15"/>
                  </a:lnTo>
                  <a:lnTo>
                    <a:pt x="122" y="16"/>
                  </a:lnTo>
                  <a:lnTo>
                    <a:pt x="122" y="17"/>
                  </a:lnTo>
                  <a:lnTo>
                    <a:pt x="122" y="17"/>
                  </a:lnTo>
                  <a:lnTo>
                    <a:pt x="123" y="17"/>
                  </a:lnTo>
                  <a:lnTo>
                    <a:pt x="123" y="18"/>
                  </a:lnTo>
                  <a:lnTo>
                    <a:pt x="122" y="18"/>
                  </a:lnTo>
                  <a:close/>
                  <a:moveTo>
                    <a:pt x="176" y="2"/>
                  </a:moveTo>
                  <a:lnTo>
                    <a:pt x="177" y="4"/>
                  </a:lnTo>
                  <a:lnTo>
                    <a:pt x="177" y="7"/>
                  </a:lnTo>
                  <a:lnTo>
                    <a:pt x="176" y="8"/>
                  </a:lnTo>
                  <a:lnTo>
                    <a:pt x="176" y="10"/>
                  </a:lnTo>
                  <a:lnTo>
                    <a:pt x="176" y="10"/>
                  </a:lnTo>
                  <a:lnTo>
                    <a:pt x="174" y="9"/>
                  </a:lnTo>
                  <a:lnTo>
                    <a:pt x="171" y="11"/>
                  </a:lnTo>
                  <a:lnTo>
                    <a:pt x="170" y="11"/>
                  </a:lnTo>
                  <a:lnTo>
                    <a:pt x="169" y="12"/>
                  </a:lnTo>
                  <a:lnTo>
                    <a:pt x="168" y="11"/>
                  </a:lnTo>
                  <a:lnTo>
                    <a:pt x="168" y="14"/>
                  </a:lnTo>
                  <a:lnTo>
                    <a:pt x="168" y="15"/>
                  </a:lnTo>
                  <a:lnTo>
                    <a:pt x="166" y="15"/>
                  </a:lnTo>
                  <a:lnTo>
                    <a:pt x="168" y="17"/>
                  </a:lnTo>
                  <a:lnTo>
                    <a:pt x="170" y="19"/>
                  </a:lnTo>
                  <a:lnTo>
                    <a:pt x="171" y="21"/>
                  </a:lnTo>
                  <a:lnTo>
                    <a:pt x="173" y="20"/>
                  </a:lnTo>
                  <a:lnTo>
                    <a:pt x="174" y="19"/>
                  </a:lnTo>
                  <a:lnTo>
                    <a:pt x="175" y="18"/>
                  </a:lnTo>
                  <a:lnTo>
                    <a:pt x="176" y="18"/>
                  </a:lnTo>
                  <a:lnTo>
                    <a:pt x="176" y="18"/>
                  </a:lnTo>
                  <a:lnTo>
                    <a:pt x="176" y="17"/>
                  </a:lnTo>
                  <a:lnTo>
                    <a:pt x="176" y="17"/>
                  </a:lnTo>
                  <a:lnTo>
                    <a:pt x="176" y="16"/>
                  </a:lnTo>
                  <a:lnTo>
                    <a:pt x="177" y="16"/>
                  </a:lnTo>
                  <a:lnTo>
                    <a:pt x="178" y="17"/>
                  </a:lnTo>
                  <a:lnTo>
                    <a:pt x="177" y="17"/>
                  </a:lnTo>
                  <a:lnTo>
                    <a:pt x="178" y="18"/>
                  </a:lnTo>
                  <a:lnTo>
                    <a:pt x="179" y="18"/>
                  </a:lnTo>
                  <a:lnTo>
                    <a:pt x="179" y="19"/>
                  </a:lnTo>
                  <a:lnTo>
                    <a:pt x="179" y="20"/>
                  </a:lnTo>
                  <a:lnTo>
                    <a:pt x="180" y="20"/>
                  </a:lnTo>
                  <a:lnTo>
                    <a:pt x="180" y="21"/>
                  </a:lnTo>
                  <a:lnTo>
                    <a:pt x="179" y="21"/>
                  </a:lnTo>
                  <a:lnTo>
                    <a:pt x="178" y="20"/>
                  </a:lnTo>
                  <a:lnTo>
                    <a:pt x="177" y="21"/>
                  </a:lnTo>
                  <a:lnTo>
                    <a:pt x="178" y="21"/>
                  </a:lnTo>
                  <a:lnTo>
                    <a:pt x="178" y="23"/>
                  </a:lnTo>
                  <a:lnTo>
                    <a:pt x="177" y="23"/>
                  </a:lnTo>
                  <a:lnTo>
                    <a:pt x="176" y="23"/>
                  </a:lnTo>
                  <a:lnTo>
                    <a:pt x="176" y="24"/>
                  </a:lnTo>
                  <a:lnTo>
                    <a:pt x="176" y="25"/>
                  </a:lnTo>
                  <a:lnTo>
                    <a:pt x="177" y="25"/>
                  </a:lnTo>
                  <a:lnTo>
                    <a:pt x="178" y="25"/>
                  </a:lnTo>
                  <a:lnTo>
                    <a:pt x="178" y="26"/>
                  </a:lnTo>
                  <a:lnTo>
                    <a:pt x="177" y="26"/>
                  </a:lnTo>
                  <a:lnTo>
                    <a:pt x="176" y="27"/>
                  </a:lnTo>
                  <a:lnTo>
                    <a:pt x="177" y="27"/>
                  </a:lnTo>
                  <a:lnTo>
                    <a:pt x="177" y="28"/>
                  </a:lnTo>
                  <a:lnTo>
                    <a:pt x="176" y="28"/>
                  </a:lnTo>
                  <a:lnTo>
                    <a:pt x="176" y="29"/>
                  </a:lnTo>
                  <a:lnTo>
                    <a:pt x="176" y="31"/>
                  </a:lnTo>
                  <a:lnTo>
                    <a:pt x="177" y="32"/>
                  </a:lnTo>
                  <a:lnTo>
                    <a:pt x="176" y="33"/>
                  </a:lnTo>
                  <a:lnTo>
                    <a:pt x="177" y="33"/>
                  </a:lnTo>
                  <a:lnTo>
                    <a:pt x="177" y="34"/>
                  </a:lnTo>
                  <a:lnTo>
                    <a:pt x="177" y="35"/>
                  </a:lnTo>
                  <a:lnTo>
                    <a:pt x="178" y="36"/>
                  </a:lnTo>
                  <a:lnTo>
                    <a:pt x="179" y="36"/>
                  </a:lnTo>
                  <a:lnTo>
                    <a:pt x="179" y="37"/>
                  </a:lnTo>
                  <a:lnTo>
                    <a:pt x="178" y="37"/>
                  </a:lnTo>
                  <a:lnTo>
                    <a:pt x="177" y="37"/>
                  </a:lnTo>
                  <a:lnTo>
                    <a:pt x="177" y="38"/>
                  </a:lnTo>
                  <a:lnTo>
                    <a:pt x="178" y="38"/>
                  </a:lnTo>
                  <a:lnTo>
                    <a:pt x="179" y="38"/>
                  </a:lnTo>
                  <a:lnTo>
                    <a:pt x="178" y="40"/>
                  </a:lnTo>
                  <a:lnTo>
                    <a:pt x="178" y="41"/>
                  </a:lnTo>
                  <a:lnTo>
                    <a:pt x="179" y="41"/>
                  </a:lnTo>
                  <a:lnTo>
                    <a:pt x="180" y="41"/>
                  </a:lnTo>
                  <a:lnTo>
                    <a:pt x="179" y="41"/>
                  </a:lnTo>
                  <a:lnTo>
                    <a:pt x="179" y="42"/>
                  </a:lnTo>
                  <a:lnTo>
                    <a:pt x="180" y="43"/>
                  </a:lnTo>
                  <a:lnTo>
                    <a:pt x="179" y="43"/>
                  </a:lnTo>
                  <a:lnTo>
                    <a:pt x="180" y="43"/>
                  </a:lnTo>
                  <a:lnTo>
                    <a:pt x="180" y="44"/>
                  </a:lnTo>
                  <a:lnTo>
                    <a:pt x="180" y="44"/>
                  </a:lnTo>
                  <a:lnTo>
                    <a:pt x="180" y="45"/>
                  </a:lnTo>
                  <a:lnTo>
                    <a:pt x="180" y="46"/>
                  </a:lnTo>
                  <a:lnTo>
                    <a:pt x="182" y="46"/>
                  </a:lnTo>
                  <a:lnTo>
                    <a:pt x="180" y="46"/>
                  </a:lnTo>
                  <a:lnTo>
                    <a:pt x="179" y="46"/>
                  </a:lnTo>
                  <a:lnTo>
                    <a:pt x="179" y="48"/>
                  </a:lnTo>
                  <a:lnTo>
                    <a:pt x="179" y="49"/>
                  </a:lnTo>
                  <a:lnTo>
                    <a:pt x="179" y="50"/>
                  </a:lnTo>
                  <a:lnTo>
                    <a:pt x="178" y="50"/>
                  </a:lnTo>
                  <a:lnTo>
                    <a:pt x="178" y="51"/>
                  </a:lnTo>
                  <a:lnTo>
                    <a:pt x="178" y="52"/>
                  </a:lnTo>
                  <a:lnTo>
                    <a:pt x="179" y="52"/>
                  </a:lnTo>
                  <a:lnTo>
                    <a:pt x="179" y="53"/>
                  </a:lnTo>
                  <a:lnTo>
                    <a:pt x="178" y="54"/>
                  </a:lnTo>
                  <a:lnTo>
                    <a:pt x="177" y="54"/>
                  </a:lnTo>
                  <a:lnTo>
                    <a:pt x="177" y="55"/>
                  </a:lnTo>
                  <a:lnTo>
                    <a:pt x="177" y="57"/>
                  </a:lnTo>
                  <a:lnTo>
                    <a:pt x="177" y="58"/>
                  </a:lnTo>
                  <a:lnTo>
                    <a:pt x="176" y="58"/>
                  </a:lnTo>
                  <a:lnTo>
                    <a:pt x="176" y="59"/>
                  </a:lnTo>
                  <a:lnTo>
                    <a:pt x="176" y="60"/>
                  </a:lnTo>
                  <a:lnTo>
                    <a:pt x="177" y="61"/>
                  </a:lnTo>
                  <a:lnTo>
                    <a:pt x="177" y="62"/>
                  </a:lnTo>
                  <a:lnTo>
                    <a:pt x="176" y="62"/>
                  </a:lnTo>
                  <a:lnTo>
                    <a:pt x="176" y="63"/>
                  </a:lnTo>
                  <a:lnTo>
                    <a:pt x="177" y="63"/>
                  </a:lnTo>
                  <a:lnTo>
                    <a:pt x="178" y="63"/>
                  </a:lnTo>
                  <a:lnTo>
                    <a:pt x="179" y="63"/>
                  </a:lnTo>
                  <a:lnTo>
                    <a:pt x="179" y="65"/>
                  </a:lnTo>
                  <a:lnTo>
                    <a:pt x="180" y="65"/>
                  </a:lnTo>
                  <a:lnTo>
                    <a:pt x="180" y="63"/>
                  </a:lnTo>
                  <a:lnTo>
                    <a:pt x="182" y="63"/>
                  </a:lnTo>
                  <a:lnTo>
                    <a:pt x="182" y="62"/>
                  </a:lnTo>
                  <a:lnTo>
                    <a:pt x="183" y="63"/>
                  </a:lnTo>
                  <a:lnTo>
                    <a:pt x="183" y="65"/>
                  </a:lnTo>
                  <a:lnTo>
                    <a:pt x="184" y="65"/>
                  </a:lnTo>
                  <a:lnTo>
                    <a:pt x="185" y="65"/>
                  </a:lnTo>
                  <a:lnTo>
                    <a:pt x="184" y="65"/>
                  </a:lnTo>
                  <a:lnTo>
                    <a:pt x="184" y="66"/>
                  </a:lnTo>
                  <a:lnTo>
                    <a:pt x="185" y="66"/>
                  </a:lnTo>
                  <a:lnTo>
                    <a:pt x="186" y="66"/>
                  </a:lnTo>
                  <a:lnTo>
                    <a:pt x="186" y="67"/>
                  </a:lnTo>
                  <a:lnTo>
                    <a:pt x="185" y="67"/>
                  </a:lnTo>
                  <a:lnTo>
                    <a:pt x="185" y="68"/>
                  </a:lnTo>
                  <a:lnTo>
                    <a:pt x="185" y="69"/>
                  </a:lnTo>
                  <a:lnTo>
                    <a:pt x="184" y="70"/>
                  </a:lnTo>
                  <a:lnTo>
                    <a:pt x="183" y="70"/>
                  </a:lnTo>
                  <a:lnTo>
                    <a:pt x="182" y="71"/>
                  </a:lnTo>
                  <a:lnTo>
                    <a:pt x="183" y="71"/>
                  </a:lnTo>
                  <a:lnTo>
                    <a:pt x="183" y="71"/>
                  </a:lnTo>
                  <a:lnTo>
                    <a:pt x="182" y="72"/>
                  </a:lnTo>
                  <a:lnTo>
                    <a:pt x="182" y="75"/>
                  </a:lnTo>
                  <a:lnTo>
                    <a:pt x="177" y="76"/>
                  </a:lnTo>
                  <a:lnTo>
                    <a:pt x="176" y="76"/>
                  </a:lnTo>
                  <a:lnTo>
                    <a:pt x="158" y="82"/>
                  </a:lnTo>
                  <a:lnTo>
                    <a:pt x="135" y="90"/>
                  </a:lnTo>
                  <a:lnTo>
                    <a:pt x="116" y="95"/>
                  </a:lnTo>
                  <a:lnTo>
                    <a:pt x="108" y="99"/>
                  </a:lnTo>
                  <a:lnTo>
                    <a:pt x="101" y="99"/>
                  </a:lnTo>
                  <a:lnTo>
                    <a:pt x="101" y="100"/>
                  </a:lnTo>
                  <a:lnTo>
                    <a:pt x="97" y="101"/>
                  </a:lnTo>
                  <a:lnTo>
                    <a:pt x="94" y="99"/>
                  </a:lnTo>
                  <a:lnTo>
                    <a:pt x="94" y="99"/>
                  </a:lnTo>
                  <a:lnTo>
                    <a:pt x="93" y="99"/>
                  </a:lnTo>
                  <a:lnTo>
                    <a:pt x="92" y="97"/>
                  </a:lnTo>
                  <a:lnTo>
                    <a:pt x="91" y="96"/>
                  </a:lnTo>
                  <a:lnTo>
                    <a:pt x="90" y="96"/>
                  </a:lnTo>
                  <a:lnTo>
                    <a:pt x="88" y="94"/>
                  </a:lnTo>
                  <a:lnTo>
                    <a:pt x="88" y="92"/>
                  </a:lnTo>
                  <a:lnTo>
                    <a:pt x="90" y="90"/>
                  </a:lnTo>
                  <a:lnTo>
                    <a:pt x="89" y="87"/>
                  </a:lnTo>
                  <a:lnTo>
                    <a:pt x="87" y="85"/>
                  </a:lnTo>
                  <a:lnTo>
                    <a:pt x="85" y="84"/>
                  </a:lnTo>
                  <a:lnTo>
                    <a:pt x="83" y="83"/>
                  </a:lnTo>
                  <a:lnTo>
                    <a:pt x="82" y="82"/>
                  </a:lnTo>
                  <a:lnTo>
                    <a:pt x="80" y="79"/>
                  </a:lnTo>
                  <a:lnTo>
                    <a:pt x="77" y="79"/>
                  </a:lnTo>
                  <a:lnTo>
                    <a:pt x="76" y="79"/>
                  </a:lnTo>
                  <a:lnTo>
                    <a:pt x="75" y="79"/>
                  </a:lnTo>
                  <a:lnTo>
                    <a:pt x="74" y="79"/>
                  </a:lnTo>
                  <a:lnTo>
                    <a:pt x="72" y="79"/>
                  </a:lnTo>
                  <a:lnTo>
                    <a:pt x="70" y="79"/>
                  </a:lnTo>
                  <a:lnTo>
                    <a:pt x="67" y="78"/>
                  </a:lnTo>
                  <a:lnTo>
                    <a:pt x="67" y="78"/>
                  </a:lnTo>
                  <a:lnTo>
                    <a:pt x="66" y="78"/>
                  </a:lnTo>
                  <a:lnTo>
                    <a:pt x="62" y="78"/>
                  </a:lnTo>
                  <a:lnTo>
                    <a:pt x="60" y="78"/>
                  </a:lnTo>
                  <a:lnTo>
                    <a:pt x="59" y="77"/>
                  </a:lnTo>
                  <a:lnTo>
                    <a:pt x="59" y="76"/>
                  </a:lnTo>
                  <a:lnTo>
                    <a:pt x="58" y="75"/>
                  </a:lnTo>
                  <a:lnTo>
                    <a:pt x="57" y="75"/>
                  </a:lnTo>
                  <a:lnTo>
                    <a:pt x="57" y="74"/>
                  </a:lnTo>
                  <a:lnTo>
                    <a:pt x="55" y="75"/>
                  </a:lnTo>
                  <a:lnTo>
                    <a:pt x="54" y="75"/>
                  </a:lnTo>
                  <a:lnTo>
                    <a:pt x="53" y="75"/>
                  </a:lnTo>
                  <a:lnTo>
                    <a:pt x="51" y="74"/>
                  </a:lnTo>
                  <a:lnTo>
                    <a:pt x="50" y="74"/>
                  </a:lnTo>
                  <a:lnTo>
                    <a:pt x="50" y="72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1" y="71"/>
                  </a:lnTo>
                  <a:lnTo>
                    <a:pt x="50" y="70"/>
                  </a:lnTo>
                  <a:lnTo>
                    <a:pt x="49" y="69"/>
                  </a:lnTo>
                  <a:lnTo>
                    <a:pt x="48" y="68"/>
                  </a:lnTo>
                  <a:lnTo>
                    <a:pt x="47" y="67"/>
                  </a:lnTo>
                  <a:lnTo>
                    <a:pt x="47" y="66"/>
                  </a:lnTo>
                  <a:lnTo>
                    <a:pt x="46" y="66"/>
                  </a:lnTo>
                  <a:lnTo>
                    <a:pt x="45" y="66"/>
                  </a:lnTo>
                  <a:lnTo>
                    <a:pt x="45" y="65"/>
                  </a:lnTo>
                  <a:lnTo>
                    <a:pt x="44" y="63"/>
                  </a:lnTo>
                  <a:lnTo>
                    <a:pt x="44" y="62"/>
                  </a:lnTo>
                  <a:lnTo>
                    <a:pt x="42" y="62"/>
                  </a:lnTo>
                  <a:lnTo>
                    <a:pt x="44" y="61"/>
                  </a:lnTo>
                  <a:lnTo>
                    <a:pt x="44" y="60"/>
                  </a:lnTo>
                  <a:lnTo>
                    <a:pt x="42" y="60"/>
                  </a:lnTo>
                  <a:lnTo>
                    <a:pt x="42" y="59"/>
                  </a:lnTo>
                  <a:lnTo>
                    <a:pt x="41" y="58"/>
                  </a:lnTo>
                  <a:lnTo>
                    <a:pt x="40" y="58"/>
                  </a:lnTo>
                  <a:lnTo>
                    <a:pt x="40" y="58"/>
                  </a:lnTo>
                  <a:lnTo>
                    <a:pt x="39" y="58"/>
                  </a:lnTo>
                  <a:lnTo>
                    <a:pt x="38" y="57"/>
                  </a:lnTo>
                  <a:lnTo>
                    <a:pt x="38" y="55"/>
                  </a:lnTo>
                  <a:lnTo>
                    <a:pt x="38" y="54"/>
                  </a:lnTo>
                  <a:lnTo>
                    <a:pt x="37" y="54"/>
                  </a:lnTo>
                  <a:lnTo>
                    <a:pt x="37" y="53"/>
                  </a:lnTo>
                  <a:lnTo>
                    <a:pt x="36" y="53"/>
                  </a:lnTo>
                  <a:lnTo>
                    <a:pt x="36" y="52"/>
                  </a:lnTo>
                  <a:lnTo>
                    <a:pt x="34" y="52"/>
                  </a:lnTo>
                  <a:lnTo>
                    <a:pt x="34" y="51"/>
                  </a:lnTo>
                  <a:lnTo>
                    <a:pt x="33" y="52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31" y="52"/>
                  </a:lnTo>
                  <a:lnTo>
                    <a:pt x="30" y="53"/>
                  </a:lnTo>
                  <a:lnTo>
                    <a:pt x="29" y="53"/>
                  </a:lnTo>
                  <a:lnTo>
                    <a:pt x="28" y="53"/>
                  </a:lnTo>
                  <a:lnTo>
                    <a:pt x="27" y="53"/>
                  </a:lnTo>
                  <a:lnTo>
                    <a:pt x="25" y="53"/>
                  </a:lnTo>
                  <a:lnTo>
                    <a:pt x="24" y="53"/>
                  </a:lnTo>
                  <a:lnTo>
                    <a:pt x="23" y="53"/>
                  </a:lnTo>
                  <a:lnTo>
                    <a:pt x="22" y="54"/>
                  </a:lnTo>
                  <a:lnTo>
                    <a:pt x="21" y="52"/>
                  </a:lnTo>
                  <a:lnTo>
                    <a:pt x="22" y="51"/>
                  </a:lnTo>
                  <a:lnTo>
                    <a:pt x="21" y="50"/>
                  </a:lnTo>
                  <a:lnTo>
                    <a:pt x="20" y="50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6" y="49"/>
                  </a:lnTo>
                  <a:lnTo>
                    <a:pt x="15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4" y="49"/>
                  </a:lnTo>
                  <a:lnTo>
                    <a:pt x="13" y="48"/>
                  </a:lnTo>
                  <a:lnTo>
                    <a:pt x="12" y="48"/>
                  </a:lnTo>
                  <a:lnTo>
                    <a:pt x="13" y="48"/>
                  </a:lnTo>
                  <a:lnTo>
                    <a:pt x="13" y="51"/>
                  </a:lnTo>
                  <a:lnTo>
                    <a:pt x="12" y="51"/>
                  </a:lnTo>
                  <a:lnTo>
                    <a:pt x="12" y="50"/>
                  </a:lnTo>
                  <a:lnTo>
                    <a:pt x="11" y="50"/>
                  </a:lnTo>
                  <a:lnTo>
                    <a:pt x="10" y="50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5"/>
                  </a:lnTo>
                  <a:lnTo>
                    <a:pt x="6" y="45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4" y="43"/>
                  </a:lnTo>
                  <a:lnTo>
                    <a:pt x="4" y="42"/>
                  </a:lnTo>
                  <a:lnTo>
                    <a:pt x="2" y="41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4" y="37"/>
                  </a:lnTo>
                  <a:lnTo>
                    <a:pt x="4" y="38"/>
                  </a:lnTo>
                  <a:lnTo>
                    <a:pt x="5" y="38"/>
                  </a:lnTo>
                  <a:lnTo>
                    <a:pt x="6" y="40"/>
                  </a:lnTo>
                  <a:lnTo>
                    <a:pt x="7" y="38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10" y="36"/>
                  </a:lnTo>
                  <a:lnTo>
                    <a:pt x="10" y="35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2"/>
                  </a:lnTo>
                  <a:lnTo>
                    <a:pt x="13" y="31"/>
                  </a:lnTo>
                  <a:lnTo>
                    <a:pt x="14" y="28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3" y="26"/>
                  </a:lnTo>
                  <a:lnTo>
                    <a:pt x="12" y="25"/>
                  </a:lnTo>
                  <a:lnTo>
                    <a:pt x="12" y="23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4" y="24"/>
                  </a:lnTo>
                  <a:lnTo>
                    <a:pt x="25" y="23"/>
                  </a:lnTo>
                  <a:lnTo>
                    <a:pt x="27" y="24"/>
                  </a:lnTo>
                  <a:lnTo>
                    <a:pt x="28" y="23"/>
                  </a:lnTo>
                  <a:lnTo>
                    <a:pt x="28" y="21"/>
                  </a:lnTo>
                  <a:lnTo>
                    <a:pt x="29" y="20"/>
                  </a:lnTo>
                  <a:lnTo>
                    <a:pt x="30" y="20"/>
                  </a:lnTo>
                  <a:lnTo>
                    <a:pt x="31" y="19"/>
                  </a:lnTo>
                  <a:lnTo>
                    <a:pt x="31" y="18"/>
                  </a:lnTo>
                  <a:lnTo>
                    <a:pt x="32" y="18"/>
                  </a:lnTo>
                  <a:lnTo>
                    <a:pt x="32" y="17"/>
                  </a:lnTo>
                  <a:lnTo>
                    <a:pt x="33" y="17"/>
                  </a:lnTo>
                  <a:lnTo>
                    <a:pt x="34" y="16"/>
                  </a:lnTo>
                  <a:lnTo>
                    <a:pt x="34" y="14"/>
                  </a:lnTo>
                  <a:lnTo>
                    <a:pt x="36" y="12"/>
                  </a:lnTo>
                  <a:lnTo>
                    <a:pt x="36" y="14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39" y="11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42" y="11"/>
                  </a:lnTo>
                  <a:lnTo>
                    <a:pt x="44" y="11"/>
                  </a:lnTo>
                  <a:lnTo>
                    <a:pt x="45" y="11"/>
                  </a:lnTo>
                  <a:lnTo>
                    <a:pt x="46" y="12"/>
                  </a:lnTo>
                  <a:lnTo>
                    <a:pt x="47" y="12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53" y="17"/>
                  </a:lnTo>
                  <a:lnTo>
                    <a:pt x="55" y="18"/>
                  </a:lnTo>
                  <a:lnTo>
                    <a:pt x="57" y="19"/>
                  </a:lnTo>
                  <a:lnTo>
                    <a:pt x="57" y="20"/>
                  </a:lnTo>
                  <a:lnTo>
                    <a:pt x="58" y="20"/>
                  </a:lnTo>
                  <a:lnTo>
                    <a:pt x="59" y="20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19"/>
                  </a:lnTo>
                  <a:lnTo>
                    <a:pt x="63" y="18"/>
                  </a:lnTo>
                  <a:lnTo>
                    <a:pt x="64" y="18"/>
                  </a:lnTo>
                  <a:lnTo>
                    <a:pt x="65" y="17"/>
                  </a:lnTo>
                  <a:lnTo>
                    <a:pt x="66" y="17"/>
                  </a:lnTo>
                  <a:lnTo>
                    <a:pt x="67" y="17"/>
                  </a:lnTo>
                  <a:lnTo>
                    <a:pt x="67" y="16"/>
                  </a:lnTo>
                  <a:lnTo>
                    <a:pt x="68" y="16"/>
                  </a:lnTo>
                  <a:lnTo>
                    <a:pt x="70" y="16"/>
                  </a:lnTo>
                  <a:lnTo>
                    <a:pt x="70" y="15"/>
                  </a:lnTo>
                  <a:lnTo>
                    <a:pt x="71" y="15"/>
                  </a:lnTo>
                  <a:lnTo>
                    <a:pt x="72" y="15"/>
                  </a:lnTo>
                  <a:lnTo>
                    <a:pt x="73" y="15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5" y="12"/>
                  </a:lnTo>
                  <a:lnTo>
                    <a:pt x="77" y="14"/>
                  </a:lnTo>
                  <a:lnTo>
                    <a:pt x="79" y="14"/>
                  </a:lnTo>
                  <a:lnTo>
                    <a:pt x="80" y="14"/>
                  </a:lnTo>
                  <a:lnTo>
                    <a:pt x="80" y="12"/>
                  </a:lnTo>
                  <a:lnTo>
                    <a:pt x="81" y="12"/>
                  </a:lnTo>
                  <a:lnTo>
                    <a:pt x="82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7" y="11"/>
                  </a:lnTo>
                  <a:lnTo>
                    <a:pt x="88" y="12"/>
                  </a:lnTo>
                  <a:lnTo>
                    <a:pt x="89" y="12"/>
                  </a:lnTo>
                  <a:lnTo>
                    <a:pt x="90" y="12"/>
                  </a:lnTo>
                  <a:lnTo>
                    <a:pt x="91" y="12"/>
                  </a:lnTo>
                  <a:lnTo>
                    <a:pt x="92" y="12"/>
                  </a:lnTo>
                  <a:lnTo>
                    <a:pt x="93" y="14"/>
                  </a:lnTo>
                  <a:lnTo>
                    <a:pt x="94" y="15"/>
                  </a:lnTo>
                  <a:lnTo>
                    <a:pt x="96" y="14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99" y="15"/>
                  </a:lnTo>
                  <a:lnTo>
                    <a:pt x="99" y="14"/>
                  </a:lnTo>
                  <a:lnTo>
                    <a:pt x="100" y="14"/>
                  </a:lnTo>
                  <a:lnTo>
                    <a:pt x="101" y="15"/>
                  </a:lnTo>
                  <a:lnTo>
                    <a:pt x="102" y="15"/>
                  </a:lnTo>
                  <a:lnTo>
                    <a:pt x="104" y="15"/>
                  </a:lnTo>
                  <a:lnTo>
                    <a:pt x="105" y="15"/>
                  </a:lnTo>
                  <a:lnTo>
                    <a:pt x="105" y="16"/>
                  </a:lnTo>
                  <a:lnTo>
                    <a:pt x="108" y="16"/>
                  </a:lnTo>
                  <a:lnTo>
                    <a:pt x="109" y="17"/>
                  </a:lnTo>
                  <a:lnTo>
                    <a:pt x="110" y="16"/>
                  </a:lnTo>
                  <a:lnTo>
                    <a:pt x="113" y="16"/>
                  </a:lnTo>
                  <a:lnTo>
                    <a:pt x="114" y="16"/>
                  </a:lnTo>
                  <a:lnTo>
                    <a:pt x="114" y="17"/>
                  </a:lnTo>
                  <a:lnTo>
                    <a:pt x="114" y="17"/>
                  </a:lnTo>
                  <a:lnTo>
                    <a:pt x="115" y="17"/>
                  </a:lnTo>
                  <a:lnTo>
                    <a:pt x="117" y="18"/>
                  </a:lnTo>
                  <a:lnTo>
                    <a:pt x="118" y="18"/>
                  </a:lnTo>
                  <a:lnTo>
                    <a:pt x="119" y="18"/>
                  </a:lnTo>
                  <a:lnTo>
                    <a:pt x="120" y="18"/>
                  </a:lnTo>
                  <a:lnTo>
                    <a:pt x="122" y="18"/>
                  </a:lnTo>
                  <a:lnTo>
                    <a:pt x="122" y="19"/>
                  </a:lnTo>
                  <a:lnTo>
                    <a:pt x="123" y="19"/>
                  </a:lnTo>
                  <a:lnTo>
                    <a:pt x="124" y="19"/>
                  </a:lnTo>
                  <a:lnTo>
                    <a:pt x="125" y="19"/>
                  </a:lnTo>
                  <a:lnTo>
                    <a:pt x="126" y="20"/>
                  </a:lnTo>
                  <a:lnTo>
                    <a:pt x="127" y="21"/>
                  </a:lnTo>
                  <a:lnTo>
                    <a:pt x="130" y="21"/>
                  </a:lnTo>
                  <a:lnTo>
                    <a:pt x="131" y="21"/>
                  </a:lnTo>
                  <a:lnTo>
                    <a:pt x="134" y="23"/>
                  </a:lnTo>
                  <a:lnTo>
                    <a:pt x="136" y="23"/>
                  </a:lnTo>
                  <a:lnTo>
                    <a:pt x="137" y="21"/>
                  </a:lnTo>
                  <a:lnTo>
                    <a:pt x="140" y="20"/>
                  </a:lnTo>
                  <a:lnTo>
                    <a:pt x="142" y="20"/>
                  </a:lnTo>
                  <a:lnTo>
                    <a:pt x="142" y="21"/>
                  </a:lnTo>
                  <a:lnTo>
                    <a:pt x="145" y="20"/>
                  </a:lnTo>
                  <a:lnTo>
                    <a:pt x="145" y="23"/>
                  </a:lnTo>
                  <a:lnTo>
                    <a:pt x="149" y="25"/>
                  </a:lnTo>
                  <a:lnTo>
                    <a:pt x="150" y="24"/>
                  </a:lnTo>
                  <a:lnTo>
                    <a:pt x="149" y="24"/>
                  </a:lnTo>
                  <a:lnTo>
                    <a:pt x="149" y="23"/>
                  </a:lnTo>
                  <a:lnTo>
                    <a:pt x="150" y="23"/>
                  </a:lnTo>
                  <a:lnTo>
                    <a:pt x="151" y="24"/>
                  </a:lnTo>
                  <a:lnTo>
                    <a:pt x="153" y="23"/>
                  </a:lnTo>
                  <a:lnTo>
                    <a:pt x="154" y="23"/>
                  </a:lnTo>
                  <a:lnTo>
                    <a:pt x="154" y="21"/>
                  </a:lnTo>
                  <a:lnTo>
                    <a:pt x="153" y="20"/>
                  </a:lnTo>
                  <a:lnTo>
                    <a:pt x="151" y="20"/>
                  </a:lnTo>
                  <a:lnTo>
                    <a:pt x="150" y="20"/>
                  </a:lnTo>
                  <a:lnTo>
                    <a:pt x="149" y="20"/>
                  </a:lnTo>
                  <a:lnTo>
                    <a:pt x="149" y="19"/>
                  </a:lnTo>
                  <a:lnTo>
                    <a:pt x="148" y="19"/>
                  </a:lnTo>
                  <a:lnTo>
                    <a:pt x="148" y="18"/>
                  </a:lnTo>
                  <a:lnTo>
                    <a:pt x="148" y="17"/>
                  </a:lnTo>
                  <a:lnTo>
                    <a:pt x="149" y="17"/>
                  </a:lnTo>
                  <a:lnTo>
                    <a:pt x="150" y="17"/>
                  </a:lnTo>
                  <a:lnTo>
                    <a:pt x="152" y="17"/>
                  </a:lnTo>
                  <a:lnTo>
                    <a:pt x="152" y="16"/>
                  </a:lnTo>
                  <a:lnTo>
                    <a:pt x="153" y="15"/>
                  </a:lnTo>
                  <a:lnTo>
                    <a:pt x="154" y="12"/>
                  </a:lnTo>
                  <a:lnTo>
                    <a:pt x="156" y="12"/>
                  </a:lnTo>
                  <a:lnTo>
                    <a:pt x="156" y="11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9"/>
                  </a:lnTo>
                  <a:lnTo>
                    <a:pt x="157" y="6"/>
                  </a:lnTo>
                  <a:lnTo>
                    <a:pt x="157" y="4"/>
                  </a:lnTo>
                  <a:lnTo>
                    <a:pt x="157" y="3"/>
                  </a:lnTo>
                  <a:lnTo>
                    <a:pt x="158" y="2"/>
                  </a:lnTo>
                  <a:lnTo>
                    <a:pt x="160" y="2"/>
                  </a:lnTo>
                  <a:lnTo>
                    <a:pt x="161" y="3"/>
                  </a:lnTo>
                  <a:lnTo>
                    <a:pt x="162" y="3"/>
                  </a:lnTo>
                  <a:lnTo>
                    <a:pt x="164" y="4"/>
                  </a:lnTo>
                  <a:lnTo>
                    <a:pt x="167" y="3"/>
                  </a:lnTo>
                  <a:lnTo>
                    <a:pt x="168" y="2"/>
                  </a:lnTo>
                  <a:lnTo>
                    <a:pt x="168" y="1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1"/>
                  </a:lnTo>
                  <a:lnTo>
                    <a:pt x="176" y="1"/>
                  </a:lnTo>
                  <a:lnTo>
                    <a:pt x="176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33" name="Freeform 142">
              <a:extLst>
                <a:ext uri="{FF2B5EF4-FFF2-40B4-BE49-F238E27FC236}">
                  <a16:creationId xmlns:a16="http://schemas.microsoft.com/office/drawing/2014/main" id="{0EBF7C11-1FFF-CD00-00B7-DBA522E571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4275" y="2570163"/>
              <a:ext cx="201613" cy="211138"/>
            </a:xfrm>
            <a:custGeom>
              <a:avLst/>
              <a:gdLst>
                <a:gd name="T0" fmla="*/ 121 w 127"/>
                <a:gd name="T1" fmla="*/ 121 h 133"/>
                <a:gd name="T2" fmla="*/ 27 w 127"/>
                <a:gd name="T3" fmla="*/ 2 h 133"/>
                <a:gd name="T4" fmla="*/ 46 w 127"/>
                <a:gd name="T5" fmla="*/ 19 h 133"/>
                <a:gd name="T6" fmla="*/ 63 w 127"/>
                <a:gd name="T7" fmla="*/ 31 h 133"/>
                <a:gd name="T8" fmla="*/ 75 w 127"/>
                <a:gd name="T9" fmla="*/ 35 h 133"/>
                <a:gd name="T10" fmla="*/ 84 w 127"/>
                <a:gd name="T11" fmla="*/ 37 h 133"/>
                <a:gd name="T12" fmla="*/ 94 w 127"/>
                <a:gd name="T13" fmla="*/ 36 h 133"/>
                <a:gd name="T14" fmla="*/ 98 w 127"/>
                <a:gd name="T15" fmla="*/ 42 h 133"/>
                <a:gd name="T16" fmla="*/ 108 w 127"/>
                <a:gd name="T17" fmla="*/ 54 h 133"/>
                <a:gd name="T18" fmla="*/ 111 w 127"/>
                <a:gd name="T19" fmla="*/ 70 h 133"/>
                <a:gd name="T20" fmla="*/ 110 w 127"/>
                <a:gd name="T21" fmla="*/ 82 h 133"/>
                <a:gd name="T22" fmla="*/ 118 w 127"/>
                <a:gd name="T23" fmla="*/ 91 h 133"/>
                <a:gd name="T24" fmla="*/ 111 w 127"/>
                <a:gd name="T25" fmla="*/ 96 h 133"/>
                <a:gd name="T26" fmla="*/ 109 w 127"/>
                <a:gd name="T27" fmla="*/ 102 h 133"/>
                <a:gd name="T28" fmla="*/ 114 w 127"/>
                <a:gd name="T29" fmla="*/ 108 h 133"/>
                <a:gd name="T30" fmla="*/ 120 w 127"/>
                <a:gd name="T31" fmla="*/ 114 h 133"/>
                <a:gd name="T32" fmla="*/ 117 w 127"/>
                <a:gd name="T33" fmla="*/ 121 h 133"/>
                <a:gd name="T34" fmla="*/ 109 w 127"/>
                <a:gd name="T35" fmla="*/ 112 h 133"/>
                <a:gd name="T36" fmla="*/ 106 w 127"/>
                <a:gd name="T37" fmla="*/ 116 h 133"/>
                <a:gd name="T38" fmla="*/ 110 w 127"/>
                <a:gd name="T39" fmla="*/ 121 h 133"/>
                <a:gd name="T40" fmla="*/ 112 w 127"/>
                <a:gd name="T41" fmla="*/ 130 h 133"/>
                <a:gd name="T42" fmla="*/ 103 w 127"/>
                <a:gd name="T43" fmla="*/ 133 h 133"/>
                <a:gd name="T44" fmla="*/ 93 w 127"/>
                <a:gd name="T45" fmla="*/ 122 h 133"/>
                <a:gd name="T46" fmla="*/ 84 w 127"/>
                <a:gd name="T47" fmla="*/ 118 h 133"/>
                <a:gd name="T48" fmla="*/ 72 w 127"/>
                <a:gd name="T49" fmla="*/ 110 h 133"/>
                <a:gd name="T50" fmla="*/ 70 w 127"/>
                <a:gd name="T51" fmla="*/ 103 h 133"/>
                <a:gd name="T52" fmla="*/ 71 w 127"/>
                <a:gd name="T53" fmla="*/ 110 h 133"/>
                <a:gd name="T54" fmla="*/ 61 w 127"/>
                <a:gd name="T55" fmla="*/ 109 h 133"/>
                <a:gd name="T56" fmla="*/ 53 w 127"/>
                <a:gd name="T57" fmla="*/ 101 h 133"/>
                <a:gd name="T58" fmla="*/ 48 w 127"/>
                <a:gd name="T59" fmla="*/ 91 h 133"/>
                <a:gd name="T60" fmla="*/ 37 w 127"/>
                <a:gd name="T61" fmla="*/ 83 h 133"/>
                <a:gd name="T62" fmla="*/ 21 w 127"/>
                <a:gd name="T63" fmla="*/ 77 h 133"/>
                <a:gd name="T64" fmla="*/ 27 w 127"/>
                <a:gd name="T65" fmla="*/ 76 h 133"/>
                <a:gd name="T66" fmla="*/ 24 w 127"/>
                <a:gd name="T67" fmla="*/ 75 h 133"/>
                <a:gd name="T68" fmla="*/ 18 w 127"/>
                <a:gd name="T69" fmla="*/ 73 h 133"/>
                <a:gd name="T70" fmla="*/ 19 w 127"/>
                <a:gd name="T71" fmla="*/ 66 h 133"/>
                <a:gd name="T72" fmla="*/ 15 w 127"/>
                <a:gd name="T73" fmla="*/ 68 h 133"/>
                <a:gd name="T74" fmla="*/ 16 w 127"/>
                <a:gd name="T75" fmla="*/ 71 h 133"/>
                <a:gd name="T76" fmla="*/ 14 w 127"/>
                <a:gd name="T77" fmla="*/ 77 h 133"/>
                <a:gd name="T78" fmla="*/ 11 w 127"/>
                <a:gd name="T79" fmla="*/ 87 h 133"/>
                <a:gd name="T80" fmla="*/ 2 w 127"/>
                <a:gd name="T81" fmla="*/ 86 h 133"/>
                <a:gd name="T82" fmla="*/ 4 w 127"/>
                <a:gd name="T83" fmla="*/ 78 h 133"/>
                <a:gd name="T84" fmla="*/ 10 w 127"/>
                <a:gd name="T85" fmla="*/ 66 h 133"/>
                <a:gd name="T86" fmla="*/ 14 w 127"/>
                <a:gd name="T87" fmla="*/ 53 h 133"/>
                <a:gd name="T88" fmla="*/ 15 w 127"/>
                <a:gd name="T89" fmla="*/ 42 h 133"/>
                <a:gd name="T90" fmla="*/ 11 w 127"/>
                <a:gd name="T91" fmla="*/ 32 h 133"/>
                <a:gd name="T92" fmla="*/ 6 w 127"/>
                <a:gd name="T93" fmla="*/ 21 h 133"/>
                <a:gd name="T94" fmla="*/ 16 w 127"/>
                <a:gd name="T95" fmla="*/ 32 h 133"/>
                <a:gd name="T96" fmla="*/ 24 w 127"/>
                <a:gd name="T97" fmla="*/ 43 h 133"/>
                <a:gd name="T98" fmla="*/ 29 w 127"/>
                <a:gd name="T99" fmla="*/ 52 h 133"/>
                <a:gd name="T100" fmla="*/ 36 w 127"/>
                <a:gd name="T101" fmla="*/ 60 h 133"/>
                <a:gd name="T102" fmla="*/ 38 w 127"/>
                <a:gd name="T103" fmla="*/ 59 h 133"/>
                <a:gd name="T104" fmla="*/ 32 w 127"/>
                <a:gd name="T105" fmla="*/ 50 h 133"/>
                <a:gd name="T106" fmla="*/ 26 w 127"/>
                <a:gd name="T107" fmla="*/ 40 h 133"/>
                <a:gd name="T108" fmla="*/ 20 w 127"/>
                <a:gd name="T109" fmla="*/ 29 h 133"/>
                <a:gd name="T110" fmla="*/ 15 w 127"/>
                <a:gd name="T111" fmla="*/ 27 h 133"/>
                <a:gd name="T112" fmla="*/ 11 w 127"/>
                <a:gd name="T113" fmla="*/ 21 h 133"/>
                <a:gd name="T114" fmla="*/ 7 w 127"/>
                <a:gd name="T115" fmla="*/ 11 h 133"/>
                <a:gd name="T116" fmla="*/ 11 w 127"/>
                <a:gd name="T117" fmla="*/ 2 h 133"/>
                <a:gd name="T118" fmla="*/ 20 w 127"/>
                <a:gd name="T119" fmla="*/ 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7" h="133">
                  <a:moveTo>
                    <a:pt x="126" y="122"/>
                  </a:moveTo>
                  <a:lnTo>
                    <a:pt x="127" y="125"/>
                  </a:lnTo>
                  <a:lnTo>
                    <a:pt x="126" y="125"/>
                  </a:lnTo>
                  <a:lnTo>
                    <a:pt x="124" y="124"/>
                  </a:lnTo>
                  <a:lnTo>
                    <a:pt x="123" y="124"/>
                  </a:lnTo>
                  <a:lnTo>
                    <a:pt x="122" y="125"/>
                  </a:lnTo>
                  <a:lnTo>
                    <a:pt x="121" y="124"/>
                  </a:lnTo>
                  <a:lnTo>
                    <a:pt x="121" y="122"/>
                  </a:lnTo>
                  <a:lnTo>
                    <a:pt x="120" y="122"/>
                  </a:lnTo>
                  <a:lnTo>
                    <a:pt x="121" y="122"/>
                  </a:lnTo>
                  <a:lnTo>
                    <a:pt x="121" y="121"/>
                  </a:lnTo>
                  <a:lnTo>
                    <a:pt x="122" y="120"/>
                  </a:lnTo>
                  <a:lnTo>
                    <a:pt x="123" y="120"/>
                  </a:lnTo>
                  <a:lnTo>
                    <a:pt x="124" y="120"/>
                  </a:lnTo>
                  <a:lnTo>
                    <a:pt x="126" y="120"/>
                  </a:lnTo>
                  <a:lnTo>
                    <a:pt x="126" y="121"/>
                  </a:lnTo>
                  <a:lnTo>
                    <a:pt x="126" y="122"/>
                  </a:lnTo>
                  <a:close/>
                  <a:moveTo>
                    <a:pt x="24" y="2"/>
                  </a:moveTo>
                  <a:lnTo>
                    <a:pt x="25" y="2"/>
                  </a:lnTo>
                  <a:lnTo>
                    <a:pt x="26" y="1"/>
                  </a:lnTo>
                  <a:lnTo>
                    <a:pt x="27" y="1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2" y="8"/>
                  </a:lnTo>
                  <a:lnTo>
                    <a:pt x="33" y="8"/>
                  </a:lnTo>
                  <a:lnTo>
                    <a:pt x="34" y="9"/>
                  </a:lnTo>
                  <a:lnTo>
                    <a:pt x="35" y="10"/>
                  </a:lnTo>
                  <a:lnTo>
                    <a:pt x="37" y="12"/>
                  </a:lnTo>
                  <a:lnTo>
                    <a:pt x="41" y="15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5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9" y="21"/>
                  </a:lnTo>
                  <a:lnTo>
                    <a:pt x="50" y="21"/>
                  </a:lnTo>
                  <a:lnTo>
                    <a:pt x="53" y="24"/>
                  </a:lnTo>
                  <a:lnTo>
                    <a:pt x="54" y="25"/>
                  </a:lnTo>
                  <a:lnTo>
                    <a:pt x="57" y="28"/>
                  </a:lnTo>
                  <a:lnTo>
                    <a:pt x="58" y="29"/>
                  </a:lnTo>
                  <a:lnTo>
                    <a:pt x="59" y="31"/>
                  </a:lnTo>
                  <a:lnTo>
                    <a:pt x="60" y="31"/>
                  </a:lnTo>
                  <a:lnTo>
                    <a:pt x="62" y="31"/>
                  </a:lnTo>
                  <a:lnTo>
                    <a:pt x="63" y="31"/>
                  </a:lnTo>
                  <a:lnTo>
                    <a:pt x="64" y="32"/>
                  </a:lnTo>
                  <a:lnTo>
                    <a:pt x="64" y="33"/>
                  </a:lnTo>
                  <a:lnTo>
                    <a:pt x="66" y="33"/>
                  </a:lnTo>
                  <a:lnTo>
                    <a:pt x="67" y="33"/>
                  </a:lnTo>
                  <a:lnTo>
                    <a:pt x="68" y="33"/>
                  </a:lnTo>
                  <a:lnTo>
                    <a:pt x="69" y="34"/>
                  </a:lnTo>
                  <a:lnTo>
                    <a:pt x="70" y="34"/>
                  </a:lnTo>
                  <a:lnTo>
                    <a:pt x="71" y="35"/>
                  </a:lnTo>
                  <a:lnTo>
                    <a:pt x="72" y="35"/>
                  </a:lnTo>
                  <a:lnTo>
                    <a:pt x="74" y="35"/>
                  </a:lnTo>
                  <a:lnTo>
                    <a:pt x="75" y="35"/>
                  </a:lnTo>
                  <a:lnTo>
                    <a:pt x="75" y="36"/>
                  </a:lnTo>
                  <a:lnTo>
                    <a:pt x="76" y="36"/>
                  </a:lnTo>
                  <a:lnTo>
                    <a:pt x="77" y="36"/>
                  </a:lnTo>
                  <a:lnTo>
                    <a:pt x="78" y="36"/>
                  </a:lnTo>
                  <a:lnTo>
                    <a:pt x="78" y="37"/>
                  </a:lnTo>
                  <a:lnTo>
                    <a:pt x="79" y="37"/>
                  </a:lnTo>
                  <a:lnTo>
                    <a:pt x="80" y="37"/>
                  </a:lnTo>
                  <a:lnTo>
                    <a:pt x="81" y="37"/>
                  </a:lnTo>
                  <a:lnTo>
                    <a:pt x="81" y="39"/>
                  </a:lnTo>
                  <a:lnTo>
                    <a:pt x="83" y="37"/>
                  </a:lnTo>
                  <a:lnTo>
                    <a:pt x="84" y="37"/>
                  </a:lnTo>
                  <a:lnTo>
                    <a:pt x="85" y="37"/>
                  </a:lnTo>
                  <a:lnTo>
                    <a:pt x="86" y="37"/>
                  </a:lnTo>
                  <a:lnTo>
                    <a:pt x="87" y="37"/>
                  </a:lnTo>
                  <a:lnTo>
                    <a:pt x="87" y="36"/>
                  </a:lnTo>
                  <a:lnTo>
                    <a:pt x="88" y="36"/>
                  </a:lnTo>
                  <a:lnTo>
                    <a:pt x="89" y="35"/>
                  </a:lnTo>
                  <a:lnTo>
                    <a:pt x="91" y="36"/>
                  </a:lnTo>
                  <a:lnTo>
                    <a:pt x="92" y="35"/>
                  </a:lnTo>
                  <a:lnTo>
                    <a:pt x="92" y="36"/>
                  </a:lnTo>
                  <a:lnTo>
                    <a:pt x="93" y="36"/>
                  </a:lnTo>
                  <a:lnTo>
                    <a:pt x="94" y="36"/>
                  </a:lnTo>
                  <a:lnTo>
                    <a:pt x="94" y="37"/>
                  </a:lnTo>
                  <a:lnTo>
                    <a:pt x="94" y="36"/>
                  </a:lnTo>
                  <a:lnTo>
                    <a:pt x="95" y="36"/>
                  </a:lnTo>
                  <a:lnTo>
                    <a:pt x="95" y="37"/>
                  </a:lnTo>
                  <a:lnTo>
                    <a:pt x="95" y="39"/>
                  </a:lnTo>
                  <a:lnTo>
                    <a:pt x="96" y="39"/>
                  </a:lnTo>
                  <a:lnTo>
                    <a:pt x="96" y="40"/>
                  </a:lnTo>
                  <a:lnTo>
                    <a:pt x="96" y="41"/>
                  </a:lnTo>
                  <a:lnTo>
                    <a:pt x="97" y="41"/>
                  </a:lnTo>
                  <a:lnTo>
                    <a:pt x="98" y="41"/>
                  </a:lnTo>
                  <a:lnTo>
                    <a:pt x="98" y="42"/>
                  </a:lnTo>
                  <a:lnTo>
                    <a:pt x="97" y="42"/>
                  </a:lnTo>
                  <a:lnTo>
                    <a:pt x="97" y="43"/>
                  </a:lnTo>
                  <a:lnTo>
                    <a:pt x="98" y="44"/>
                  </a:lnTo>
                  <a:lnTo>
                    <a:pt x="100" y="44"/>
                  </a:lnTo>
                  <a:lnTo>
                    <a:pt x="103" y="48"/>
                  </a:lnTo>
                  <a:lnTo>
                    <a:pt x="105" y="49"/>
                  </a:lnTo>
                  <a:lnTo>
                    <a:pt x="106" y="49"/>
                  </a:lnTo>
                  <a:lnTo>
                    <a:pt x="106" y="51"/>
                  </a:lnTo>
                  <a:lnTo>
                    <a:pt x="106" y="52"/>
                  </a:lnTo>
                  <a:lnTo>
                    <a:pt x="108" y="53"/>
                  </a:lnTo>
                  <a:lnTo>
                    <a:pt x="108" y="54"/>
                  </a:lnTo>
                  <a:lnTo>
                    <a:pt x="109" y="54"/>
                  </a:lnTo>
                  <a:lnTo>
                    <a:pt x="109" y="56"/>
                  </a:lnTo>
                  <a:lnTo>
                    <a:pt x="109" y="56"/>
                  </a:lnTo>
                  <a:lnTo>
                    <a:pt x="110" y="57"/>
                  </a:lnTo>
                  <a:lnTo>
                    <a:pt x="111" y="57"/>
                  </a:lnTo>
                  <a:lnTo>
                    <a:pt x="112" y="59"/>
                  </a:lnTo>
                  <a:lnTo>
                    <a:pt x="112" y="63"/>
                  </a:lnTo>
                  <a:lnTo>
                    <a:pt x="112" y="67"/>
                  </a:lnTo>
                  <a:lnTo>
                    <a:pt x="112" y="68"/>
                  </a:lnTo>
                  <a:lnTo>
                    <a:pt x="111" y="69"/>
                  </a:lnTo>
                  <a:lnTo>
                    <a:pt x="111" y="70"/>
                  </a:lnTo>
                  <a:lnTo>
                    <a:pt x="110" y="70"/>
                  </a:lnTo>
                  <a:lnTo>
                    <a:pt x="110" y="71"/>
                  </a:lnTo>
                  <a:lnTo>
                    <a:pt x="110" y="73"/>
                  </a:lnTo>
                  <a:lnTo>
                    <a:pt x="110" y="74"/>
                  </a:lnTo>
                  <a:lnTo>
                    <a:pt x="110" y="76"/>
                  </a:lnTo>
                  <a:lnTo>
                    <a:pt x="109" y="77"/>
                  </a:lnTo>
                  <a:lnTo>
                    <a:pt x="109" y="78"/>
                  </a:lnTo>
                  <a:lnTo>
                    <a:pt x="109" y="79"/>
                  </a:lnTo>
                  <a:lnTo>
                    <a:pt x="109" y="80"/>
                  </a:lnTo>
                  <a:lnTo>
                    <a:pt x="110" y="80"/>
                  </a:lnTo>
                  <a:lnTo>
                    <a:pt x="110" y="82"/>
                  </a:lnTo>
                  <a:lnTo>
                    <a:pt x="111" y="82"/>
                  </a:lnTo>
                  <a:lnTo>
                    <a:pt x="112" y="83"/>
                  </a:lnTo>
                  <a:lnTo>
                    <a:pt x="113" y="84"/>
                  </a:lnTo>
                  <a:lnTo>
                    <a:pt x="114" y="84"/>
                  </a:lnTo>
                  <a:lnTo>
                    <a:pt x="115" y="84"/>
                  </a:lnTo>
                  <a:lnTo>
                    <a:pt x="117" y="85"/>
                  </a:lnTo>
                  <a:lnTo>
                    <a:pt x="118" y="86"/>
                  </a:lnTo>
                  <a:lnTo>
                    <a:pt x="119" y="87"/>
                  </a:lnTo>
                  <a:lnTo>
                    <a:pt x="120" y="88"/>
                  </a:lnTo>
                  <a:lnTo>
                    <a:pt x="120" y="90"/>
                  </a:lnTo>
                  <a:lnTo>
                    <a:pt x="118" y="91"/>
                  </a:lnTo>
                  <a:lnTo>
                    <a:pt x="115" y="90"/>
                  </a:lnTo>
                  <a:lnTo>
                    <a:pt x="114" y="90"/>
                  </a:lnTo>
                  <a:lnTo>
                    <a:pt x="114" y="92"/>
                  </a:lnTo>
                  <a:lnTo>
                    <a:pt x="113" y="93"/>
                  </a:lnTo>
                  <a:lnTo>
                    <a:pt x="112" y="93"/>
                  </a:lnTo>
                  <a:lnTo>
                    <a:pt x="111" y="93"/>
                  </a:lnTo>
                  <a:lnTo>
                    <a:pt x="111" y="94"/>
                  </a:lnTo>
                  <a:lnTo>
                    <a:pt x="110" y="93"/>
                  </a:lnTo>
                  <a:lnTo>
                    <a:pt x="110" y="94"/>
                  </a:lnTo>
                  <a:lnTo>
                    <a:pt x="111" y="95"/>
                  </a:lnTo>
                  <a:lnTo>
                    <a:pt x="111" y="96"/>
                  </a:lnTo>
                  <a:lnTo>
                    <a:pt x="111" y="97"/>
                  </a:lnTo>
                  <a:lnTo>
                    <a:pt x="111" y="99"/>
                  </a:lnTo>
                  <a:lnTo>
                    <a:pt x="112" y="100"/>
                  </a:lnTo>
                  <a:lnTo>
                    <a:pt x="113" y="101"/>
                  </a:lnTo>
                  <a:lnTo>
                    <a:pt x="112" y="102"/>
                  </a:lnTo>
                  <a:lnTo>
                    <a:pt x="111" y="102"/>
                  </a:lnTo>
                  <a:lnTo>
                    <a:pt x="110" y="102"/>
                  </a:lnTo>
                  <a:lnTo>
                    <a:pt x="109" y="102"/>
                  </a:lnTo>
                  <a:lnTo>
                    <a:pt x="109" y="101"/>
                  </a:lnTo>
                  <a:lnTo>
                    <a:pt x="109" y="101"/>
                  </a:lnTo>
                  <a:lnTo>
                    <a:pt x="109" y="102"/>
                  </a:lnTo>
                  <a:lnTo>
                    <a:pt x="109" y="103"/>
                  </a:lnTo>
                  <a:lnTo>
                    <a:pt x="109" y="103"/>
                  </a:lnTo>
                  <a:lnTo>
                    <a:pt x="109" y="104"/>
                  </a:lnTo>
                  <a:lnTo>
                    <a:pt x="109" y="104"/>
                  </a:lnTo>
                  <a:lnTo>
                    <a:pt x="109" y="105"/>
                  </a:lnTo>
                  <a:lnTo>
                    <a:pt x="110" y="105"/>
                  </a:lnTo>
                  <a:lnTo>
                    <a:pt x="111" y="105"/>
                  </a:lnTo>
                  <a:lnTo>
                    <a:pt x="112" y="105"/>
                  </a:lnTo>
                  <a:lnTo>
                    <a:pt x="112" y="107"/>
                  </a:lnTo>
                  <a:lnTo>
                    <a:pt x="113" y="108"/>
                  </a:lnTo>
                  <a:lnTo>
                    <a:pt x="114" y="108"/>
                  </a:lnTo>
                  <a:lnTo>
                    <a:pt x="114" y="109"/>
                  </a:lnTo>
                  <a:lnTo>
                    <a:pt x="113" y="110"/>
                  </a:lnTo>
                  <a:lnTo>
                    <a:pt x="114" y="110"/>
                  </a:lnTo>
                  <a:lnTo>
                    <a:pt x="114" y="111"/>
                  </a:lnTo>
                  <a:lnTo>
                    <a:pt x="115" y="111"/>
                  </a:lnTo>
                  <a:lnTo>
                    <a:pt x="115" y="112"/>
                  </a:lnTo>
                  <a:lnTo>
                    <a:pt x="117" y="112"/>
                  </a:lnTo>
                  <a:lnTo>
                    <a:pt x="118" y="113"/>
                  </a:lnTo>
                  <a:lnTo>
                    <a:pt x="119" y="113"/>
                  </a:lnTo>
                  <a:lnTo>
                    <a:pt x="120" y="113"/>
                  </a:lnTo>
                  <a:lnTo>
                    <a:pt x="120" y="114"/>
                  </a:lnTo>
                  <a:lnTo>
                    <a:pt x="121" y="116"/>
                  </a:lnTo>
                  <a:lnTo>
                    <a:pt x="122" y="117"/>
                  </a:lnTo>
                  <a:lnTo>
                    <a:pt x="121" y="117"/>
                  </a:lnTo>
                  <a:lnTo>
                    <a:pt x="121" y="118"/>
                  </a:lnTo>
                  <a:lnTo>
                    <a:pt x="120" y="119"/>
                  </a:lnTo>
                  <a:lnTo>
                    <a:pt x="119" y="119"/>
                  </a:lnTo>
                  <a:lnTo>
                    <a:pt x="118" y="119"/>
                  </a:lnTo>
                  <a:lnTo>
                    <a:pt x="117" y="119"/>
                  </a:lnTo>
                  <a:lnTo>
                    <a:pt x="117" y="120"/>
                  </a:lnTo>
                  <a:lnTo>
                    <a:pt x="118" y="121"/>
                  </a:lnTo>
                  <a:lnTo>
                    <a:pt x="117" y="121"/>
                  </a:lnTo>
                  <a:lnTo>
                    <a:pt x="115" y="120"/>
                  </a:lnTo>
                  <a:lnTo>
                    <a:pt x="114" y="119"/>
                  </a:lnTo>
                  <a:lnTo>
                    <a:pt x="114" y="118"/>
                  </a:lnTo>
                  <a:lnTo>
                    <a:pt x="115" y="118"/>
                  </a:lnTo>
                  <a:lnTo>
                    <a:pt x="114" y="117"/>
                  </a:lnTo>
                  <a:lnTo>
                    <a:pt x="113" y="114"/>
                  </a:lnTo>
                  <a:lnTo>
                    <a:pt x="112" y="114"/>
                  </a:lnTo>
                  <a:lnTo>
                    <a:pt x="111" y="113"/>
                  </a:lnTo>
                  <a:lnTo>
                    <a:pt x="110" y="113"/>
                  </a:lnTo>
                  <a:lnTo>
                    <a:pt x="109" y="113"/>
                  </a:lnTo>
                  <a:lnTo>
                    <a:pt x="109" y="112"/>
                  </a:lnTo>
                  <a:lnTo>
                    <a:pt x="109" y="113"/>
                  </a:lnTo>
                  <a:lnTo>
                    <a:pt x="109" y="114"/>
                  </a:lnTo>
                  <a:lnTo>
                    <a:pt x="109" y="114"/>
                  </a:lnTo>
                  <a:lnTo>
                    <a:pt x="109" y="116"/>
                  </a:lnTo>
                  <a:lnTo>
                    <a:pt x="109" y="117"/>
                  </a:lnTo>
                  <a:lnTo>
                    <a:pt x="110" y="118"/>
                  </a:lnTo>
                  <a:lnTo>
                    <a:pt x="109" y="117"/>
                  </a:lnTo>
                  <a:lnTo>
                    <a:pt x="109" y="117"/>
                  </a:lnTo>
                  <a:lnTo>
                    <a:pt x="108" y="117"/>
                  </a:lnTo>
                  <a:lnTo>
                    <a:pt x="108" y="116"/>
                  </a:lnTo>
                  <a:lnTo>
                    <a:pt x="106" y="116"/>
                  </a:lnTo>
                  <a:lnTo>
                    <a:pt x="105" y="116"/>
                  </a:lnTo>
                  <a:lnTo>
                    <a:pt x="105" y="114"/>
                  </a:lnTo>
                  <a:lnTo>
                    <a:pt x="105" y="113"/>
                  </a:lnTo>
                  <a:lnTo>
                    <a:pt x="104" y="114"/>
                  </a:lnTo>
                  <a:lnTo>
                    <a:pt x="105" y="116"/>
                  </a:lnTo>
                  <a:lnTo>
                    <a:pt x="106" y="117"/>
                  </a:lnTo>
                  <a:lnTo>
                    <a:pt x="108" y="118"/>
                  </a:lnTo>
                  <a:lnTo>
                    <a:pt x="109" y="119"/>
                  </a:lnTo>
                  <a:lnTo>
                    <a:pt x="109" y="119"/>
                  </a:lnTo>
                  <a:lnTo>
                    <a:pt x="109" y="120"/>
                  </a:lnTo>
                  <a:lnTo>
                    <a:pt x="110" y="121"/>
                  </a:lnTo>
                  <a:lnTo>
                    <a:pt x="111" y="121"/>
                  </a:lnTo>
                  <a:lnTo>
                    <a:pt x="112" y="122"/>
                  </a:lnTo>
                  <a:lnTo>
                    <a:pt x="113" y="124"/>
                  </a:lnTo>
                  <a:lnTo>
                    <a:pt x="113" y="125"/>
                  </a:lnTo>
                  <a:lnTo>
                    <a:pt x="113" y="126"/>
                  </a:lnTo>
                  <a:lnTo>
                    <a:pt x="113" y="127"/>
                  </a:lnTo>
                  <a:lnTo>
                    <a:pt x="114" y="129"/>
                  </a:lnTo>
                  <a:lnTo>
                    <a:pt x="114" y="130"/>
                  </a:lnTo>
                  <a:lnTo>
                    <a:pt x="113" y="130"/>
                  </a:lnTo>
                  <a:lnTo>
                    <a:pt x="113" y="131"/>
                  </a:lnTo>
                  <a:lnTo>
                    <a:pt x="112" y="130"/>
                  </a:lnTo>
                  <a:lnTo>
                    <a:pt x="111" y="130"/>
                  </a:lnTo>
                  <a:lnTo>
                    <a:pt x="110" y="131"/>
                  </a:lnTo>
                  <a:lnTo>
                    <a:pt x="109" y="131"/>
                  </a:lnTo>
                  <a:lnTo>
                    <a:pt x="109" y="133"/>
                  </a:lnTo>
                  <a:lnTo>
                    <a:pt x="109" y="133"/>
                  </a:lnTo>
                  <a:lnTo>
                    <a:pt x="108" y="131"/>
                  </a:lnTo>
                  <a:lnTo>
                    <a:pt x="106" y="131"/>
                  </a:lnTo>
                  <a:lnTo>
                    <a:pt x="105" y="131"/>
                  </a:lnTo>
                  <a:lnTo>
                    <a:pt x="104" y="131"/>
                  </a:lnTo>
                  <a:lnTo>
                    <a:pt x="104" y="133"/>
                  </a:lnTo>
                  <a:lnTo>
                    <a:pt x="103" y="133"/>
                  </a:lnTo>
                  <a:lnTo>
                    <a:pt x="102" y="131"/>
                  </a:lnTo>
                  <a:lnTo>
                    <a:pt x="102" y="130"/>
                  </a:lnTo>
                  <a:lnTo>
                    <a:pt x="101" y="130"/>
                  </a:lnTo>
                  <a:lnTo>
                    <a:pt x="100" y="129"/>
                  </a:lnTo>
                  <a:lnTo>
                    <a:pt x="98" y="128"/>
                  </a:lnTo>
                  <a:lnTo>
                    <a:pt x="97" y="127"/>
                  </a:lnTo>
                  <a:lnTo>
                    <a:pt x="96" y="126"/>
                  </a:lnTo>
                  <a:lnTo>
                    <a:pt x="96" y="125"/>
                  </a:lnTo>
                  <a:lnTo>
                    <a:pt x="95" y="125"/>
                  </a:lnTo>
                  <a:lnTo>
                    <a:pt x="94" y="124"/>
                  </a:lnTo>
                  <a:lnTo>
                    <a:pt x="93" y="122"/>
                  </a:lnTo>
                  <a:lnTo>
                    <a:pt x="92" y="124"/>
                  </a:lnTo>
                  <a:lnTo>
                    <a:pt x="92" y="122"/>
                  </a:lnTo>
                  <a:lnTo>
                    <a:pt x="91" y="122"/>
                  </a:lnTo>
                  <a:lnTo>
                    <a:pt x="91" y="121"/>
                  </a:lnTo>
                  <a:lnTo>
                    <a:pt x="89" y="120"/>
                  </a:lnTo>
                  <a:lnTo>
                    <a:pt x="88" y="119"/>
                  </a:lnTo>
                  <a:lnTo>
                    <a:pt x="87" y="119"/>
                  </a:lnTo>
                  <a:lnTo>
                    <a:pt x="87" y="118"/>
                  </a:lnTo>
                  <a:lnTo>
                    <a:pt x="86" y="118"/>
                  </a:lnTo>
                  <a:lnTo>
                    <a:pt x="85" y="118"/>
                  </a:lnTo>
                  <a:lnTo>
                    <a:pt x="84" y="118"/>
                  </a:lnTo>
                  <a:lnTo>
                    <a:pt x="83" y="117"/>
                  </a:lnTo>
                  <a:lnTo>
                    <a:pt x="81" y="117"/>
                  </a:lnTo>
                  <a:lnTo>
                    <a:pt x="81" y="116"/>
                  </a:lnTo>
                  <a:lnTo>
                    <a:pt x="81" y="113"/>
                  </a:lnTo>
                  <a:lnTo>
                    <a:pt x="79" y="112"/>
                  </a:lnTo>
                  <a:lnTo>
                    <a:pt x="78" y="111"/>
                  </a:lnTo>
                  <a:lnTo>
                    <a:pt x="77" y="111"/>
                  </a:lnTo>
                  <a:lnTo>
                    <a:pt x="76" y="110"/>
                  </a:lnTo>
                  <a:lnTo>
                    <a:pt x="75" y="110"/>
                  </a:lnTo>
                  <a:lnTo>
                    <a:pt x="74" y="110"/>
                  </a:lnTo>
                  <a:lnTo>
                    <a:pt x="72" y="110"/>
                  </a:lnTo>
                  <a:lnTo>
                    <a:pt x="71" y="110"/>
                  </a:lnTo>
                  <a:lnTo>
                    <a:pt x="71" y="109"/>
                  </a:lnTo>
                  <a:lnTo>
                    <a:pt x="72" y="110"/>
                  </a:lnTo>
                  <a:lnTo>
                    <a:pt x="74" y="109"/>
                  </a:lnTo>
                  <a:lnTo>
                    <a:pt x="76" y="109"/>
                  </a:lnTo>
                  <a:lnTo>
                    <a:pt x="75" y="108"/>
                  </a:lnTo>
                  <a:lnTo>
                    <a:pt x="75" y="107"/>
                  </a:lnTo>
                  <a:lnTo>
                    <a:pt x="74" y="105"/>
                  </a:lnTo>
                  <a:lnTo>
                    <a:pt x="72" y="104"/>
                  </a:lnTo>
                  <a:lnTo>
                    <a:pt x="71" y="104"/>
                  </a:lnTo>
                  <a:lnTo>
                    <a:pt x="70" y="103"/>
                  </a:lnTo>
                  <a:lnTo>
                    <a:pt x="69" y="103"/>
                  </a:lnTo>
                  <a:lnTo>
                    <a:pt x="68" y="103"/>
                  </a:lnTo>
                  <a:lnTo>
                    <a:pt x="68" y="103"/>
                  </a:lnTo>
                  <a:lnTo>
                    <a:pt x="69" y="105"/>
                  </a:lnTo>
                  <a:lnTo>
                    <a:pt x="70" y="105"/>
                  </a:lnTo>
                  <a:lnTo>
                    <a:pt x="70" y="107"/>
                  </a:lnTo>
                  <a:lnTo>
                    <a:pt x="71" y="107"/>
                  </a:lnTo>
                  <a:lnTo>
                    <a:pt x="72" y="108"/>
                  </a:lnTo>
                  <a:lnTo>
                    <a:pt x="72" y="109"/>
                  </a:lnTo>
                  <a:lnTo>
                    <a:pt x="71" y="109"/>
                  </a:lnTo>
                  <a:lnTo>
                    <a:pt x="71" y="110"/>
                  </a:lnTo>
                  <a:lnTo>
                    <a:pt x="69" y="111"/>
                  </a:lnTo>
                  <a:lnTo>
                    <a:pt x="68" y="112"/>
                  </a:lnTo>
                  <a:lnTo>
                    <a:pt x="68" y="113"/>
                  </a:lnTo>
                  <a:lnTo>
                    <a:pt x="67" y="113"/>
                  </a:lnTo>
                  <a:lnTo>
                    <a:pt x="66" y="112"/>
                  </a:lnTo>
                  <a:lnTo>
                    <a:pt x="64" y="112"/>
                  </a:lnTo>
                  <a:lnTo>
                    <a:pt x="63" y="111"/>
                  </a:lnTo>
                  <a:lnTo>
                    <a:pt x="62" y="111"/>
                  </a:lnTo>
                  <a:lnTo>
                    <a:pt x="61" y="111"/>
                  </a:lnTo>
                  <a:lnTo>
                    <a:pt x="61" y="110"/>
                  </a:lnTo>
                  <a:lnTo>
                    <a:pt x="61" y="109"/>
                  </a:lnTo>
                  <a:lnTo>
                    <a:pt x="61" y="108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60" y="104"/>
                  </a:lnTo>
                  <a:lnTo>
                    <a:pt x="59" y="104"/>
                  </a:lnTo>
                  <a:lnTo>
                    <a:pt x="58" y="103"/>
                  </a:lnTo>
                  <a:lnTo>
                    <a:pt x="57" y="103"/>
                  </a:lnTo>
                  <a:lnTo>
                    <a:pt x="55" y="103"/>
                  </a:lnTo>
                  <a:lnTo>
                    <a:pt x="54" y="103"/>
                  </a:lnTo>
                  <a:lnTo>
                    <a:pt x="54" y="102"/>
                  </a:lnTo>
                  <a:lnTo>
                    <a:pt x="53" y="101"/>
                  </a:lnTo>
                  <a:lnTo>
                    <a:pt x="52" y="101"/>
                  </a:lnTo>
                  <a:lnTo>
                    <a:pt x="52" y="100"/>
                  </a:lnTo>
                  <a:lnTo>
                    <a:pt x="51" y="100"/>
                  </a:lnTo>
                  <a:lnTo>
                    <a:pt x="51" y="99"/>
                  </a:lnTo>
                  <a:lnTo>
                    <a:pt x="50" y="97"/>
                  </a:lnTo>
                  <a:lnTo>
                    <a:pt x="50" y="96"/>
                  </a:lnTo>
                  <a:lnTo>
                    <a:pt x="49" y="94"/>
                  </a:lnTo>
                  <a:lnTo>
                    <a:pt x="49" y="93"/>
                  </a:lnTo>
                  <a:lnTo>
                    <a:pt x="48" y="93"/>
                  </a:lnTo>
                  <a:lnTo>
                    <a:pt x="48" y="92"/>
                  </a:lnTo>
                  <a:lnTo>
                    <a:pt x="48" y="91"/>
                  </a:lnTo>
                  <a:lnTo>
                    <a:pt x="46" y="91"/>
                  </a:lnTo>
                  <a:lnTo>
                    <a:pt x="45" y="90"/>
                  </a:lnTo>
                  <a:lnTo>
                    <a:pt x="44" y="90"/>
                  </a:lnTo>
                  <a:lnTo>
                    <a:pt x="43" y="88"/>
                  </a:lnTo>
                  <a:lnTo>
                    <a:pt x="43" y="87"/>
                  </a:lnTo>
                  <a:lnTo>
                    <a:pt x="42" y="86"/>
                  </a:lnTo>
                  <a:lnTo>
                    <a:pt x="41" y="85"/>
                  </a:lnTo>
                  <a:lnTo>
                    <a:pt x="40" y="84"/>
                  </a:lnTo>
                  <a:lnTo>
                    <a:pt x="38" y="84"/>
                  </a:lnTo>
                  <a:lnTo>
                    <a:pt x="38" y="83"/>
                  </a:lnTo>
                  <a:lnTo>
                    <a:pt x="37" y="83"/>
                  </a:lnTo>
                  <a:lnTo>
                    <a:pt x="36" y="83"/>
                  </a:lnTo>
                  <a:lnTo>
                    <a:pt x="36" y="82"/>
                  </a:lnTo>
                  <a:lnTo>
                    <a:pt x="35" y="80"/>
                  </a:lnTo>
                  <a:lnTo>
                    <a:pt x="34" y="80"/>
                  </a:lnTo>
                  <a:lnTo>
                    <a:pt x="33" y="80"/>
                  </a:lnTo>
                  <a:lnTo>
                    <a:pt x="33" y="79"/>
                  </a:lnTo>
                  <a:lnTo>
                    <a:pt x="32" y="79"/>
                  </a:lnTo>
                  <a:lnTo>
                    <a:pt x="31" y="78"/>
                  </a:lnTo>
                  <a:lnTo>
                    <a:pt x="27" y="78"/>
                  </a:lnTo>
                  <a:lnTo>
                    <a:pt x="24" y="77"/>
                  </a:lnTo>
                  <a:lnTo>
                    <a:pt x="21" y="77"/>
                  </a:lnTo>
                  <a:lnTo>
                    <a:pt x="20" y="77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1" y="77"/>
                  </a:lnTo>
                  <a:lnTo>
                    <a:pt x="23" y="77"/>
                  </a:lnTo>
                  <a:lnTo>
                    <a:pt x="24" y="77"/>
                  </a:lnTo>
                  <a:lnTo>
                    <a:pt x="24" y="76"/>
                  </a:lnTo>
                  <a:lnTo>
                    <a:pt x="25" y="76"/>
                  </a:lnTo>
                  <a:lnTo>
                    <a:pt x="25" y="77"/>
                  </a:lnTo>
                  <a:lnTo>
                    <a:pt x="27" y="77"/>
                  </a:lnTo>
                  <a:lnTo>
                    <a:pt x="27" y="76"/>
                  </a:lnTo>
                  <a:lnTo>
                    <a:pt x="27" y="76"/>
                  </a:lnTo>
                  <a:lnTo>
                    <a:pt x="27" y="77"/>
                  </a:lnTo>
                  <a:lnTo>
                    <a:pt x="26" y="77"/>
                  </a:lnTo>
                  <a:lnTo>
                    <a:pt x="26" y="76"/>
                  </a:lnTo>
                  <a:lnTo>
                    <a:pt x="25" y="76"/>
                  </a:lnTo>
                  <a:lnTo>
                    <a:pt x="25" y="76"/>
                  </a:lnTo>
                  <a:lnTo>
                    <a:pt x="25" y="75"/>
                  </a:lnTo>
                  <a:lnTo>
                    <a:pt x="25" y="74"/>
                  </a:lnTo>
                  <a:lnTo>
                    <a:pt x="25" y="73"/>
                  </a:lnTo>
                  <a:lnTo>
                    <a:pt x="24" y="74"/>
                  </a:lnTo>
                  <a:lnTo>
                    <a:pt x="24" y="75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23" y="76"/>
                  </a:lnTo>
                  <a:lnTo>
                    <a:pt x="21" y="76"/>
                  </a:lnTo>
                  <a:lnTo>
                    <a:pt x="20" y="76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8" y="74"/>
                  </a:lnTo>
                  <a:lnTo>
                    <a:pt x="18" y="73"/>
                  </a:lnTo>
                  <a:lnTo>
                    <a:pt x="19" y="71"/>
                  </a:lnTo>
                  <a:lnTo>
                    <a:pt x="20" y="70"/>
                  </a:lnTo>
                  <a:lnTo>
                    <a:pt x="23" y="69"/>
                  </a:lnTo>
                  <a:lnTo>
                    <a:pt x="21" y="68"/>
                  </a:lnTo>
                  <a:lnTo>
                    <a:pt x="23" y="68"/>
                  </a:lnTo>
                  <a:lnTo>
                    <a:pt x="21" y="67"/>
                  </a:lnTo>
                  <a:lnTo>
                    <a:pt x="21" y="68"/>
                  </a:lnTo>
                  <a:lnTo>
                    <a:pt x="20" y="69"/>
                  </a:lnTo>
                  <a:lnTo>
                    <a:pt x="19" y="68"/>
                  </a:lnTo>
                  <a:lnTo>
                    <a:pt x="19" y="67"/>
                  </a:lnTo>
                  <a:lnTo>
                    <a:pt x="19" y="66"/>
                  </a:lnTo>
                  <a:lnTo>
                    <a:pt x="19" y="65"/>
                  </a:lnTo>
                  <a:lnTo>
                    <a:pt x="19" y="63"/>
                  </a:lnTo>
                  <a:lnTo>
                    <a:pt x="18" y="65"/>
                  </a:lnTo>
                  <a:lnTo>
                    <a:pt x="18" y="66"/>
                  </a:lnTo>
                  <a:lnTo>
                    <a:pt x="18" y="67"/>
                  </a:lnTo>
                  <a:lnTo>
                    <a:pt x="17" y="68"/>
                  </a:lnTo>
                  <a:lnTo>
                    <a:pt x="17" y="69"/>
                  </a:lnTo>
                  <a:lnTo>
                    <a:pt x="16" y="69"/>
                  </a:lnTo>
                  <a:lnTo>
                    <a:pt x="15" y="70"/>
                  </a:lnTo>
                  <a:lnTo>
                    <a:pt x="15" y="69"/>
                  </a:lnTo>
                  <a:lnTo>
                    <a:pt x="15" y="68"/>
                  </a:lnTo>
                  <a:lnTo>
                    <a:pt x="15" y="67"/>
                  </a:lnTo>
                  <a:lnTo>
                    <a:pt x="15" y="66"/>
                  </a:lnTo>
                  <a:lnTo>
                    <a:pt x="14" y="66"/>
                  </a:lnTo>
                  <a:lnTo>
                    <a:pt x="14" y="67"/>
                  </a:lnTo>
                  <a:lnTo>
                    <a:pt x="15" y="67"/>
                  </a:lnTo>
                  <a:lnTo>
                    <a:pt x="14" y="68"/>
                  </a:lnTo>
                  <a:lnTo>
                    <a:pt x="15" y="69"/>
                  </a:lnTo>
                  <a:lnTo>
                    <a:pt x="14" y="69"/>
                  </a:lnTo>
                  <a:lnTo>
                    <a:pt x="15" y="70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6" y="73"/>
                  </a:lnTo>
                  <a:lnTo>
                    <a:pt x="15" y="73"/>
                  </a:lnTo>
                  <a:lnTo>
                    <a:pt x="14" y="71"/>
                  </a:lnTo>
                  <a:lnTo>
                    <a:pt x="15" y="73"/>
                  </a:lnTo>
                  <a:lnTo>
                    <a:pt x="16" y="74"/>
                  </a:lnTo>
                  <a:lnTo>
                    <a:pt x="17" y="76"/>
                  </a:lnTo>
                  <a:lnTo>
                    <a:pt x="18" y="76"/>
                  </a:lnTo>
                  <a:lnTo>
                    <a:pt x="18" y="77"/>
                  </a:lnTo>
                  <a:lnTo>
                    <a:pt x="17" y="77"/>
                  </a:lnTo>
                  <a:lnTo>
                    <a:pt x="16" y="77"/>
                  </a:lnTo>
                  <a:lnTo>
                    <a:pt x="14" y="77"/>
                  </a:lnTo>
                  <a:lnTo>
                    <a:pt x="12" y="78"/>
                  </a:lnTo>
                  <a:lnTo>
                    <a:pt x="11" y="79"/>
                  </a:lnTo>
                  <a:lnTo>
                    <a:pt x="10" y="79"/>
                  </a:lnTo>
                  <a:lnTo>
                    <a:pt x="10" y="80"/>
                  </a:lnTo>
                  <a:lnTo>
                    <a:pt x="9" y="82"/>
                  </a:lnTo>
                  <a:lnTo>
                    <a:pt x="9" y="83"/>
                  </a:lnTo>
                  <a:lnTo>
                    <a:pt x="8" y="84"/>
                  </a:lnTo>
                  <a:lnTo>
                    <a:pt x="8" y="85"/>
                  </a:lnTo>
                  <a:lnTo>
                    <a:pt x="9" y="86"/>
                  </a:lnTo>
                  <a:lnTo>
                    <a:pt x="10" y="86"/>
                  </a:lnTo>
                  <a:lnTo>
                    <a:pt x="11" y="87"/>
                  </a:lnTo>
                  <a:lnTo>
                    <a:pt x="12" y="88"/>
                  </a:lnTo>
                  <a:lnTo>
                    <a:pt x="11" y="88"/>
                  </a:lnTo>
                  <a:lnTo>
                    <a:pt x="10" y="87"/>
                  </a:lnTo>
                  <a:lnTo>
                    <a:pt x="9" y="87"/>
                  </a:lnTo>
                  <a:lnTo>
                    <a:pt x="8" y="87"/>
                  </a:lnTo>
                  <a:lnTo>
                    <a:pt x="7" y="87"/>
                  </a:lnTo>
                  <a:lnTo>
                    <a:pt x="6" y="87"/>
                  </a:lnTo>
                  <a:lnTo>
                    <a:pt x="4" y="87"/>
                  </a:lnTo>
                  <a:lnTo>
                    <a:pt x="3" y="87"/>
                  </a:lnTo>
                  <a:lnTo>
                    <a:pt x="3" y="86"/>
                  </a:lnTo>
                  <a:lnTo>
                    <a:pt x="2" y="86"/>
                  </a:lnTo>
                  <a:lnTo>
                    <a:pt x="1" y="87"/>
                  </a:lnTo>
                  <a:lnTo>
                    <a:pt x="0" y="86"/>
                  </a:lnTo>
                  <a:lnTo>
                    <a:pt x="0" y="85"/>
                  </a:lnTo>
                  <a:lnTo>
                    <a:pt x="1" y="85"/>
                  </a:lnTo>
                  <a:lnTo>
                    <a:pt x="2" y="85"/>
                  </a:lnTo>
                  <a:lnTo>
                    <a:pt x="2" y="84"/>
                  </a:lnTo>
                  <a:lnTo>
                    <a:pt x="2" y="83"/>
                  </a:lnTo>
                  <a:lnTo>
                    <a:pt x="3" y="82"/>
                  </a:lnTo>
                  <a:lnTo>
                    <a:pt x="3" y="80"/>
                  </a:lnTo>
                  <a:lnTo>
                    <a:pt x="4" y="79"/>
                  </a:lnTo>
                  <a:lnTo>
                    <a:pt x="4" y="78"/>
                  </a:lnTo>
                  <a:lnTo>
                    <a:pt x="4" y="77"/>
                  </a:lnTo>
                  <a:lnTo>
                    <a:pt x="6" y="76"/>
                  </a:lnTo>
                  <a:lnTo>
                    <a:pt x="6" y="76"/>
                  </a:lnTo>
                  <a:lnTo>
                    <a:pt x="7" y="75"/>
                  </a:lnTo>
                  <a:lnTo>
                    <a:pt x="7" y="73"/>
                  </a:lnTo>
                  <a:lnTo>
                    <a:pt x="8" y="71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9" y="68"/>
                  </a:lnTo>
                  <a:lnTo>
                    <a:pt x="9" y="67"/>
                  </a:lnTo>
                  <a:lnTo>
                    <a:pt x="10" y="66"/>
                  </a:lnTo>
                  <a:lnTo>
                    <a:pt x="10" y="63"/>
                  </a:lnTo>
                  <a:lnTo>
                    <a:pt x="10" y="62"/>
                  </a:lnTo>
                  <a:lnTo>
                    <a:pt x="11" y="61"/>
                  </a:lnTo>
                  <a:lnTo>
                    <a:pt x="11" y="59"/>
                  </a:lnTo>
                  <a:lnTo>
                    <a:pt x="12" y="59"/>
                  </a:lnTo>
                  <a:lnTo>
                    <a:pt x="12" y="58"/>
                  </a:lnTo>
                  <a:lnTo>
                    <a:pt x="12" y="57"/>
                  </a:lnTo>
                  <a:lnTo>
                    <a:pt x="12" y="56"/>
                  </a:lnTo>
                  <a:lnTo>
                    <a:pt x="14" y="56"/>
                  </a:lnTo>
                  <a:lnTo>
                    <a:pt x="14" y="54"/>
                  </a:lnTo>
                  <a:lnTo>
                    <a:pt x="14" y="53"/>
                  </a:lnTo>
                  <a:lnTo>
                    <a:pt x="14" y="52"/>
                  </a:lnTo>
                  <a:lnTo>
                    <a:pt x="15" y="51"/>
                  </a:lnTo>
                  <a:lnTo>
                    <a:pt x="15" y="50"/>
                  </a:lnTo>
                  <a:lnTo>
                    <a:pt x="15" y="49"/>
                  </a:lnTo>
                  <a:lnTo>
                    <a:pt x="15" y="49"/>
                  </a:lnTo>
                  <a:lnTo>
                    <a:pt x="16" y="48"/>
                  </a:lnTo>
                  <a:lnTo>
                    <a:pt x="16" y="46"/>
                  </a:lnTo>
                  <a:lnTo>
                    <a:pt x="16" y="45"/>
                  </a:lnTo>
                  <a:lnTo>
                    <a:pt x="16" y="44"/>
                  </a:lnTo>
                  <a:lnTo>
                    <a:pt x="16" y="43"/>
                  </a:lnTo>
                  <a:lnTo>
                    <a:pt x="15" y="42"/>
                  </a:lnTo>
                  <a:lnTo>
                    <a:pt x="15" y="41"/>
                  </a:lnTo>
                  <a:lnTo>
                    <a:pt x="15" y="40"/>
                  </a:lnTo>
                  <a:lnTo>
                    <a:pt x="15" y="39"/>
                  </a:lnTo>
                  <a:lnTo>
                    <a:pt x="14" y="39"/>
                  </a:lnTo>
                  <a:lnTo>
                    <a:pt x="12" y="37"/>
                  </a:lnTo>
                  <a:lnTo>
                    <a:pt x="11" y="36"/>
                  </a:lnTo>
                  <a:lnTo>
                    <a:pt x="12" y="36"/>
                  </a:lnTo>
                  <a:lnTo>
                    <a:pt x="12" y="34"/>
                  </a:lnTo>
                  <a:lnTo>
                    <a:pt x="12" y="33"/>
                  </a:lnTo>
                  <a:lnTo>
                    <a:pt x="11" y="33"/>
                  </a:lnTo>
                  <a:lnTo>
                    <a:pt x="11" y="32"/>
                  </a:lnTo>
                  <a:lnTo>
                    <a:pt x="11" y="31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9" y="27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8" y="25"/>
                  </a:lnTo>
                  <a:lnTo>
                    <a:pt x="7" y="24"/>
                  </a:lnTo>
                  <a:lnTo>
                    <a:pt x="7" y="23"/>
                  </a:lnTo>
                  <a:lnTo>
                    <a:pt x="6" y="23"/>
                  </a:lnTo>
                  <a:lnTo>
                    <a:pt x="6" y="21"/>
                  </a:lnTo>
                  <a:lnTo>
                    <a:pt x="7" y="21"/>
                  </a:lnTo>
                  <a:lnTo>
                    <a:pt x="8" y="23"/>
                  </a:lnTo>
                  <a:lnTo>
                    <a:pt x="9" y="24"/>
                  </a:lnTo>
                  <a:lnTo>
                    <a:pt x="10" y="25"/>
                  </a:lnTo>
                  <a:lnTo>
                    <a:pt x="11" y="26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8"/>
                  </a:lnTo>
                  <a:lnTo>
                    <a:pt x="14" y="29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18" y="35"/>
                  </a:lnTo>
                  <a:lnTo>
                    <a:pt x="19" y="36"/>
                  </a:lnTo>
                  <a:lnTo>
                    <a:pt x="19" y="37"/>
                  </a:lnTo>
                  <a:lnTo>
                    <a:pt x="20" y="39"/>
                  </a:lnTo>
                  <a:lnTo>
                    <a:pt x="21" y="40"/>
                  </a:lnTo>
                  <a:lnTo>
                    <a:pt x="23" y="41"/>
                  </a:lnTo>
                  <a:lnTo>
                    <a:pt x="23" y="42"/>
                  </a:lnTo>
                  <a:lnTo>
                    <a:pt x="24" y="43"/>
                  </a:lnTo>
                  <a:lnTo>
                    <a:pt x="25" y="44"/>
                  </a:lnTo>
                  <a:lnTo>
                    <a:pt x="25" y="45"/>
                  </a:lnTo>
                  <a:lnTo>
                    <a:pt x="26" y="46"/>
                  </a:lnTo>
                  <a:lnTo>
                    <a:pt x="26" y="48"/>
                  </a:lnTo>
                  <a:lnTo>
                    <a:pt x="27" y="49"/>
                  </a:lnTo>
                  <a:lnTo>
                    <a:pt x="27" y="49"/>
                  </a:lnTo>
                  <a:lnTo>
                    <a:pt x="27" y="50"/>
                  </a:lnTo>
                  <a:lnTo>
                    <a:pt x="27" y="50"/>
                  </a:lnTo>
                  <a:lnTo>
                    <a:pt x="28" y="50"/>
                  </a:lnTo>
                  <a:lnTo>
                    <a:pt x="28" y="51"/>
                  </a:lnTo>
                  <a:lnTo>
                    <a:pt x="29" y="52"/>
                  </a:lnTo>
                  <a:lnTo>
                    <a:pt x="31" y="53"/>
                  </a:lnTo>
                  <a:lnTo>
                    <a:pt x="31" y="54"/>
                  </a:lnTo>
                  <a:lnTo>
                    <a:pt x="32" y="54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3" y="57"/>
                  </a:lnTo>
                  <a:lnTo>
                    <a:pt x="34" y="57"/>
                  </a:lnTo>
                  <a:lnTo>
                    <a:pt x="34" y="58"/>
                  </a:lnTo>
                  <a:lnTo>
                    <a:pt x="35" y="59"/>
                  </a:lnTo>
                  <a:lnTo>
                    <a:pt x="36" y="59"/>
                  </a:lnTo>
                  <a:lnTo>
                    <a:pt x="36" y="60"/>
                  </a:lnTo>
                  <a:lnTo>
                    <a:pt x="37" y="61"/>
                  </a:lnTo>
                  <a:lnTo>
                    <a:pt x="38" y="61"/>
                  </a:lnTo>
                  <a:lnTo>
                    <a:pt x="38" y="62"/>
                  </a:lnTo>
                  <a:lnTo>
                    <a:pt x="40" y="63"/>
                  </a:lnTo>
                  <a:lnTo>
                    <a:pt x="38" y="62"/>
                  </a:lnTo>
                  <a:lnTo>
                    <a:pt x="40" y="62"/>
                  </a:lnTo>
                  <a:lnTo>
                    <a:pt x="41" y="62"/>
                  </a:lnTo>
                  <a:lnTo>
                    <a:pt x="41" y="61"/>
                  </a:lnTo>
                  <a:lnTo>
                    <a:pt x="41" y="60"/>
                  </a:lnTo>
                  <a:lnTo>
                    <a:pt x="40" y="59"/>
                  </a:lnTo>
                  <a:lnTo>
                    <a:pt x="38" y="59"/>
                  </a:lnTo>
                  <a:lnTo>
                    <a:pt x="38" y="58"/>
                  </a:lnTo>
                  <a:lnTo>
                    <a:pt x="37" y="57"/>
                  </a:lnTo>
                  <a:lnTo>
                    <a:pt x="36" y="57"/>
                  </a:lnTo>
                  <a:lnTo>
                    <a:pt x="35" y="57"/>
                  </a:lnTo>
                  <a:lnTo>
                    <a:pt x="36" y="56"/>
                  </a:lnTo>
                  <a:lnTo>
                    <a:pt x="35" y="54"/>
                  </a:lnTo>
                  <a:lnTo>
                    <a:pt x="34" y="54"/>
                  </a:lnTo>
                  <a:lnTo>
                    <a:pt x="33" y="53"/>
                  </a:lnTo>
                  <a:lnTo>
                    <a:pt x="33" y="52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2" y="49"/>
                  </a:lnTo>
                  <a:lnTo>
                    <a:pt x="32" y="49"/>
                  </a:lnTo>
                  <a:lnTo>
                    <a:pt x="31" y="49"/>
                  </a:lnTo>
                  <a:lnTo>
                    <a:pt x="29" y="48"/>
                  </a:lnTo>
                  <a:lnTo>
                    <a:pt x="28" y="46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27" y="43"/>
                  </a:lnTo>
                  <a:lnTo>
                    <a:pt x="26" y="42"/>
                  </a:lnTo>
                  <a:lnTo>
                    <a:pt x="26" y="41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5" y="39"/>
                  </a:lnTo>
                  <a:lnTo>
                    <a:pt x="25" y="37"/>
                  </a:lnTo>
                  <a:lnTo>
                    <a:pt x="24" y="37"/>
                  </a:lnTo>
                  <a:lnTo>
                    <a:pt x="24" y="36"/>
                  </a:lnTo>
                  <a:lnTo>
                    <a:pt x="23" y="35"/>
                  </a:lnTo>
                  <a:lnTo>
                    <a:pt x="23" y="34"/>
                  </a:lnTo>
                  <a:lnTo>
                    <a:pt x="21" y="33"/>
                  </a:lnTo>
                  <a:lnTo>
                    <a:pt x="21" y="32"/>
                  </a:lnTo>
                  <a:lnTo>
                    <a:pt x="21" y="31"/>
                  </a:lnTo>
                  <a:lnTo>
                    <a:pt x="20" y="29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19" y="28"/>
                  </a:lnTo>
                  <a:lnTo>
                    <a:pt x="19" y="29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7" y="27"/>
                  </a:lnTo>
                  <a:lnTo>
                    <a:pt x="16" y="27"/>
                  </a:lnTo>
                  <a:lnTo>
                    <a:pt x="15" y="28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4" y="23"/>
                  </a:lnTo>
                  <a:lnTo>
                    <a:pt x="12" y="23"/>
                  </a:lnTo>
                  <a:lnTo>
                    <a:pt x="12" y="24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0" y="17"/>
                  </a:lnTo>
                  <a:lnTo>
                    <a:pt x="10" y="16"/>
                  </a:lnTo>
                  <a:lnTo>
                    <a:pt x="10" y="15"/>
                  </a:lnTo>
                  <a:lnTo>
                    <a:pt x="9" y="14"/>
                  </a:lnTo>
                  <a:lnTo>
                    <a:pt x="8" y="12"/>
                  </a:lnTo>
                  <a:lnTo>
                    <a:pt x="7" y="12"/>
                  </a:lnTo>
                  <a:lnTo>
                    <a:pt x="7" y="11"/>
                  </a:lnTo>
                  <a:lnTo>
                    <a:pt x="6" y="10"/>
                  </a:lnTo>
                  <a:lnTo>
                    <a:pt x="6" y="9"/>
                  </a:lnTo>
                  <a:lnTo>
                    <a:pt x="4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4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3" y="2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4" y="0"/>
                  </a:lnTo>
                  <a:lnTo>
                    <a:pt x="24" y="1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136234" name="Freeform 144">
              <a:extLst>
                <a:ext uri="{FF2B5EF4-FFF2-40B4-BE49-F238E27FC236}">
                  <a16:creationId xmlns:a16="http://schemas.microsoft.com/office/drawing/2014/main" id="{B8785570-06C9-B2B1-87DA-851281FB12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1887" y="2776538"/>
              <a:ext cx="271463" cy="57150"/>
            </a:xfrm>
            <a:custGeom>
              <a:avLst/>
              <a:gdLst>
                <a:gd name="T0" fmla="*/ 37 w 171"/>
                <a:gd name="T1" fmla="*/ 34 h 36"/>
                <a:gd name="T2" fmla="*/ 36 w 171"/>
                <a:gd name="T3" fmla="*/ 33 h 36"/>
                <a:gd name="T4" fmla="*/ 39 w 171"/>
                <a:gd name="T5" fmla="*/ 36 h 36"/>
                <a:gd name="T6" fmla="*/ 39 w 171"/>
                <a:gd name="T7" fmla="*/ 33 h 36"/>
                <a:gd name="T8" fmla="*/ 33 w 171"/>
                <a:gd name="T9" fmla="*/ 28 h 36"/>
                <a:gd name="T10" fmla="*/ 18 w 171"/>
                <a:gd name="T11" fmla="*/ 19 h 36"/>
                <a:gd name="T12" fmla="*/ 18 w 171"/>
                <a:gd name="T13" fmla="*/ 19 h 36"/>
                <a:gd name="T14" fmla="*/ 17 w 171"/>
                <a:gd name="T15" fmla="*/ 16 h 36"/>
                <a:gd name="T16" fmla="*/ 15 w 171"/>
                <a:gd name="T17" fmla="*/ 15 h 36"/>
                <a:gd name="T18" fmla="*/ 2 w 171"/>
                <a:gd name="T19" fmla="*/ 14 h 36"/>
                <a:gd name="T20" fmla="*/ 1 w 171"/>
                <a:gd name="T21" fmla="*/ 12 h 36"/>
                <a:gd name="T22" fmla="*/ 4 w 171"/>
                <a:gd name="T23" fmla="*/ 14 h 36"/>
                <a:gd name="T24" fmla="*/ 150 w 171"/>
                <a:gd name="T25" fmla="*/ 7 h 36"/>
                <a:gd name="T26" fmla="*/ 153 w 171"/>
                <a:gd name="T27" fmla="*/ 6 h 36"/>
                <a:gd name="T28" fmla="*/ 156 w 171"/>
                <a:gd name="T29" fmla="*/ 6 h 36"/>
                <a:gd name="T30" fmla="*/ 160 w 171"/>
                <a:gd name="T31" fmla="*/ 6 h 36"/>
                <a:gd name="T32" fmla="*/ 163 w 171"/>
                <a:gd name="T33" fmla="*/ 6 h 36"/>
                <a:gd name="T34" fmla="*/ 164 w 171"/>
                <a:gd name="T35" fmla="*/ 8 h 36"/>
                <a:gd name="T36" fmla="*/ 167 w 171"/>
                <a:gd name="T37" fmla="*/ 11 h 36"/>
                <a:gd name="T38" fmla="*/ 167 w 171"/>
                <a:gd name="T39" fmla="*/ 14 h 36"/>
                <a:gd name="T40" fmla="*/ 168 w 171"/>
                <a:gd name="T41" fmla="*/ 16 h 36"/>
                <a:gd name="T42" fmla="*/ 167 w 171"/>
                <a:gd name="T43" fmla="*/ 17 h 36"/>
                <a:gd name="T44" fmla="*/ 168 w 171"/>
                <a:gd name="T45" fmla="*/ 19 h 36"/>
                <a:gd name="T46" fmla="*/ 169 w 171"/>
                <a:gd name="T47" fmla="*/ 21 h 36"/>
                <a:gd name="T48" fmla="*/ 165 w 171"/>
                <a:gd name="T49" fmla="*/ 22 h 36"/>
                <a:gd name="T50" fmla="*/ 169 w 171"/>
                <a:gd name="T51" fmla="*/ 23 h 36"/>
                <a:gd name="T52" fmla="*/ 169 w 171"/>
                <a:gd name="T53" fmla="*/ 25 h 36"/>
                <a:gd name="T54" fmla="*/ 170 w 171"/>
                <a:gd name="T55" fmla="*/ 26 h 36"/>
                <a:gd name="T56" fmla="*/ 170 w 171"/>
                <a:gd name="T57" fmla="*/ 28 h 36"/>
                <a:gd name="T58" fmla="*/ 171 w 171"/>
                <a:gd name="T59" fmla="*/ 29 h 36"/>
                <a:gd name="T60" fmla="*/ 169 w 171"/>
                <a:gd name="T61" fmla="*/ 30 h 36"/>
                <a:gd name="T62" fmla="*/ 168 w 171"/>
                <a:gd name="T63" fmla="*/ 29 h 36"/>
                <a:gd name="T64" fmla="*/ 168 w 171"/>
                <a:gd name="T65" fmla="*/ 31 h 36"/>
                <a:gd name="T66" fmla="*/ 168 w 171"/>
                <a:gd name="T67" fmla="*/ 32 h 36"/>
                <a:gd name="T68" fmla="*/ 164 w 171"/>
                <a:gd name="T69" fmla="*/ 32 h 36"/>
                <a:gd name="T70" fmla="*/ 161 w 171"/>
                <a:gd name="T71" fmla="*/ 32 h 36"/>
                <a:gd name="T72" fmla="*/ 157 w 171"/>
                <a:gd name="T73" fmla="*/ 32 h 36"/>
                <a:gd name="T74" fmla="*/ 154 w 171"/>
                <a:gd name="T75" fmla="*/ 32 h 36"/>
                <a:gd name="T76" fmla="*/ 151 w 171"/>
                <a:gd name="T77" fmla="*/ 32 h 36"/>
                <a:gd name="T78" fmla="*/ 147 w 171"/>
                <a:gd name="T79" fmla="*/ 32 h 36"/>
                <a:gd name="T80" fmla="*/ 143 w 171"/>
                <a:gd name="T81" fmla="*/ 32 h 36"/>
                <a:gd name="T82" fmla="*/ 142 w 171"/>
                <a:gd name="T83" fmla="*/ 31 h 36"/>
                <a:gd name="T84" fmla="*/ 141 w 171"/>
                <a:gd name="T85" fmla="*/ 28 h 36"/>
                <a:gd name="T86" fmla="*/ 141 w 171"/>
                <a:gd name="T87" fmla="*/ 24 h 36"/>
                <a:gd name="T88" fmla="*/ 141 w 171"/>
                <a:gd name="T89" fmla="*/ 21 h 36"/>
                <a:gd name="T90" fmla="*/ 141 w 171"/>
                <a:gd name="T91" fmla="*/ 17 h 36"/>
                <a:gd name="T92" fmla="*/ 139 w 171"/>
                <a:gd name="T93" fmla="*/ 14 h 36"/>
                <a:gd name="T94" fmla="*/ 141 w 171"/>
                <a:gd name="T95" fmla="*/ 12 h 36"/>
                <a:gd name="T96" fmla="*/ 143 w 171"/>
                <a:gd name="T97" fmla="*/ 12 h 36"/>
                <a:gd name="T98" fmla="*/ 145 w 171"/>
                <a:gd name="T99" fmla="*/ 9 h 36"/>
                <a:gd name="T100" fmla="*/ 146 w 171"/>
                <a:gd name="T101" fmla="*/ 6 h 36"/>
                <a:gd name="T102" fmla="*/ 148 w 171"/>
                <a:gd name="T103" fmla="*/ 6 h 36"/>
                <a:gd name="T104" fmla="*/ 169 w 171"/>
                <a:gd name="T105" fmla="*/ 5 h 36"/>
                <a:gd name="T106" fmla="*/ 170 w 171"/>
                <a:gd name="T107" fmla="*/ 6 h 36"/>
                <a:gd name="T108" fmla="*/ 169 w 171"/>
                <a:gd name="T109" fmla="*/ 4 h 36"/>
                <a:gd name="T110" fmla="*/ 169 w 171"/>
                <a:gd name="T111" fmla="*/ 0 h 36"/>
                <a:gd name="T112" fmla="*/ 170 w 171"/>
                <a:gd name="T113" fmla="*/ 1 h 36"/>
                <a:gd name="T114" fmla="*/ 169 w 171"/>
                <a:gd name="T11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1" h="36">
                  <a:moveTo>
                    <a:pt x="36" y="33"/>
                  </a:moveTo>
                  <a:lnTo>
                    <a:pt x="36" y="34"/>
                  </a:lnTo>
                  <a:lnTo>
                    <a:pt x="37" y="34"/>
                  </a:lnTo>
                  <a:lnTo>
                    <a:pt x="36" y="34"/>
                  </a:lnTo>
                  <a:lnTo>
                    <a:pt x="35" y="34"/>
                  </a:lnTo>
                  <a:lnTo>
                    <a:pt x="36" y="33"/>
                  </a:lnTo>
                  <a:lnTo>
                    <a:pt x="36" y="33"/>
                  </a:lnTo>
                  <a:close/>
                  <a:moveTo>
                    <a:pt x="40" y="34"/>
                  </a:moveTo>
                  <a:lnTo>
                    <a:pt x="39" y="36"/>
                  </a:lnTo>
                  <a:lnTo>
                    <a:pt x="37" y="34"/>
                  </a:lnTo>
                  <a:lnTo>
                    <a:pt x="37" y="33"/>
                  </a:lnTo>
                  <a:lnTo>
                    <a:pt x="39" y="33"/>
                  </a:lnTo>
                  <a:lnTo>
                    <a:pt x="40" y="34"/>
                  </a:lnTo>
                  <a:close/>
                  <a:moveTo>
                    <a:pt x="32" y="28"/>
                  </a:moveTo>
                  <a:lnTo>
                    <a:pt x="33" y="28"/>
                  </a:lnTo>
                  <a:lnTo>
                    <a:pt x="32" y="28"/>
                  </a:lnTo>
                  <a:lnTo>
                    <a:pt x="32" y="28"/>
                  </a:lnTo>
                  <a:close/>
                  <a:moveTo>
                    <a:pt x="18" y="19"/>
                  </a:moveTo>
                  <a:lnTo>
                    <a:pt x="17" y="19"/>
                  </a:lnTo>
                  <a:lnTo>
                    <a:pt x="17" y="17"/>
                  </a:lnTo>
                  <a:lnTo>
                    <a:pt x="18" y="19"/>
                  </a:lnTo>
                  <a:lnTo>
                    <a:pt x="18" y="19"/>
                  </a:lnTo>
                  <a:close/>
                  <a:moveTo>
                    <a:pt x="17" y="15"/>
                  </a:moveTo>
                  <a:lnTo>
                    <a:pt x="17" y="16"/>
                  </a:lnTo>
                  <a:lnTo>
                    <a:pt x="16" y="16"/>
                  </a:lnTo>
                  <a:lnTo>
                    <a:pt x="15" y="16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5"/>
                  </a:lnTo>
                  <a:close/>
                  <a:moveTo>
                    <a:pt x="2" y="14"/>
                  </a:moveTo>
                  <a:lnTo>
                    <a:pt x="1" y="13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2" y="14"/>
                  </a:lnTo>
                  <a:close/>
                  <a:moveTo>
                    <a:pt x="148" y="6"/>
                  </a:moveTo>
                  <a:lnTo>
                    <a:pt x="150" y="7"/>
                  </a:lnTo>
                  <a:lnTo>
                    <a:pt x="151" y="7"/>
                  </a:lnTo>
                  <a:lnTo>
                    <a:pt x="152" y="6"/>
                  </a:lnTo>
                  <a:lnTo>
                    <a:pt x="153" y="6"/>
                  </a:lnTo>
                  <a:lnTo>
                    <a:pt x="154" y="6"/>
                  </a:lnTo>
                  <a:lnTo>
                    <a:pt x="155" y="6"/>
                  </a:lnTo>
                  <a:lnTo>
                    <a:pt x="156" y="6"/>
                  </a:lnTo>
                  <a:lnTo>
                    <a:pt x="157" y="6"/>
                  </a:lnTo>
                  <a:lnTo>
                    <a:pt x="159" y="6"/>
                  </a:lnTo>
                  <a:lnTo>
                    <a:pt x="160" y="6"/>
                  </a:lnTo>
                  <a:lnTo>
                    <a:pt x="161" y="5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3" y="7"/>
                  </a:lnTo>
                  <a:lnTo>
                    <a:pt x="164" y="7"/>
                  </a:lnTo>
                  <a:lnTo>
                    <a:pt x="164" y="8"/>
                  </a:lnTo>
                  <a:lnTo>
                    <a:pt x="165" y="9"/>
                  </a:lnTo>
                  <a:lnTo>
                    <a:pt x="165" y="11"/>
                  </a:lnTo>
                  <a:lnTo>
                    <a:pt x="167" y="11"/>
                  </a:lnTo>
                  <a:lnTo>
                    <a:pt x="167" y="12"/>
                  </a:lnTo>
                  <a:lnTo>
                    <a:pt x="167" y="13"/>
                  </a:lnTo>
                  <a:lnTo>
                    <a:pt x="167" y="14"/>
                  </a:lnTo>
                  <a:lnTo>
                    <a:pt x="165" y="14"/>
                  </a:lnTo>
                  <a:lnTo>
                    <a:pt x="167" y="15"/>
                  </a:lnTo>
                  <a:lnTo>
                    <a:pt x="168" y="16"/>
                  </a:lnTo>
                  <a:lnTo>
                    <a:pt x="167" y="15"/>
                  </a:lnTo>
                  <a:lnTo>
                    <a:pt x="167" y="16"/>
                  </a:lnTo>
                  <a:lnTo>
                    <a:pt x="167" y="17"/>
                  </a:lnTo>
                  <a:lnTo>
                    <a:pt x="167" y="19"/>
                  </a:lnTo>
                  <a:lnTo>
                    <a:pt x="168" y="17"/>
                  </a:lnTo>
                  <a:lnTo>
                    <a:pt x="168" y="19"/>
                  </a:lnTo>
                  <a:lnTo>
                    <a:pt x="168" y="20"/>
                  </a:lnTo>
                  <a:lnTo>
                    <a:pt x="168" y="21"/>
                  </a:lnTo>
                  <a:lnTo>
                    <a:pt x="169" y="21"/>
                  </a:lnTo>
                  <a:lnTo>
                    <a:pt x="169" y="22"/>
                  </a:lnTo>
                  <a:lnTo>
                    <a:pt x="165" y="23"/>
                  </a:lnTo>
                  <a:lnTo>
                    <a:pt x="165" y="22"/>
                  </a:lnTo>
                  <a:lnTo>
                    <a:pt x="165" y="23"/>
                  </a:lnTo>
                  <a:lnTo>
                    <a:pt x="167" y="23"/>
                  </a:lnTo>
                  <a:lnTo>
                    <a:pt x="169" y="23"/>
                  </a:lnTo>
                  <a:lnTo>
                    <a:pt x="169" y="24"/>
                  </a:lnTo>
                  <a:lnTo>
                    <a:pt x="169" y="25"/>
                  </a:lnTo>
                  <a:lnTo>
                    <a:pt x="169" y="25"/>
                  </a:lnTo>
                  <a:lnTo>
                    <a:pt x="169" y="26"/>
                  </a:lnTo>
                  <a:lnTo>
                    <a:pt x="169" y="26"/>
                  </a:lnTo>
                  <a:lnTo>
                    <a:pt x="170" y="26"/>
                  </a:lnTo>
                  <a:lnTo>
                    <a:pt x="171" y="28"/>
                  </a:lnTo>
                  <a:lnTo>
                    <a:pt x="171" y="28"/>
                  </a:lnTo>
                  <a:lnTo>
                    <a:pt x="170" y="28"/>
                  </a:lnTo>
                  <a:lnTo>
                    <a:pt x="171" y="29"/>
                  </a:lnTo>
                  <a:lnTo>
                    <a:pt x="170" y="29"/>
                  </a:lnTo>
                  <a:lnTo>
                    <a:pt x="171" y="29"/>
                  </a:lnTo>
                  <a:lnTo>
                    <a:pt x="170" y="29"/>
                  </a:lnTo>
                  <a:lnTo>
                    <a:pt x="170" y="30"/>
                  </a:lnTo>
                  <a:lnTo>
                    <a:pt x="169" y="30"/>
                  </a:lnTo>
                  <a:lnTo>
                    <a:pt x="169" y="29"/>
                  </a:lnTo>
                  <a:lnTo>
                    <a:pt x="169" y="28"/>
                  </a:lnTo>
                  <a:lnTo>
                    <a:pt x="168" y="29"/>
                  </a:lnTo>
                  <a:lnTo>
                    <a:pt x="167" y="29"/>
                  </a:lnTo>
                  <a:lnTo>
                    <a:pt x="168" y="30"/>
                  </a:lnTo>
                  <a:lnTo>
                    <a:pt x="168" y="31"/>
                  </a:lnTo>
                  <a:lnTo>
                    <a:pt x="168" y="32"/>
                  </a:lnTo>
                  <a:lnTo>
                    <a:pt x="169" y="32"/>
                  </a:lnTo>
                  <a:lnTo>
                    <a:pt x="168" y="32"/>
                  </a:lnTo>
                  <a:lnTo>
                    <a:pt x="167" y="32"/>
                  </a:lnTo>
                  <a:lnTo>
                    <a:pt x="165" y="32"/>
                  </a:lnTo>
                  <a:lnTo>
                    <a:pt x="164" y="32"/>
                  </a:lnTo>
                  <a:lnTo>
                    <a:pt x="163" y="32"/>
                  </a:lnTo>
                  <a:lnTo>
                    <a:pt x="162" y="32"/>
                  </a:lnTo>
                  <a:lnTo>
                    <a:pt x="161" y="32"/>
                  </a:lnTo>
                  <a:lnTo>
                    <a:pt x="160" y="32"/>
                  </a:lnTo>
                  <a:lnTo>
                    <a:pt x="159" y="32"/>
                  </a:lnTo>
                  <a:lnTo>
                    <a:pt x="157" y="32"/>
                  </a:lnTo>
                  <a:lnTo>
                    <a:pt x="156" y="32"/>
                  </a:lnTo>
                  <a:lnTo>
                    <a:pt x="155" y="32"/>
                  </a:lnTo>
                  <a:lnTo>
                    <a:pt x="154" y="32"/>
                  </a:lnTo>
                  <a:lnTo>
                    <a:pt x="153" y="32"/>
                  </a:lnTo>
                  <a:lnTo>
                    <a:pt x="152" y="32"/>
                  </a:lnTo>
                  <a:lnTo>
                    <a:pt x="151" y="32"/>
                  </a:lnTo>
                  <a:lnTo>
                    <a:pt x="150" y="32"/>
                  </a:lnTo>
                  <a:lnTo>
                    <a:pt x="148" y="32"/>
                  </a:lnTo>
                  <a:lnTo>
                    <a:pt x="147" y="32"/>
                  </a:lnTo>
                  <a:lnTo>
                    <a:pt x="146" y="32"/>
                  </a:lnTo>
                  <a:lnTo>
                    <a:pt x="145" y="32"/>
                  </a:lnTo>
                  <a:lnTo>
                    <a:pt x="143" y="32"/>
                  </a:lnTo>
                  <a:lnTo>
                    <a:pt x="142" y="32"/>
                  </a:lnTo>
                  <a:lnTo>
                    <a:pt x="142" y="32"/>
                  </a:lnTo>
                  <a:lnTo>
                    <a:pt x="142" y="31"/>
                  </a:lnTo>
                  <a:lnTo>
                    <a:pt x="142" y="30"/>
                  </a:lnTo>
                  <a:lnTo>
                    <a:pt x="142" y="29"/>
                  </a:lnTo>
                  <a:lnTo>
                    <a:pt x="141" y="28"/>
                  </a:lnTo>
                  <a:lnTo>
                    <a:pt x="141" y="26"/>
                  </a:lnTo>
                  <a:lnTo>
                    <a:pt x="141" y="25"/>
                  </a:lnTo>
                  <a:lnTo>
                    <a:pt x="141" y="24"/>
                  </a:lnTo>
                  <a:lnTo>
                    <a:pt x="141" y="23"/>
                  </a:lnTo>
                  <a:lnTo>
                    <a:pt x="141" y="22"/>
                  </a:lnTo>
                  <a:lnTo>
                    <a:pt x="141" y="21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1" y="17"/>
                  </a:lnTo>
                  <a:lnTo>
                    <a:pt x="139" y="16"/>
                  </a:lnTo>
                  <a:lnTo>
                    <a:pt x="139" y="15"/>
                  </a:lnTo>
                  <a:lnTo>
                    <a:pt x="139" y="14"/>
                  </a:lnTo>
                  <a:lnTo>
                    <a:pt x="139" y="13"/>
                  </a:lnTo>
                  <a:lnTo>
                    <a:pt x="141" y="13"/>
                  </a:lnTo>
                  <a:lnTo>
                    <a:pt x="141" y="12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43" y="12"/>
                  </a:lnTo>
                  <a:lnTo>
                    <a:pt x="144" y="11"/>
                  </a:lnTo>
                  <a:lnTo>
                    <a:pt x="145" y="11"/>
                  </a:lnTo>
                  <a:lnTo>
                    <a:pt x="145" y="9"/>
                  </a:lnTo>
                  <a:lnTo>
                    <a:pt x="145" y="8"/>
                  </a:lnTo>
                  <a:lnTo>
                    <a:pt x="146" y="7"/>
                  </a:lnTo>
                  <a:lnTo>
                    <a:pt x="146" y="6"/>
                  </a:lnTo>
                  <a:lnTo>
                    <a:pt x="146" y="5"/>
                  </a:lnTo>
                  <a:lnTo>
                    <a:pt x="147" y="6"/>
                  </a:lnTo>
                  <a:lnTo>
                    <a:pt x="148" y="6"/>
                  </a:lnTo>
                  <a:lnTo>
                    <a:pt x="148" y="6"/>
                  </a:lnTo>
                  <a:close/>
                  <a:moveTo>
                    <a:pt x="169" y="4"/>
                  </a:moveTo>
                  <a:lnTo>
                    <a:pt x="169" y="5"/>
                  </a:lnTo>
                  <a:lnTo>
                    <a:pt x="171" y="4"/>
                  </a:lnTo>
                  <a:lnTo>
                    <a:pt x="171" y="5"/>
                  </a:lnTo>
                  <a:lnTo>
                    <a:pt x="170" y="6"/>
                  </a:lnTo>
                  <a:lnTo>
                    <a:pt x="169" y="6"/>
                  </a:lnTo>
                  <a:lnTo>
                    <a:pt x="169" y="5"/>
                  </a:lnTo>
                  <a:lnTo>
                    <a:pt x="169" y="4"/>
                  </a:lnTo>
                  <a:close/>
                  <a:moveTo>
                    <a:pt x="169" y="4"/>
                  </a:moveTo>
                  <a:lnTo>
                    <a:pt x="168" y="0"/>
                  </a:lnTo>
                  <a:lnTo>
                    <a:pt x="169" y="0"/>
                  </a:lnTo>
                  <a:lnTo>
                    <a:pt x="169" y="0"/>
                  </a:lnTo>
                  <a:lnTo>
                    <a:pt x="170" y="0"/>
                  </a:lnTo>
                  <a:lnTo>
                    <a:pt x="170" y="1"/>
                  </a:lnTo>
                  <a:lnTo>
                    <a:pt x="170" y="3"/>
                  </a:lnTo>
                  <a:lnTo>
                    <a:pt x="169" y="4"/>
                  </a:lnTo>
                  <a:lnTo>
                    <a:pt x="169" y="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</p:grpSp>
      <p:sp>
        <p:nvSpPr>
          <p:cNvPr id="136235" name="Freeform 2537">
            <a:extLst>
              <a:ext uri="{FF2B5EF4-FFF2-40B4-BE49-F238E27FC236}">
                <a16:creationId xmlns:a16="http://schemas.microsoft.com/office/drawing/2014/main" id="{8081563F-E649-7755-A6D1-3CBF9ADCCC30}"/>
              </a:ext>
            </a:extLst>
          </p:cNvPr>
          <p:cNvSpPr>
            <a:spLocks/>
          </p:cNvSpPr>
          <p:nvPr/>
        </p:nvSpPr>
        <p:spPr bwMode="auto">
          <a:xfrm>
            <a:off x="3915054" y="2118343"/>
            <a:ext cx="2341342" cy="1511294"/>
          </a:xfrm>
          <a:custGeom>
            <a:avLst/>
            <a:gdLst>
              <a:gd name="T0" fmla="*/ 2810 w 4327"/>
              <a:gd name="T1" fmla="*/ 263 h 2793"/>
              <a:gd name="T2" fmla="*/ 2970 w 4327"/>
              <a:gd name="T3" fmla="*/ 420 h 2793"/>
              <a:gd name="T4" fmla="*/ 3103 w 4327"/>
              <a:gd name="T5" fmla="*/ 549 h 2793"/>
              <a:gd name="T6" fmla="*/ 3246 w 4327"/>
              <a:gd name="T7" fmla="*/ 689 h 2793"/>
              <a:gd name="T8" fmla="*/ 3427 w 4327"/>
              <a:gd name="T9" fmla="*/ 866 h 2793"/>
              <a:gd name="T10" fmla="*/ 3598 w 4327"/>
              <a:gd name="T11" fmla="*/ 1035 h 2793"/>
              <a:gd name="T12" fmla="*/ 3707 w 4327"/>
              <a:gd name="T13" fmla="*/ 1143 h 2793"/>
              <a:gd name="T14" fmla="*/ 3735 w 4327"/>
              <a:gd name="T15" fmla="*/ 1284 h 2793"/>
              <a:gd name="T16" fmla="*/ 3765 w 4327"/>
              <a:gd name="T17" fmla="*/ 1388 h 2793"/>
              <a:gd name="T18" fmla="*/ 3821 w 4327"/>
              <a:gd name="T19" fmla="*/ 1495 h 2793"/>
              <a:gd name="T20" fmla="*/ 3916 w 4327"/>
              <a:gd name="T21" fmla="*/ 1585 h 2793"/>
              <a:gd name="T22" fmla="*/ 3944 w 4327"/>
              <a:gd name="T23" fmla="*/ 1669 h 2793"/>
              <a:gd name="T24" fmla="*/ 4015 w 4327"/>
              <a:gd name="T25" fmla="*/ 1814 h 2793"/>
              <a:gd name="T26" fmla="*/ 4045 w 4327"/>
              <a:gd name="T27" fmla="*/ 1970 h 2793"/>
              <a:gd name="T28" fmla="*/ 4140 w 4327"/>
              <a:gd name="T29" fmla="*/ 2025 h 2793"/>
              <a:gd name="T30" fmla="*/ 4271 w 4327"/>
              <a:gd name="T31" fmla="*/ 2107 h 2793"/>
              <a:gd name="T32" fmla="*/ 4288 w 4327"/>
              <a:gd name="T33" fmla="*/ 2241 h 2793"/>
              <a:gd name="T34" fmla="*/ 4154 w 4327"/>
              <a:gd name="T35" fmla="*/ 2364 h 2793"/>
              <a:gd name="T36" fmla="*/ 4065 w 4327"/>
              <a:gd name="T37" fmla="*/ 2420 h 2793"/>
              <a:gd name="T38" fmla="*/ 3977 w 4327"/>
              <a:gd name="T39" fmla="*/ 2477 h 2793"/>
              <a:gd name="T40" fmla="*/ 3817 w 4327"/>
              <a:gd name="T41" fmla="*/ 2494 h 2793"/>
              <a:gd name="T42" fmla="*/ 3592 w 4327"/>
              <a:gd name="T43" fmla="*/ 2496 h 2793"/>
              <a:gd name="T44" fmla="*/ 3329 w 4327"/>
              <a:gd name="T45" fmla="*/ 2494 h 2793"/>
              <a:gd name="T46" fmla="*/ 2931 w 4327"/>
              <a:gd name="T47" fmla="*/ 2509 h 2793"/>
              <a:gd name="T48" fmla="*/ 2567 w 4327"/>
              <a:gd name="T49" fmla="*/ 2558 h 2793"/>
              <a:gd name="T50" fmla="*/ 2334 w 4327"/>
              <a:gd name="T51" fmla="*/ 2558 h 2793"/>
              <a:gd name="T52" fmla="*/ 2010 w 4327"/>
              <a:gd name="T53" fmla="*/ 2561 h 2793"/>
              <a:gd name="T54" fmla="*/ 1771 w 4327"/>
              <a:gd name="T55" fmla="*/ 2562 h 2793"/>
              <a:gd name="T56" fmla="*/ 1435 w 4327"/>
              <a:gd name="T57" fmla="*/ 2562 h 2793"/>
              <a:gd name="T58" fmla="*/ 1259 w 4327"/>
              <a:gd name="T59" fmla="*/ 2561 h 2793"/>
              <a:gd name="T60" fmla="*/ 1030 w 4327"/>
              <a:gd name="T61" fmla="*/ 2585 h 2793"/>
              <a:gd name="T62" fmla="*/ 925 w 4327"/>
              <a:gd name="T63" fmla="*/ 2602 h 2793"/>
              <a:gd name="T64" fmla="*/ 804 w 4327"/>
              <a:gd name="T65" fmla="*/ 2604 h 2793"/>
              <a:gd name="T66" fmla="*/ 637 w 4327"/>
              <a:gd name="T67" fmla="*/ 2582 h 2793"/>
              <a:gd name="T68" fmla="*/ 515 w 4327"/>
              <a:gd name="T69" fmla="*/ 2581 h 2793"/>
              <a:gd name="T70" fmla="*/ 405 w 4327"/>
              <a:gd name="T71" fmla="*/ 2561 h 2793"/>
              <a:gd name="T72" fmla="*/ 288 w 4327"/>
              <a:gd name="T73" fmla="*/ 2573 h 2793"/>
              <a:gd name="T74" fmla="*/ 226 w 4327"/>
              <a:gd name="T75" fmla="*/ 2695 h 2793"/>
              <a:gd name="T76" fmla="*/ 155 w 4327"/>
              <a:gd name="T77" fmla="*/ 2772 h 2793"/>
              <a:gd name="T78" fmla="*/ 50 w 4327"/>
              <a:gd name="T79" fmla="*/ 2708 h 2793"/>
              <a:gd name="T80" fmla="*/ 42 w 4327"/>
              <a:gd name="T81" fmla="*/ 2592 h 2793"/>
              <a:gd name="T82" fmla="*/ 94 w 4327"/>
              <a:gd name="T83" fmla="*/ 2540 h 2793"/>
              <a:gd name="T84" fmla="*/ 139 w 4327"/>
              <a:gd name="T85" fmla="*/ 2405 h 2793"/>
              <a:gd name="T86" fmla="*/ 174 w 4327"/>
              <a:gd name="T87" fmla="*/ 2249 h 2793"/>
              <a:gd name="T88" fmla="*/ 176 w 4327"/>
              <a:gd name="T89" fmla="*/ 2075 h 2793"/>
              <a:gd name="T90" fmla="*/ 168 w 4327"/>
              <a:gd name="T91" fmla="*/ 1951 h 2793"/>
              <a:gd name="T92" fmla="*/ 168 w 4327"/>
              <a:gd name="T93" fmla="*/ 1862 h 2793"/>
              <a:gd name="T94" fmla="*/ 160 w 4327"/>
              <a:gd name="T95" fmla="*/ 1666 h 2793"/>
              <a:gd name="T96" fmla="*/ 160 w 4327"/>
              <a:gd name="T97" fmla="*/ 1512 h 2793"/>
              <a:gd name="T98" fmla="*/ 200 w 4327"/>
              <a:gd name="T99" fmla="*/ 1218 h 2793"/>
              <a:gd name="T100" fmla="*/ 200 w 4327"/>
              <a:gd name="T101" fmla="*/ 1050 h 2793"/>
              <a:gd name="T102" fmla="*/ 202 w 4327"/>
              <a:gd name="T103" fmla="*/ 676 h 2793"/>
              <a:gd name="T104" fmla="*/ 205 w 4327"/>
              <a:gd name="T105" fmla="*/ 401 h 2793"/>
              <a:gd name="T106" fmla="*/ 199 w 4327"/>
              <a:gd name="T107" fmla="*/ 262 h 2793"/>
              <a:gd name="T108" fmla="*/ 199 w 4327"/>
              <a:gd name="T109" fmla="*/ 107 h 2793"/>
              <a:gd name="T110" fmla="*/ 438 w 4327"/>
              <a:gd name="T111" fmla="*/ 19 h 2793"/>
              <a:gd name="T112" fmla="*/ 637 w 4327"/>
              <a:gd name="T113" fmla="*/ 20 h 2793"/>
              <a:gd name="T114" fmla="*/ 890 w 4327"/>
              <a:gd name="T115" fmla="*/ 20 h 2793"/>
              <a:gd name="T116" fmla="*/ 1240 w 4327"/>
              <a:gd name="T117" fmla="*/ 20 h 2793"/>
              <a:gd name="T118" fmla="*/ 1589 w 4327"/>
              <a:gd name="T119" fmla="*/ 22 h 2793"/>
              <a:gd name="T120" fmla="*/ 1866 w 4327"/>
              <a:gd name="T121" fmla="*/ 23 h 2793"/>
              <a:gd name="T122" fmla="*/ 2056 w 4327"/>
              <a:gd name="T123" fmla="*/ 23 h 2793"/>
              <a:gd name="T124" fmla="*/ 2419 w 4327"/>
              <a:gd name="T125" fmla="*/ 23 h 2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27" h="2793">
                <a:moveTo>
                  <a:pt x="2540" y="0"/>
                </a:moveTo>
                <a:lnTo>
                  <a:pt x="2541" y="1"/>
                </a:lnTo>
                <a:lnTo>
                  <a:pt x="2543" y="3"/>
                </a:lnTo>
                <a:lnTo>
                  <a:pt x="2544" y="4"/>
                </a:lnTo>
                <a:lnTo>
                  <a:pt x="2552" y="12"/>
                </a:lnTo>
                <a:lnTo>
                  <a:pt x="2555" y="15"/>
                </a:lnTo>
                <a:lnTo>
                  <a:pt x="2563" y="23"/>
                </a:lnTo>
                <a:lnTo>
                  <a:pt x="2566" y="24"/>
                </a:lnTo>
                <a:lnTo>
                  <a:pt x="2566" y="26"/>
                </a:lnTo>
                <a:lnTo>
                  <a:pt x="2571" y="31"/>
                </a:lnTo>
                <a:lnTo>
                  <a:pt x="2572" y="31"/>
                </a:lnTo>
                <a:lnTo>
                  <a:pt x="2584" y="43"/>
                </a:lnTo>
                <a:lnTo>
                  <a:pt x="2595" y="53"/>
                </a:lnTo>
                <a:lnTo>
                  <a:pt x="2595" y="54"/>
                </a:lnTo>
                <a:lnTo>
                  <a:pt x="2598" y="57"/>
                </a:lnTo>
                <a:lnTo>
                  <a:pt x="2603" y="62"/>
                </a:lnTo>
                <a:lnTo>
                  <a:pt x="2606" y="65"/>
                </a:lnTo>
                <a:lnTo>
                  <a:pt x="2609" y="66"/>
                </a:lnTo>
                <a:lnTo>
                  <a:pt x="2610" y="67"/>
                </a:lnTo>
                <a:lnTo>
                  <a:pt x="2611" y="69"/>
                </a:lnTo>
                <a:lnTo>
                  <a:pt x="2615" y="73"/>
                </a:lnTo>
                <a:lnTo>
                  <a:pt x="2626" y="84"/>
                </a:lnTo>
                <a:lnTo>
                  <a:pt x="2629" y="86"/>
                </a:lnTo>
                <a:lnTo>
                  <a:pt x="2648" y="104"/>
                </a:lnTo>
                <a:lnTo>
                  <a:pt x="2656" y="112"/>
                </a:lnTo>
                <a:lnTo>
                  <a:pt x="2666" y="123"/>
                </a:lnTo>
                <a:lnTo>
                  <a:pt x="2680" y="136"/>
                </a:lnTo>
                <a:lnTo>
                  <a:pt x="2684" y="140"/>
                </a:lnTo>
                <a:lnTo>
                  <a:pt x="2685" y="142"/>
                </a:lnTo>
                <a:lnTo>
                  <a:pt x="2688" y="144"/>
                </a:lnTo>
                <a:lnTo>
                  <a:pt x="2693" y="150"/>
                </a:lnTo>
                <a:lnTo>
                  <a:pt x="2696" y="152"/>
                </a:lnTo>
                <a:lnTo>
                  <a:pt x="2697" y="152"/>
                </a:lnTo>
                <a:lnTo>
                  <a:pt x="2703" y="158"/>
                </a:lnTo>
                <a:lnTo>
                  <a:pt x="2705" y="160"/>
                </a:lnTo>
                <a:lnTo>
                  <a:pt x="2707" y="162"/>
                </a:lnTo>
                <a:lnTo>
                  <a:pt x="2716" y="171"/>
                </a:lnTo>
                <a:lnTo>
                  <a:pt x="2732" y="186"/>
                </a:lnTo>
                <a:lnTo>
                  <a:pt x="2732" y="187"/>
                </a:lnTo>
                <a:lnTo>
                  <a:pt x="2734" y="187"/>
                </a:lnTo>
                <a:lnTo>
                  <a:pt x="2735" y="189"/>
                </a:lnTo>
                <a:lnTo>
                  <a:pt x="2736" y="192"/>
                </a:lnTo>
                <a:lnTo>
                  <a:pt x="2746" y="201"/>
                </a:lnTo>
                <a:lnTo>
                  <a:pt x="2748" y="202"/>
                </a:lnTo>
                <a:lnTo>
                  <a:pt x="2758" y="212"/>
                </a:lnTo>
                <a:lnTo>
                  <a:pt x="2759" y="213"/>
                </a:lnTo>
                <a:lnTo>
                  <a:pt x="2763" y="217"/>
                </a:lnTo>
                <a:lnTo>
                  <a:pt x="2769" y="221"/>
                </a:lnTo>
                <a:lnTo>
                  <a:pt x="2773" y="227"/>
                </a:lnTo>
                <a:lnTo>
                  <a:pt x="2777" y="231"/>
                </a:lnTo>
                <a:lnTo>
                  <a:pt x="2779" y="232"/>
                </a:lnTo>
                <a:lnTo>
                  <a:pt x="2783" y="236"/>
                </a:lnTo>
                <a:lnTo>
                  <a:pt x="2786" y="239"/>
                </a:lnTo>
                <a:lnTo>
                  <a:pt x="2794" y="247"/>
                </a:lnTo>
                <a:lnTo>
                  <a:pt x="2797" y="250"/>
                </a:lnTo>
                <a:lnTo>
                  <a:pt x="2804" y="256"/>
                </a:lnTo>
                <a:lnTo>
                  <a:pt x="2808" y="260"/>
                </a:lnTo>
                <a:lnTo>
                  <a:pt x="2810" y="263"/>
                </a:lnTo>
                <a:lnTo>
                  <a:pt x="2822" y="274"/>
                </a:lnTo>
                <a:lnTo>
                  <a:pt x="2824" y="275"/>
                </a:lnTo>
                <a:lnTo>
                  <a:pt x="2825" y="277"/>
                </a:lnTo>
                <a:lnTo>
                  <a:pt x="2825" y="278"/>
                </a:lnTo>
                <a:lnTo>
                  <a:pt x="2826" y="278"/>
                </a:lnTo>
                <a:lnTo>
                  <a:pt x="2826" y="279"/>
                </a:lnTo>
                <a:lnTo>
                  <a:pt x="2828" y="279"/>
                </a:lnTo>
                <a:lnTo>
                  <a:pt x="2829" y="281"/>
                </a:lnTo>
                <a:lnTo>
                  <a:pt x="2830" y="282"/>
                </a:lnTo>
                <a:lnTo>
                  <a:pt x="2836" y="287"/>
                </a:lnTo>
                <a:lnTo>
                  <a:pt x="2837" y="289"/>
                </a:lnTo>
                <a:lnTo>
                  <a:pt x="2837" y="290"/>
                </a:lnTo>
                <a:lnTo>
                  <a:pt x="2839" y="291"/>
                </a:lnTo>
                <a:lnTo>
                  <a:pt x="2843" y="294"/>
                </a:lnTo>
                <a:lnTo>
                  <a:pt x="2843" y="295"/>
                </a:lnTo>
                <a:lnTo>
                  <a:pt x="2844" y="295"/>
                </a:lnTo>
                <a:lnTo>
                  <a:pt x="2845" y="297"/>
                </a:lnTo>
                <a:lnTo>
                  <a:pt x="2848" y="299"/>
                </a:lnTo>
                <a:lnTo>
                  <a:pt x="2855" y="306"/>
                </a:lnTo>
                <a:lnTo>
                  <a:pt x="2856" y="306"/>
                </a:lnTo>
                <a:lnTo>
                  <a:pt x="2859" y="309"/>
                </a:lnTo>
                <a:lnTo>
                  <a:pt x="2860" y="310"/>
                </a:lnTo>
                <a:lnTo>
                  <a:pt x="2860" y="312"/>
                </a:lnTo>
                <a:lnTo>
                  <a:pt x="2864" y="316"/>
                </a:lnTo>
                <a:lnTo>
                  <a:pt x="2865" y="316"/>
                </a:lnTo>
                <a:lnTo>
                  <a:pt x="2865" y="317"/>
                </a:lnTo>
                <a:lnTo>
                  <a:pt x="2867" y="317"/>
                </a:lnTo>
                <a:lnTo>
                  <a:pt x="2867" y="318"/>
                </a:lnTo>
                <a:lnTo>
                  <a:pt x="2868" y="318"/>
                </a:lnTo>
                <a:lnTo>
                  <a:pt x="2868" y="320"/>
                </a:lnTo>
                <a:lnTo>
                  <a:pt x="2869" y="320"/>
                </a:lnTo>
                <a:lnTo>
                  <a:pt x="2871" y="322"/>
                </a:lnTo>
                <a:lnTo>
                  <a:pt x="2873" y="324"/>
                </a:lnTo>
                <a:lnTo>
                  <a:pt x="2878" y="329"/>
                </a:lnTo>
                <a:lnTo>
                  <a:pt x="2880" y="330"/>
                </a:lnTo>
                <a:lnTo>
                  <a:pt x="2883" y="333"/>
                </a:lnTo>
                <a:lnTo>
                  <a:pt x="2888" y="339"/>
                </a:lnTo>
                <a:lnTo>
                  <a:pt x="2895" y="345"/>
                </a:lnTo>
                <a:lnTo>
                  <a:pt x="2900" y="351"/>
                </a:lnTo>
                <a:lnTo>
                  <a:pt x="2906" y="356"/>
                </a:lnTo>
                <a:lnTo>
                  <a:pt x="2907" y="356"/>
                </a:lnTo>
                <a:lnTo>
                  <a:pt x="2910" y="360"/>
                </a:lnTo>
                <a:lnTo>
                  <a:pt x="2914" y="363"/>
                </a:lnTo>
                <a:lnTo>
                  <a:pt x="2915" y="364"/>
                </a:lnTo>
                <a:lnTo>
                  <a:pt x="2917" y="366"/>
                </a:lnTo>
                <a:lnTo>
                  <a:pt x="2919" y="370"/>
                </a:lnTo>
                <a:lnTo>
                  <a:pt x="2922" y="371"/>
                </a:lnTo>
                <a:lnTo>
                  <a:pt x="2922" y="372"/>
                </a:lnTo>
                <a:lnTo>
                  <a:pt x="2925" y="374"/>
                </a:lnTo>
                <a:lnTo>
                  <a:pt x="2926" y="375"/>
                </a:lnTo>
                <a:lnTo>
                  <a:pt x="2933" y="382"/>
                </a:lnTo>
                <a:lnTo>
                  <a:pt x="2937" y="386"/>
                </a:lnTo>
                <a:lnTo>
                  <a:pt x="2938" y="388"/>
                </a:lnTo>
                <a:lnTo>
                  <a:pt x="2941" y="390"/>
                </a:lnTo>
                <a:lnTo>
                  <a:pt x="2943" y="393"/>
                </a:lnTo>
                <a:lnTo>
                  <a:pt x="2945" y="394"/>
                </a:lnTo>
                <a:lnTo>
                  <a:pt x="2969" y="417"/>
                </a:lnTo>
                <a:lnTo>
                  <a:pt x="2970" y="420"/>
                </a:lnTo>
                <a:lnTo>
                  <a:pt x="2974" y="422"/>
                </a:lnTo>
                <a:lnTo>
                  <a:pt x="2978" y="426"/>
                </a:lnTo>
                <a:lnTo>
                  <a:pt x="2984" y="432"/>
                </a:lnTo>
                <a:lnTo>
                  <a:pt x="2985" y="433"/>
                </a:lnTo>
                <a:lnTo>
                  <a:pt x="2986" y="433"/>
                </a:lnTo>
                <a:lnTo>
                  <a:pt x="2986" y="434"/>
                </a:lnTo>
                <a:lnTo>
                  <a:pt x="2988" y="436"/>
                </a:lnTo>
                <a:lnTo>
                  <a:pt x="2989" y="437"/>
                </a:lnTo>
                <a:lnTo>
                  <a:pt x="2990" y="438"/>
                </a:lnTo>
                <a:lnTo>
                  <a:pt x="2992" y="438"/>
                </a:lnTo>
                <a:lnTo>
                  <a:pt x="2995" y="442"/>
                </a:lnTo>
                <a:lnTo>
                  <a:pt x="2996" y="442"/>
                </a:lnTo>
                <a:lnTo>
                  <a:pt x="2997" y="445"/>
                </a:lnTo>
                <a:lnTo>
                  <a:pt x="3000" y="446"/>
                </a:lnTo>
                <a:lnTo>
                  <a:pt x="3000" y="448"/>
                </a:lnTo>
                <a:lnTo>
                  <a:pt x="3001" y="448"/>
                </a:lnTo>
                <a:lnTo>
                  <a:pt x="3004" y="451"/>
                </a:lnTo>
                <a:lnTo>
                  <a:pt x="3009" y="456"/>
                </a:lnTo>
                <a:lnTo>
                  <a:pt x="3011" y="459"/>
                </a:lnTo>
                <a:lnTo>
                  <a:pt x="3012" y="459"/>
                </a:lnTo>
                <a:lnTo>
                  <a:pt x="3013" y="460"/>
                </a:lnTo>
                <a:lnTo>
                  <a:pt x="3015" y="461"/>
                </a:lnTo>
                <a:lnTo>
                  <a:pt x="3017" y="464"/>
                </a:lnTo>
                <a:lnTo>
                  <a:pt x="3019" y="465"/>
                </a:lnTo>
                <a:lnTo>
                  <a:pt x="3021" y="468"/>
                </a:lnTo>
                <a:lnTo>
                  <a:pt x="3023" y="471"/>
                </a:lnTo>
                <a:lnTo>
                  <a:pt x="3028" y="476"/>
                </a:lnTo>
                <a:lnTo>
                  <a:pt x="3029" y="476"/>
                </a:lnTo>
                <a:lnTo>
                  <a:pt x="3032" y="479"/>
                </a:lnTo>
                <a:lnTo>
                  <a:pt x="3034" y="480"/>
                </a:lnTo>
                <a:lnTo>
                  <a:pt x="3036" y="483"/>
                </a:lnTo>
                <a:lnTo>
                  <a:pt x="3036" y="484"/>
                </a:lnTo>
                <a:lnTo>
                  <a:pt x="3038" y="484"/>
                </a:lnTo>
                <a:lnTo>
                  <a:pt x="3038" y="486"/>
                </a:lnTo>
                <a:lnTo>
                  <a:pt x="3039" y="486"/>
                </a:lnTo>
                <a:lnTo>
                  <a:pt x="3042" y="488"/>
                </a:lnTo>
                <a:lnTo>
                  <a:pt x="3043" y="490"/>
                </a:lnTo>
                <a:lnTo>
                  <a:pt x="3044" y="491"/>
                </a:lnTo>
                <a:lnTo>
                  <a:pt x="3044" y="492"/>
                </a:lnTo>
                <a:lnTo>
                  <a:pt x="3046" y="494"/>
                </a:lnTo>
                <a:lnTo>
                  <a:pt x="3050" y="496"/>
                </a:lnTo>
                <a:lnTo>
                  <a:pt x="3051" y="498"/>
                </a:lnTo>
                <a:lnTo>
                  <a:pt x="3052" y="499"/>
                </a:lnTo>
                <a:lnTo>
                  <a:pt x="3056" y="503"/>
                </a:lnTo>
                <a:lnTo>
                  <a:pt x="3063" y="509"/>
                </a:lnTo>
                <a:lnTo>
                  <a:pt x="3063" y="510"/>
                </a:lnTo>
                <a:lnTo>
                  <a:pt x="3070" y="517"/>
                </a:lnTo>
                <a:lnTo>
                  <a:pt x="3074" y="519"/>
                </a:lnTo>
                <a:lnTo>
                  <a:pt x="3075" y="521"/>
                </a:lnTo>
                <a:lnTo>
                  <a:pt x="3075" y="522"/>
                </a:lnTo>
                <a:lnTo>
                  <a:pt x="3079" y="525"/>
                </a:lnTo>
                <a:lnTo>
                  <a:pt x="3086" y="531"/>
                </a:lnTo>
                <a:lnTo>
                  <a:pt x="3090" y="536"/>
                </a:lnTo>
                <a:lnTo>
                  <a:pt x="3090" y="537"/>
                </a:lnTo>
                <a:lnTo>
                  <a:pt x="3094" y="540"/>
                </a:lnTo>
                <a:lnTo>
                  <a:pt x="3095" y="541"/>
                </a:lnTo>
                <a:lnTo>
                  <a:pt x="3097" y="542"/>
                </a:lnTo>
                <a:lnTo>
                  <a:pt x="3103" y="549"/>
                </a:lnTo>
                <a:lnTo>
                  <a:pt x="3106" y="552"/>
                </a:lnTo>
                <a:lnTo>
                  <a:pt x="3107" y="552"/>
                </a:lnTo>
                <a:lnTo>
                  <a:pt x="3109" y="554"/>
                </a:lnTo>
                <a:lnTo>
                  <a:pt x="3113" y="558"/>
                </a:lnTo>
                <a:lnTo>
                  <a:pt x="3113" y="560"/>
                </a:lnTo>
                <a:lnTo>
                  <a:pt x="3114" y="560"/>
                </a:lnTo>
                <a:lnTo>
                  <a:pt x="3114" y="561"/>
                </a:lnTo>
                <a:lnTo>
                  <a:pt x="3116" y="561"/>
                </a:lnTo>
                <a:lnTo>
                  <a:pt x="3118" y="564"/>
                </a:lnTo>
                <a:lnTo>
                  <a:pt x="3125" y="572"/>
                </a:lnTo>
                <a:lnTo>
                  <a:pt x="3128" y="575"/>
                </a:lnTo>
                <a:lnTo>
                  <a:pt x="3129" y="575"/>
                </a:lnTo>
                <a:lnTo>
                  <a:pt x="3130" y="576"/>
                </a:lnTo>
                <a:lnTo>
                  <a:pt x="3130" y="577"/>
                </a:lnTo>
                <a:lnTo>
                  <a:pt x="3134" y="580"/>
                </a:lnTo>
                <a:lnTo>
                  <a:pt x="3136" y="583"/>
                </a:lnTo>
                <a:lnTo>
                  <a:pt x="3144" y="589"/>
                </a:lnTo>
                <a:lnTo>
                  <a:pt x="3146" y="592"/>
                </a:lnTo>
                <a:lnTo>
                  <a:pt x="3150" y="596"/>
                </a:lnTo>
                <a:lnTo>
                  <a:pt x="3157" y="603"/>
                </a:lnTo>
                <a:lnTo>
                  <a:pt x="3163" y="608"/>
                </a:lnTo>
                <a:lnTo>
                  <a:pt x="3167" y="612"/>
                </a:lnTo>
                <a:lnTo>
                  <a:pt x="3169" y="615"/>
                </a:lnTo>
                <a:lnTo>
                  <a:pt x="3171" y="616"/>
                </a:lnTo>
                <a:lnTo>
                  <a:pt x="3177" y="623"/>
                </a:lnTo>
                <a:lnTo>
                  <a:pt x="3180" y="626"/>
                </a:lnTo>
                <a:lnTo>
                  <a:pt x="3181" y="627"/>
                </a:lnTo>
                <a:lnTo>
                  <a:pt x="3184" y="630"/>
                </a:lnTo>
                <a:lnTo>
                  <a:pt x="3185" y="631"/>
                </a:lnTo>
                <a:lnTo>
                  <a:pt x="3187" y="631"/>
                </a:lnTo>
                <a:lnTo>
                  <a:pt x="3187" y="633"/>
                </a:lnTo>
                <a:lnTo>
                  <a:pt x="3188" y="633"/>
                </a:lnTo>
                <a:lnTo>
                  <a:pt x="3188" y="634"/>
                </a:lnTo>
                <a:lnTo>
                  <a:pt x="3189" y="635"/>
                </a:lnTo>
                <a:lnTo>
                  <a:pt x="3191" y="635"/>
                </a:lnTo>
                <a:lnTo>
                  <a:pt x="3192" y="637"/>
                </a:lnTo>
                <a:lnTo>
                  <a:pt x="3194" y="638"/>
                </a:lnTo>
                <a:lnTo>
                  <a:pt x="3194" y="639"/>
                </a:lnTo>
                <a:lnTo>
                  <a:pt x="3195" y="639"/>
                </a:lnTo>
                <a:lnTo>
                  <a:pt x="3198" y="642"/>
                </a:lnTo>
                <a:lnTo>
                  <a:pt x="3199" y="642"/>
                </a:lnTo>
                <a:lnTo>
                  <a:pt x="3199" y="643"/>
                </a:lnTo>
                <a:lnTo>
                  <a:pt x="3200" y="643"/>
                </a:lnTo>
                <a:lnTo>
                  <a:pt x="3200" y="645"/>
                </a:lnTo>
                <a:lnTo>
                  <a:pt x="3202" y="646"/>
                </a:lnTo>
                <a:lnTo>
                  <a:pt x="3203" y="646"/>
                </a:lnTo>
                <a:lnTo>
                  <a:pt x="3203" y="648"/>
                </a:lnTo>
                <a:lnTo>
                  <a:pt x="3204" y="648"/>
                </a:lnTo>
                <a:lnTo>
                  <a:pt x="3208" y="652"/>
                </a:lnTo>
                <a:lnTo>
                  <a:pt x="3212" y="657"/>
                </a:lnTo>
                <a:lnTo>
                  <a:pt x="3220" y="664"/>
                </a:lnTo>
                <a:lnTo>
                  <a:pt x="3223" y="668"/>
                </a:lnTo>
                <a:lnTo>
                  <a:pt x="3224" y="668"/>
                </a:lnTo>
                <a:lnTo>
                  <a:pt x="3230" y="673"/>
                </a:lnTo>
                <a:lnTo>
                  <a:pt x="3237" y="680"/>
                </a:lnTo>
                <a:lnTo>
                  <a:pt x="3241" y="684"/>
                </a:lnTo>
                <a:lnTo>
                  <a:pt x="3242" y="685"/>
                </a:lnTo>
                <a:lnTo>
                  <a:pt x="3246" y="689"/>
                </a:lnTo>
                <a:lnTo>
                  <a:pt x="3247" y="691"/>
                </a:lnTo>
                <a:lnTo>
                  <a:pt x="3250" y="693"/>
                </a:lnTo>
                <a:lnTo>
                  <a:pt x="3251" y="695"/>
                </a:lnTo>
                <a:lnTo>
                  <a:pt x="3253" y="696"/>
                </a:lnTo>
                <a:lnTo>
                  <a:pt x="3257" y="699"/>
                </a:lnTo>
                <a:lnTo>
                  <a:pt x="3257" y="700"/>
                </a:lnTo>
                <a:lnTo>
                  <a:pt x="3258" y="700"/>
                </a:lnTo>
                <a:lnTo>
                  <a:pt x="3258" y="701"/>
                </a:lnTo>
                <a:lnTo>
                  <a:pt x="3262" y="704"/>
                </a:lnTo>
                <a:lnTo>
                  <a:pt x="3266" y="708"/>
                </a:lnTo>
                <a:lnTo>
                  <a:pt x="3274" y="716"/>
                </a:lnTo>
                <a:lnTo>
                  <a:pt x="3278" y="720"/>
                </a:lnTo>
                <a:lnTo>
                  <a:pt x="3285" y="727"/>
                </a:lnTo>
                <a:lnTo>
                  <a:pt x="3290" y="731"/>
                </a:lnTo>
                <a:lnTo>
                  <a:pt x="3309" y="751"/>
                </a:lnTo>
                <a:lnTo>
                  <a:pt x="3315" y="755"/>
                </a:lnTo>
                <a:lnTo>
                  <a:pt x="3323" y="764"/>
                </a:lnTo>
                <a:lnTo>
                  <a:pt x="3324" y="765"/>
                </a:lnTo>
                <a:lnTo>
                  <a:pt x="3325" y="766"/>
                </a:lnTo>
                <a:lnTo>
                  <a:pt x="3337" y="778"/>
                </a:lnTo>
                <a:lnTo>
                  <a:pt x="3340" y="781"/>
                </a:lnTo>
                <a:lnTo>
                  <a:pt x="3351" y="791"/>
                </a:lnTo>
                <a:lnTo>
                  <a:pt x="3354" y="795"/>
                </a:lnTo>
                <a:lnTo>
                  <a:pt x="3355" y="795"/>
                </a:lnTo>
                <a:lnTo>
                  <a:pt x="3356" y="797"/>
                </a:lnTo>
                <a:lnTo>
                  <a:pt x="3358" y="797"/>
                </a:lnTo>
                <a:lnTo>
                  <a:pt x="3359" y="799"/>
                </a:lnTo>
                <a:lnTo>
                  <a:pt x="3363" y="803"/>
                </a:lnTo>
                <a:lnTo>
                  <a:pt x="3364" y="805"/>
                </a:lnTo>
                <a:lnTo>
                  <a:pt x="3366" y="805"/>
                </a:lnTo>
                <a:lnTo>
                  <a:pt x="3366" y="807"/>
                </a:lnTo>
                <a:lnTo>
                  <a:pt x="3371" y="811"/>
                </a:lnTo>
                <a:lnTo>
                  <a:pt x="3379" y="819"/>
                </a:lnTo>
                <a:lnTo>
                  <a:pt x="3384" y="824"/>
                </a:lnTo>
                <a:lnTo>
                  <a:pt x="3386" y="826"/>
                </a:lnTo>
                <a:lnTo>
                  <a:pt x="3391" y="831"/>
                </a:lnTo>
                <a:lnTo>
                  <a:pt x="3393" y="831"/>
                </a:lnTo>
                <a:lnTo>
                  <a:pt x="3393" y="832"/>
                </a:lnTo>
                <a:lnTo>
                  <a:pt x="3394" y="834"/>
                </a:lnTo>
                <a:lnTo>
                  <a:pt x="3395" y="834"/>
                </a:lnTo>
                <a:lnTo>
                  <a:pt x="3398" y="836"/>
                </a:lnTo>
                <a:lnTo>
                  <a:pt x="3401" y="839"/>
                </a:lnTo>
                <a:lnTo>
                  <a:pt x="3403" y="842"/>
                </a:lnTo>
                <a:lnTo>
                  <a:pt x="3406" y="844"/>
                </a:lnTo>
                <a:lnTo>
                  <a:pt x="3407" y="846"/>
                </a:lnTo>
                <a:lnTo>
                  <a:pt x="3410" y="849"/>
                </a:lnTo>
                <a:lnTo>
                  <a:pt x="3410" y="850"/>
                </a:lnTo>
                <a:lnTo>
                  <a:pt x="3411" y="850"/>
                </a:lnTo>
                <a:lnTo>
                  <a:pt x="3413" y="851"/>
                </a:lnTo>
                <a:lnTo>
                  <a:pt x="3414" y="853"/>
                </a:lnTo>
                <a:lnTo>
                  <a:pt x="3414" y="854"/>
                </a:lnTo>
                <a:lnTo>
                  <a:pt x="3415" y="854"/>
                </a:lnTo>
                <a:lnTo>
                  <a:pt x="3417" y="855"/>
                </a:lnTo>
                <a:lnTo>
                  <a:pt x="3418" y="857"/>
                </a:lnTo>
                <a:lnTo>
                  <a:pt x="3419" y="858"/>
                </a:lnTo>
                <a:lnTo>
                  <a:pt x="3425" y="863"/>
                </a:lnTo>
                <a:lnTo>
                  <a:pt x="3426" y="865"/>
                </a:lnTo>
                <a:lnTo>
                  <a:pt x="3427" y="866"/>
                </a:lnTo>
                <a:lnTo>
                  <a:pt x="3429" y="867"/>
                </a:lnTo>
                <a:lnTo>
                  <a:pt x="3434" y="873"/>
                </a:lnTo>
                <a:lnTo>
                  <a:pt x="3437" y="876"/>
                </a:lnTo>
                <a:lnTo>
                  <a:pt x="3438" y="877"/>
                </a:lnTo>
                <a:lnTo>
                  <a:pt x="3446" y="885"/>
                </a:lnTo>
                <a:lnTo>
                  <a:pt x="3450" y="890"/>
                </a:lnTo>
                <a:lnTo>
                  <a:pt x="3452" y="890"/>
                </a:lnTo>
                <a:lnTo>
                  <a:pt x="3464" y="902"/>
                </a:lnTo>
                <a:lnTo>
                  <a:pt x="3466" y="905"/>
                </a:lnTo>
                <a:lnTo>
                  <a:pt x="3468" y="908"/>
                </a:lnTo>
                <a:lnTo>
                  <a:pt x="3476" y="915"/>
                </a:lnTo>
                <a:lnTo>
                  <a:pt x="3477" y="916"/>
                </a:lnTo>
                <a:lnTo>
                  <a:pt x="3480" y="919"/>
                </a:lnTo>
                <a:lnTo>
                  <a:pt x="3481" y="920"/>
                </a:lnTo>
                <a:lnTo>
                  <a:pt x="3484" y="923"/>
                </a:lnTo>
                <a:lnTo>
                  <a:pt x="3492" y="929"/>
                </a:lnTo>
                <a:lnTo>
                  <a:pt x="3493" y="932"/>
                </a:lnTo>
                <a:lnTo>
                  <a:pt x="3497" y="935"/>
                </a:lnTo>
                <a:lnTo>
                  <a:pt x="3500" y="938"/>
                </a:lnTo>
                <a:lnTo>
                  <a:pt x="3507" y="944"/>
                </a:lnTo>
                <a:lnTo>
                  <a:pt x="3508" y="946"/>
                </a:lnTo>
                <a:lnTo>
                  <a:pt x="3511" y="947"/>
                </a:lnTo>
                <a:lnTo>
                  <a:pt x="3511" y="948"/>
                </a:lnTo>
                <a:lnTo>
                  <a:pt x="3515" y="952"/>
                </a:lnTo>
                <a:lnTo>
                  <a:pt x="3516" y="954"/>
                </a:lnTo>
                <a:lnTo>
                  <a:pt x="3518" y="954"/>
                </a:lnTo>
                <a:lnTo>
                  <a:pt x="3522" y="958"/>
                </a:lnTo>
                <a:lnTo>
                  <a:pt x="3523" y="960"/>
                </a:lnTo>
                <a:lnTo>
                  <a:pt x="3526" y="962"/>
                </a:lnTo>
                <a:lnTo>
                  <a:pt x="3527" y="963"/>
                </a:lnTo>
                <a:lnTo>
                  <a:pt x="3530" y="967"/>
                </a:lnTo>
                <a:lnTo>
                  <a:pt x="3531" y="967"/>
                </a:lnTo>
                <a:lnTo>
                  <a:pt x="3532" y="969"/>
                </a:lnTo>
                <a:lnTo>
                  <a:pt x="3534" y="970"/>
                </a:lnTo>
                <a:lnTo>
                  <a:pt x="3535" y="971"/>
                </a:lnTo>
                <a:lnTo>
                  <a:pt x="3538" y="974"/>
                </a:lnTo>
                <a:lnTo>
                  <a:pt x="3542" y="979"/>
                </a:lnTo>
                <a:lnTo>
                  <a:pt x="3547" y="983"/>
                </a:lnTo>
                <a:lnTo>
                  <a:pt x="3548" y="985"/>
                </a:lnTo>
                <a:lnTo>
                  <a:pt x="3550" y="986"/>
                </a:lnTo>
                <a:lnTo>
                  <a:pt x="3553" y="989"/>
                </a:lnTo>
                <a:lnTo>
                  <a:pt x="3554" y="990"/>
                </a:lnTo>
                <a:lnTo>
                  <a:pt x="3557" y="993"/>
                </a:lnTo>
                <a:lnTo>
                  <a:pt x="3558" y="994"/>
                </a:lnTo>
                <a:lnTo>
                  <a:pt x="3562" y="998"/>
                </a:lnTo>
                <a:lnTo>
                  <a:pt x="3563" y="1000"/>
                </a:lnTo>
                <a:lnTo>
                  <a:pt x="3567" y="1004"/>
                </a:lnTo>
                <a:lnTo>
                  <a:pt x="3570" y="1006"/>
                </a:lnTo>
                <a:lnTo>
                  <a:pt x="3571" y="1006"/>
                </a:lnTo>
                <a:lnTo>
                  <a:pt x="3571" y="1008"/>
                </a:lnTo>
                <a:lnTo>
                  <a:pt x="3573" y="1008"/>
                </a:lnTo>
                <a:lnTo>
                  <a:pt x="3573" y="1009"/>
                </a:lnTo>
                <a:lnTo>
                  <a:pt x="3575" y="1012"/>
                </a:lnTo>
                <a:lnTo>
                  <a:pt x="3579" y="1016"/>
                </a:lnTo>
                <a:lnTo>
                  <a:pt x="3585" y="1020"/>
                </a:lnTo>
                <a:lnTo>
                  <a:pt x="3587" y="1024"/>
                </a:lnTo>
                <a:lnTo>
                  <a:pt x="3590" y="1027"/>
                </a:lnTo>
                <a:lnTo>
                  <a:pt x="3598" y="1035"/>
                </a:lnTo>
                <a:lnTo>
                  <a:pt x="3600" y="1035"/>
                </a:lnTo>
                <a:lnTo>
                  <a:pt x="3601" y="1037"/>
                </a:lnTo>
                <a:lnTo>
                  <a:pt x="3602" y="1037"/>
                </a:lnTo>
                <a:lnTo>
                  <a:pt x="3602" y="1039"/>
                </a:lnTo>
                <a:lnTo>
                  <a:pt x="3604" y="1040"/>
                </a:lnTo>
                <a:lnTo>
                  <a:pt x="3605" y="1040"/>
                </a:lnTo>
                <a:lnTo>
                  <a:pt x="3606" y="1041"/>
                </a:lnTo>
                <a:lnTo>
                  <a:pt x="3610" y="1047"/>
                </a:lnTo>
                <a:lnTo>
                  <a:pt x="3612" y="1048"/>
                </a:lnTo>
                <a:lnTo>
                  <a:pt x="3613" y="1048"/>
                </a:lnTo>
                <a:lnTo>
                  <a:pt x="3614" y="1051"/>
                </a:lnTo>
                <a:lnTo>
                  <a:pt x="3616" y="1051"/>
                </a:lnTo>
                <a:lnTo>
                  <a:pt x="3616" y="1052"/>
                </a:lnTo>
                <a:lnTo>
                  <a:pt x="3617" y="1054"/>
                </a:lnTo>
                <a:lnTo>
                  <a:pt x="3618" y="1055"/>
                </a:lnTo>
                <a:lnTo>
                  <a:pt x="3620" y="1056"/>
                </a:lnTo>
                <a:lnTo>
                  <a:pt x="3622" y="1058"/>
                </a:lnTo>
                <a:lnTo>
                  <a:pt x="3624" y="1059"/>
                </a:lnTo>
                <a:lnTo>
                  <a:pt x="3624" y="1060"/>
                </a:lnTo>
                <a:lnTo>
                  <a:pt x="3626" y="1062"/>
                </a:lnTo>
                <a:lnTo>
                  <a:pt x="3626" y="1063"/>
                </a:lnTo>
                <a:lnTo>
                  <a:pt x="3628" y="1064"/>
                </a:lnTo>
                <a:lnTo>
                  <a:pt x="3630" y="1067"/>
                </a:lnTo>
                <a:lnTo>
                  <a:pt x="3636" y="1072"/>
                </a:lnTo>
                <a:lnTo>
                  <a:pt x="3639" y="1075"/>
                </a:lnTo>
                <a:lnTo>
                  <a:pt x="3640" y="1077"/>
                </a:lnTo>
                <a:lnTo>
                  <a:pt x="3641" y="1078"/>
                </a:lnTo>
                <a:lnTo>
                  <a:pt x="3643" y="1079"/>
                </a:lnTo>
                <a:lnTo>
                  <a:pt x="3644" y="1079"/>
                </a:lnTo>
                <a:lnTo>
                  <a:pt x="3647" y="1082"/>
                </a:lnTo>
                <a:lnTo>
                  <a:pt x="3647" y="1083"/>
                </a:lnTo>
                <a:lnTo>
                  <a:pt x="3648" y="1083"/>
                </a:lnTo>
                <a:lnTo>
                  <a:pt x="3648" y="1085"/>
                </a:lnTo>
                <a:lnTo>
                  <a:pt x="3649" y="1085"/>
                </a:lnTo>
                <a:lnTo>
                  <a:pt x="3653" y="1090"/>
                </a:lnTo>
                <a:lnTo>
                  <a:pt x="3661" y="1098"/>
                </a:lnTo>
                <a:lnTo>
                  <a:pt x="3664" y="1101"/>
                </a:lnTo>
                <a:lnTo>
                  <a:pt x="3668" y="1105"/>
                </a:lnTo>
                <a:lnTo>
                  <a:pt x="3674" y="1110"/>
                </a:lnTo>
                <a:lnTo>
                  <a:pt x="3675" y="1110"/>
                </a:lnTo>
                <a:lnTo>
                  <a:pt x="3676" y="1112"/>
                </a:lnTo>
                <a:lnTo>
                  <a:pt x="3676" y="1113"/>
                </a:lnTo>
                <a:lnTo>
                  <a:pt x="3678" y="1113"/>
                </a:lnTo>
                <a:lnTo>
                  <a:pt x="3679" y="1114"/>
                </a:lnTo>
                <a:lnTo>
                  <a:pt x="3680" y="1116"/>
                </a:lnTo>
                <a:lnTo>
                  <a:pt x="3682" y="1117"/>
                </a:lnTo>
                <a:lnTo>
                  <a:pt x="3683" y="1118"/>
                </a:lnTo>
                <a:lnTo>
                  <a:pt x="3686" y="1121"/>
                </a:lnTo>
                <a:lnTo>
                  <a:pt x="3686" y="1122"/>
                </a:lnTo>
                <a:lnTo>
                  <a:pt x="3688" y="1124"/>
                </a:lnTo>
                <a:lnTo>
                  <a:pt x="3692" y="1128"/>
                </a:lnTo>
                <a:lnTo>
                  <a:pt x="3694" y="1129"/>
                </a:lnTo>
                <a:lnTo>
                  <a:pt x="3695" y="1130"/>
                </a:lnTo>
                <a:lnTo>
                  <a:pt x="3699" y="1135"/>
                </a:lnTo>
                <a:lnTo>
                  <a:pt x="3700" y="1136"/>
                </a:lnTo>
                <a:lnTo>
                  <a:pt x="3702" y="1137"/>
                </a:lnTo>
                <a:lnTo>
                  <a:pt x="3706" y="1141"/>
                </a:lnTo>
                <a:lnTo>
                  <a:pt x="3707" y="1143"/>
                </a:lnTo>
                <a:lnTo>
                  <a:pt x="3707" y="1144"/>
                </a:lnTo>
                <a:lnTo>
                  <a:pt x="3708" y="1144"/>
                </a:lnTo>
                <a:lnTo>
                  <a:pt x="3711" y="1147"/>
                </a:lnTo>
                <a:lnTo>
                  <a:pt x="3711" y="1148"/>
                </a:lnTo>
                <a:lnTo>
                  <a:pt x="3714" y="1149"/>
                </a:lnTo>
                <a:lnTo>
                  <a:pt x="3721" y="1157"/>
                </a:lnTo>
                <a:lnTo>
                  <a:pt x="3723" y="1159"/>
                </a:lnTo>
                <a:lnTo>
                  <a:pt x="3723" y="1160"/>
                </a:lnTo>
                <a:lnTo>
                  <a:pt x="3725" y="1160"/>
                </a:lnTo>
                <a:lnTo>
                  <a:pt x="3726" y="1162"/>
                </a:lnTo>
                <a:lnTo>
                  <a:pt x="3733" y="1168"/>
                </a:lnTo>
                <a:lnTo>
                  <a:pt x="3734" y="1170"/>
                </a:lnTo>
                <a:lnTo>
                  <a:pt x="3734" y="1171"/>
                </a:lnTo>
                <a:lnTo>
                  <a:pt x="3735" y="1171"/>
                </a:lnTo>
                <a:lnTo>
                  <a:pt x="3737" y="1174"/>
                </a:lnTo>
                <a:lnTo>
                  <a:pt x="3738" y="1176"/>
                </a:lnTo>
                <a:lnTo>
                  <a:pt x="3739" y="1182"/>
                </a:lnTo>
                <a:lnTo>
                  <a:pt x="3741" y="1186"/>
                </a:lnTo>
                <a:lnTo>
                  <a:pt x="3741" y="1190"/>
                </a:lnTo>
                <a:lnTo>
                  <a:pt x="3741" y="1194"/>
                </a:lnTo>
                <a:lnTo>
                  <a:pt x="3741" y="1198"/>
                </a:lnTo>
                <a:lnTo>
                  <a:pt x="3739" y="1201"/>
                </a:lnTo>
                <a:lnTo>
                  <a:pt x="3739" y="1202"/>
                </a:lnTo>
                <a:lnTo>
                  <a:pt x="3739" y="1205"/>
                </a:lnTo>
                <a:lnTo>
                  <a:pt x="3738" y="1206"/>
                </a:lnTo>
                <a:lnTo>
                  <a:pt x="3737" y="1210"/>
                </a:lnTo>
                <a:lnTo>
                  <a:pt x="3735" y="1214"/>
                </a:lnTo>
                <a:lnTo>
                  <a:pt x="3734" y="1218"/>
                </a:lnTo>
                <a:lnTo>
                  <a:pt x="3734" y="1220"/>
                </a:lnTo>
                <a:lnTo>
                  <a:pt x="3734" y="1221"/>
                </a:lnTo>
                <a:lnTo>
                  <a:pt x="3734" y="1224"/>
                </a:lnTo>
                <a:lnTo>
                  <a:pt x="3734" y="1225"/>
                </a:lnTo>
                <a:lnTo>
                  <a:pt x="3734" y="1226"/>
                </a:lnTo>
                <a:lnTo>
                  <a:pt x="3734" y="1228"/>
                </a:lnTo>
                <a:lnTo>
                  <a:pt x="3734" y="1229"/>
                </a:lnTo>
                <a:lnTo>
                  <a:pt x="3734" y="1233"/>
                </a:lnTo>
                <a:lnTo>
                  <a:pt x="3734" y="1236"/>
                </a:lnTo>
                <a:lnTo>
                  <a:pt x="3735" y="1237"/>
                </a:lnTo>
                <a:lnTo>
                  <a:pt x="3737" y="1241"/>
                </a:lnTo>
                <a:lnTo>
                  <a:pt x="3738" y="1244"/>
                </a:lnTo>
                <a:lnTo>
                  <a:pt x="3739" y="1252"/>
                </a:lnTo>
                <a:lnTo>
                  <a:pt x="3739" y="1253"/>
                </a:lnTo>
                <a:lnTo>
                  <a:pt x="3739" y="1256"/>
                </a:lnTo>
                <a:lnTo>
                  <a:pt x="3739" y="1261"/>
                </a:lnTo>
                <a:lnTo>
                  <a:pt x="3739" y="1263"/>
                </a:lnTo>
                <a:lnTo>
                  <a:pt x="3739" y="1264"/>
                </a:lnTo>
                <a:lnTo>
                  <a:pt x="3739" y="1267"/>
                </a:lnTo>
                <a:lnTo>
                  <a:pt x="3738" y="1268"/>
                </a:lnTo>
                <a:lnTo>
                  <a:pt x="3738" y="1269"/>
                </a:lnTo>
                <a:lnTo>
                  <a:pt x="3738" y="1271"/>
                </a:lnTo>
                <a:lnTo>
                  <a:pt x="3738" y="1272"/>
                </a:lnTo>
                <a:lnTo>
                  <a:pt x="3737" y="1273"/>
                </a:lnTo>
                <a:lnTo>
                  <a:pt x="3737" y="1276"/>
                </a:lnTo>
                <a:lnTo>
                  <a:pt x="3737" y="1278"/>
                </a:lnTo>
                <a:lnTo>
                  <a:pt x="3737" y="1279"/>
                </a:lnTo>
                <a:lnTo>
                  <a:pt x="3735" y="1282"/>
                </a:lnTo>
                <a:lnTo>
                  <a:pt x="3735" y="1283"/>
                </a:lnTo>
                <a:lnTo>
                  <a:pt x="3735" y="1284"/>
                </a:lnTo>
                <a:lnTo>
                  <a:pt x="3735" y="1286"/>
                </a:lnTo>
                <a:lnTo>
                  <a:pt x="3735" y="1287"/>
                </a:lnTo>
                <a:lnTo>
                  <a:pt x="3735" y="1288"/>
                </a:lnTo>
                <a:lnTo>
                  <a:pt x="3737" y="1288"/>
                </a:lnTo>
                <a:lnTo>
                  <a:pt x="3737" y="1291"/>
                </a:lnTo>
                <a:lnTo>
                  <a:pt x="3738" y="1295"/>
                </a:lnTo>
                <a:lnTo>
                  <a:pt x="3738" y="1299"/>
                </a:lnTo>
                <a:lnTo>
                  <a:pt x="3739" y="1300"/>
                </a:lnTo>
                <a:lnTo>
                  <a:pt x="3739" y="1302"/>
                </a:lnTo>
                <a:lnTo>
                  <a:pt x="3738" y="1305"/>
                </a:lnTo>
                <a:lnTo>
                  <a:pt x="3738" y="1307"/>
                </a:lnTo>
                <a:lnTo>
                  <a:pt x="3738" y="1313"/>
                </a:lnTo>
                <a:lnTo>
                  <a:pt x="3737" y="1313"/>
                </a:lnTo>
                <a:lnTo>
                  <a:pt x="3737" y="1315"/>
                </a:lnTo>
                <a:lnTo>
                  <a:pt x="3735" y="1317"/>
                </a:lnTo>
                <a:lnTo>
                  <a:pt x="3734" y="1321"/>
                </a:lnTo>
                <a:lnTo>
                  <a:pt x="3734" y="1322"/>
                </a:lnTo>
                <a:lnTo>
                  <a:pt x="3733" y="1325"/>
                </a:lnTo>
                <a:lnTo>
                  <a:pt x="3733" y="1326"/>
                </a:lnTo>
                <a:lnTo>
                  <a:pt x="3733" y="1329"/>
                </a:lnTo>
                <a:lnTo>
                  <a:pt x="3733" y="1330"/>
                </a:lnTo>
                <a:lnTo>
                  <a:pt x="3731" y="1333"/>
                </a:lnTo>
                <a:lnTo>
                  <a:pt x="3731" y="1334"/>
                </a:lnTo>
                <a:lnTo>
                  <a:pt x="3731" y="1338"/>
                </a:lnTo>
                <a:lnTo>
                  <a:pt x="3731" y="1341"/>
                </a:lnTo>
                <a:lnTo>
                  <a:pt x="3733" y="1342"/>
                </a:lnTo>
                <a:lnTo>
                  <a:pt x="3733" y="1344"/>
                </a:lnTo>
                <a:lnTo>
                  <a:pt x="3733" y="1346"/>
                </a:lnTo>
                <a:lnTo>
                  <a:pt x="3733" y="1352"/>
                </a:lnTo>
                <a:lnTo>
                  <a:pt x="3734" y="1354"/>
                </a:lnTo>
                <a:lnTo>
                  <a:pt x="3734" y="1357"/>
                </a:lnTo>
                <a:lnTo>
                  <a:pt x="3735" y="1360"/>
                </a:lnTo>
                <a:lnTo>
                  <a:pt x="3735" y="1361"/>
                </a:lnTo>
                <a:lnTo>
                  <a:pt x="3737" y="1364"/>
                </a:lnTo>
                <a:lnTo>
                  <a:pt x="3738" y="1365"/>
                </a:lnTo>
                <a:lnTo>
                  <a:pt x="3739" y="1367"/>
                </a:lnTo>
                <a:lnTo>
                  <a:pt x="3739" y="1368"/>
                </a:lnTo>
                <a:lnTo>
                  <a:pt x="3741" y="1368"/>
                </a:lnTo>
                <a:lnTo>
                  <a:pt x="3741" y="1371"/>
                </a:lnTo>
                <a:lnTo>
                  <a:pt x="3742" y="1371"/>
                </a:lnTo>
                <a:lnTo>
                  <a:pt x="3742" y="1372"/>
                </a:lnTo>
                <a:lnTo>
                  <a:pt x="3743" y="1372"/>
                </a:lnTo>
                <a:lnTo>
                  <a:pt x="3743" y="1373"/>
                </a:lnTo>
                <a:lnTo>
                  <a:pt x="3745" y="1373"/>
                </a:lnTo>
                <a:lnTo>
                  <a:pt x="3745" y="1375"/>
                </a:lnTo>
                <a:lnTo>
                  <a:pt x="3746" y="1376"/>
                </a:lnTo>
                <a:lnTo>
                  <a:pt x="3749" y="1379"/>
                </a:lnTo>
                <a:lnTo>
                  <a:pt x="3752" y="1380"/>
                </a:lnTo>
                <a:lnTo>
                  <a:pt x="3753" y="1381"/>
                </a:lnTo>
                <a:lnTo>
                  <a:pt x="3754" y="1381"/>
                </a:lnTo>
                <a:lnTo>
                  <a:pt x="3756" y="1383"/>
                </a:lnTo>
                <a:lnTo>
                  <a:pt x="3758" y="1384"/>
                </a:lnTo>
                <a:lnTo>
                  <a:pt x="3760" y="1384"/>
                </a:lnTo>
                <a:lnTo>
                  <a:pt x="3760" y="1385"/>
                </a:lnTo>
                <a:lnTo>
                  <a:pt x="3762" y="1387"/>
                </a:lnTo>
                <a:lnTo>
                  <a:pt x="3764" y="1387"/>
                </a:lnTo>
                <a:lnTo>
                  <a:pt x="3764" y="1388"/>
                </a:lnTo>
                <a:lnTo>
                  <a:pt x="3765" y="1388"/>
                </a:lnTo>
                <a:lnTo>
                  <a:pt x="3766" y="1388"/>
                </a:lnTo>
                <a:lnTo>
                  <a:pt x="3768" y="1390"/>
                </a:lnTo>
                <a:lnTo>
                  <a:pt x="3770" y="1391"/>
                </a:lnTo>
                <a:lnTo>
                  <a:pt x="3772" y="1392"/>
                </a:lnTo>
                <a:lnTo>
                  <a:pt x="3773" y="1392"/>
                </a:lnTo>
                <a:lnTo>
                  <a:pt x="3774" y="1394"/>
                </a:lnTo>
                <a:lnTo>
                  <a:pt x="3776" y="1395"/>
                </a:lnTo>
                <a:lnTo>
                  <a:pt x="3776" y="1396"/>
                </a:lnTo>
                <a:lnTo>
                  <a:pt x="3777" y="1396"/>
                </a:lnTo>
                <a:lnTo>
                  <a:pt x="3780" y="1399"/>
                </a:lnTo>
                <a:lnTo>
                  <a:pt x="3781" y="1400"/>
                </a:lnTo>
                <a:lnTo>
                  <a:pt x="3782" y="1402"/>
                </a:lnTo>
                <a:lnTo>
                  <a:pt x="3784" y="1403"/>
                </a:lnTo>
                <a:lnTo>
                  <a:pt x="3785" y="1403"/>
                </a:lnTo>
                <a:lnTo>
                  <a:pt x="3786" y="1406"/>
                </a:lnTo>
                <a:lnTo>
                  <a:pt x="3788" y="1407"/>
                </a:lnTo>
                <a:lnTo>
                  <a:pt x="3789" y="1410"/>
                </a:lnTo>
                <a:lnTo>
                  <a:pt x="3790" y="1411"/>
                </a:lnTo>
                <a:lnTo>
                  <a:pt x="3792" y="1414"/>
                </a:lnTo>
                <a:lnTo>
                  <a:pt x="3793" y="1416"/>
                </a:lnTo>
                <a:lnTo>
                  <a:pt x="3795" y="1419"/>
                </a:lnTo>
                <a:lnTo>
                  <a:pt x="3795" y="1421"/>
                </a:lnTo>
                <a:lnTo>
                  <a:pt x="3796" y="1422"/>
                </a:lnTo>
                <a:lnTo>
                  <a:pt x="3797" y="1425"/>
                </a:lnTo>
                <a:lnTo>
                  <a:pt x="3799" y="1427"/>
                </a:lnTo>
                <a:lnTo>
                  <a:pt x="3800" y="1431"/>
                </a:lnTo>
                <a:lnTo>
                  <a:pt x="3801" y="1435"/>
                </a:lnTo>
                <a:lnTo>
                  <a:pt x="3801" y="1437"/>
                </a:lnTo>
                <a:lnTo>
                  <a:pt x="3801" y="1438"/>
                </a:lnTo>
                <a:lnTo>
                  <a:pt x="3803" y="1438"/>
                </a:lnTo>
                <a:lnTo>
                  <a:pt x="3803" y="1439"/>
                </a:lnTo>
                <a:lnTo>
                  <a:pt x="3803" y="1442"/>
                </a:lnTo>
                <a:lnTo>
                  <a:pt x="3804" y="1445"/>
                </a:lnTo>
                <a:lnTo>
                  <a:pt x="3804" y="1448"/>
                </a:lnTo>
                <a:lnTo>
                  <a:pt x="3804" y="1450"/>
                </a:lnTo>
                <a:lnTo>
                  <a:pt x="3805" y="1450"/>
                </a:lnTo>
                <a:lnTo>
                  <a:pt x="3805" y="1452"/>
                </a:lnTo>
                <a:lnTo>
                  <a:pt x="3805" y="1454"/>
                </a:lnTo>
                <a:lnTo>
                  <a:pt x="3805" y="1456"/>
                </a:lnTo>
                <a:lnTo>
                  <a:pt x="3805" y="1457"/>
                </a:lnTo>
                <a:lnTo>
                  <a:pt x="3807" y="1461"/>
                </a:lnTo>
                <a:lnTo>
                  <a:pt x="3807" y="1464"/>
                </a:lnTo>
                <a:lnTo>
                  <a:pt x="3808" y="1468"/>
                </a:lnTo>
                <a:lnTo>
                  <a:pt x="3809" y="1470"/>
                </a:lnTo>
                <a:lnTo>
                  <a:pt x="3809" y="1472"/>
                </a:lnTo>
                <a:lnTo>
                  <a:pt x="3811" y="1475"/>
                </a:lnTo>
                <a:lnTo>
                  <a:pt x="3813" y="1477"/>
                </a:lnTo>
                <a:lnTo>
                  <a:pt x="3815" y="1480"/>
                </a:lnTo>
                <a:lnTo>
                  <a:pt x="3816" y="1481"/>
                </a:lnTo>
                <a:lnTo>
                  <a:pt x="3816" y="1483"/>
                </a:lnTo>
                <a:lnTo>
                  <a:pt x="3816" y="1484"/>
                </a:lnTo>
                <a:lnTo>
                  <a:pt x="3816" y="1485"/>
                </a:lnTo>
                <a:lnTo>
                  <a:pt x="3817" y="1487"/>
                </a:lnTo>
                <a:lnTo>
                  <a:pt x="3819" y="1489"/>
                </a:lnTo>
                <a:lnTo>
                  <a:pt x="3819" y="1491"/>
                </a:lnTo>
                <a:lnTo>
                  <a:pt x="3820" y="1492"/>
                </a:lnTo>
                <a:lnTo>
                  <a:pt x="3820" y="1493"/>
                </a:lnTo>
                <a:lnTo>
                  <a:pt x="3821" y="1495"/>
                </a:lnTo>
                <a:lnTo>
                  <a:pt x="3821" y="1496"/>
                </a:lnTo>
                <a:lnTo>
                  <a:pt x="3824" y="1500"/>
                </a:lnTo>
                <a:lnTo>
                  <a:pt x="3825" y="1503"/>
                </a:lnTo>
                <a:lnTo>
                  <a:pt x="3828" y="1507"/>
                </a:lnTo>
                <a:lnTo>
                  <a:pt x="3831" y="1510"/>
                </a:lnTo>
                <a:lnTo>
                  <a:pt x="3832" y="1511"/>
                </a:lnTo>
                <a:lnTo>
                  <a:pt x="3834" y="1512"/>
                </a:lnTo>
                <a:lnTo>
                  <a:pt x="3835" y="1514"/>
                </a:lnTo>
                <a:lnTo>
                  <a:pt x="3838" y="1518"/>
                </a:lnTo>
                <a:lnTo>
                  <a:pt x="3842" y="1520"/>
                </a:lnTo>
                <a:lnTo>
                  <a:pt x="3846" y="1524"/>
                </a:lnTo>
                <a:lnTo>
                  <a:pt x="3851" y="1528"/>
                </a:lnTo>
                <a:lnTo>
                  <a:pt x="3852" y="1530"/>
                </a:lnTo>
                <a:lnTo>
                  <a:pt x="3854" y="1530"/>
                </a:lnTo>
                <a:lnTo>
                  <a:pt x="3855" y="1531"/>
                </a:lnTo>
                <a:lnTo>
                  <a:pt x="3856" y="1533"/>
                </a:lnTo>
                <a:lnTo>
                  <a:pt x="3858" y="1533"/>
                </a:lnTo>
                <a:lnTo>
                  <a:pt x="3859" y="1534"/>
                </a:lnTo>
                <a:lnTo>
                  <a:pt x="3860" y="1535"/>
                </a:lnTo>
                <a:lnTo>
                  <a:pt x="3862" y="1537"/>
                </a:lnTo>
                <a:lnTo>
                  <a:pt x="3863" y="1538"/>
                </a:lnTo>
                <a:lnTo>
                  <a:pt x="3864" y="1542"/>
                </a:lnTo>
                <a:lnTo>
                  <a:pt x="3866" y="1543"/>
                </a:lnTo>
                <a:lnTo>
                  <a:pt x="3867" y="1545"/>
                </a:lnTo>
                <a:lnTo>
                  <a:pt x="3868" y="1547"/>
                </a:lnTo>
                <a:lnTo>
                  <a:pt x="3870" y="1549"/>
                </a:lnTo>
                <a:lnTo>
                  <a:pt x="3871" y="1551"/>
                </a:lnTo>
                <a:lnTo>
                  <a:pt x="3874" y="1553"/>
                </a:lnTo>
                <a:lnTo>
                  <a:pt x="3874" y="1554"/>
                </a:lnTo>
                <a:lnTo>
                  <a:pt x="3877" y="1555"/>
                </a:lnTo>
                <a:lnTo>
                  <a:pt x="3878" y="1557"/>
                </a:lnTo>
                <a:lnTo>
                  <a:pt x="3881" y="1558"/>
                </a:lnTo>
                <a:lnTo>
                  <a:pt x="3883" y="1558"/>
                </a:lnTo>
                <a:lnTo>
                  <a:pt x="3886" y="1559"/>
                </a:lnTo>
                <a:lnTo>
                  <a:pt x="3887" y="1561"/>
                </a:lnTo>
                <a:lnTo>
                  <a:pt x="3889" y="1561"/>
                </a:lnTo>
                <a:lnTo>
                  <a:pt x="3891" y="1562"/>
                </a:lnTo>
                <a:lnTo>
                  <a:pt x="3893" y="1564"/>
                </a:lnTo>
                <a:lnTo>
                  <a:pt x="3894" y="1564"/>
                </a:lnTo>
                <a:lnTo>
                  <a:pt x="3895" y="1565"/>
                </a:lnTo>
                <a:lnTo>
                  <a:pt x="3897" y="1565"/>
                </a:lnTo>
                <a:lnTo>
                  <a:pt x="3898" y="1566"/>
                </a:lnTo>
                <a:lnTo>
                  <a:pt x="3899" y="1568"/>
                </a:lnTo>
                <a:lnTo>
                  <a:pt x="3901" y="1569"/>
                </a:lnTo>
                <a:lnTo>
                  <a:pt x="3902" y="1569"/>
                </a:lnTo>
                <a:lnTo>
                  <a:pt x="3903" y="1570"/>
                </a:lnTo>
                <a:lnTo>
                  <a:pt x="3903" y="1572"/>
                </a:lnTo>
                <a:lnTo>
                  <a:pt x="3905" y="1577"/>
                </a:lnTo>
                <a:lnTo>
                  <a:pt x="3906" y="1577"/>
                </a:lnTo>
                <a:lnTo>
                  <a:pt x="3906" y="1578"/>
                </a:lnTo>
                <a:lnTo>
                  <a:pt x="3906" y="1580"/>
                </a:lnTo>
                <a:lnTo>
                  <a:pt x="3907" y="1581"/>
                </a:lnTo>
                <a:lnTo>
                  <a:pt x="3907" y="1582"/>
                </a:lnTo>
                <a:lnTo>
                  <a:pt x="3909" y="1582"/>
                </a:lnTo>
                <a:lnTo>
                  <a:pt x="3910" y="1584"/>
                </a:lnTo>
                <a:lnTo>
                  <a:pt x="3913" y="1585"/>
                </a:lnTo>
                <a:lnTo>
                  <a:pt x="3914" y="1585"/>
                </a:lnTo>
                <a:lnTo>
                  <a:pt x="3916" y="1585"/>
                </a:lnTo>
                <a:lnTo>
                  <a:pt x="3918" y="1585"/>
                </a:lnTo>
                <a:lnTo>
                  <a:pt x="3920" y="1585"/>
                </a:lnTo>
                <a:lnTo>
                  <a:pt x="3921" y="1585"/>
                </a:lnTo>
                <a:lnTo>
                  <a:pt x="3922" y="1585"/>
                </a:lnTo>
                <a:lnTo>
                  <a:pt x="3924" y="1586"/>
                </a:lnTo>
                <a:lnTo>
                  <a:pt x="3925" y="1586"/>
                </a:lnTo>
                <a:lnTo>
                  <a:pt x="3926" y="1586"/>
                </a:lnTo>
                <a:lnTo>
                  <a:pt x="3926" y="1588"/>
                </a:lnTo>
                <a:lnTo>
                  <a:pt x="3928" y="1588"/>
                </a:lnTo>
                <a:lnTo>
                  <a:pt x="3928" y="1589"/>
                </a:lnTo>
                <a:lnTo>
                  <a:pt x="3929" y="1592"/>
                </a:lnTo>
                <a:lnTo>
                  <a:pt x="3929" y="1593"/>
                </a:lnTo>
                <a:lnTo>
                  <a:pt x="3930" y="1595"/>
                </a:lnTo>
                <a:lnTo>
                  <a:pt x="3930" y="1597"/>
                </a:lnTo>
                <a:lnTo>
                  <a:pt x="3930" y="1600"/>
                </a:lnTo>
                <a:lnTo>
                  <a:pt x="3930" y="1601"/>
                </a:lnTo>
                <a:lnTo>
                  <a:pt x="3930" y="1604"/>
                </a:lnTo>
                <a:lnTo>
                  <a:pt x="3930" y="1605"/>
                </a:lnTo>
                <a:lnTo>
                  <a:pt x="3930" y="1607"/>
                </a:lnTo>
                <a:lnTo>
                  <a:pt x="3932" y="1607"/>
                </a:lnTo>
                <a:lnTo>
                  <a:pt x="3932" y="1609"/>
                </a:lnTo>
                <a:lnTo>
                  <a:pt x="3932" y="1611"/>
                </a:lnTo>
                <a:lnTo>
                  <a:pt x="3932" y="1612"/>
                </a:lnTo>
                <a:lnTo>
                  <a:pt x="3933" y="1615"/>
                </a:lnTo>
                <a:lnTo>
                  <a:pt x="3933" y="1616"/>
                </a:lnTo>
                <a:lnTo>
                  <a:pt x="3933" y="1618"/>
                </a:lnTo>
                <a:lnTo>
                  <a:pt x="3934" y="1619"/>
                </a:lnTo>
                <a:lnTo>
                  <a:pt x="3934" y="1620"/>
                </a:lnTo>
                <a:lnTo>
                  <a:pt x="3936" y="1623"/>
                </a:lnTo>
                <a:lnTo>
                  <a:pt x="3936" y="1624"/>
                </a:lnTo>
                <a:lnTo>
                  <a:pt x="3937" y="1626"/>
                </a:lnTo>
                <a:lnTo>
                  <a:pt x="3937" y="1627"/>
                </a:lnTo>
                <a:lnTo>
                  <a:pt x="3940" y="1630"/>
                </a:lnTo>
                <a:lnTo>
                  <a:pt x="3941" y="1631"/>
                </a:lnTo>
                <a:lnTo>
                  <a:pt x="3941" y="1632"/>
                </a:lnTo>
                <a:lnTo>
                  <a:pt x="3942" y="1634"/>
                </a:lnTo>
                <a:lnTo>
                  <a:pt x="3944" y="1636"/>
                </a:lnTo>
                <a:lnTo>
                  <a:pt x="3945" y="1639"/>
                </a:lnTo>
                <a:lnTo>
                  <a:pt x="3946" y="1640"/>
                </a:lnTo>
                <a:lnTo>
                  <a:pt x="3946" y="1643"/>
                </a:lnTo>
                <a:lnTo>
                  <a:pt x="3946" y="1644"/>
                </a:lnTo>
                <a:lnTo>
                  <a:pt x="3946" y="1646"/>
                </a:lnTo>
                <a:lnTo>
                  <a:pt x="3946" y="1647"/>
                </a:lnTo>
                <a:lnTo>
                  <a:pt x="3948" y="1650"/>
                </a:lnTo>
                <a:lnTo>
                  <a:pt x="3951" y="1651"/>
                </a:lnTo>
                <a:lnTo>
                  <a:pt x="3951" y="1653"/>
                </a:lnTo>
                <a:lnTo>
                  <a:pt x="3951" y="1654"/>
                </a:lnTo>
                <a:lnTo>
                  <a:pt x="3951" y="1655"/>
                </a:lnTo>
                <a:lnTo>
                  <a:pt x="3951" y="1657"/>
                </a:lnTo>
                <a:lnTo>
                  <a:pt x="3949" y="1658"/>
                </a:lnTo>
                <a:lnTo>
                  <a:pt x="3949" y="1659"/>
                </a:lnTo>
                <a:lnTo>
                  <a:pt x="3948" y="1659"/>
                </a:lnTo>
                <a:lnTo>
                  <a:pt x="3946" y="1661"/>
                </a:lnTo>
                <a:lnTo>
                  <a:pt x="3944" y="1663"/>
                </a:lnTo>
                <a:lnTo>
                  <a:pt x="3942" y="1665"/>
                </a:lnTo>
                <a:lnTo>
                  <a:pt x="3942" y="1666"/>
                </a:lnTo>
                <a:lnTo>
                  <a:pt x="3942" y="1667"/>
                </a:lnTo>
                <a:lnTo>
                  <a:pt x="3944" y="1669"/>
                </a:lnTo>
                <a:lnTo>
                  <a:pt x="3945" y="1670"/>
                </a:lnTo>
                <a:lnTo>
                  <a:pt x="3946" y="1671"/>
                </a:lnTo>
                <a:lnTo>
                  <a:pt x="3949" y="1673"/>
                </a:lnTo>
                <a:lnTo>
                  <a:pt x="3951" y="1674"/>
                </a:lnTo>
                <a:lnTo>
                  <a:pt x="3952" y="1676"/>
                </a:lnTo>
                <a:lnTo>
                  <a:pt x="3953" y="1677"/>
                </a:lnTo>
                <a:lnTo>
                  <a:pt x="3955" y="1678"/>
                </a:lnTo>
                <a:lnTo>
                  <a:pt x="3956" y="1680"/>
                </a:lnTo>
                <a:lnTo>
                  <a:pt x="3957" y="1681"/>
                </a:lnTo>
                <a:lnTo>
                  <a:pt x="3959" y="1682"/>
                </a:lnTo>
                <a:lnTo>
                  <a:pt x="3960" y="1685"/>
                </a:lnTo>
                <a:lnTo>
                  <a:pt x="3961" y="1686"/>
                </a:lnTo>
                <a:lnTo>
                  <a:pt x="3961" y="1688"/>
                </a:lnTo>
                <a:lnTo>
                  <a:pt x="3961" y="1689"/>
                </a:lnTo>
                <a:lnTo>
                  <a:pt x="3963" y="1690"/>
                </a:lnTo>
                <a:lnTo>
                  <a:pt x="3963" y="1692"/>
                </a:lnTo>
                <a:lnTo>
                  <a:pt x="3963" y="1694"/>
                </a:lnTo>
                <a:lnTo>
                  <a:pt x="3963" y="1697"/>
                </a:lnTo>
                <a:lnTo>
                  <a:pt x="3963" y="1700"/>
                </a:lnTo>
                <a:lnTo>
                  <a:pt x="3963" y="1703"/>
                </a:lnTo>
                <a:lnTo>
                  <a:pt x="3961" y="1704"/>
                </a:lnTo>
                <a:lnTo>
                  <a:pt x="3961" y="1705"/>
                </a:lnTo>
                <a:lnTo>
                  <a:pt x="3961" y="1707"/>
                </a:lnTo>
                <a:lnTo>
                  <a:pt x="3963" y="1709"/>
                </a:lnTo>
                <a:lnTo>
                  <a:pt x="3964" y="1712"/>
                </a:lnTo>
                <a:lnTo>
                  <a:pt x="3964" y="1713"/>
                </a:lnTo>
                <a:lnTo>
                  <a:pt x="3964" y="1715"/>
                </a:lnTo>
                <a:lnTo>
                  <a:pt x="3965" y="1716"/>
                </a:lnTo>
                <a:lnTo>
                  <a:pt x="3965" y="1717"/>
                </a:lnTo>
                <a:lnTo>
                  <a:pt x="3965" y="1719"/>
                </a:lnTo>
                <a:lnTo>
                  <a:pt x="3965" y="1720"/>
                </a:lnTo>
                <a:lnTo>
                  <a:pt x="3969" y="1723"/>
                </a:lnTo>
                <a:lnTo>
                  <a:pt x="3977" y="1728"/>
                </a:lnTo>
                <a:lnTo>
                  <a:pt x="3977" y="1729"/>
                </a:lnTo>
                <a:lnTo>
                  <a:pt x="3979" y="1731"/>
                </a:lnTo>
                <a:lnTo>
                  <a:pt x="3980" y="1732"/>
                </a:lnTo>
                <a:lnTo>
                  <a:pt x="3983" y="1735"/>
                </a:lnTo>
                <a:lnTo>
                  <a:pt x="3981" y="1739"/>
                </a:lnTo>
                <a:lnTo>
                  <a:pt x="3981" y="1740"/>
                </a:lnTo>
                <a:lnTo>
                  <a:pt x="3981" y="1742"/>
                </a:lnTo>
                <a:lnTo>
                  <a:pt x="3981" y="1744"/>
                </a:lnTo>
                <a:lnTo>
                  <a:pt x="3981" y="1747"/>
                </a:lnTo>
                <a:lnTo>
                  <a:pt x="3981" y="1748"/>
                </a:lnTo>
                <a:lnTo>
                  <a:pt x="3979" y="1751"/>
                </a:lnTo>
                <a:lnTo>
                  <a:pt x="3968" y="1754"/>
                </a:lnTo>
                <a:lnTo>
                  <a:pt x="3967" y="1755"/>
                </a:lnTo>
                <a:lnTo>
                  <a:pt x="3968" y="1755"/>
                </a:lnTo>
                <a:lnTo>
                  <a:pt x="3968" y="1756"/>
                </a:lnTo>
                <a:lnTo>
                  <a:pt x="3968" y="1759"/>
                </a:lnTo>
                <a:lnTo>
                  <a:pt x="3971" y="1761"/>
                </a:lnTo>
                <a:lnTo>
                  <a:pt x="3984" y="1778"/>
                </a:lnTo>
                <a:lnTo>
                  <a:pt x="4004" y="1793"/>
                </a:lnTo>
                <a:lnTo>
                  <a:pt x="4006" y="1796"/>
                </a:lnTo>
                <a:lnTo>
                  <a:pt x="4010" y="1802"/>
                </a:lnTo>
                <a:lnTo>
                  <a:pt x="4011" y="1806"/>
                </a:lnTo>
                <a:lnTo>
                  <a:pt x="4012" y="1809"/>
                </a:lnTo>
                <a:lnTo>
                  <a:pt x="4014" y="1813"/>
                </a:lnTo>
                <a:lnTo>
                  <a:pt x="4015" y="1814"/>
                </a:lnTo>
                <a:lnTo>
                  <a:pt x="4015" y="1816"/>
                </a:lnTo>
                <a:lnTo>
                  <a:pt x="4016" y="1819"/>
                </a:lnTo>
                <a:lnTo>
                  <a:pt x="4018" y="1821"/>
                </a:lnTo>
                <a:lnTo>
                  <a:pt x="4020" y="1825"/>
                </a:lnTo>
                <a:lnTo>
                  <a:pt x="4022" y="1831"/>
                </a:lnTo>
                <a:lnTo>
                  <a:pt x="4023" y="1832"/>
                </a:lnTo>
                <a:lnTo>
                  <a:pt x="4023" y="1833"/>
                </a:lnTo>
                <a:lnTo>
                  <a:pt x="4031" y="1848"/>
                </a:lnTo>
                <a:lnTo>
                  <a:pt x="4034" y="1851"/>
                </a:lnTo>
                <a:lnTo>
                  <a:pt x="4034" y="1855"/>
                </a:lnTo>
                <a:lnTo>
                  <a:pt x="4035" y="1862"/>
                </a:lnTo>
                <a:lnTo>
                  <a:pt x="4037" y="1870"/>
                </a:lnTo>
                <a:lnTo>
                  <a:pt x="4037" y="1882"/>
                </a:lnTo>
                <a:lnTo>
                  <a:pt x="4037" y="1883"/>
                </a:lnTo>
                <a:lnTo>
                  <a:pt x="4035" y="1889"/>
                </a:lnTo>
                <a:lnTo>
                  <a:pt x="4034" y="1890"/>
                </a:lnTo>
                <a:lnTo>
                  <a:pt x="4034" y="1891"/>
                </a:lnTo>
                <a:lnTo>
                  <a:pt x="4034" y="1893"/>
                </a:lnTo>
                <a:lnTo>
                  <a:pt x="4033" y="1893"/>
                </a:lnTo>
                <a:lnTo>
                  <a:pt x="4033" y="1894"/>
                </a:lnTo>
                <a:lnTo>
                  <a:pt x="4033" y="1895"/>
                </a:lnTo>
                <a:lnTo>
                  <a:pt x="4033" y="1897"/>
                </a:lnTo>
                <a:lnTo>
                  <a:pt x="4031" y="1899"/>
                </a:lnTo>
                <a:lnTo>
                  <a:pt x="4031" y="1901"/>
                </a:lnTo>
                <a:lnTo>
                  <a:pt x="4031" y="1902"/>
                </a:lnTo>
                <a:lnTo>
                  <a:pt x="4031" y="1905"/>
                </a:lnTo>
                <a:lnTo>
                  <a:pt x="4031" y="1906"/>
                </a:lnTo>
                <a:lnTo>
                  <a:pt x="4031" y="1909"/>
                </a:lnTo>
                <a:lnTo>
                  <a:pt x="4031" y="1910"/>
                </a:lnTo>
                <a:lnTo>
                  <a:pt x="4031" y="1913"/>
                </a:lnTo>
                <a:lnTo>
                  <a:pt x="4031" y="1914"/>
                </a:lnTo>
                <a:lnTo>
                  <a:pt x="4031" y="1918"/>
                </a:lnTo>
                <a:lnTo>
                  <a:pt x="4033" y="1921"/>
                </a:lnTo>
                <a:lnTo>
                  <a:pt x="4033" y="1922"/>
                </a:lnTo>
                <a:lnTo>
                  <a:pt x="4033" y="1924"/>
                </a:lnTo>
                <a:lnTo>
                  <a:pt x="4033" y="1925"/>
                </a:lnTo>
                <a:lnTo>
                  <a:pt x="4033" y="1928"/>
                </a:lnTo>
                <a:lnTo>
                  <a:pt x="4031" y="1932"/>
                </a:lnTo>
                <a:lnTo>
                  <a:pt x="4031" y="1933"/>
                </a:lnTo>
                <a:lnTo>
                  <a:pt x="4030" y="1936"/>
                </a:lnTo>
                <a:lnTo>
                  <a:pt x="4028" y="1940"/>
                </a:lnTo>
                <a:lnTo>
                  <a:pt x="4027" y="1943"/>
                </a:lnTo>
                <a:lnTo>
                  <a:pt x="4027" y="1944"/>
                </a:lnTo>
                <a:lnTo>
                  <a:pt x="4026" y="1945"/>
                </a:lnTo>
                <a:lnTo>
                  <a:pt x="4026" y="1947"/>
                </a:lnTo>
                <a:lnTo>
                  <a:pt x="4026" y="1948"/>
                </a:lnTo>
                <a:lnTo>
                  <a:pt x="4026" y="1949"/>
                </a:lnTo>
                <a:lnTo>
                  <a:pt x="4026" y="1951"/>
                </a:lnTo>
                <a:lnTo>
                  <a:pt x="4026" y="1952"/>
                </a:lnTo>
                <a:lnTo>
                  <a:pt x="4026" y="1953"/>
                </a:lnTo>
                <a:lnTo>
                  <a:pt x="4028" y="1956"/>
                </a:lnTo>
                <a:lnTo>
                  <a:pt x="4028" y="1957"/>
                </a:lnTo>
                <a:lnTo>
                  <a:pt x="4031" y="1959"/>
                </a:lnTo>
                <a:lnTo>
                  <a:pt x="4035" y="1964"/>
                </a:lnTo>
                <a:lnTo>
                  <a:pt x="4039" y="1968"/>
                </a:lnTo>
                <a:lnTo>
                  <a:pt x="4041" y="1970"/>
                </a:lnTo>
                <a:lnTo>
                  <a:pt x="4042" y="1970"/>
                </a:lnTo>
                <a:lnTo>
                  <a:pt x="4045" y="1970"/>
                </a:lnTo>
                <a:lnTo>
                  <a:pt x="4049" y="1968"/>
                </a:lnTo>
                <a:lnTo>
                  <a:pt x="4053" y="1968"/>
                </a:lnTo>
                <a:lnTo>
                  <a:pt x="4054" y="1968"/>
                </a:lnTo>
                <a:lnTo>
                  <a:pt x="4055" y="1968"/>
                </a:lnTo>
                <a:lnTo>
                  <a:pt x="4058" y="1967"/>
                </a:lnTo>
                <a:lnTo>
                  <a:pt x="4061" y="1966"/>
                </a:lnTo>
                <a:lnTo>
                  <a:pt x="4062" y="1966"/>
                </a:lnTo>
                <a:lnTo>
                  <a:pt x="4065" y="1966"/>
                </a:lnTo>
                <a:lnTo>
                  <a:pt x="4066" y="1966"/>
                </a:lnTo>
                <a:lnTo>
                  <a:pt x="4067" y="1966"/>
                </a:lnTo>
                <a:lnTo>
                  <a:pt x="4070" y="1964"/>
                </a:lnTo>
                <a:lnTo>
                  <a:pt x="4073" y="1964"/>
                </a:lnTo>
                <a:lnTo>
                  <a:pt x="4074" y="1964"/>
                </a:lnTo>
                <a:lnTo>
                  <a:pt x="4076" y="1964"/>
                </a:lnTo>
                <a:lnTo>
                  <a:pt x="4076" y="1963"/>
                </a:lnTo>
                <a:lnTo>
                  <a:pt x="4078" y="1963"/>
                </a:lnTo>
                <a:lnTo>
                  <a:pt x="4081" y="1963"/>
                </a:lnTo>
                <a:lnTo>
                  <a:pt x="4082" y="1963"/>
                </a:lnTo>
                <a:lnTo>
                  <a:pt x="4084" y="1963"/>
                </a:lnTo>
                <a:lnTo>
                  <a:pt x="4085" y="1964"/>
                </a:lnTo>
                <a:lnTo>
                  <a:pt x="4086" y="1964"/>
                </a:lnTo>
                <a:lnTo>
                  <a:pt x="4086" y="1966"/>
                </a:lnTo>
                <a:lnTo>
                  <a:pt x="4088" y="1966"/>
                </a:lnTo>
                <a:lnTo>
                  <a:pt x="4089" y="1968"/>
                </a:lnTo>
                <a:lnTo>
                  <a:pt x="4092" y="1970"/>
                </a:lnTo>
                <a:lnTo>
                  <a:pt x="4092" y="1971"/>
                </a:lnTo>
                <a:lnTo>
                  <a:pt x="4093" y="1972"/>
                </a:lnTo>
                <a:lnTo>
                  <a:pt x="4094" y="1976"/>
                </a:lnTo>
                <a:lnTo>
                  <a:pt x="4096" y="1978"/>
                </a:lnTo>
                <a:lnTo>
                  <a:pt x="4096" y="1979"/>
                </a:lnTo>
                <a:lnTo>
                  <a:pt x="4097" y="1982"/>
                </a:lnTo>
                <a:lnTo>
                  <a:pt x="4097" y="1983"/>
                </a:lnTo>
                <a:lnTo>
                  <a:pt x="4100" y="1983"/>
                </a:lnTo>
                <a:lnTo>
                  <a:pt x="4101" y="1984"/>
                </a:lnTo>
                <a:lnTo>
                  <a:pt x="4104" y="1984"/>
                </a:lnTo>
                <a:lnTo>
                  <a:pt x="4106" y="1986"/>
                </a:lnTo>
                <a:lnTo>
                  <a:pt x="4109" y="1987"/>
                </a:lnTo>
                <a:lnTo>
                  <a:pt x="4111" y="1987"/>
                </a:lnTo>
                <a:lnTo>
                  <a:pt x="4112" y="1989"/>
                </a:lnTo>
                <a:lnTo>
                  <a:pt x="4115" y="1990"/>
                </a:lnTo>
                <a:lnTo>
                  <a:pt x="4116" y="1991"/>
                </a:lnTo>
                <a:lnTo>
                  <a:pt x="4119" y="1993"/>
                </a:lnTo>
                <a:lnTo>
                  <a:pt x="4123" y="1995"/>
                </a:lnTo>
                <a:lnTo>
                  <a:pt x="4124" y="1997"/>
                </a:lnTo>
                <a:lnTo>
                  <a:pt x="4125" y="1997"/>
                </a:lnTo>
                <a:lnTo>
                  <a:pt x="4127" y="1998"/>
                </a:lnTo>
                <a:lnTo>
                  <a:pt x="4128" y="1998"/>
                </a:lnTo>
                <a:lnTo>
                  <a:pt x="4128" y="1999"/>
                </a:lnTo>
                <a:lnTo>
                  <a:pt x="4129" y="2001"/>
                </a:lnTo>
                <a:lnTo>
                  <a:pt x="4135" y="2006"/>
                </a:lnTo>
                <a:lnTo>
                  <a:pt x="4136" y="2009"/>
                </a:lnTo>
                <a:lnTo>
                  <a:pt x="4137" y="2011"/>
                </a:lnTo>
                <a:lnTo>
                  <a:pt x="4137" y="2014"/>
                </a:lnTo>
                <a:lnTo>
                  <a:pt x="4137" y="2015"/>
                </a:lnTo>
                <a:lnTo>
                  <a:pt x="4137" y="2020"/>
                </a:lnTo>
                <a:lnTo>
                  <a:pt x="4139" y="2021"/>
                </a:lnTo>
                <a:lnTo>
                  <a:pt x="4139" y="2022"/>
                </a:lnTo>
                <a:lnTo>
                  <a:pt x="4140" y="2025"/>
                </a:lnTo>
                <a:lnTo>
                  <a:pt x="4141" y="2028"/>
                </a:lnTo>
                <a:lnTo>
                  <a:pt x="4144" y="2029"/>
                </a:lnTo>
                <a:lnTo>
                  <a:pt x="4145" y="2030"/>
                </a:lnTo>
                <a:lnTo>
                  <a:pt x="4147" y="2030"/>
                </a:lnTo>
                <a:lnTo>
                  <a:pt x="4150" y="2032"/>
                </a:lnTo>
                <a:lnTo>
                  <a:pt x="4152" y="2032"/>
                </a:lnTo>
                <a:lnTo>
                  <a:pt x="4154" y="2033"/>
                </a:lnTo>
                <a:lnTo>
                  <a:pt x="4155" y="2033"/>
                </a:lnTo>
                <a:lnTo>
                  <a:pt x="4162" y="2033"/>
                </a:lnTo>
                <a:lnTo>
                  <a:pt x="4163" y="2033"/>
                </a:lnTo>
                <a:lnTo>
                  <a:pt x="4166" y="2033"/>
                </a:lnTo>
                <a:lnTo>
                  <a:pt x="4167" y="2033"/>
                </a:lnTo>
                <a:lnTo>
                  <a:pt x="4168" y="2034"/>
                </a:lnTo>
                <a:lnTo>
                  <a:pt x="4171" y="2034"/>
                </a:lnTo>
                <a:lnTo>
                  <a:pt x="4172" y="2036"/>
                </a:lnTo>
                <a:lnTo>
                  <a:pt x="4174" y="2038"/>
                </a:lnTo>
                <a:lnTo>
                  <a:pt x="4175" y="2041"/>
                </a:lnTo>
                <a:lnTo>
                  <a:pt x="4178" y="2044"/>
                </a:lnTo>
                <a:lnTo>
                  <a:pt x="4182" y="2048"/>
                </a:lnTo>
                <a:lnTo>
                  <a:pt x="4182" y="2049"/>
                </a:lnTo>
                <a:lnTo>
                  <a:pt x="4184" y="2051"/>
                </a:lnTo>
                <a:lnTo>
                  <a:pt x="4186" y="2052"/>
                </a:lnTo>
                <a:lnTo>
                  <a:pt x="4187" y="2052"/>
                </a:lnTo>
                <a:lnTo>
                  <a:pt x="4188" y="2053"/>
                </a:lnTo>
                <a:lnTo>
                  <a:pt x="4190" y="2055"/>
                </a:lnTo>
                <a:lnTo>
                  <a:pt x="4193" y="2057"/>
                </a:lnTo>
                <a:lnTo>
                  <a:pt x="4197" y="2060"/>
                </a:lnTo>
                <a:lnTo>
                  <a:pt x="4198" y="2061"/>
                </a:lnTo>
                <a:lnTo>
                  <a:pt x="4199" y="2064"/>
                </a:lnTo>
                <a:lnTo>
                  <a:pt x="4201" y="2064"/>
                </a:lnTo>
                <a:lnTo>
                  <a:pt x="4202" y="2067"/>
                </a:lnTo>
                <a:lnTo>
                  <a:pt x="4203" y="2068"/>
                </a:lnTo>
                <a:lnTo>
                  <a:pt x="4206" y="2071"/>
                </a:lnTo>
                <a:lnTo>
                  <a:pt x="4207" y="2072"/>
                </a:lnTo>
                <a:lnTo>
                  <a:pt x="4207" y="2074"/>
                </a:lnTo>
                <a:lnTo>
                  <a:pt x="4209" y="2074"/>
                </a:lnTo>
                <a:lnTo>
                  <a:pt x="4209" y="2076"/>
                </a:lnTo>
                <a:lnTo>
                  <a:pt x="4210" y="2079"/>
                </a:lnTo>
                <a:lnTo>
                  <a:pt x="4211" y="2082"/>
                </a:lnTo>
                <a:lnTo>
                  <a:pt x="4214" y="2084"/>
                </a:lnTo>
                <a:lnTo>
                  <a:pt x="4215" y="2086"/>
                </a:lnTo>
                <a:lnTo>
                  <a:pt x="4222" y="2088"/>
                </a:lnTo>
                <a:lnTo>
                  <a:pt x="4223" y="2088"/>
                </a:lnTo>
                <a:lnTo>
                  <a:pt x="4230" y="2091"/>
                </a:lnTo>
                <a:lnTo>
                  <a:pt x="4232" y="2091"/>
                </a:lnTo>
                <a:lnTo>
                  <a:pt x="4240" y="2091"/>
                </a:lnTo>
                <a:lnTo>
                  <a:pt x="4242" y="2091"/>
                </a:lnTo>
                <a:lnTo>
                  <a:pt x="4245" y="2092"/>
                </a:lnTo>
                <a:lnTo>
                  <a:pt x="4246" y="2092"/>
                </a:lnTo>
                <a:lnTo>
                  <a:pt x="4250" y="2095"/>
                </a:lnTo>
                <a:lnTo>
                  <a:pt x="4252" y="2096"/>
                </a:lnTo>
                <a:lnTo>
                  <a:pt x="4253" y="2096"/>
                </a:lnTo>
                <a:lnTo>
                  <a:pt x="4254" y="2098"/>
                </a:lnTo>
                <a:lnTo>
                  <a:pt x="4256" y="2099"/>
                </a:lnTo>
                <a:lnTo>
                  <a:pt x="4257" y="2099"/>
                </a:lnTo>
                <a:lnTo>
                  <a:pt x="4264" y="2102"/>
                </a:lnTo>
                <a:lnTo>
                  <a:pt x="4269" y="2106"/>
                </a:lnTo>
                <a:lnTo>
                  <a:pt x="4271" y="2107"/>
                </a:lnTo>
                <a:lnTo>
                  <a:pt x="4273" y="2110"/>
                </a:lnTo>
                <a:lnTo>
                  <a:pt x="4275" y="2110"/>
                </a:lnTo>
                <a:lnTo>
                  <a:pt x="4275" y="2111"/>
                </a:lnTo>
                <a:lnTo>
                  <a:pt x="4276" y="2113"/>
                </a:lnTo>
                <a:lnTo>
                  <a:pt x="4279" y="2115"/>
                </a:lnTo>
                <a:lnTo>
                  <a:pt x="4283" y="2123"/>
                </a:lnTo>
                <a:lnTo>
                  <a:pt x="4285" y="2129"/>
                </a:lnTo>
                <a:lnTo>
                  <a:pt x="4288" y="2136"/>
                </a:lnTo>
                <a:lnTo>
                  <a:pt x="4291" y="2140"/>
                </a:lnTo>
                <a:lnTo>
                  <a:pt x="4291" y="2141"/>
                </a:lnTo>
                <a:lnTo>
                  <a:pt x="4293" y="2145"/>
                </a:lnTo>
                <a:lnTo>
                  <a:pt x="4296" y="2150"/>
                </a:lnTo>
                <a:lnTo>
                  <a:pt x="4297" y="2154"/>
                </a:lnTo>
                <a:lnTo>
                  <a:pt x="4297" y="2156"/>
                </a:lnTo>
                <a:lnTo>
                  <a:pt x="4299" y="2156"/>
                </a:lnTo>
                <a:lnTo>
                  <a:pt x="4300" y="2157"/>
                </a:lnTo>
                <a:lnTo>
                  <a:pt x="4301" y="2158"/>
                </a:lnTo>
                <a:lnTo>
                  <a:pt x="4305" y="2163"/>
                </a:lnTo>
                <a:lnTo>
                  <a:pt x="4308" y="2164"/>
                </a:lnTo>
                <a:lnTo>
                  <a:pt x="4310" y="2167"/>
                </a:lnTo>
                <a:lnTo>
                  <a:pt x="4312" y="2168"/>
                </a:lnTo>
                <a:lnTo>
                  <a:pt x="4316" y="2171"/>
                </a:lnTo>
                <a:lnTo>
                  <a:pt x="4316" y="2172"/>
                </a:lnTo>
                <a:lnTo>
                  <a:pt x="4319" y="2175"/>
                </a:lnTo>
                <a:lnTo>
                  <a:pt x="4319" y="2176"/>
                </a:lnTo>
                <a:lnTo>
                  <a:pt x="4319" y="2179"/>
                </a:lnTo>
                <a:lnTo>
                  <a:pt x="4318" y="2183"/>
                </a:lnTo>
                <a:lnTo>
                  <a:pt x="4318" y="2184"/>
                </a:lnTo>
                <a:lnTo>
                  <a:pt x="4318" y="2185"/>
                </a:lnTo>
                <a:lnTo>
                  <a:pt x="4318" y="2187"/>
                </a:lnTo>
                <a:lnTo>
                  <a:pt x="4318" y="2190"/>
                </a:lnTo>
                <a:lnTo>
                  <a:pt x="4318" y="2191"/>
                </a:lnTo>
                <a:lnTo>
                  <a:pt x="4319" y="2196"/>
                </a:lnTo>
                <a:lnTo>
                  <a:pt x="4322" y="2203"/>
                </a:lnTo>
                <a:lnTo>
                  <a:pt x="4322" y="2207"/>
                </a:lnTo>
                <a:lnTo>
                  <a:pt x="4322" y="2210"/>
                </a:lnTo>
                <a:lnTo>
                  <a:pt x="4320" y="2212"/>
                </a:lnTo>
                <a:lnTo>
                  <a:pt x="4322" y="2217"/>
                </a:lnTo>
                <a:lnTo>
                  <a:pt x="4322" y="2219"/>
                </a:lnTo>
                <a:lnTo>
                  <a:pt x="4323" y="2225"/>
                </a:lnTo>
                <a:lnTo>
                  <a:pt x="4326" y="2230"/>
                </a:lnTo>
                <a:lnTo>
                  <a:pt x="4327" y="2233"/>
                </a:lnTo>
                <a:lnTo>
                  <a:pt x="4327" y="2235"/>
                </a:lnTo>
                <a:lnTo>
                  <a:pt x="4327" y="2237"/>
                </a:lnTo>
                <a:lnTo>
                  <a:pt x="4326" y="2238"/>
                </a:lnTo>
                <a:lnTo>
                  <a:pt x="4326" y="2239"/>
                </a:lnTo>
                <a:lnTo>
                  <a:pt x="4323" y="2241"/>
                </a:lnTo>
                <a:lnTo>
                  <a:pt x="4320" y="2239"/>
                </a:lnTo>
                <a:lnTo>
                  <a:pt x="4315" y="2238"/>
                </a:lnTo>
                <a:lnTo>
                  <a:pt x="4311" y="2238"/>
                </a:lnTo>
                <a:lnTo>
                  <a:pt x="4308" y="2238"/>
                </a:lnTo>
                <a:lnTo>
                  <a:pt x="4305" y="2239"/>
                </a:lnTo>
                <a:lnTo>
                  <a:pt x="4301" y="2239"/>
                </a:lnTo>
                <a:lnTo>
                  <a:pt x="4297" y="2239"/>
                </a:lnTo>
                <a:lnTo>
                  <a:pt x="4292" y="2238"/>
                </a:lnTo>
                <a:lnTo>
                  <a:pt x="4288" y="2238"/>
                </a:lnTo>
                <a:lnTo>
                  <a:pt x="4287" y="2239"/>
                </a:lnTo>
                <a:lnTo>
                  <a:pt x="4288" y="2241"/>
                </a:lnTo>
                <a:lnTo>
                  <a:pt x="4289" y="2243"/>
                </a:lnTo>
                <a:lnTo>
                  <a:pt x="4289" y="2246"/>
                </a:lnTo>
                <a:lnTo>
                  <a:pt x="4288" y="2249"/>
                </a:lnTo>
                <a:lnTo>
                  <a:pt x="4287" y="2252"/>
                </a:lnTo>
                <a:lnTo>
                  <a:pt x="4285" y="2252"/>
                </a:lnTo>
                <a:lnTo>
                  <a:pt x="4284" y="2253"/>
                </a:lnTo>
                <a:lnTo>
                  <a:pt x="4280" y="2254"/>
                </a:lnTo>
                <a:lnTo>
                  <a:pt x="4277" y="2254"/>
                </a:lnTo>
                <a:lnTo>
                  <a:pt x="4276" y="2256"/>
                </a:lnTo>
                <a:lnTo>
                  <a:pt x="4275" y="2257"/>
                </a:lnTo>
                <a:lnTo>
                  <a:pt x="4275" y="2258"/>
                </a:lnTo>
                <a:lnTo>
                  <a:pt x="4275" y="2260"/>
                </a:lnTo>
                <a:lnTo>
                  <a:pt x="4275" y="2262"/>
                </a:lnTo>
                <a:lnTo>
                  <a:pt x="4275" y="2264"/>
                </a:lnTo>
                <a:lnTo>
                  <a:pt x="4272" y="2266"/>
                </a:lnTo>
                <a:lnTo>
                  <a:pt x="4257" y="2279"/>
                </a:lnTo>
                <a:lnTo>
                  <a:pt x="4248" y="2289"/>
                </a:lnTo>
                <a:lnTo>
                  <a:pt x="4241" y="2296"/>
                </a:lnTo>
                <a:lnTo>
                  <a:pt x="4240" y="2299"/>
                </a:lnTo>
                <a:lnTo>
                  <a:pt x="4238" y="2299"/>
                </a:lnTo>
                <a:lnTo>
                  <a:pt x="4237" y="2302"/>
                </a:lnTo>
                <a:lnTo>
                  <a:pt x="4233" y="2307"/>
                </a:lnTo>
                <a:lnTo>
                  <a:pt x="4227" y="2310"/>
                </a:lnTo>
                <a:lnTo>
                  <a:pt x="4219" y="2316"/>
                </a:lnTo>
                <a:lnTo>
                  <a:pt x="4217" y="2318"/>
                </a:lnTo>
                <a:lnTo>
                  <a:pt x="4215" y="2320"/>
                </a:lnTo>
                <a:lnTo>
                  <a:pt x="4215" y="2324"/>
                </a:lnTo>
                <a:lnTo>
                  <a:pt x="4217" y="2327"/>
                </a:lnTo>
                <a:lnTo>
                  <a:pt x="4217" y="2328"/>
                </a:lnTo>
                <a:lnTo>
                  <a:pt x="4217" y="2331"/>
                </a:lnTo>
                <a:lnTo>
                  <a:pt x="4215" y="2335"/>
                </a:lnTo>
                <a:lnTo>
                  <a:pt x="4214" y="2339"/>
                </a:lnTo>
                <a:lnTo>
                  <a:pt x="4213" y="2341"/>
                </a:lnTo>
                <a:lnTo>
                  <a:pt x="4211" y="2342"/>
                </a:lnTo>
                <a:lnTo>
                  <a:pt x="4205" y="2345"/>
                </a:lnTo>
                <a:lnTo>
                  <a:pt x="4199" y="2346"/>
                </a:lnTo>
                <a:lnTo>
                  <a:pt x="4198" y="2347"/>
                </a:lnTo>
                <a:lnTo>
                  <a:pt x="4197" y="2349"/>
                </a:lnTo>
                <a:lnTo>
                  <a:pt x="4194" y="2353"/>
                </a:lnTo>
                <a:lnTo>
                  <a:pt x="4187" y="2358"/>
                </a:lnTo>
                <a:lnTo>
                  <a:pt x="4184" y="2360"/>
                </a:lnTo>
                <a:lnTo>
                  <a:pt x="4183" y="2360"/>
                </a:lnTo>
                <a:lnTo>
                  <a:pt x="4183" y="2361"/>
                </a:lnTo>
                <a:lnTo>
                  <a:pt x="4182" y="2361"/>
                </a:lnTo>
                <a:lnTo>
                  <a:pt x="4180" y="2361"/>
                </a:lnTo>
                <a:lnTo>
                  <a:pt x="4179" y="2362"/>
                </a:lnTo>
                <a:lnTo>
                  <a:pt x="4178" y="2362"/>
                </a:lnTo>
                <a:lnTo>
                  <a:pt x="4176" y="2362"/>
                </a:lnTo>
                <a:lnTo>
                  <a:pt x="4175" y="2364"/>
                </a:lnTo>
                <a:lnTo>
                  <a:pt x="4174" y="2364"/>
                </a:lnTo>
                <a:lnTo>
                  <a:pt x="4172" y="2364"/>
                </a:lnTo>
                <a:lnTo>
                  <a:pt x="4171" y="2364"/>
                </a:lnTo>
                <a:lnTo>
                  <a:pt x="4166" y="2366"/>
                </a:lnTo>
                <a:lnTo>
                  <a:pt x="4166" y="2365"/>
                </a:lnTo>
                <a:lnTo>
                  <a:pt x="4158" y="2364"/>
                </a:lnTo>
                <a:lnTo>
                  <a:pt x="4158" y="2362"/>
                </a:lnTo>
                <a:lnTo>
                  <a:pt x="4158" y="2364"/>
                </a:lnTo>
                <a:lnTo>
                  <a:pt x="4154" y="2364"/>
                </a:lnTo>
                <a:lnTo>
                  <a:pt x="4144" y="2365"/>
                </a:lnTo>
                <a:lnTo>
                  <a:pt x="4143" y="2366"/>
                </a:lnTo>
                <a:lnTo>
                  <a:pt x="4141" y="2368"/>
                </a:lnTo>
                <a:lnTo>
                  <a:pt x="4139" y="2369"/>
                </a:lnTo>
                <a:lnTo>
                  <a:pt x="4137" y="2370"/>
                </a:lnTo>
                <a:lnTo>
                  <a:pt x="4136" y="2372"/>
                </a:lnTo>
                <a:lnTo>
                  <a:pt x="4132" y="2378"/>
                </a:lnTo>
                <a:lnTo>
                  <a:pt x="4131" y="2380"/>
                </a:lnTo>
                <a:lnTo>
                  <a:pt x="4129" y="2381"/>
                </a:lnTo>
                <a:lnTo>
                  <a:pt x="4128" y="2382"/>
                </a:lnTo>
                <a:lnTo>
                  <a:pt x="4127" y="2384"/>
                </a:lnTo>
                <a:lnTo>
                  <a:pt x="4127" y="2385"/>
                </a:lnTo>
                <a:lnTo>
                  <a:pt x="4125" y="2385"/>
                </a:lnTo>
                <a:lnTo>
                  <a:pt x="4125" y="2386"/>
                </a:lnTo>
                <a:lnTo>
                  <a:pt x="4124" y="2388"/>
                </a:lnTo>
                <a:lnTo>
                  <a:pt x="4123" y="2389"/>
                </a:lnTo>
                <a:lnTo>
                  <a:pt x="4123" y="2391"/>
                </a:lnTo>
                <a:lnTo>
                  <a:pt x="4121" y="2391"/>
                </a:lnTo>
                <a:lnTo>
                  <a:pt x="4121" y="2392"/>
                </a:lnTo>
                <a:lnTo>
                  <a:pt x="4120" y="2392"/>
                </a:lnTo>
                <a:lnTo>
                  <a:pt x="4120" y="2393"/>
                </a:lnTo>
                <a:lnTo>
                  <a:pt x="4119" y="2395"/>
                </a:lnTo>
                <a:lnTo>
                  <a:pt x="4119" y="2396"/>
                </a:lnTo>
                <a:lnTo>
                  <a:pt x="4117" y="2396"/>
                </a:lnTo>
                <a:lnTo>
                  <a:pt x="4117" y="2397"/>
                </a:lnTo>
                <a:lnTo>
                  <a:pt x="4116" y="2399"/>
                </a:lnTo>
                <a:lnTo>
                  <a:pt x="4116" y="2400"/>
                </a:lnTo>
                <a:lnTo>
                  <a:pt x="4115" y="2400"/>
                </a:lnTo>
                <a:lnTo>
                  <a:pt x="4115" y="2401"/>
                </a:lnTo>
                <a:lnTo>
                  <a:pt x="4113" y="2403"/>
                </a:lnTo>
                <a:lnTo>
                  <a:pt x="4106" y="2408"/>
                </a:lnTo>
                <a:lnTo>
                  <a:pt x="4105" y="2409"/>
                </a:lnTo>
                <a:lnTo>
                  <a:pt x="4104" y="2411"/>
                </a:lnTo>
                <a:lnTo>
                  <a:pt x="4102" y="2412"/>
                </a:lnTo>
                <a:lnTo>
                  <a:pt x="4100" y="2413"/>
                </a:lnTo>
                <a:lnTo>
                  <a:pt x="4098" y="2413"/>
                </a:lnTo>
                <a:lnTo>
                  <a:pt x="4097" y="2413"/>
                </a:lnTo>
                <a:lnTo>
                  <a:pt x="4094" y="2415"/>
                </a:lnTo>
                <a:lnTo>
                  <a:pt x="4093" y="2415"/>
                </a:lnTo>
                <a:lnTo>
                  <a:pt x="4092" y="2416"/>
                </a:lnTo>
                <a:lnTo>
                  <a:pt x="4090" y="2416"/>
                </a:lnTo>
                <a:lnTo>
                  <a:pt x="4089" y="2416"/>
                </a:lnTo>
                <a:lnTo>
                  <a:pt x="4088" y="2416"/>
                </a:lnTo>
                <a:lnTo>
                  <a:pt x="4086" y="2418"/>
                </a:lnTo>
                <a:lnTo>
                  <a:pt x="4084" y="2418"/>
                </a:lnTo>
                <a:lnTo>
                  <a:pt x="4082" y="2418"/>
                </a:lnTo>
                <a:lnTo>
                  <a:pt x="4081" y="2418"/>
                </a:lnTo>
                <a:lnTo>
                  <a:pt x="4080" y="2418"/>
                </a:lnTo>
                <a:lnTo>
                  <a:pt x="4077" y="2418"/>
                </a:lnTo>
                <a:lnTo>
                  <a:pt x="4074" y="2418"/>
                </a:lnTo>
                <a:lnTo>
                  <a:pt x="4074" y="2416"/>
                </a:lnTo>
                <a:lnTo>
                  <a:pt x="4072" y="2416"/>
                </a:lnTo>
                <a:lnTo>
                  <a:pt x="4070" y="2418"/>
                </a:lnTo>
                <a:lnTo>
                  <a:pt x="4069" y="2418"/>
                </a:lnTo>
                <a:lnTo>
                  <a:pt x="4067" y="2418"/>
                </a:lnTo>
                <a:lnTo>
                  <a:pt x="4066" y="2419"/>
                </a:lnTo>
                <a:lnTo>
                  <a:pt x="4065" y="2419"/>
                </a:lnTo>
                <a:lnTo>
                  <a:pt x="4065" y="2420"/>
                </a:lnTo>
                <a:lnTo>
                  <a:pt x="4063" y="2420"/>
                </a:lnTo>
                <a:lnTo>
                  <a:pt x="4063" y="2422"/>
                </a:lnTo>
                <a:lnTo>
                  <a:pt x="4062" y="2423"/>
                </a:lnTo>
                <a:lnTo>
                  <a:pt x="4061" y="2424"/>
                </a:lnTo>
                <a:lnTo>
                  <a:pt x="4061" y="2426"/>
                </a:lnTo>
                <a:lnTo>
                  <a:pt x="4059" y="2427"/>
                </a:lnTo>
                <a:lnTo>
                  <a:pt x="4059" y="2428"/>
                </a:lnTo>
                <a:lnTo>
                  <a:pt x="4059" y="2430"/>
                </a:lnTo>
                <a:lnTo>
                  <a:pt x="4058" y="2430"/>
                </a:lnTo>
                <a:lnTo>
                  <a:pt x="4058" y="2431"/>
                </a:lnTo>
                <a:lnTo>
                  <a:pt x="4057" y="2432"/>
                </a:lnTo>
                <a:lnTo>
                  <a:pt x="4057" y="2434"/>
                </a:lnTo>
                <a:lnTo>
                  <a:pt x="4054" y="2435"/>
                </a:lnTo>
                <a:lnTo>
                  <a:pt x="4053" y="2438"/>
                </a:lnTo>
                <a:lnTo>
                  <a:pt x="4050" y="2439"/>
                </a:lnTo>
                <a:lnTo>
                  <a:pt x="4049" y="2440"/>
                </a:lnTo>
                <a:lnTo>
                  <a:pt x="4047" y="2440"/>
                </a:lnTo>
                <a:lnTo>
                  <a:pt x="4043" y="2442"/>
                </a:lnTo>
                <a:lnTo>
                  <a:pt x="4041" y="2442"/>
                </a:lnTo>
                <a:lnTo>
                  <a:pt x="4039" y="2442"/>
                </a:lnTo>
                <a:lnTo>
                  <a:pt x="4035" y="2443"/>
                </a:lnTo>
                <a:lnTo>
                  <a:pt x="4034" y="2445"/>
                </a:lnTo>
                <a:lnTo>
                  <a:pt x="4033" y="2445"/>
                </a:lnTo>
                <a:lnTo>
                  <a:pt x="4030" y="2447"/>
                </a:lnTo>
                <a:lnTo>
                  <a:pt x="4027" y="2449"/>
                </a:lnTo>
                <a:lnTo>
                  <a:pt x="4026" y="2449"/>
                </a:lnTo>
                <a:lnTo>
                  <a:pt x="4026" y="2450"/>
                </a:lnTo>
                <a:lnTo>
                  <a:pt x="4024" y="2450"/>
                </a:lnTo>
                <a:lnTo>
                  <a:pt x="4023" y="2451"/>
                </a:lnTo>
                <a:lnTo>
                  <a:pt x="4022" y="2451"/>
                </a:lnTo>
                <a:lnTo>
                  <a:pt x="4019" y="2451"/>
                </a:lnTo>
                <a:lnTo>
                  <a:pt x="4016" y="2450"/>
                </a:lnTo>
                <a:lnTo>
                  <a:pt x="4014" y="2450"/>
                </a:lnTo>
                <a:lnTo>
                  <a:pt x="4012" y="2450"/>
                </a:lnTo>
                <a:lnTo>
                  <a:pt x="4011" y="2450"/>
                </a:lnTo>
                <a:lnTo>
                  <a:pt x="4010" y="2450"/>
                </a:lnTo>
                <a:lnTo>
                  <a:pt x="4008" y="2450"/>
                </a:lnTo>
                <a:lnTo>
                  <a:pt x="4004" y="2450"/>
                </a:lnTo>
                <a:lnTo>
                  <a:pt x="4003" y="2450"/>
                </a:lnTo>
                <a:lnTo>
                  <a:pt x="4002" y="2450"/>
                </a:lnTo>
                <a:lnTo>
                  <a:pt x="3999" y="2451"/>
                </a:lnTo>
                <a:lnTo>
                  <a:pt x="3998" y="2451"/>
                </a:lnTo>
                <a:lnTo>
                  <a:pt x="3996" y="2451"/>
                </a:lnTo>
                <a:lnTo>
                  <a:pt x="3994" y="2454"/>
                </a:lnTo>
                <a:lnTo>
                  <a:pt x="3992" y="2455"/>
                </a:lnTo>
                <a:lnTo>
                  <a:pt x="3989" y="2458"/>
                </a:lnTo>
                <a:lnTo>
                  <a:pt x="3987" y="2461"/>
                </a:lnTo>
                <a:lnTo>
                  <a:pt x="3985" y="2463"/>
                </a:lnTo>
                <a:lnTo>
                  <a:pt x="3984" y="2465"/>
                </a:lnTo>
                <a:lnTo>
                  <a:pt x="3984" y="2466"/>
                </a:lnTo>
                <a:lnTo>
                  <a:pt x="3983" y="2467"/>
                </a:lnTo>
                <a:lnTo>
                  <a:pt x="3981" y="2467"/>
                </a:lnTo>
                <a:lnTo>
                  <a:pt x="3981" y="2469"/>
                </a:lnTo>
                <a:lnTo>
                  <a:pt x="3980" y="2470"/>
                </a:lnTo>
                <a:lnTo>
                  <a:pt x="3979" y="2471"/>
                </a:lnTo>
                <a:lnTo>
                  <a:pt x="3979" y="2473"/>
                </a:lnTo>
                <a:lnTo>
                  <a:pt x="3979" y="2474"/>
                </a:lnTo>
                <a:lnTo>
                  <a:pt x="3977" y="2477"/>
                </a:lnTo>
                <a:lnTo>
                  <a:pt x="3973" y="2481"/>
                </a:lnTo>
                <a:lnTo>
                  <a:pt x="3971" y="2482"/>
                </a:lnTo>
                <a:lnTo>
                  <a:pt x="3971" y="2484"/>
                </a:lnTo>
                <a:lnTo>
                  <a:pt x="3971" y="2485"/>
                </a:lnTo>
                <a:lnTo>
                  <a:pt x="3969" y="2494"/>
                </a:lnTo>
                <a:lnTo>
                  <a:pt x="3968" y="2494"/>
                </a:lnTo>
                <a:lnTo>
                  <a:pt x="3967" y="2494"/>
                </a:lnTo>
                <a:lnTo>
                  <a:pt x="3964" y="2494"/>
                </a:lnTo>
                <a:lnTo>
                  <a:pt x="3955" y="2494"/>
                </a:lnTo>
                <a:lnTo>
                  <a:pt x="3952" y="2494"/>
                </a:lnTo>
                <a:lnTo>
                  <a:pt x="3951" y="2494"/>
                </a:lnTo>
                <a:lnTo>
                  <a:pt x="3949" y="2494"/>
                </a:lnTo>
                <a:lnTo>
                  <a:pt x="3948" y="2494"/>
                </a:lnTo>
                <a:lnTo>
                  <a:pt x="3946" y="2494"/>
                </a:lnTo>
                <a:lnTo>
                  <a:pt x="3945" y="2494"/>
                </a:lnTo>
                <a:lnTo>
                  <a:pt x="3944" y="2494"/>
                </a:lnTo>
                <a:lnTo>
                  <a:pt x="3942" y="2494"/>
                </a:lnTo>
                <a:lnTo>
                  <a:pt x="3941" y="2494"/>
                </a:lnTo>
                <a:lnTo>
                  <a:pt x="3940" y="2494"/>
                </a:lnTo>
                <a:lnTo>
                  <a:pt x="3937" y="2494"/>
                </a:lnTo>
                <a:lnTo>
                  <a:pt x="3936" y="2494"/>
                </a:lnTo>
                <a:lnTo>
                  <a:pt x="3932" y="2494"/>
                </a:lnTo>
                <a:lnTo>
                  <a:pt x="3920" y="2494"/>
                </a:lnTo>
                <a:lnTo>
                  <a:pt x="3916" y="2494"/>
                </a:lnTo>
                <a:lnTo>
                  <a:pt x="3913" y="2494"/>
                </a:lnTo>
                <a:lnTo>
                  <a:pt x="3907" y="2494"/>
                </a:lnTo>
                <a:lnTo>
                  <a:pt x="3906" y="2494"/>
                </a:lnTo>
                <a:lnTo>
                  <a:pt x="3905" y="2494"/>
                </a:lnTo>
                <a:lnTo>
                  <a:pt x="3903" y="2494"/>
                </a:lnTo>
                <a:lnTo>
                  <a:pt x="3902" y="2494"/>
                </a:lnTo>
                <a:lnTo>
                  <a:pt x="3901" y="2494"/>
                </a:lnTo>
                <a:lnTo>
                  <a:pt x="3897" y="2494"/>
                </a:lnTo>
                <a:lnTo>
                  <a:pt x="3895" y="2494"/>
                </a:lnTo>
                <a:lnTo>
                  <a:pt x="3894" y="2494"/>
                </a:lnTo>
                <a:lnTo>
                  <a:pt x="3891" y="2494"/>
                </a:lnTo>
                <a:lnTo>
                  <a:pt x="3890" y="2494"/>
                </a:lnTo>
                <a:lnTo>
                  <a:pt x="3887" y="2494"/>
                </a:lnTo>
                <a:lnTo>
                  <a:pt x="3886" y="2494"/>
                </a:lnTo>
                <a:lnTo>
                  <a:pt x="3885" y="2494"/>
                </a:lnTo>
                <a:lnTo>
                  <a:pt x="3883" y="2494"/>
                </a:lnTo>
                <a:lnTo>
                  <a:pt x="3882" y="2494"/>
                </a:lnTo>
                <a:lnTo>
                  <a:pt x="3875" y="2494"/>
                </a:lnTo>
                <a:lnTo>
                  <a:pt x="3874" y="2494"/>
                </a:lnTo>
                <a:lnTo>
                  <a:pt x="3873" y="2494"/>
                </a:lnTo>
                <a:lnTo>
                  <a:pt x="3870" y="2494"/>
                </a:lnTo>
                <a:lnTo>
                  <a:pt x="3862" y="2494"/>
                </a:lnTo>
                <a:lnTo>
                  <a:pt x="3859" y="2494"/>
                </a:lnTo>
                <a:lnTo>
                  <a:pt x="3856" y="2494"/>
                </a:lnTo>
                <a:lnTo>
                  <a:pt x="3847" y="2494"/>
                </a:lnTo>
                <a:lnTo>
                  <a:pt x="3844" y="2494"/>
                </a:lnTo>
                <a:lnTo>
                  <a:pt x="3843" y="2494"/>
                </a:lnTo>
                <a:lnTo>
                  <a:pt x="3840" y="2494"/>
                </a:lnTo>
                <a:lnTo>
                  <a:pt x="3839" y="2494"/>
                </a:lnTo>
                <a:lnTo>
                  <a:pt x="3836" y="2494"/>
                </a:lnTo>
                <a:lnTo>
                  <a:pt x="3835" y="2494"/>
                </a:lnTo>
                <a:lnTo>
                  <a:pt x="3831" y="2494"/>
                </a:lnTo>
                <a:lnTo>
                  <a:pt x="3820" y="2494"/>
                </a:lnTo>
                <a:lnTo>
                  <a:pt x="3817" y="2494"/>
                </a:lnTo>
                <a:lnTo>
                  <a:pt x="3815" y="2494"/>
                </a:lnTo>
                <a:lnTo>
                  <a:pt x="3811" y="2494"/>
                </a:lnTo>
                <a:lnTo>
                  <a:pt x="3808" y="2494"/>
                </a:lnTo>
                <a:lnTo>
                  <a:pt x="3805" y="2494"/>
                </a:lnTo>
                <a:lnTo>
                  <a:pt x="3804" y="2494"/>
                </a:lnTo>
                <a:lnTo>
                  <a:pt x="3800" y="2494"/>
                </a:lnTo>
                <a:lnTo>
                  <a:pt x="3799" y="2494"/>
                </a:lnTo>
                <a:lnTo>
                  <a:pt x="3797" y="2494"/>
                </a:lnTo>
                <a:lnTo>
                  <a:pt x="3796" y="2494"/>
                </a:lnTo>
                <a:lnTo>
                  <a:pt x="3792" y="2494"/>
                </a:lnTo>
                <a:lnTo>
                  <a:pt x="3781" y="2494"/>
                </a:lnTo>
                <a:lnTo>
                  <a:pt x="3778" y="2494"/>
                </a:lnTo>
                <a:lnTo>
                  <a:pt x="3774" y="2494"/>
                </a:lnTo>
                <a:lnTo>
                  <a:pt x="3772" y="2494"/>
                </a:lnTo>
                <a:lnTo>
                  <a:pt x="3769" y="2494"/>
                </a:lnTo>
                <a:lnTo>
                  <a:pt x="3765" y="2494"/>
                </a:lnTo>
                <a:lnTo>
                  <a:pt x="3762" y="2494"/>
                </a:lnTo>
                <a:lnTo>
                  <a:pt x="3761" y="2494"/>
                </a:lnTo>
                <a:lnTo>
                  <a:pt x="3756" y="2494"/>
                </a:lnTo>
                <a:lnTo>
                  <a:pt x="3745" y="2496"/>
                </a:lnTo>
                <a:lnTo>
                  <a:pt x="3743" y="2496"/>
                </a:lnTo>
                <a:lnTo>
                  <a:pt x="3739" y="2496"/>
                </a:lnTo>
                <a:lnTo>
                  <a:pt x="3738" y="2496"/>
                </a:lnTo>
                <a:lnTo>
                  <a:pt x="3731" y="2496"/>
                </a:lnTo>
                <a:lnTo>
                  <a:pt x="3729" y="2496"/>
                </a:lnTo>
                <a:lnTo>
                  <a:pt x="3721" y="2496"/>
                </a:lnTo>
                <a:lnTo>
                  <a:pt x="3715" y="2496"/>
                </a:lnTo>
                <a:lnTo>
                  <a:pt x="3696" y="2496"/>
                </a:lnTo>
                <a:lnTo>
                  <a:pt x="3690" y="2496"/>
                </a:lnTo>
                <a:lnTo>
                  <a:pt x="3688" y="2496"/>
                </a:lnTo>
                <a:lnTo>
                  <a:pt x="3687" y="2496"/>
                </a:lnTo>
                <a:lnTo>
                  <a:pt x="3686" y="2496"/>
                </a:lnTo>
                <a:lnTo>
                  <a:pt x="3683" y="2496"/>
                </a:lnTo>
                <a:lnTo>
                  <a:pt x="3675" y="2496"/>
                </a:lnTo>
                <a:lnTo>
                  <a:pt x="3672" y="2496"/>
                </a:lnTo>
                <a:lnTo>
                  <a:pt x="3664" y="2496"/>
                </a:lnTo>
                <a:lnTo>
                  <a:pt x="3656" y="2496"/>
                </a:lnTo>
                <a:lnTo>
                  <a:pt x="3643" y="2496"/>
                </a:lnTo>
                <a:lnTo>
                  <a:pt x="3636" y="2496"/>
                </a:lnTo>
                <a:lnTo>
                  <a:pt x="3632" y="2496"/>
                </a:lnTo>
                <a:lnTo>
                  <a:pt x="3630" y="2496"/>
                </a:lnTo>
                <a:lnTo>
                  <a:pt x="3620" y="2496"/>
                </a:lnTo>
                <a:lnTo>
                  <a:pt x="3617" y="2496"/>
                </a:lnTo>
                <a:lnTo>
                  <a:pt x="3616" y="2496"/>
                </a:lnTo>
                <a:lnTo>
                  <a:pt x="3614" y="2496"/>
                </a:lnTo>
                <a:lnTo>
                  <a:pt x="3613" y="2496"/>
                </a:lnTo>
                <a:lnTo>
                  <a:pt x="3612" y="2496"/>
                </a:lnTo>
                <a:lnTo>
                  <a:pt x="3606" y="2496"/>
                </a:lnTo>
                <a:lnTo>
                  <a:pt x="3605" y="2496"/>
                </a:lnTo>
                <a:lnTo>
                  <a:pt x="3604" y="2496"/>
                </a:lnTo>
                <a:lnTo>
                  <a:pt x="3602" y="2496"/>
                </a:lnTo>
                <a:lnTo>
                  <a:pt x="3601" y="2496"/>
                </a:lnTo>
                <a:lnTo>
                  <a:pt x="3598" y="2496"/>
                </a:lnTo>
                <a:lnTo>
                  <a:pt x="3597" y="2496"/>
                </a:lnTo>
                <a:lnTo>
                  <a:pt x="3596" y="2496"/>
                </a:lnTo>
                <a:lnTo>
                  <a:pt x="3594" y="2496"/>
                </a:lnTo>
                <a:lnTo>
                  <a:pt x="3593" y="2496"/>
                </a:lnTo>
                <a:lnTo>
                  <a:pt x="3592" y="2496"/>
                </a:lnTo>
                <a:lnTo>
                  <a:pt x="3590" y="2496"/>
                </a:lnTo>
                <a:lnTo>
                  <a:pt x="3589" y="2496"/>
                </a:lnTo>
                <a:lnTo>
                  <a:pt x="3587" y="2496"/>
                </a:lnTo>
                <a:lnTo>
                  <a:pt x="3585" y="2496"/>
                </a:lnTo>
                <a:lnTo>
                  <a:pt x="3583" y="2496"/>
                </a:lnTo>
                <a:lnTo>
                  <a:pt x="3582" y="2496"/>
                </a:lnTo>
                <a:lnTo>
                  <a:pt x="3581" y="2496"/>
                </a:lnTo>
                <a:lnTo>
                  <a:pt x="3579" y="2496"/>
                </a:lnTo>
                <a:lnTo>
                  <a:pt x="3578" y="2496"/>
                </a:lnTo>
                <a:lnTo>
                  <a:pt x="3577" y="2496"/>
                </a:lnTo>
                <a:lnTo>
                  <a:pt x="3575" y="2496"/>
                </a:lnTo>
                <a:lnTo>
                  <a:pt x="3574" y="2496"/>
                </a:lnTo>
                <a:lnTo>
                  <a:pt x="3573" y="2496"/>
                </a:lnTo>
                <a:lnTo>
                  <a:pt x="3571" y="2496"/>
                </a:lnTo>
                <a:lnTo>
                  <a:pt x="3569" y="2496"/>
                </a:lnTo>
                <a:lnTo>
                  <a:pt x="3567" y="2496"/>
                </a:lnTo>
                <a:lnTo>
                  <a:pt x="3566" y="2496"/>
                </a:lnTo>
                <a:lnTo>
                  <a:pt x="3565" y="2496"/>
                </a:lnTo>
                <a:lnTo>
                  <a:pt x="3562" y="2496"/>
                </a:lnTo>
                <a:lnTo>
                  <a:pt x="3561" y="2496"/>
                </a:lnTo>
                <a:lnTo>
                  <a:pt x="3559" y="2496"/>
                </a:lnTo>
                <a:lnTo>
                  <a:pt x="3558" y="2496"/>
                </a:lnTo>
                <a:lnTo>
                  <a:pt x="3557" y="2496"/>
                </a:lnTo>
                <a:lnTo>
                  <a:pt x="3555" y="2496"/>
                </a:lnTo>
                <a:lnTo>
                  <a:pt x="3553" y="2496"/>
                </a:lnTo>
                <a:lnTo>
                  <a:pt x="3551" y="2496"/>
                </a:lnTo>
                <a:lnTo>
                  <a:pt x="3550" y="2496"/>
                </a:lnTo>
                <a:lnTo>
                  <a:pt x="3547" y="2494"/>
                </a:lnTo>
                <a:lnTo>
                  <a:pt x="3546" y="2496"/>
                </a:lnTo>
                <a:lnTo>
                  <a:pt x="3544" y="2496"/>
                </a:lnTo>
                <a:lnTo>
                  <a:pt x="3542" y="2496"/>
                </a:lnTo>
                <a:lnTo>
                  <a:pt x="3538" y="2496"/>
                </a:lnTo>
                <a:lnTo>
                  <a:pt x="3528" y="2496"/>
                </a:lnTo>
                <a:lnTo>
                  <a:pt x="3527" y="2496"/>
                </a:lnTo>
                <a:lnTo>
                  <a:pt x="3523" y="2494"/>
                </a:lnTo>
                <a:lnTo>
                  <a:pt x="3519" y="2494"/>
                </a:lnTo>
                <a:lnTo>
                  <a:pt x="3514" y="2494"/>
                </a:lnTo>
                <a:lnTo>
                  <a:pt x="3507" y="2494"/>
                </a:lnTo>
                <a:lnTo>
                  <a:pt x="3504" y="2494"/>
                </a:lnTo>
                <a:lnTo>
                  <a:pt x="3503" y="2494"/>
                </a:lnTo>
                <a:lnTo>
                  <a:pt x="3499" y="2494"/>
                </a:lnTo>
                <a:lnTo>
                  <a:pt x="3495" y="2494"/>
                </a:lnTo>
                <a:lnTo>
                  <a:pt x="3485" y="2494"/>
                </a:lnTo>
                <a:lnTo>
                  <a:pt x="3477" y="2494"/>
                </a:lnTo>
                <a:lnTo>
                  <a:pt x="3465" y="2494"/>
                </a:lnTo>
                <a:lnTo>
                  <a:pt x="3461" y="2494"/>
                </a:lnTo>
                <a:lnTo>
                  <a:pt x="3452" y="2494"/>
                </a:lnTo>
                <a:lnTo>
                  <a:pt x="3450" y="2494"/>
                </a:lnTo>
                <a:lnTo>
                  <a:pt x="3448" y="2494"/>
                </a:lnTo>
                <a:lnTo>
                  <a:pt x="3437" y="2494"/>
                </a:lnTo>
                <a:lnTo>
                  <a:pt x="3421" y="2494"/>
                </a:lnTo>
                <a:lnTo>
                  <a:pt x="3406" y="2494"/>
                </a:lnTo>
                <a:lnTo>
                  <a:pt x="3395" y="2494"/>
                </a:lnTo>
                <a:lnTo>
                  <a:pt x="3393" y="2494"/>
                </a:lnTo>
                <a:lnTo>
                  <a:pt x="3388" y="2494"/>
                </a:lnTo>
                <a:lnTo>
                  <a:pt x="3382" y="2494"/>
                </a:lnTo>
                <a:lnTo>
                  <a:pt x="3379" y="2494"/>
                </a:lnTo>
                <a:lnTo>
                  <a:pt x="3329" y="2494"/>
                </a:lnTo>
                <a:lnTo>
                  <a:pt x="3328" y="2494"/>
                </a:lnTo>
                <a:lnTo>
                  <a:pt x="3323" y="2494"/>
                </a:lnTo>
                <a:lnTo>
                  <a:pt x="3319" y="2494"/>
                </a:lnTo>
                <a:lnTo>
                  <a:pt x="3300" y="2494"/>
                </a:lnTo>
                <a:lnTo>
                  <a:pt x="3263" y="2496"/>
                </a:lnTo>
                <a:lnTo>
                  <a:pt x="3258" y="2496"/>
                </a:lnTo>
                <a:lnTo>
                  <a:pt x="3254" y="2496"/>
                </a:lnTo>
                <a:lnTo>
                  <a:pt x="3239" y="2494"/>
                </a:lnTo>
                <a:lnTo>
                  <a:pt x="3231" y="2494"/>
                </a:lnTo>
                <a:lnTo>
                  <a:pt x="3219" y="2494"/>
                </a:lnTo>
                <a:lnTo>
                  <a:pt x="3207" y="2494"/>
                </a:lnTo>
                <a:lnTo>
                  <a:pt x="3198" y="2494"/>
                </a:lnTo>
                <a:lnTo>
                  <a:pt x="3196" y="2494"/>
                </a:lnTo>
                <a:lnTo>
                  <a:pt x="3195" y="2494"/>
                </a:lnTo>
                <a:lnTo>
                  <a:pt x="3185" y="2494"/>
                </a:lnTo>
                <a:lnTo>
                  <a:pt x="3184" y="2494"/>
                </a:lnTo>
                <a:lnTo>
                  <a:pt x="3176" y="2494"/>
                </a:lnTo>
                <a:lnTo>
                  <a:pt x="3173" y="2494"/>
                </a:lnTo>
                <a:lnTo>
                  <a:pt x="3168" y="2494"/>
                </a:lnTo>
                <a:lnTo>
                  <a:pt x="3161" y="2494"/>
                </a:lnTo>
                <a:lnTo>
                  <a:pt x="3156" y="2494"/>
                </a:lnTo>
                <a:lnTo>
                  <a:pt x="3153" y="2494"/>
                </a:lnTo>
                <a:lnTo>
                  <a:pt x="3144" y="2494"/>
                </a:lnTo>
                <a:lnTo>
                  <a:pt x="3140" y="2494"/>
                </a:lnTo>
                <a:lnTo>
                  <a:pt x="3130" y="2494"/>
                </a:lnTo>
                <a:lnTo>
                  <a:pt x="3129" y="2494"/>
                </a:lnTo>
                <a:lnTo>
                  <a:pt x="3128" y="2494"/>
                </a:lnTo>
                <a:lnTo>
                  <a:pt x="3120" y="2494"/>
                </a:lnTo>
                <a:lnTo>
                  <a:pt x="3094" y="2496"/>
                </a:lnTo>
                <a:lnTo>
                  <a:pt x="3086" y="2496"/>
                </a:lnTo>
                <a:lnTo>
                  <a:pt x="3085" y="2496"/>
                </a:lnTo>
                <a:lnTo>
                  <a:pt x="3082" y="2496"/>
                </a:lnTo>
                <a:lnTo>
                  <a:pt x="3079" y="2496"/>
                </a:lnTo>
                <a:lnTo>
                  <a:pt x="3077" y="2496"/>
                </a:lnTo>
                <a:lnTo>
                  <a:pt x="3077" y="2497"/>
                </a:lnTo>
                <a:lnTo>
                  <a:pt x="3070" y="2497"/>
                </a:lnTo>
                <a:lnTo>
                  <a:pt x="3059" y="2497"/>
                </a:lnTo>
                <a:lnTo>
                  <a:pt x="3054" y="2497"/>
                </a:lnTo>
                <a:lnTo>
                  <a:pt x="3036" y="2497"/>
                </a:lnTo>
                <a:lnTo>
                  <a:pt x="3034" y="2497"/>
                </a:lnTo>
                <a:lnTo>
                  <a:pt x="3027" y="2497"/>
                </a:lnTo>
                <a:lnTo>
                  <a:pt x="3008" y="2497"/>
                </a:lnTo>
                <a:lnTo>
                  <a:pt x="2999" y="2497"/>
                </a:lnTo>
                <a:lnTo>
                  <a:pt x="2995" y="2497"/>
                </a:lnTo>
                <a:lnTo>
                  <a:pt x="2993" y="2497"/>
                </a:lnTo>
                <a:lnTo>
                  <a:pt x="2980" y="2497"/>
                </a:lnTo>
                <a:lnTo>
                  <a:pt x="2968" y="2497"/>
                </a:lnTo>
                <a:lnTo>
                  <a:pt x="2965" y="2497"/>
                </a:lnTo>
                <a:lnTo>
                  <a:pt x="2961" y="2497"/>
                </a:lnTo>
                <a:lnTo>
                  <a:pt x="2951" y="2497"/>
                </a:lnTo>
                <a:lnTo>
                  <a:pt x="2945" y="2497"/>
                </a:lnTo>
                <a:lnTo>
                  <a:pt x="2942" y="2497"/>
                </a:lnTo>
                <a:lnTo>
                  <a:pt x="2938" y="2497"/>
                </a:lnTo>
                <a:lnTo>
                  <a:pt x="2934" y="2497"/>
                </a:lnTo>
                <a:lnTo>
                  <a:pt x="2931" y="2497"/>
                </a:lnTo>
                <a:lnTo>
                  <a:pt x="2931" y="2501"/>
                </a:lnTo>
                <a:lnTo>
                  <a:pt x="2931" y="2505"/>
                </a:lnTo>
                <a:lnTo>
                  <a:pt x="2931" y="2509"/>
                </a:lnTo>
                <a:lnTo>
                  <a:pt x="2931" y="2512"/>
                </a:lnTo>
                <a:lnTo>
                  <a:pt x="2931" y="2515"/>
                </a:lnTo>
                <a:lnTo>
                  <a:pt x="2931" y="2520"/>
                </a:lnTo>
                <a:lnTo>
                  <a:pt x="2931" y="2521"/>
                </a:lnTo>
                <a:lnTo>
                  <a:pt x="2931" y="2524"/>
                </a:lnTo>
                <a:lnTo>
                  <a:pt x="2931" y="2525"/>
                </a:lnTo>
                <a:lnTo>
                  <a:pt x="2931" y="2543"/>
                </a:lnTo>
                <a:lnTo>
                  <a:pt x="2931" y="2544"/>
                </a:lnTo>
                <a:lnTo>
                  <a:pt x="2931" y="2561"/>
                </a:lnTo>
                <a:lnTo>
                  <a:pt x="2927" y="2561"/>
                </a:lnTo>
                <a:lnTo>
                  <a:pt x="2903" y="2559"/>
                </a:lnTo>
                <a:lnTo>
                  <a:pt x="2899" y="2559"/>
                </a:lnTo>
                <a:lnTo>
                  <a:pt x="2895" y="2559"/>
                </a:lnTo>
                <a:lnTo>
                  <a:pt x="2884" y="2559"/>
                </a:lnTo>
                <a:lnTo>
                  <a:pt x="2883" y="2559"/>
                </a:lnTo>
                <a:lnTo>
                  <a:pt x="2882" y="2559"/>
                </a:lnTo>
                <a:lnTo>
                  <a:pt x="2869" y="2559"/>
                </a:lnTo>
                <a:lnTo>
                  <a:pt x="2865" y="2559"/>
                </a:lnTo>
                <a:lnTo>
                  <a:pt x="2863" y="2559"/>
                </a:lnTo>
                <a:lnTo>
                  <a:pt x="2860" y="2559"/>
                </a:lnTo>
                <a:lnTo>
                  <a:pt x="2853" y="2559"/>
                </a:lnTo>
                <a:lnTo>
                  <a:pt x="2848" y="2559"/>
                </a:lnTo>
                <a:lnTo>
                  <a:pt x="2804" y="2559"/>
                </a:lnTo>
                <a:lnTo>
                  <a:pt x="2771" y="2559"/>
                </a:lnTo>
                <a:lnTo>
                  <a:pt x="2744" y="2559"/>
                </a:lnTo>
                <a:lnTo>
                  <a:pt x="2743" y="2559"/>
                </a:lnTo>
                <a:lnTo>
                  <a:pt x="2739" y="2559"/>
                </a:lnTo>
                <a:lnTo>
                  <a:pt x="2728" y="2559"/>
                </a:lnTo>
                <a:lnTo>
                  <a:pt x="2724" y="2559"/>
                </a:lnTo>
                <a:lnTo>
                  <a:pt x="2723" y="2559"/>
                </a:lnTo>
                <a:lnTo>
                  <a:pt x="2719" y="2559"/>
                </a:lnTo>
                <a:lnTo>
                  <a:pt x="2713" y="2558"/>
                </a:lnTo>
                <a:lnTo>
                  <a:pt x="2705" y="2558"/>
                </a:lnTo>
                <a:lnTo>
                  <a:pt x="2703" y="2558"/>
                </a:lnTo>
                <a:lnTo>
                  <a:pt x="2701" y="2558"/>
                </a:lnTo>
                <a:lnTo>
                  <a:pt x="2699" y="2558"/>
                </a:lnTo>
                <a:lnTo>
                  <a:pt x="2697" y="2558"/>
                </a:lnTo>
                <a:lnTo>
                  <a:pt x="2687" y="2558"/>
                </a:lnTo>
                <a:lnTo>
                  <a:pt x="2684" y="2558"/>
                </a:lnTo>
                <a:lnTo>
                  <a:pt x="2683" y="2558"/>
                </a:lnTo>
                <a:lnTo>
                  <a:pt x="2681" y="2558"/>
                </a:lnTo>
                <a:lnTo>
                  <a:pt x="2677" y="2558"/>
                </a:lnTo>
                <a:lnTo>
                  <a:pt x="2676" y="2558"/>
                </a:lnTo>
                <a:lnTo>
                  <a:pt x="2664" y="2558"/>
                </a:lnTo>
                <a:lnTo>
                  <a:pt x="2662" y="2558"/>
                </a:lnTo>
                <a:lnTo>
                  <a:pt x="2627" y="2558"/>
                </a:lnTo>
                <a:lnTo>
                  <a:pt x="2625" y="2558"/>
                </a:lnTo>
                <a:lnTo>
                  <a:pt x="2619" y="2558"/>
                </a:lnTo>
                <a:lnTo>
                  <a:pt x="2617" y="2558"/>
                </a:lnTo>
                <a:lnTo>
                  <a:pt x="2613" y="2558"/>
                </a:lnTo>
                <a:lnTo>
                  <a:pt x="2610" y="2558"/>
                </a:lnTo>
                <a:lnTo>
                  <a:pt x="2603" y="2558"/>
                </a:lnTo>
                <a:lnTo>
                  <a:pt x="2602" y="2558"/>
                </a:lnTo>
                <a:lnTo>
                  <a:pt x="2599" y="2558"/>
                </a:lnTo>
                <a:lnTo>
                  <a:pt x="2595" y="2558"/>
                </a:lnTo>
                <a:lnTo>
                  <a:pt x="2574" y="2558"/>
                </a:lnTo>
                <a:lnTo>
                  <a:pt x="2571" y="2558"/>
                </a:lnTo>
                <a:lnTo>
                  <a:pt x="2567" y="2558"/>
                </a:lnTo>
                <a:lnTo>
                  <a:pt x="2566" y="2558"/>
                </a:lnTo>
                <a:lnTo>
                  <a:pt x="2563" y="2558"/>
                </a:lnTo>
                <a:lnTo>
                  <a:pt x="2562" y="2558"/>
                </a:lnTo>
                <a:lnTo>
                  <a:pt x="2560" y="2558"/>
                </a:lnTo>
                <a:lnTo>
                  <a:pt x="2559" y="2558"/>
                </a:lnTo>
                <a:lnTo>
                  <a:pt x="2558" y="2558"/>
                </a:lnTo>
                <a:lnTo>
                  <a:pt x="2553" y="2558"/>
                </a:lnTo>
                <a:lnTo>
                  <a:pt x="2552" y="2558"/>
                </a:lnTo>
                <a:lnTo>
                  <a:pt x="2543" y="2558"/>
                </a:lnTo>
                <a:lnTo>
                  <a:pt x="2541" y="2558"/>
                </a:lnTo>
                <a:lnTo>
                  <a:pt x="2539" y="2558"/>
                </a:lnTo>
                <a:lnTo>
                  <a:pt x="2533" y="2558"/>
                </a:lnTo>
                <a:lnTo>
                  <a:pt x="2531" y="2558"/>
                </a:lnTo>
                <a:lnTo>
                  <a:pt x="2524" y="2558"/>
                </a:lnTo>
                <a:lnTo>
                  <a:pt x="2521" y="2558"/>
                </a:lnTo>
                <a:lnTo>
                  <a:pt x="2519" y="2558"/>
                </a:lnTo>
                <a:lnTo>
                  <a:pt x="2517" y="2558"/>
                </a:lnTo>
                <a:lnTo>
                  <a:pt x="2514" y="2558"/>
                </a:lnTo>
                <a:lnTo>
                  <a:pt x="2513" y="2558"/>
                </a:lnTo>
                <a:lnTo>
                  <a:pt x="2505" y="2558"/>
                </a:lnTo>
                <a:lnTo>
                  <a:pt x="2502" y="2558"/>
                </a:lnTo>
                <a:lnTo>
                  <a:pt x="2500" y="2558"/>
                </a:lnTo>
                <a:lnTo>
                  <a:pt x="2494" y="2558"/>
                </a:lnTo>
                <a:lnTo>
                  <a:pt x="2493" y="2558"/>
                </a:lnTo>
                <a:lnTo>
                  <a:pt x="2489" y="2558"/>
                </a:lnTo>
                <a:lnTo>
                  <a:pt x="2488" y="2558"/>
                </a:lnTo>
                <a:lnTo>
                  <a:pt x="2486" y="2558"/>
                </a:lnTo>
                <a:lnTo>
                  <a:pt x="2485" y="2558"/>
                </a:lnTo>
                <a:lnTo>
                  <a:pt x="2484" y="2558"/>
                </a:lnTo>
                <a:lnTo>
                  <a:pt x="2482" y="2558"/>
                </a:lnTo>
                <a:lnTo>
                  <a:pt x="2480" y="2558"/>
                </a:lnTo>
                <a:lnTo>
                  <a:pt x="2469" y="2558"/>
                </a:lnTo>
                <a:lnTo>
                  <a:pt x="2465" y="2558"/>
                </a:lnTo>
                <a:lnTo>
                  <a:pt x="2457" y="2558"/>
                </a:lnTo>
                <a:lnTo>
                  <a:pt x="2454" y="2558"/>
                </a:lnTo>
                <a:lnTo>
                  <a:pt x="2438" y="2558"/>
                </a:lnTo>
                <a:lnTo>
                  <a:pt x="2430" y="2558"/>
                </a:lnTo>
                <a:lnTo>
                  <a:pt x="2427" y="2558"/>
                </a:lnTo>
                <a:lnTo>
                  <a:pt x="2426" y="2558"/>
                </a:lnTo>
                <a:lnTo>
                  <a:pt x="2424" y="2558"/>
                </a:lnTo>
                <a:lnTo>
                  <a:pt x="2422" y="2558"/>
                </a:lnTo>
                <a:lnTo>
                  <a:pt x="2420" y="2558"/>
                </a:lnTo>
                <a:lnTo>
                  <a:pt x="2419" y="2558"/>
                </a:lnTo>
                <a:lnTo>
                  <a:pt x="2407" y="2558"/>
                </a:lnTo>
                <a:lnTo>
                  <a:pt x="2404" y="2558"/>
                </a:lnTo>
                <a:lnTo>
                  <a:pt x="2396" y="2558"/>
                </a:lnTo>
                <a:lnTo>
                  <a:pt x="2373" y="2558"/>
                </a:lnTo>
                <a:lnTo>
                  <a:pt x="2372" y="2558"/>
                </a:lnTo>
                <a:lnTo>
                  <a:pt x="2371" y="2558"/>
                </a:lnTo>
                <a:lnTo>
                  <a:pt x="2367" y="2558"/>
                </a:lnTo>
                <a:lnTo>
                  <a:pt x="2360" y="2558"/>
                </a:lnTo>
                <a:lnTo>
                  <a:pt x="2353" y="2558"/>
                </a:lnTo>
                <a:lnTo>
                  <a:pt x="2352" y="2558"/>
                </a:lnTo>
                <a:lnTo>
                  <a:pt x="2346" y="2558"/>
                </a:lnTo>
                <a:lnTo>
                  <a:pt x="2345" y="2558"/>
                </a:lnTo>
                <a:lnTo>
                  <a:pt x="2342" y="2558"/>
                </a:lnTo>
                <a:lnTo>
                  <a:pt x="2338" y="2558"/>
                </a:lnTo>
                <a:lnTo>
                  <a:pt x="2334" y="2558"/>
                </a:lnTo>
                <a:lnTo>
                  <a:pt x="2332" y="2558"/>
                </a:lnTo>
                <a:lnTo>
                  <a:pt x="2330" y="2558"/>
                </a:lnTo>
                <a:lnTo>
                  <a:pt x="2326" y="2558"/>
                </a:lnTo>
                <a:lnTo>
                  <a:pt x="2324" y="2558"/>
                </a:lnTo>
                <a:lnTo>
                  <a:pt x="2318" y="2558"/>
                </a:lnTo>
                <a:lnTo>
                  <a:pt x="2317" y="2558"/>
                </a:lnTo>
                <a:lnTo>
                  <a:pt x="2315" y="2558"/>
                </a:lnTo>
                <a:lnTo>
                  <a:pt x="2313" y="2558"/>
                </a:lnTo>
                <a:lnTo>
                  <a:pt x="2305" y="2558"/>
                </a:lnTo>
                <a:lnTo>
                  <a:pt x="2299" y="2558"/>
                </a:lnTo>
                <a:lnTo>
                  <a:pt x="2295" y="2558"/>
                </a:lnTo>
                <a:lnTo>
                  <a:pt x="2282" y="2558"/>
                </a:lnTo>
                <a:lnTo>
                  <a:pt x="2274" y="2558"/>
                </a:lnTo>
                <a:lnTo>
                  <a:pt x="2271" y="2558"/>
                </a:lnTo>
                <a:lnTo>
                  <a:pt x="2258" y="2558"/>
                </a:lnTo>
                <a:lnTo>
                  <a:pt x="2247" y="2558"/>
                </a:lnTo>
                <a:lnTo>
                  <a:pt x="2231" y="2558"/>
                </a:lnTo>
                <a:lnTo>
                  <a:pt x="2227" y="2558"/>
                </a:lnTo>
                <a:lnTo>
                  <a:pt x="2225" y="2558"/>
                </a:lnTo>
                <a:lnTo>
                  <a:pt x="2211" y="2558"/>
                </a:lnTo>
                <a:lnTo>
                  <a:pt x="2203" y="2558"/>
                </a:lnTo>
                <a:lnTo>
                  <a:pt x="2190" y="2558"/>
                </a:lnTo>
                <a:lnTo>
                  <a:pt x="2168" y="2559"/>
                </a:lnTo>
                <a:lnTo>
                  <a:pt x="2164" y="2559"/>
                </a:lnTo>
                <a:lnTo>
                  <a:pt x="2162" y="2559"/>
                </a:lnTo>
                <a:lnTo>
                  <a:pt x="2143" y="2559"/>
                </a:lnTo>
                <a:lnTo>
                  <a:pt x="2139" y="2559"/>
                </a:lnTo>
                <a:lnTo>
                  <a:pt x="2138" y="2559"/>
                </a:lnTo>
                <a:lnTo>
                  <a:pt x="2129" y="2559"/>
                </a:lnTo>
                <a:lnTo>
                  <a:pt x="2126" y="2559"/>
                </a:lnTo>
                <a:lnTo>
                  <a:pt x="2125" y="2559"/>
                </a:lnTo>
                <a:lnTo>
                  <a:pt x="2123" y="2559"/>
                </a:lnTo>
                <a:lnTo>
                  <a:pt x="2122" y="2559"/>
                </a:lnTo>
                <a:lnTo>
                  <a:pt x="2115" y="2559"/>
                </a:lnTo>
                <a:lnTo>
                  <a:pt x="2112" y="2559"/>
                </a:lnTo>
                <a:lnTo>
                  <a:pt x="2111" y="2559"/>
                </a:lnTo>
                <a:lnTo>
                  <a:pt x="2106" y="2559"/>
                </a:lnTo>
                <a:lnTo>
                  <a:pt x="2104" y="2559"/>
                </a:lnTo>
                <a:lnTo>
                  <a:pt x="2103" y="2559"/>
                </a:lnTo>
                <a:lnTo>
                  <a:pt x="2100" y="2559"/>
                </a:lnTo>
                <a:lnTo>
                  <a:pt x="2099" y="2559"/>
                </a:lnTo>
                <a:lnTo>
                  <a:pt x="2098" y="2559"/>
                </a:lnTo>
                <a:lnTo>
                  <a:pt x="2094" y="2559"/>
                </a:lnTo>
                <a:lnTo>
                  <a:pt x="2092" y="2559"/>
                </a:lnTo>
                <a:lnTo>
                  <a:pt x="2087" y="2559"/>
                </a:lnTo>
                <a:lnTo>
                  <a:pt x="2075" y="2559"/>
                </a:lnTo>
                <a:lnTo>
                  <a:pt x="2073" y="2559"/>
                </a:lnTo>
                <a:lnTo>
                  <a:pt x="2071" y="2559"/>
                </a:lnTo>
                <a:lnTo>
                  <a:pt x="2063" y="2559"/>
                </a:lnTo>
                <a:lnTo>
                  <a:pt x="2052" y="2561"/>
                </a:lnTo>
                <a:lnTo>
                  <a:pt x="2041" y="2561"/>
                </a:lnTo>
                <a:lnTo>
                  <a:pt x="2034" y="2561"/>
                </a:lnTo>
                <a:lnTo>
                  <a:pt x="2032" y="2561"/>
                </a:lnTo>
                <a:lnTo>
                  <a:pt x="2026" y="2561"/>
                </a:lnTo>
                <a:lnTo>
                  <a:pt x="2022" y="2561"/>
                </a:lnTo>
                <a:lnTo>
                  <a:pt x="2020" y="2561"/>
                </a:lnTo>
                <a:lnTo>
                  <a:pt x="2017" y="2561"/>
                </a:lnTo>
                <a:lnTo>
                  <a:pt x="2010" y="2561"/>
                </a:lnTo>
                <a:lnTo>
                  <a:pt x="2009" y="2561"/>
                </a:lnTo>
                <a:lnTo>
                  <a:pt x="2008" y="2561"/>
                </a:lnTo>
                <a:lnTo>
                  <a:pt x="2004" y="2561"/>
                </a:lnTo>
                <a:lnTo>
                  <a:pt x="2002" y="2561"/>
                </a:lnTo>
                <a:lnTo>
                  <a:pt x="2001" y="2561"/>
                </a:lnTo>
                <a:lnTo>
                  <a:pt x="2000" y="2561"/>
                </a:lnTo>
                <a:lnTo>
                  <a:pt x="1998" y="2561"/>
                </a:lnTo>
                <a:lnTo>
                  <a:pt x="1995" y="2561"/>
                </a:lnTo>
                <a:lnTo>
                  <a:pt x="1986" y="2561"/>
                </a:lnTo>
                <a:lnTo>
                  <a:pt x="1983" y="2561"/>
                </a:lnTo>
                <a:lnTo>
                  <a:pt x="1982" y="2561"/>
                </a:lnTo>
                <a:lnTo>
                  <a:pt x="1977" y="2561"/>
                </a:lnTo>
                <a:lnTo>
                  <a:pt x="1975" y="2561"/>
                </a:lnTo>
                <a:lnTo>
                  <a:pt x="1974" y="2561"/>
                </a:lnTo>
                <a:lnTo>
                  <a:pt x="1973" y="2561"/>
                </a:lnTo>
                <a:lnTo>
                  <a:pt x="1970" y="2561"/>
                </a:lnTo>
                <a:lnTo>
                  <a:pt x="1969" y="2561"/>
                </a:lnTo>
                <a:lnTo>
                  <a:pt x="1967" y="2561"/>
                </a:lnTo>
                <a:lnTo>
                  <a:pt x="1963" y="2561"/>
                </a:lnTo>
                <a:lnTo>
                  <a:pt x="1961" y="2561"/>
                </a:lnTo>
                <a:lnTo>
                  <a:pt x="1959" y="2561"/>
                </a:lnTo>
                <a:lnTo>
                  <a:pt x="1938" y="2561"/>
                </a:lnTo>
                <a:lnTo>
                  <a:pt x="1930" y="2561"/>
                </a:lnTo>
                <a:lnTo>
                  <a:pt x="1928" y="2561"/>
                </a:lnTo>
                <a:lnTo>
                  <a:pt x="1924" y="2561"/>
                </a:lnTo>
                <a:lnTo>
                  <a:pt x="1913" y="2561"/>
                </a:lnTo>
                <a:lnTo>
                  <a:pt x="1911" y="2561"/>
                </a:lnTo>
                <a:lnTo>
                  <a:pt x="1908" y="2561"/>
                </a:lnTo>
                <a:lnTo>
                  <a:pt x="1899" y="2561"/>
                </a:lnTo>
                <a:lnTo>
                  <a:pt x="1897" y="2561"/>
                </a:lnTo>
                <a:lnTo>
                  <a:pt x="1896" y="2561"/>
                </a:lnTo>
                <a:lnTo>
                  <a:pt x="1895" y="2561"/>
                </a:lnTo>
                <a:lnTo>
                  <a:pt x="1895" y="2559"/>
                </a:lnTo>
                <a:lnTo>
                  <a:pt x="1892" y="2559"/>
                </a:lnTo>
                <a:lnTo>
                  <a:pt x="1887" y="2559"/>
                </a:lnTo>
                <a:lnTo>
                  <a:pt x="1884" y="2559"/>
                </a:lnTo>
                <a:lnTo>
                  <a:pt x="1864" y="2559"/>
                </a:lnTo>
                <a:lnTo>
                  <a:pt x="1857" y="2559"/>
                </a:lnTo>
                <a:lnTo>
                  <a:pt x="1856" y="2559"/>
                </a:lnTo>
                <a:lnTo>
                  <a:pt x="1853" y="2559"/>
                </a:lnTo>
                <a:lnTo>
                  <a:pt x="1849" y="2559"/>
                </a:lnTo>
                <a:lnTo>
                  <a:pt x="1844" y="2559"/>
                </a:lnTo>
                <a:lnTo>
                  <a:pt x="1841" y="2559"/>
                </a:lnTo>
                <a:lnTo>
                  <a:pt x="1838" y="2559"/>
                </a:lnTo>
                <a:lnTo>
                  <a:pt x="1835" y="2559"/>
                </a:lnTo>
                <a:lnTo>
                  <a:pt x="1829" y="2559"/>
                </a:lnTo>
                <a:lnTo>
                  <a:pt x="1827" y="2559"/>
                </a:lnTo>
                <a:lnTo>
                  <a:pt x="1825" y="2559"/>
                </a:lnTo>
                <a:lnTo>
                  <a:pt x="1821" y="2559"/>
                </a:lnTo>
                <a:lnTo>
                  <a:pt x="1819" y="2559"/>
                </a:lnTo>
                <a:lnTo>
                  <a:pt x="1811" y="2559"/>
                </a:lnTo>
                <a:lnTo>
                  <a:pt x="1807" y="2559"/>
                </a:lnTo>
                <a:lnTo>
                  <a:pt x="1802" y="2559"/>
                </a:lnTo>
                <a:lnTo>
                  <a:pt x="1794" y="2559"/>
                </a:lnTo>
                <a:lnTo>
                  <a:pt x="1791" y="2559"/>
                </a:lnTo>
                <a:lnTo>
                  <a:pt x="1772" y="2559"/>
                </a:lnTo>
                <a:lnTo>
                  <a:pt x="1771" y="2559"/>
                </a:lnTo>
                <a:lnTo>
                  <a:pt x="1771" y="2562"/>
                </a:lnTo>
                <a:lnTo>
                  <a:pt x="1767" y="2562"/>
                </a:lnTo>
                <a:lnTo>
                  <a:pt x="1766" y="2562"/>
                </a:lnTo>
                <a:lnTo>
                  <a:pt x="1764" y="2562"/>
                </a:lnTo>
                <a:lnTo>
                  <a:pt x="1762" y="2562"/>
                </a:lnTo>
                <a:lnTo>
                  <a:pt x="1752" y="2562"/>
                </a:lnTo>
                <a:lnTo>
                  <a:pt x="1749" y="2562"/>
                </a:lnTo>
                <a:lnTo>
                  <a:pt x="1729" y="2562"/>
                </a:lnTo>
                <a:lnTo>
                  <a:pt x="1727" y="2562"/>
                </a:lnTo>
                <a:lnTo>
                  <a:pt x="1709" y="2562"/>
                </a:lnTo>
                <a:lnTo>
                  <a:pt x="1702" y="2562"/>
                </a:lnTo>
                <a:lnTo>
                  <a:pt x="1694" y="2562"/>
                </a:lnTo>
                <a:lnTo>
                  <a:pt x="1684" y="2562"/>
                </a:lnTo>
                <a:lnTo>
                  <a:pt x="1670" y="2562"/>
                </a:lnTo>
                <a:lnTo>
                  <a:pt x="1666" y="2562"/>
                </a:lnTo>
                <a:lnTo>
                  <a:pt x="1665" y="2562"/>
                </a:lnTo>
                <a:lnTo>
                  <a:pt x="1662" y="2562"/>
                </a:lnTo>
                <a:lnTo>
                  <a:pt x="1658" y="2562"/>
                </a:lnTo>
                <a:lnTo>
                  <a:pt x="1654" y="2562"/>
                </a:lnTo>
                <a:lnTo>
                  <a:pt x="1647" y="2562"/>
                </a:lnTo>
                <a:lnTo>
                  <a:pt x="1646" y="2562"/>
                </a:lnTo>
                <a:lnTo>
                  <a:pt x="1628" y="2562"/>
                </a:lnTo>
                <a:lnTo>
                  <a:pt x="1619" y="2562"/>
                </a:lnTo>
                <a:lnTo>
                  <a:pt x="1602" y="2562"/>
                </a:lnTo>
                <a:lnTo>
                  <a:pt x="1600" y="2562"/>
                </a:lnTo>
                <a:lnTo>
                  <a:pt x="1599" y="2562"/>
                </a:lnTo>
                <a:lnTo>
                  <a:pt x="1597" y="2562"/>
                </a:lnTo>
                <a:lnTo>
                  <a:pt x="1595" y="2562"/>
                </a:lnTo>
                <a:lnTo>
                  <a:pt x="1589" y="2562"/>
                </a:lnTo>
                <a:lnTo>
                  <a:pt x="1588" y="2562"/>
                </a:lnTo>
                <a:lnTo>
                  <a:pt x="1585" y="2562"/>
                </a:lnTo>
                <a:lnTo>
                  <a:pt x="1576" y="2562"/>
                </a:lnTo>
                <a:lnTo>
                  <a:pt x="1575" y="2562"/>
                </a:lnTo>
                <a:lnTo>
                  <a:pt x="1561" y="2562"/>
                </a:lnTo>
                <a:lnTo>
                  <a:pt x="1548" y="2562"/>
                </a:lnTo>
                <a:lnTo>
                  <a:pt x="1545" y="2562"/>
                </a:lnTo>
                <a:lnTo>
                  <a:pt x="1536" y="2562"/>
                </a:lnTo>
                <a:lnTo>
                  <a:pt x="1534" y="2562"/>
                </a:lnTo>
                <a:lnTo>
                  <a:pt x="1532" y="2562"/>
                </a:lnTo>
                <a:lnTo>
                  <a:pt x="1524" y="2562"/>
                </a:lnTo>
                <a:lnTo>
                  <a:pt x="1521" y="2562"/>
                </a:lnTo>
                <a:lnTo>
                  <a:pt x="1518" y="2562"/>
                </a:lnTo>
                <a:lnTo>
                  <a:pt x="1507" y="2562"/>
                </a:lnTo>
                <a:lnTo>
                  <a:pt x="1505" y="2562"/>
                </a:lnTo>
                <a:lnTo>
                  <a:pt x="1502" y="2562"/>
                </a:lnTo>
                <a:lnTo>
                  <a:pt x="1495" y="2562"/>
                </a:lnTo>
                <a:lnTo>
                  <a:pt x="1493" y="2562"/>
                </a:lnTo>
                <a:lnTo>
                  <a:pt x="1489" y="2562"/>
                </a:lnTo>
                <a:lnTo>
                  <a:pt x="1476" y="2562"/>
                </a:lnTo>
                <a:lnTo>
                  <a:pt x="1472" y="2562"/>
                </a:lnTo>
                <a:lnTo>
                  <a:pt x="1471" y="2562"/>
                </a:lnTo>
                <a:lnTo>
                  <a:pt x="1467" y="2562"/>
                </a:lnTo>
                <a:lnTo>
                  <a:pt x="1460" y="2562"/>
                </a:lnTo>
                <a:lnTo>
                  <a:pt x="1454" y="2562"/>
                </a:lnTo>
                <a:lnTo>
                  <a:pt x="1450" y="2562"/>
                </a:lnTo>
                <a:lnTo>
                  <a:pt x="1447" y="2562"/>
                </a:lnTo>
                <a:lnTo>
                  <a:pt x="1439" y="2562"/>
                </a:lnTo>
                <a:lnTo>
                  <a:pt x="1436" y="2562"/>
                </a:lnTo>
                <a:lnTo>
                  <a:pt x="1435" y="2562"/>
                </a:lnTo>
                <a:lnTo>
                  <a:pt x="1431" y="2562"/>
                </a:lnTo>
                <a:lnTo>
                  <a:pt x="1429" y="2562"/>
                </a:lnTo>
                <a:lnTo>
                  <a:pt x="1428" y="2562"/>
                </a:lnTo>
                <a:lnTo>
                  <a:pt x="1427" y="2562"/>
                </a:lnTo>
                <a:lnTo>
                  <a:pt x="1423" y="2562"/>
                </a:lnTo>
                <a:lnTo>
                  <a:pt x="1421" y="2562"/>
                </a:lnTo>
                <a:lnTo>
                  <a:pt x="1420" y="2562"/>
                </a:lnTo>
                <a:lnTo>
                  <a:pt x="1419" y="2562"/>
                </a:lnTo>
                <a:lnTo>
                  <a:pt x="1417" y="2562"/>
                </a:lnTo>
                <a:lnTo>
                  <a:pt x="1415" y="2562"/>
                </a:lnTo>
                <a:lnTo>
                  <a:pt x="1413" y="2562"/>
                </a:lnTo>
                <a:lnTo>
                  <a:pt x="1412" y="2562"/>
                </a:lnTo>
                <a:lnTo>
                  <a:pt x="1409" y="2562"/>
                </a:lnTo>
                <a:lnTo>
                  <a:pt x="1408" y="2562"/>
                </a:lnTo>
                <a:lnTo>
                  <a:pt x="1407" y="2562"/>
                </a:lnTo>
                <a:lnTo>
                  <a:pt x="1401" y="2562"/>
                </a:lnTo>
                <a:lnTo>
                  <a:pt x="1400" y="2562"/>
                </a:lnTo>
                <a:lnTo>
                  <a:pt x="1400" y="2561"/>
                </a:lnTo>
                <a:lnTo>
                  <a:pt x="1394" y="2561"/>
                </a:lnTo>
                <a:lnTo>
                  <a:pt x="1389" y="2561"/>
                </a:lnTo>
                <a:lnTo>
                  <a:pt x="1388" y="2561"/>
                </a:lnTo>
                <a:lnTo>
                  <a:pt x="1378" y="2561"/>
                </a:lnTo>
                <a:lnTo>
                  <a:pt x="1377" y="2561"/>
                </a:lnTo>
                <a:lnTo>
                  <a:pt x="1374" y="2561"/>
                </a:lnTo>
                <a:lnTo>
                  <a:pt x="1372" y="2561"/>
                </a:lnTo>
                <a:lnTo>
                  <a:pt x="1370" y="2561"/>
                </a:lnTo>
                <a:lnTo>
                  <a:pt x="1369" y="2561"/>
                </a:lnTo>
                <a:lnTo>
                  <a:pt x="1365" y="2561"/>
                </a:lnTo>
                <a:lnTo>
                  <a:pt x="1361" y="2561"/>
                </a:lnTo>
                <a:lnTo>
                  <a:pt x="1350" y="2561"/>
                </a:lnTo>
                <a:lnTo>
                  <a:pt x="1345" y="2561"/>
                </a:lnTo>
                <a:lnTo>
                  <a:pt x="1343" y="2561"/>
                </a:lnTo>
                <a:lnTo>
                  <a:pt x="1339" y="2561"/>
                </a:lnTo>
                <a:lnTo>
                  <a:pt x="1338" y="2561"/>
                </a:lnTo>
                <a:lnTo>
                  <a:pt x="1337" y="2561"/>
                </a:lnTo>
                <a:lnTo>
                  <a:pt x="1334" y="2561"/>
                </a:lnTo>
                <a:lnTo>
                  <a:pt x="1323" y="2561"/>
                </a:lnTo>
                <a:lnTo>
                  <a:pt x="1322" y="2561"/>
                </a:lnTo>
                <a:lnTo>
                  <a:pt x="1321" y="2561"/>
                </a:lnTo>
                <a:lnTo>
                  <a:pt x="1319" y="2561"/>
                </a:lnTo>
                <a:lnTo>
                  <a:pt x="1318" y="2561"/>
                </a:lnTo>
                <a:lnTo>
                  <a:pt x="1315" y="2561"/>
                </a:lnTo>
                <a:lnTo>
                  <a:pt x="1312" y="2561"/>
                </a:lnTo>
                <a:lnTo>
                  <a:pt x="1304" y="2561"/>
                </a:lnTo>
                <a:lnTo>
                  <a:pt x="1302" y="2561"/>
                </a:lnTo>
                <a:lnTo>
                  <a:pt x="1299" y="2561"/>
                </a:lnTo>
                <a:lnTo>
                  <a:pt x="1294" y="2561"/>
                </a:lnTo>
                <a:lnTo>
                  <a:pt x="1291" y="2561"/>
                </a:lnTo>
                <a:lnTo>
                  <a:pt x="1290" y="2561"/>
                </a:lnTo>
                <a:lnTo>
                  <a:pt x="1283" y="2561"/>
                </a:lnTo>
                <a:lnTo>
                  <a:pt x="1282" y="2561"/>
                </a:lnTo>
                <a:lnTo>
                  <a:pt x="1280" y="2561"/>
                </a:lnTo>
                <a:lnTo>
                  <a:pt x="1277" y="2561"/>
                </a:lnTo>
                <a:lnTo>
                  <a:pt x="1276" y="2561"/>
                </a:lnTo>
                <a:lnTo>
                  <a:pt x="1273" y="2561"/>
                </a:lnTo>
                <a:lnTo>
                  <a:pt x="1264" y="2561"/>
                </a:lnTo>
                <a:lnTo>
                  <a:pt x="1261" y="2561"/>
                </a:lnTo>
                <a:lnTo>
                  <a:pt x="1259" y="2561"/>
                </a:lnTo>
                <a:lnTo>
                  <a:pt x="1249" y="2561"/>
                </a:lnTo>
                <a:lnTo>
                  <a:pt x="1247" y="2561"/>
                </a:lnTo>
                <a:lnTo>
                  <a:pt x="1245" y="2561"/>
                </a:lnTo>
                <a:lnTo>
                  <a:pt x="1244" y="2561"/>
                </a:lnTo>
                <a:lnTo>
                  <a:pt x="1240" y="2561"/>
                </a:lnTo>
                <a:lnTo>
                  <a:pt x="1236" y="2561"/>
                </a:lnTo>
                <a:lnTo>
                  <a:pt x="1233" y="2561"/>
                </a:lnTo>
                <a:lnTo>
                  <a:pt x="1224" y="2561"/>
                </a:lnTo>
                <a:lnTo>
                  <a:pt x="1194" y="2561"/>
                </a:lnTo>
                <a:lnTo>
                  <a:pt x="1185" y="2561"/>
                </a:lnTo>
                <a:lnTo>
                  <a:pt x="1183" y="2561"/>
                </a:lnTo>
                <a:lnTo>
                  <a:pt x="1179" y="2561"/>
                </a:lnTo>
                <a:lnTo>
                  <a:pt x="1163" y="2561"/>
                </a:lnTo>
                <a:lnTo>
                  <a:pt x="1158" y="2561"/>
                </a:lnTo>
                <a:lnTo>
                  <a:pt x="1156" y="2561"/>
                </a:lnTo>
                <a:lnTo>
                  <a:pt x="1152" y="2561"/>
                </a:lnTo>
                <a:lnTo>
                  <a:pt x="1151" y="2561"/>
                </a:lnTo>
                <a:lnTo>
                  <a:pt x="1150" y="2561"/>
                </a:lnTo>
                <a:lnTo>
                  <a:pt x="1147" y="2561"/>
                </a:lnTo>
                <a:lnTo>
                  <a:pt x="1138" y="2561"/>
                </a:lnTo>
                <a:lnTo>
                  <a:pt x="1135" y="2561"/>
                </a:lnTo>
                <a:lnTo>
                  <a:pt x="1134" y="2561"/>
                </a:lnTo>
                <a:lnTo>
                  <a:pt x="1132" y="2561"/>
                </a:lnTo>
                <a:lnTo>
                  <a:pt x="1131" y="2561"/>
                </a:lnTo>
                <a:lnTo>
                  <a:pt x="1127" y="2561"/>
                </a:lnTo>
                <a:lnTo>
                  <a:pt x="1120" y="2561"/>
                </a:lnTo>
                <a:lnTo>
                  <a:pt x="1116" y="2561"/>
                </a:lnTo>
                <a:lnTo>
                  <a:pt x="1113" y="2561"/>
                </a:lnTo>
                <a:lnTo>
                  <a:pt x="1112" y="2561"/>
                </a:lnTo>
                <a:lnTo>
                  <a:pt x="1111" y="2561"/>
                </a:lnTo>
                <a:lnTo>
                  <a:pt x="1105" y="2561"/>
                </a:lnTo>
                <a:lnTo>
                  <a:pt x="1104" y="2561"/>
                </a:lnTo>
                <a:lnTo>
                  <a:pt x="1103" y="2561"/>
                </a:lnTo>
                <a:lnTo>
                  <a:pt x="1095" y="2561"/>
                </a:lnTo>
                <a:lnTo>
                  <a:pt x="1093" y="2561"/>
                </a:lnTo>
                <a:lnTo>
                  <a:pt x="1092" y="2561"/>
                </a:lnTo>
                <a:lnTo>
                  <a:pt x="1088" y="2561"/>
                </a:lnTo>
                <a:lnTo>
                  <a:pt x="1080" y="2561"/>
                </a:lnTo>
                <a:lnTo>
                  <a:pt x="1074" y="2561"/>
                </a:lnTo>
                <a:lnTo>
                  <a:pt x="1070" y="2561"/>
                </a:lnTo>
                <a:lnTo>
                  <a:pt x="1068" y="2561"/>
                </a:lnTo>
                <a:lnTo>
                  <a:pt x="1060" y="2561"/>
                </a:lnTo>
                <a:lnTo>
                  <a:pt x="1058" y="2561"/>
                </a:lnTo>
                <a:lnTo>
                  <a:pt x="1057" y="2561"/>
                </a:lnTo>
                <a:lnTo>
                  <a:pt x="1056" y="2561"/>
                </a:lnTo>
                <a:lnTo>
                  <a:pt x="1050" y="2561"/>
                </a:lnTo>
                <a:lnTo>
                  <a:pt x="1039" y="2561"/>
                </a:lnTo>
                <a:lnTo>
                  <a:pt x="1037" y="2561"/>
                </a:lnTo>
                <a:lnTo>
                  <a:pt x="1033" y="2561"/>
                </a:lnTo>
                <a:lnTo>
                  <a:pt x="1030" y="2561"/>
                </a:lnTo>
                <a:lnTo>
                  <a:pt x="1030" y="2563"/>
                </a:lnTo>
                <a:lnTo>
                  <a:pt x="1030" y="2570"/>
                </a:lnTo>
                <a:lnTo>
                  <a:pt x="1030" y="2573"/>
                </a:lnTo>
                <a:lnTo>
                  <a:pt x="1030" y="2577"/>
                </a:lnTo>
                <a:lnTo>
                  <a:pt x="1030" y="2578"/>
                </a:lnTo>
                <a:lnTo>
                  <a:pt x="1030" y="2582"/>
                </a:lnTo>
                <a:lnTo>
                  <a:pt x="1030" y="2583"/>
                </a:lnTo>
                <a:lnTo>
                  <a:pt x="1030" y="2585"/>
                </a:lnTo>
                <a:lnTo>
                  <a:pt x="1030" y="2586"/>
                </a:lnTo>
                <a:lnTo>
                  <a:pt x="1030" y="2589"/>
                </a:lnTo>
                <a:lnTo>
                  <a:pt x="1030" y="2597"/>
                </a:lnTo>
                <a:lnTo>
                  <a:pt x="1030" y="2598"/>
                </a:lnTo>
                <a:lnTo>
                  <a:pt x="1030" y="2601"/>
                </a:lnTo>
                <a:lnTo>
                  <a:pt x="1029" y="2601"/>
                </a:lnTo>
                <a:lnTo>
                  <a:pt x="1027" y="2601"/>
                </a:lnTo>
                <a:lnTo>
                  <a:pt x="1026" y="2601"/>
                </a:lnTo>
                <a:lnTo>
                  <a:pt x="1025" y="2601"/>
                </a:lnTo>
                <a:lnTo>
                  <a:pt x="1023" y="2601"/>
                </a:lnTo>
                <a:lnTo>
                  <a:pt x="1021" y="2601"/>
                </a:lnTo>
                <a:lnTo>
                  <a:pt x="1019" y="2601"/>
                </a:lnTo>
                <a:lnTo>
                  <a:pt x="1019" y="2602"/>
                </a:lnTo>
                <a:lnTo>
                  <a:pt x="1017" y="2602"/>
                </a:lnTo>
                <a:lnTo>
                  <a:pt x="1011" y="2602"/>
                </a:lnTo>
                <a:lnTo>
                  <a:pt x="1010" y="2602"/>
                </a:lnTo>
                <a:lnTo>
                  <a:pt x="1009" y="2602"/>
                </a:lnTo>
                <a:lnTo>
                  <a:pt x="1006" y="2602"/>
                </a:lnTo>
                <a:lnTo>
                  <a:pt x="1005" y="2602"/>
                </a:lnTo>
                <a:lnTo>
                  <a:pt x="1002" y="2602"/>
                </a:lnTo>
                <a:lnTo>
                  <a:pt x="1000" y="2602"/>
                </a:lnTo>
                <a:lnTo>
                  <a:pt x="999" y="2602"/>
                </a:lnTo>
                <a:lnTo>
                  <a:pt x="998" y="2602"/>
                </a:lnTo>
                <a:lnTo>
                  <a:pt x="996" y="2602"/>
                </a:lnTo>
                <a:lnTo>
                  <a:pt x="994" y="2602"/>
                </a:lnTo>
                <a:lnTo>
                  <a:pt x="992" y="2602"/>
                </a:lnTo>
                <a:lnTo>
                  <a:pt x="991" y="2602"/>
                </a:lnTo>
                <a:lnTo>
                  <a:pt x="990" y="2602"/>
                </a:lnTo>
                <a:lnTo>
                  <a:pt x="988" y="2602"/>
                </a:lnTo>
                <a:lnTo>
                  <a:pt x="986" y="2602"/>
                </a:lnTo>
                <a:lnTo>
                  <a:pt x="984" y="2602"/>
                </a:lnTo>
                <a:lnTo>
                  <a:pt x="983" y="2602"/>
                </a:lnTo>
                <a:lnTo>
                  <a:pt x="982" y="2602"/>
                </a:lnTo>
                <a:lnTo>
                  <a:pt x="980" y="2602"/>
                </a:lnTo>
                <a:lnTo>
                  <a:pt x="979" y="2602"/>
                </a:lnTo>
                <a:lnTo>
                  <a:pt x="976" y="2602"/>
                </a:lnTo>
                <a:lnTo>
                  <a:pt x="975" y="2602"/>
                </a:lnTo>
                <a:lnTo>
                  <a:pt x="974" y="2602"/>
                </a:lnTo>
                <a:lnTo>
                  <a:pt x="970" y="2602"/>
                </a:lnTo>
                <a:lnTo>
                  <a:pt x="968" y="2602"/>
                </a:lnTo>
                <a:lnTo>
                  <a:pt x="967" y="2602"/>
                </a:lnTo>
                <a:lnTo>
                  <a:pt x="964" y="2602"/>
                </a:lnTo>
                <a:lnTo>
                  <a:pt x="963" y="2602"/>
                </a:lnTo>
                <a:lnTo>
                  <a:pt x="962" y="2602"/>
                </a:lnTo>
                <a:lnTo>
                  <a:pt x="960" y="2602"/>
                </a:lnTo>
                <a:lnTo>
                  <a:pt x="959" y="2602"/>
                </a:lnTo>
                <a:lnTo>
                  <a:pt x="957" y="2602"/>
                </a:lnTo>
                <a:lnTo>
                  <a:pt x="956" y="2602"/>
                </a:lnTo>
                <a:lnTo>
                  <a:pt x="955" y="2602"/>
                </a:lnTo>
                <a:lnTo>
                  <a:pt x="953" y="2602"/>
                </a:lnTo>
                <a:lnTo>
                  <a:pt x="948" y="2602"/>
                </a:lnTo>
                <a:lnTo>
                  <a:pt x="945" y="2602"/>
                </a:lnTo>
                <a:lnTo>
                  <a:pt x="936" y="2602"/>
                </a:lnTo>
                <a:lnTo>
                  <a:pt x="931" y="2602"/>
                </a:lnTo>
                <a:lnTo>
                  <a:pt x="929" y="2602"/>
                </a:lnTo>
                <a:lnTo>
                  <a:pt x="928" y="2602"/>
                </a:lnTo>
                <a:lnTo>
                  <a:pt x="927" y="2602"/>
                </a:lnTo>
                <a:lnTo>
                  <a:pt x="925" y="2602"/>
                </a:lnTo>
                <a:lnTo>
                  <a:pt x="924" y="2602"/>
                </a:lnTo>
                <a:lnTo>
                  <a:pt x="923" y="2602"/>
                </a:lnTo>
                <a:lnTo>
                  <a:pt x="921" y="2602"/>
                </a:lnTo>
                <a:lnTo>
                  <a:pt x="920" y="2602"/>
                </a:lnTo>
                <a:lnTo>
                  <a:pt x="918" y="2602"/>
                </a:lnTo>
                <a:lnTo>
                  <a:pt x="917" y="2602"/>
                </a:lnTo>
                <a:lnTo>
                  <a:pt x="916" y="2602"/>
                </a:lnTo>
                <a:lnTo>
                  <a:pt x="914" y="2602"/>
                </a:lnTo>
                <a:lnTo>
                  <a:pt x="913" y="2602"/>
                </a:lnTo>
                <a:lnTo>
                  <a:pt x="912" y="2602"/>
                </a:lnTo>
                <a:lnTo>
                  <a:pt x="910" y="2602"/>
                </a:lnTo>
                <a:lnTo>
                  <a:pt x="909" y="2602"/>
                </a:lnTo>
                <a:lnTo>
                  <a:pt x="908" y="2602"/>
                </a:lnTo>
                <a:lnTo>
                  <a:pt x="906" y="2602"/>
                </a:lnTo>
                <a:lnTo>
                  <a:pt x="905" y="2602"/>
                </a:lnTo>
                <a:lnTo>
                  <a:pt x="904" y="2602"/>
                </a:lnTo>
                <a:lnTo>
                  <a:pt x="901" y="2602"/>
                </a:lnTo>
                <a:lnTo>
                  <a:pt x="900" y="2602"/>
                </a:lnTo>
                <a:lnTo>
                  <a:pt x="897" y="2602"/>
                </a:lnTo>
                <a:lnTo>
                  <a:pt x="896" y="2602"/>
                </a:lnTo>
                <a:lnTo>
                  <a:pt x="894" y="2602"/>
                </a:lnTo>
                <a:lnTo>
                  <a:pt x="892" y="2602"/>
                </a:lnTo>
                <a:lnTo>
                  <a:pt x="890" y="2602"/>
                </a:lnTo>
                <a:lnTo>
                  <a:pt x="889" y="2602"/>
                </a:lnTo>
                <a:lnTo>
                  <a:pt x="886" y="2602"/>
                </a:lnTo>
                <a:lnTo>
                  <a:pt x="885" y="2602"/>
                </a:lnTo>
                <a:lnTo>
                  <a:pt x="884" y="2602"/>
                </a:lnTo>
                <a:lnTo>
                  <a:pt x="882" y="2602"/>
                </a:lnTo>
                <a:lnTo>
                  <a:pt x="879" y="2602"/>
                </a:lnTo>
                <a:lnTo>
                  <a:pt x="878" y="2602"/>
                </a:lnTo>
                <a:lnTo>
                  <a:pt x="877" y="2602"/>
                </a:lnTo>
                <a:lnTo>
                  <a:pt x="875" y="2602"/>
                </a:lnTo>
                <a:lnTo>
                  <a:pt x="874" y="2602"/>
                </a:lnTo>
                <a:lnTo>
                  <a:pt x="873" y="2602"/>
                </a:lnTo>
                <a:lnTo>
                  <a:pt x="871" y="2602"/>
                </a:lnTo>
                <a:lnTo>
                  <a:pt x="871" y="2604"/>
                </a:lnTo>
                <a:lnTo>
                  <a:pt x="870" y="2604"/>
                </a:lnTo>
                <a:lnTo>
                  <a:pt x="869" y="2604"/>
                </a:lnTo>
                <a:lnTo>
                  <a:pt x="867" y="2604"/>
                </a:lnTo>
                <a:lnTo>
                  <a:pt x="865" y="2604"/>
                </a:lnTo>
                <a:lnTo>
                  <a:pt x="863" y="2604"/>
                </a:lnTo>
                <a:lnTo>
                  <a:pt x="858" y="2604"/>
                </a:lnTo>
                <a:lnTo>
                  <a:pt x="854" y="2604"/>
                </a:lnTo>
                <a:lnTo>
                  <a:pt x="851" y="2604"/>
                </a:lnTo>
                <a:lnTo>
                  <a:pt x="850" y="2604"/>
                </a:lnTo>
                <a:lnTo>
                  <a:pt x="849" y="2604"/>
                </a:lnTo>
                <a:lnTo>
                  <a:pt x="828" y="2602"/>
                </a:lnTo>
                <a:lnTo>
                  <a:pt x="827" y="2602"/>
                </a:lnTo>
                <a:lnTo>
                  <a:pt x="824" y="2602"/>
                </a:lnTo>
                <a:lnTo>
                  <a:pt x="823" y="2602"/>
                </a:lnTo>
                <a:lnTo>
                  <a:pt x="822" y="2602"/>
                </a:lnTo>
                <a:lnTo>
                  <a:pt x="820" y="2602"/>
                </a:lnTo>
                <a:lnTo>
                  <a:pt x="815" y="2604"/>
                </a:lnTo>
                <a:lnTo>
                  <a:pt x="814" y="2604"/>
                </a:lnTo>
                <a:lnTo>
                  <a:pt x="812" y="2604"/>
                </a:lnTo>
                <a:lnTo>
                  <a:pt x="811" y="2604"/>
                </a:lnTo>
                <a:lnTo>
                  <a:pt x="810" y="2604"/>
                </a:lnTo>
                <a:lnTo>
                  <a:pt x="804" y="2604"/>
                </a:lnTo>
                <a:lnTo>
                  <a:pt x="803" y="2604"/>
                </a:lnTo>
                <a:lnTo>
                  <a:pt x="801" y="2604"/>
                </a:lnTo>
                <a:lnTo>
                  <a:pt x="800" y="2604"/>
                </a:lnTo>
                <a:lnTo>
                  <a:pt x="799" y="2604"/>
                </a:lnTo>
                <a:lnTo>
                  <a:pt x="797" y="2604"/>
                </a:lnTo>
                <a:lnTo>
                  <a:pt x="793" y="2604"/>
                </a:lnTo>
                <a:lnTo>
                  <a:pt x="792" y="2604"/>
                </a:lnTo>
                <a:lnTo>
                  <a:pt x="791" y="2604"/>
                </a:lnTo>
                <a:lnTo>
                  <a:pt x="789" y="2604"/>
                </a:lnTo>
                <a:lnTo>
                  <a:pt x="783" y="2602"/>
                </a:lnTo>
                <a:lnTo>
                  <a:pt x="781" y="2602"/>
                </a:lnTo>
                <a:lnTo>
                  <a:pt x="779" y="2602"/>
                </a:lnTo>
                <a:lnTo>
                  <a:pt x="777" y="2602"/>
                </a:lnTo>
                <a:lnTo>
                  <a:pt x="775" y="2602"/>
                </a:lnTo>
                <a:lnTo>
                  <a:pt x="773" y="2602"/>
                </a:lnTo>
                <a:lnTo>
                  <a:pt x="772" y="2602"/>
                </a:lnTo>
                <a:lnTo>
                  <a:pt x="771" y="2602"/>
                </a:lnTo>
                <a:lnTo>
                  <a:pt x="769" y="2602"/>
                </a:lnTo>
                <a:lnTo>
                  <a:pt x="764" y="2602"/>
                </a:lnTo>
                <a:lnTo>
                  <a:pt x="763" y="2602"/>
                </a:lnTo>
                <a:lnTo>
                  <a:pt x="761" y="2602"/>
                </a:lnTo>
                <a:lnTo>
                  <a:pt x="758" y="2602"/>
                </a:lnTo>
                <a:lnTo>
                  <a:pt x="757" y="2602"/>
                </a:lnTo>
                <a:lnTo>
                  <a:pt x="756" y="2602"/>
                </a:lnTo>
                <a:lnTo>
                  <a:pt x="753" y="2602"/>
                </a:lnTo>
                <a:lnTo>
                  <a:pt x="752" y="2602"/>
                </a:lnTo>
                <a:lnTo>
                  <a:pt x="750" y="2602"/>
                </a:lnTo>
                <a:lnTo>
                  <a:pt x="749" y="2602"/>
                </a:lnTo>
                <a:lnTo>
                  <a:pt x="748" y="2602"/>
                </a:lnTo>
                <a:lnTo>
                  <a:pt x="746" y="2602"/>
                </a:lnTo>
                <a:lnTo>
                  <a:pt x="744" y="2602"/>
                </a:lnTo>
                <a:lnTo>
                  <a:pt x="742" y="2602"/>
                </a:lnTo>
                <a:lnTo>
                  <a:pt x="741" y="2602"/>
                </a:lnTo>
                <a:lnTo>
                  <a:pt x="740" y="2602"/>
                </a:lnTo>
                <a:lnTo>
                  <a:pt x="730" y="2602"/>
                </a:lnTo>
                <a:lnTo>
                  <a:pt x="729" y="2602"/>
                </a:lnTo>
                <a:lnTo>
                  <a:pt x="728" y="2602"/>
                </a:lnTo>
                <a:lnTo>
                  <a:pt x="721" y="2602"/>
                </a:lnTo>
                <a:lnTo>
                  <a:pt x="711" y="2602"/>
                </a:lnTo>
                <a:lnTo>
                  <a:pt x="707" y="2602"/>
                </a:lnTo>
                <a:lnTo>
                  <a:pt x="702" y="2602"/>
                </a:lnTo>
                <a:lnTo>
                  <a:pt x="697" y="2602"/>
                </a:lnTo>
                <a:lnTo>
                  <a:pt x="680" y="2602"/>
                </a:lnTo>
                <a:lnTo>
                  <a:pt x="680" y="2601"/>
                </a:lnTo>
                <a:lnTo>
                  <a:pt x="680" y="2597"/>
                </a:lnTo>
                <a:lnTo>
                  <a:pt x="680" y="2590"/>
                </a:lnTo>
                <a:lnTo>
                  <a:pt x="680" y="2586"/>
                </a:lnTo>
                <a:lnTo>
                  <a:pt x="680" y="2583"/>
                </a:lnTo>
                <a:lnTo>
                  <a:pt x="680" y="2582"/>
                </a:lnTo>
                <a:lnTo>
                  <a:pt x="676" y="2582"/>
                </a:lnTo>
                <a:lnTo>
                  <a:pt x="667" y="2582"/>
                </a:lnTo>
                <a:lnTo>
                  <a:pt x="664" y="2582"/>
                </a:lnTo>
                <a:lnTo>
                  <a:pt x="663" y="2582"/>
                </a:lnTo>
                <a:lnTo>
                  <a:pt x="659" y="2582"/>
                </a:lnTo>
                <a:lnTo>
                  <a:pt x="656" y="2582"/>
                </a:lnTo>
                <a:lnTo>
                  <a:pt x="655" y="2582"/>
                </a:lnTo>
                <a:lnTo>
                  <a:pt x="641" y="2582"/>
                </a:lnTo>
                <a:lnTo>
                  <a:pt x="637" y="2582"/>
                </a:lnTo>
                <a:lnTo>
                  <a:pt x="636" y="2582"/>
                </a:lnTo>
                <a:lnTo>
                  <a:pt x="633" y="2582"/>
                </a:lnTo>
                <a:lnTo>
                  <a:pt x="632" y="2582"/>
                </a:lnTo>
                <a:lnTo>
                  <a:pt x="631" y="2582"/>
                </a:lnTo>
                <a:lnTo>
                  <a:pt x="629" y="2582"/>
                </a:lnTo>
                <a:lnTo>
                  <a:pt x="628" y="2582"/>
                </a:lnTo>
                <a:lnTo>
                  <a:pt x="625" y="2582"/>
                </a:lnTo>
                <a:lnTo>
                  <a:pt x="624" y="2582"/>
                </a:lnTo>
                <a:lnTo>
                  <a:pt x="623" y="2582"/>
                </a:lnTo>
                <a:lnTo>
                  <a:pt x="621" y="2582"/>
                </a:lnTo>
                <a:lnTo>
                  <a:pt x="620" y="2582"/>
                </a:lnTo>
                <a:lnTo>
                  <a:pt x="619" y="2582"/>
                </a:lnTo>
                <a:lnTo>
                  <a:pt x="617" y="2582"/>
                </a:lnTo>
                <a:lnTo>
                  <a:pt x="616" y="2582"/>
                </a:lnTo>
                <a:lnTo>
                  <a:pt x="615" y="2582"/>
                </a:lnTo>
                <a:lnTo>
                  <a:pt x="612" y="2582"/>
                </a:lnTo>
                <a:lnTo>
                  <a:pt x="611" y="2582"/>
                </a:lnTo>
                <a:lnTo>
                  <a:pt x="609" y="2582"/>
                </a:lnTo>
                <a:lnTo>
                  <a:pt x="608" y="2581"/>
                </a:lnTo>
                <a:lnTo>
                  <a:pt x="607" y="2581"/>
                </a:lnTo>
                <a:lnTo>
                  <a:pt x="605" y="2581"/>
                </a:lnTo>
                <a:lnTo>
                  <a:pt x="600" y="2581"/>
                </a:lnTo>
                <a:lnTo>
                  <a:pt x="598" y="2581"/>
                </a:lnTo>
                <a:lnTo>
                  <a:pt x="597" y="2581"/>
                </a:lnTo>
                <a:lnTo>
                  <a:pt x="594" y="2581"/>
                </a:lnTo>
                <a:lnTo>
                  <a:pt x="589" y="2581"/>
                </a:lnTo>
                <a:lnTo>
                  <a:pt x="588" y="2581"/>
                </a:lnTo>
                <a:lnTo>
                  <a:pt x="586" y="2581"/>
                </a:lnTo>
                <a:lnTo>
                  <a:pt x="585" y="2581"/>
                </a:lnTo>
                <a:lnTo>
                  <a:pt x="584" y="2581"/>
                </a:lnTo>
                <a:lnTo>
                  <a:pt x="582" y="2581"/>
                </a:lnTo>
                <a:lnTo>
                  <a:pt x="581" y="2581"/>
                </a:lnTo>
                <a:lnTo>
                  <a:pt x="580" y="2581"/>
                </a:lnTo>
                <a:lnTo>
                  <a:pt x="578" y="2581"/>
                </a:lnTo>
                <a:lnTo>
                  <a:pt x="577" y="2581"/>
                </a:lnTo>
                <a:lnTo>
                  <a:pt x="576" y="2581"/>
                </a:lnTo>
                <a:lnTo>
                  <a:pt x="574" y="2581"/>
                </a:lnTo>
                <a:lnTo>
                  <a:pt x="573" y="2581"/>
                </a:lnTo>
                <a:lnTo>
                  <a:pt x="572" y="2581"/>
                </a:lnTo>
                <a:lnTo>
                  <a:pt x="570" y="2581"/>
                </a:lnTo>
                <a:lnTo>
                  <a:pt x="569" y="2581"/>
                </a:lnTo>
                <a:lnTo>
                  <a:pt x="566" y="2581"/>
                </a:lnTo>
                <a:lnTo>
                  <a:pt x="558" y="2581"/>
                </a:lnTo>
                <a:lnTo>
                  <a:pt x="557" y="2581"/>
                </a:lnTo>
                <a:lnTo>
                  <a:pt x="555" y="2581"/>
                </a:lnTo>
                <a:lnTo>
                  <a:pt x="554" y="2581"/>
                </a:lnTo>
                <a:lnTo>
                  <a:pt x="553" y="2581"/>
                </a:lnTo>
                <a:lnTo>
                  <a:pt x="551" y="2581"/>
                </a:lnTo>
                <a:lnTo>
                  <a:pt x="550" y="2581"/>
                </a:lnTo>
                <a:lnTo>
                  <a:pt x="546" y="2581"/>
                </a:lnTo>
                <a:lnTo>
                  <a:pt x="539" y="2581"/>
                </a:lnTo>
                <a:lnTo>
                  <a:pt x="538" y="2581"/>
                </a:lnTo>
                <a:lnTo>
                  <a:pt x="537" y="2581"/>
                </a:lnTo>
                <a:lnTo>
                  <a:pt x="534" y="2581"/>
                </a:lnTo>
                <a:lnTo>
                  <a:pt x="523" y="2581"/>
                </a:lnTo>
                <a:lnTo>
                  <a:pt x="519" y="2581"/>
                </a:lnTo>
                <a:lnTo>
                  <a:pt x="516" y="2581"/>
                </a:lnTo>
                <a:lnTo>
                  <a:pt x="515" y="2581"/>
                </a:lnTo>
                <a:lnTo>
                  <a:pt x="514" y="2581"/>
                </a:lnTo>
                <a:lnTo>
                  <a:pt x="512" y="2581"/>
                </a:lnTo>
                <a:lnTo>
                  <a:pt x="511" y="2581"/>
                </a:lnTo>
                <a:lnTo>
                  <a:pt x="510" y="2581"/>
                </a:lnTo>
                <a:lnTo>
                  <a:pt x="508" y="2581"/>
                </a:lnTo>
                <a:lnTo>
                  <a:pt x="506" y="2581"/>
                </a:lnTo>
                <a:lnTo>
                  <a:pt x="504" y="2581"/>
                </a:lnTo>
                <a:lnTo>
                  <a:pt x="504" y="2579"/>
                </a:lnTo>
                <a:lnTo>
                  <a:pt x="504" y="2575"/>
                </a:lnTo>
                <a:lnTo>
                  <a:pt x="504" y="2574"/>
                </a:lnTo>
                <a:lnTo>
                  <a:pt x="504" y="2573"/>
                </a:lnTo>
                <a:lnTo>
                  <a:pt x="504" y="2571"/>
                </a:lnTo>
                <a:lnTo>
                  <a:pt x="503" y="2571"/>
                </a:lnTo>
                <a:lnTo>
                  <a:pt x="502" y="2571"/>
                </a:lnTo>
                <a:lnTo>
                  <a:pt x="502" y="2570"/>
                </a:lnTo>
                <a:lnTo>
                  <a:pt x="503" y="2569"/>
                </a:lnTo>
                <a:lnTo>
                  <a:pt x="504" y="2567"/>
                </a:lnTo>
                <a:lnTo>
                  <a:pt x="504" y="2566"/>
                </a:lnTo>
                <a:lnTo>
                  <a:pt x="506" y="2565"/>
                </a:lnTo>
                <a:lnTo>
                  <a:pt x="504" y="2565"/>
                </a:lnTo>
                <a:lnTo>
                  <a:pt x="504" y="2563"/>
                </a:lnTo>
                <a:lnTo>
                  <a:pt x="504" y="2562"/>
                </a:lnTo>
                <a:lnTo>
                  <a:pt x="504" y="2561"/>
                </a:lnTo>
                <a:lnTo>
                  <a:pt x="503" y="2561"/>
                </a:lnTo>
                <a:lnTo>
                  <a:pt x="500" y="2561"/>
                </a:lnTo>
                <a:lnTo>
                  <a:pt x="499" y="2561"/>
                </a:lnTo>
                <a:lnTo>
                  <a:pt x="498" y="2561"/>
                </a:lnTo>
                <a:lnTo>
                  <a:pt x="495" y="2561"/>
                </a:lnTo>
                <a:lnTo>
                  <a:pt x="494" y="2561"/>
                </a:lnTo>
                <a:lnTo>
                  <a:pt x="492" y="2561"/>
                </a:lnTo>
                <a:lnTo>
                  <a:pt x="491" y="2561"/>
                </a:lnTo>
                <a:lnTo>
                  <a:pt x="488" y="2561"/>
                </a:lnTo>
                <a:lnTo>
                  <a:pt x="487" y="2561"/>
                </a:lnTo>
                <a:lnTo>
                  <a:pt x="486" y="2561"/>
                </a:lnTo>
                <a:lnTo>
                  <a:pt x="484" y="2561"/>
                </a:lnTo>
                <a:lnTo>
                  <a:pt x="483" y="2561"/>
                </a:lnTo>
                <a:lnTo>
                  <a:pt x="481" y="2561"/>
                </a:lnTo>
                <a:lnTo>
                  <a:pt x="480" y="2561"/>
                </a:lnTo>
                <a:lnTo>
                  <a:pt x="479" y="2561"/>
                </a:lnTo>
                <a:lnTo>
                  <a:pt x="476" y="2561"/>
                </a:lnTo>
                <a:lnTo>
                  <a:pt x="475" y="2561"/>
                </a:lnTo>
                <a:lnTo>
                  <a:pt x="473" y="2561"/>
                </a:lnTo>
                <a:lnTo>
                  <a:pt x="472" y="2561"/>
                </a:lnTo>
                <a:lnTo>
                  <a:pt x="471" y="2561"/>
                </a:lnTo>
                <a:lnTo>
                  <a:pt x="464" y="2561"/>
                </a:lnTo>
                <a:lnTo>
                  <a:pt x="463" y="2559"/>
                </a:lnTo>
                <a:lnTo>
                  <a:pt x="460" y="2559"/>
                </a:lnTo>
                <a:lnTo>
                  <a:pt x="459" y="2559"/>
                </a:lnTo>
                <a:lnTo>
                  <a:pt x="457" y="2559"/>
                </a:lnTo>
                <a:lnTo>
                  <a:pt x="456" y="2559"/>
                </a:lnTo>
                <a:lnTo>
                  <a:pt x="452" y="2559"/>
                </a:lnTo>
                <a:lnTo>
                  <a:pt x="440" y="2561"/>
                </a:lnTo>
                <a:lnTo>
                  <a:pt x="437" y="2561"/>
                </a:lnTo>
                <a:lnTo>
                  <a:pt x="436" y="2561"/>
                </a:lnTo>
                <a:lnTo>
                  <a:pt x="433" y="2561"/>
                </a:lnTo>
                <a:lnTo>
                  <a:pt x="428" y="2561"/>
                </a:lnTo>
                <a:lnTo>
                  <a:pt x="412" y="2561"/>
                </a:lnTo>
                <a:lnTo>
                  <a:pt x="405" y="2561"/>
                </a:lnTo>
                <a:lnTo>
                  <a:pt x="398" y="2561"/>
                </a:lnTo>
                <a:lnTo>
                  <a:pt x="397" y="2561"/>
                </a:lnTo>
                <a:lnTo>
                  <a:pt x="393" y="2561"/>
                </a:lnTo>
                <a:lnTo>
                  <a:pt x="391" y="2561"/>
                </a:lnTo>
                <a:lnTo>
                  <a:pt x="389" y="2561"/>
                </a:lnTo>
                <a:lnTo>
                  <a:pt x="382" y="2561"/>
                </a:lnTo>
                <a:lnTo>
                  <a:pt x="379" y="2561"/>
                </a:lnTo>
                <a:lnTo>
                  <a:pt x="378" y="2561"/>
                </a:lnTo>
                <a:lnTo>
                  <a:pt x="374" y="2561"/>
                </a:lnTo>
                <a:lnTo>
                  <a:pt x="373" y="2561"/>
                </a:lnTo>
                <a:lnTo>
                  <a:pt x="371" y="2561"/>
                </a:lnTo>
                <a:lnTo>
                  <a:pt x="369" y="2561"/>
                </a:lnTo>
                <a:lnTo>
                  <a:pt x="367" y="2561"/>
                </a:lnTo>
                <a:lnTo>
                  <a:pt x="366" y="2561"/>
                </a:lnTo>
                <a:lnTo>
                  <a:pt x="365" y="2561"/>
                </a:lnTo>
                <a:lnTo>
                  <a:pt x="363" y="2561"/>
                </a:lnTo>
                <a:lnTo>
                  <a:pt x="362" y="2561"/>
                </a:lnTo>
                <a:lnTo>
                  <a:pt x="360" y="2561"/>
                </a:lnTo>
                <a:lnTo>
                  <a:pt x="359" y="2561"/>
                </a:lnTo>
                <a:lnTo>
                  <a:pt x="358" y="2561"/>
                </a:lnTo>
                <a:lnTo>
                  <a:pt x="356" y="2561"/>
                </a:lnTo>
                <a:lnTo>
                  <a:pt x="355" y="2561"/>
                </a:lnTo>
                <a:lnTo>
                  <a:pt x="354" y="2561"/>
                </a:lnTo>
                <a:lnTo>
                  <a:pt x="352" y="2561"/>
                </a:lnTo>
                <a:lnTo>
                  <a:pt x="351" y="2561"/>
                </a:lnTo>
                <a:lnTo>
                  <a:pt x="350" y="2561"/>
                </a:lnTo>
                <a:lnTo>
                  <a:pt x="348" y="2561"/>
                </a:lnTo>
                <a:lnTo>
                  <a:pt x="347" y="2561"/>
                </a:lnTo>
                <a:lnTo>
                  <a:pt x="346" y="2561"/>
                </a:lnTo>
                <a:lnTo>
                  <a:pt x="344" y="2561"/>
                </a:lnTo>
                <a:lnTo>
                  <a:pt x="340" y="2561"/>
                </a:lnTo>
                <a:lnTo>
                  <a:pt x="339" y="2561"/>
                </a:lnTo>
                <a:lnTo>
                  <a:pt x="338" y="2561"/>
                </a:lnTo>
                <a:lnTo>
                  <a:pt x="336" y="2561"/>
                </a:lnTo>
                <a:lnTo>
                  <a:pt x="330" y="2561"/>
                </a:lnTo>
                <a:lnTo>
                  <a:pt x="328" y="2561"/>
                </a:lnTo>
                <a:lnTo>
                  <a:pt x="326" y="2561"/>
                </a:lnTo>
                <a:lnTo>
                  <a:pt x="323" y="2561"/>
                </a:lnTo>
                <a:lnTo>
                  <a:pt x="319" y="2561"/>
                </a:lnTo>
                <a:lnTo>
                  <a:pt x="317" y="2561"/>
                </a:lnTo>
                <a:lnTo>
                  <a:pt x="315" y="2561"/>
                </a:lnTo>
                <a:lnTo>
                  <a:pt x="313" y="2561"/>
                </a:lnTo>
                <a:lnTo>
                  <a:pt x="311" y="2561"/>
                </a:lnTo>
                <a:lnTo>
                  <a:pt x="309" y="2561"/>
                </a:lnTo>
                <a:lnTo>
                  <a:pt x="308" y="2561"/>
                </a:lnTo>
                <a:lnTo>
                  <a:pt x="307" y="2561"/>
                </a:lnTo>
                <a:lnTo>
                  <a:pt x="305" y="2561"/>
                </a:lnTo>
                <a:lnTo>
                  <a:pt x="303" y="2561"/>
                </a:lnTo>
                <a:lnTo>
                  <a:pt x="300" y="2561"/>
                </a:lnTo>
                <a:lnTo>
                  <a:pt x="299" y="2561"/>
                </a:lnTo>
                <a:lnTo>
                  <a:pt x="297" y="2561"/>
                </a:lnTo>
                <a:lnTo>
                  <a:pt x="292" y="2561"/>
                </a:lnTo>
                <a:lnTo>
                  <a:pt x="288" y="2561"/>
                </a:lnTo>
                <a:lnTo>
                  <a:pt x="288" y="2562"/>
                </a:lnTo>
                <a:lnTo>
                  <a:pt x="288" y="2563"/>
                </a:lnTo>
                <a:lnTo>
                  <a:pt x="288" y="2569"/>
                </a:lnTo>
                <a:lnTo>
                  <a:pt x="288" y="2571"/>
                </a:lnTo>
                <a:lnTo>
                  <a:pt x="288" y="2573"/>
                </a:lnTo>
                <a:lnTo>
                  <a:pt x="288" y="2574"/>
                </a:lnTo>
                <a:lnTo>
                  <a:pt x="288" y="2575"/>
                </a:lnTo>
                <a:lnTo>
                  <a:pt x="288" y="2577"/>
                </a:lnTo>
                <a:lnTo>
                  <a:pt x="288" y="2578"/>
                </a:lnTo>
                <a:lnTo>
                  <a:pt x="288" y="2579"/>
                </a:lnTo>
                <a:lnTo>
                  <a:pt x="288" y="2581"/>
                </a:lnTo>
                <a:lnTo>
                  <a:pt x="288" y="2582"/>
                </a:lnTo>
                <a:lnTo>
                  <a:pt x="288" y="2590"/>
                </a:lnTo>
                <a:lnTo>
                  <a:pt x="288" y="2596"/>
                </a:lnTo>
                <a:lnTo>
                  <a:pt x="288" y="2608"/>
                </a:lnTo>
                <a:lnTo>
                  <a:pt x="288" y="2609"/>
                </a:lnTo>
                <a:lnTo>
                  <a:pt x="288" y="2613"/>
                </a:lnTo>
                <a:lnTo>
                  <a:pt x="288" y="2614"/>
                </a:lnTo>
                <a:lnTo>
                  <a:pt x="288" y="2619"/>
                </a:lnTo>
                <a:lnTo>
                  <a:pt x="288" y="2621"/>
                </a:lnTo>
                <a:lnTo>
                  <a:pt x="288" y="2623"/>
                </a:lnTo>
                <a:lnTo>
                  <a:pt x="288" y="2625"/>
                </a:lnTo>
                <a:lnTo>
                  <a:pt x="284" y="2627"/>
                </a:lnTo>
                <a:lnTo>
                  <a:pt x="278" y="2629"/>
                </a:lnTo>
                <a:lnTo>
                  <a:pt x="268" y="2633"/>
                </a:lnTo>
                <a:lnTo>
                  <a:pt x="258" y="2636"/>
                </a:lnTo>
                <a:lnTo>
                  <a:pt x="248" y="2640"/>
                </a:lnTo>
                <a:lnTo>
                  <a:pt x="246" y="2641"/>
                </a:lnTo>
                <a:lnTo>
                  <a:pt x="242" y="2643"/>
                </a:lnTo>
                <a:lnTo>
                  <a:pt x="239" y="2644"/>
                </a:lnTo>
                <a:lnTo>
                  <a:pt x="238" y="2644"/>
                </a:lnTo>
                <a:lnTo>
                  <a:pt x="237" y="2646"/>
                </a:lnTo>
                <a:lnTo>
                  <a:pt x="235" y="2646"/>
                </a:lnTo>
                <a:lnTo>
                  <a:pt x="233" y="2647"/>
                </a:lnTo>
                <a:lnTo>
                  <a:pt x="231" y="2647"/>
                </a:lnTo>
                <a:lnTo>
                  <a:pt x="231" y="2648"/>
                </a:lnTo>
                <a:lnTo>
                  <a:pt x="230" y="2648"/>
                </a:lnTo>
                <a:lnTo>
                  <a:pt x="229" y="2648"/>
                </a:lnTo>
                <a:lnTo>
                  <a:pt x="227" y="2650"/>
                </a:lnTo>
                <a:lnTo>
                  <a:pt x="227" y="2652"/>
                </a:lnTo>
                <a:lnTo>
                  <a:pt x="227" y="2654"/>
                </a:lnTo>
                <a:lnTo>
                  <a:pt x="227" y="2655"/>
                </a:lnTo>
                <a:lnTo>
                  <a:pt x="227" y="2658"/>
                </a:lnTo>
                <a:lnTo>
                  <a:pt x="227" y="2659"/>
                </a:lnTo>
                <a:lnTo>
                  <a:pt x="227" y="2662"/>
                </a:lnTo>
                <a:lnTo>
                  <a:pt x="226" y="2663"/>
                </a:lnTo>
                <a:lnTo>
                  <a:pt x="226" y="2666"/>
                </a:lnTo>
                <a:lnTo>
                  <a:pt x="226" y="2667"/>
                </a:lnTo>
                <a:lnTo>
                  <a:pt x="226" y="2670"/>
                </a:lnTo>
                <a:lnTo>
                  <a:pt x="226" y="2673"/>
                </a:lnTo>
                <a:lnTo>
                  <a:pt x="226" y="2674"/>
                </a:lnTo>
                <a:lnTo>
                  <a:pt x="226" y="2675"/>
                </a:lnTo>
                <a:lnTo>
                  <a:pt x="226" y="2677"/>
                </a:lnTo>
                <a:lnTo>
                  <a:pt x="226" y="2678"/>
                </a:lnTo>
                <a:lnTo>
                  <a:pt x="226" y="2679"/>
                </a:lnTo>
                <a:lnTo>
                  <a:pt x="226" y="2681"/>
                </a:lnTo>
                <a:lnTo>
                  <a:pt x="226" y="2682"/>
                </a:lnTo>
                <a:lnTo>
                  <a:pt x="226" y="2683"/>
                </a:lnTo>
                <a:lnTo>
                  <a:pt x="226" y="2685"/>
                </a:lnTo>
                <a:lnTo>
                  <a:pt x="226" y="2686"/>
                </a:lnTo>
                <a:lnTo>
                  <a:pt x="226" y="2689"/>
                </a:lnTo>
                <a:lnTo>
                  <a:pt x="226" y="2690"/>
                </a:lnTo>
                <a:lnTo>
                  <a:pt x="226" y="2695"/>
                </a:lnTo>
                <a:lnTo>
                  <a:pt x="226" y="2698"/>
                </a:lnTo>
                <a:lnTo>
                  <a:pt x="226" y="2699"/>
                </a:lnTo>
                <a:lnTo>
                  <a:pt x="226" y="2702"/>
                </a:lnTo>
                <a:lnTo>
                  <a:pt x="226" y="2704"/>
                </a:lnTo>
                <a:lnTo>
                  <a:pt x="226" y="2705"/>
                </a:lnTo>
                <a:lnTo>
                  <a:pt x="226" y="2706"/>
                </a:lnTo>
                <a:lnTo>
                  <a:pt x="226" y="2708"/>
                </a:lnTo>
                <a:lnTo>
                  <a:pt x="226" y="2709"/>
                </a:lnTo>
                <a:lnTo>
                  <a:pt x="226" y="2713"/>
                </a:lnTo>
                <a:lnTo>
                  <a:pt x="226" y="2714"/>
                </a:lnTo>
                <a:lnTo>
                  <a:pt x="226" y="2716"/>
                </a:lnTo>
                <a:lnTo>
                  <a:pt x="223" y="2716"/>
                </a:lnTo>
                <a:lnTo>
                  <a:pt x="219" y="2716"/>
                </a:lnTo>
                <a:lnTo>
                  <a:pt x="218" y="2716"/>
                </a:lnTo>
                <a:lnTo>
                  <a:pt x="213" y="2716"/>
                </a:lnTo>
                <a:lnTo>
                  <a:pt x="209" y="2716"/>
                </a:lnTo>
                <a:lnTo>
                  <a:pt x="205" y="2716"/>
                </a:lnTo>
                <a:lnTo>
                  <a:pt x="203" y="2716"/>
                </a:lnTo>
                <a:lnTo>
                  <a:pt x="198" y="2716"/>
                </a:lnTo>
                <a:lnTo>
                  <a:pt x="196" y="2716"/>
                </a:lnTo>
                <a:lnTo>
                  <a:pt x="195" y="2716"/>
                </a:lnTo>
                <a:lnTo>
                  <a:pt x="191" y="2716"/>
                </a:lnTo>
                <a:lnTo>
                  <a:pt x="190" y="2716"/>
                </a:lnTo>
                <a:lnTo>
                  <a:pt x="188" y="2716"/>
                </a:lnTo>
                <a:lnTo>
                  <a:pt x="187" y="2716"/>
                </a:lnTo>
                <a:lnTo>
                  <a:pt x="184" y="2716"/>
                </a:lnTo>
                <a:lnTo>
                  <a:pt x="183" y="2716"/>
                </a:lnTo>
                <a:lnTo>
                  <a:pt x="182" y="2716"/>
                </a:lnTo>
                <a:lnTo>
                  <a:pt x="180" y="2716"/>
                </a:lnTo>
                <a:lnTo>
                  <a:pt x="179" y="2716"/>
                </a:lnTo>
                <a:lnTo>
                  <a:pt x="175" y="2716"/>
                </a:lnTo>
                <a:lnTo>
                  <a:pt x="174" y="2716"/>
                </a:lnTo>
                <a:lnTo>
                  <a:pt x="174" y="2717"/>
                </a:lnTo>
                <a:lnTo>
                  <a:pt x="174" y="2720"/>
                </a:lnTo>
                <a:lnTo>
                  <a:pt x="174" y="2721"/>
                </a:lnTo>
                <a:lnTo>
                  <a:pt x="174" y="2722"/>
                </a:lnTo>
                <a:lnTo>
                  <a:pt x="174" y="2729"/>
                </a:lnTo>
                <a:lnTo>
                  <a:pt x="174" y="2737"/>
                </a:lnTo>
                <a:lnTo>
                  <a:pt x="175" y="2740"/>
                </a:lnTo>
                <a:lnTo>
                  <a:pt x="175" y="2741"/>
                </a:lnTo>
                <a:lnTo>
                  <a:pt x="175" y="2743"/>
                </a:lnTo>
                <a:lnTo>
                  <a:pt x="175" y="2744"/>
                </a:lnTo>
                <a:lnTo>
                  <a:pt x="175" y="2748"/>
                </a:lnTo>
                <a:lnTo>
                  <a:pt x="175" y="2753"/>
                </a:lnTo>
                <a:lnTo>
                  <a:pt x="175" y="2763"/>
                </a:lnTo>
                <a:lnTo>
                  <a:pt x="175" y="2767"/>
                </a:lnTo>
                <a:lnTo>
                  <a:pt x="172" y="2767"/>
                </a:lnTo>
                <a:lnTo>
                  <a:pt x="170" y="2767"/>
                </a:lnTo>
                <a:lnTo>
                  <a:pt x="167" y="2767"/>
                </a:lnTo>
                <a:lnTo>
                  <a:pt x="164" y="2767"/>
                </a:lnTo>
                <a:lnTo>
                  <a:pt x="160" y="2767"/>
                </a:lnTo>
                <a:lnTo>
                  <a:pt x="152" y="2767"/>
                </a:lnTo>
                <a:lnTo>
                  <a:pt x="149" y="2767"/>
                </a:lnTo>
                <a:lnTo>
                  <a:pt x="151" y="2768"/>
                </a:lnTo>
                <a:lnTo>
                  <a:pt x="153" y="2770"/>
                </a:lnTo>
                <a:lnTo>
                  <a:pt x="153" y="2771"/>
                </a:lnTo>
                <a:lnTo>
                  <a:pt x="153" y="2772"/>
                </a:lnTo>
                <a:lnTo>
                  <a:pt x="155" y="2772"/>
                </a:lnTo>
                <a:lnTo>
                  <a:pt x="155" y="2774"/>
                </a:lnTo>
                <a:lnTo>
                  <a:pt x="156" y="2775"/>
                </a:lnTo>
                <a:lnTo>
                  <a:pt x="157" y="2776"/>
                </a:lnTo>
                <a:lnTo>
                  <a:pt x="157" y="2779"/>
                </a:lnTo>
                <a:lnTo>
                  <a:pt x="159" y="2779"/>
                </a:lnTo>
                <a:lnTo>
                  <a:pt x="157" y="2779"/>
                </a:lnTo>
                <a:lnTo>
                  <a:pt x="153" y="2784"/>
                </a:lnTo>
                <a:lnTo>
                  <a:pt x="153" y="2786"/>
                </a:lnTo>
                <a:lnTo>
                  <a:pt x="155" y="2787"/>
                </a:lnTo>
                <a:lnTo>
                  <a:pt x="156" y="2789"/>
                </a:lnTo>
                <a:lnTo>
                  <a:pt x="155" y="2791"/>
                </a:lnTo>
                <a:lnTo>
                  <a:pt x="155" y="2793"/>
                </a:lnTo>
                <a:lnTo>
                  <a:pt x="153" y="2793"/>
                </a:lnTo>
                <a:lnTo>
                  <a:pt x="151" y="2790"/>
                </a:lnTo>
                <a:lnTo>
                  <a:pt x="149" y="2789"/>
                </a:lnTo>
                <a:lnTo>
                  <a:pt x="148" y="2786"/>
                </a:lnTo>
                <a:lnTo>
                  <a:pt x="147" y="2784"/>
                </a:lnTo>
                <a:lnTo>
                  <a:pt x="145" y="2783"/>
                </a:lnTo>
                <a:lnTo>
                  <a:pt x="141" y="2780"/>
                </a:lnTo>
                <a:lnTo>
                  <a:pt x="136" y="2775"/>
                </a:lnTo>
                <a:lnTo>
                  <a:pt x="125" y="2767"/>
                </a:lnTo>
                <a:lnTo>
                  <a:pt x="124" y="2767"/>
                </a:lnTo>
                <a:lnTo>
                  <a:pt x="116" y="2762"/>
                </a:lnTo>
                <a:lnTo>
                  <a:pt x="113" y="2759"/>
                </a:lnTo>
                <a:lnTo>
                  <a:pt x="112" y="2757"/>
                </a:lnTo>
                <a:lnTo>
                  <a:pt x="109" y="2756"/>
                </a:lnTo>
                <a:lnTo>
                  <a:pt x="104" y="2752"/>
                </a:lnTo>
                <a:lnTo>
                  <a:pt x="104" y="2751"/>
                </a:lnTo>
                <a:lnTo>
                  <a:pt x="101" y="2751"/>
                </a:lnTo>
                <a:lnTo>
                  <a:pt x="100" y="2749"/>
                </a:lnTo>
                <a:lnTo>
                  <a:pt x="97" y="2747"/>
                </a:lnTo>
                <a:lnTo>
                  <a:pt x="96" y="2745"/>
                </a:lnTo>
                <a:lnTo>
                  <a:pt x="94" y="2745"/>
                </a:lnTo>
                <a:lnTo>
                  <a:pt x="94" y="2744"/>
                </a:lnTo>
                <a:lnTo>
                  <a:pt x="93" y="2744"/>
                </a:lnTo>
                <a:lnTo>
                  <a:pt x="92" y="2743"/>
                </a:lnTo>
                <a:lnTo>
                  <a:pt x="90" y="2741"/>
                </a:lnTo>
                <a:lnTo>
                  <a:pt x="85" y="2739"/>
                </a:lnTo>
                <a:lnTo>
                  <a:pt x="83" y="2736"/>
                </a:lnTo>
                <a:lnTo>
                  <a:pt x="83" y="2735"/>
                </a:lnTo>
                <a:lnTo>
                  <a:pt x="81" y="2733"/>
                </a:lnTo>
                <a:lnTo>
                  <a:pt x="79" y="2732"/>
                </a:lnTo>
                <a:lnTo>
                  <a:pt x="78" y="2732"/>
                </a:lnTo>
                <a:lnTo>
                  <a:pt x="78" y="2731"/>
                </a:lnTo>
                <a:lnTo>
                  <a:pt x="77" y="2731"/>
                </a:lnTo>
                <a:lnTo>
                  <a:pt x="75" y="2729"/>
                </a:lnTo>
                <a:lnTo>
                  <a:pt x="73" y="2728"/>
                </a:lnTo>
                <a:lnTo>
                  <a:pt x="71" y="2725"/>
                </a:lnTo>
                <a:lnTo>
                  <a:pt x="70" y="2725"/>
                </a:lnTo>
                <a:lnTo>
                  <a:pt x="69" y="2724"/>
                </a:lnTo>
                <a:lnTo>
                  <a:pt x="65" y="2721"/>
                </a:lnTo>
                <a:lnTo>
                  <a:pt x="65" y="2720"/>
                </a:lnTo>
                <a:lnTo>
                  <a:pt x="63" y="2720"/>
                </a:lnTo>
                <a:lnTo>
                  <a:pt x="62" y="2718"/>
                </a:lnTo>
                <a:lnTo>
                  <a:pt x="55" y="2713"/>
                </a:lnTo>
                <a:lnTo>
                  <a:pt x="54" y="2712"/>
                </a:lnTo>
                <a:lnTo>
                  <a:pt x="51" y="2709"/>
                </a:lnTo>
                <a:lnTo>
                  <a:pt x="50" y="2708"/>
                </a:lnTo>
                <a:lnTo>
                  <a:pt x="49" y="2706"/>
                </a:lnTo>
                <a:lnTo>
                  <a:pt x="46" y="2705"/>
                </a:lnTo>
                <a:lnTo>
                  <a:pt x="44" y="2704"/>
                </a:lnTo>
                <a:lnTo>
                  <a:pt x="43" y="2702"/>
                </a:lnTo>
                <a:lnTo>
                  <a:pt x="42" y="2701"/>
                </a:lnTo>
                <a:lnTo>
                  <a:pt x="40" y="2701"/>
                </a:lnTo>
                <a:lnTo>
                  <a:pt x="40" y="2699"/>
                </a:lnTo>
                <a:lnTo>
                  <a:pt x="39" y="2699"/>
                </a:lnTo>
                <a:lnTo>
                  <a:pt x="39" y="2698"/>
                </a:lnTo>
                <a:lnTo>
                  <a:pt x="36" y="2695"/>
                </a:lnTo>
                <a:lnTo>
                  <a:pt x="35" y="2695"/>
                </a:lnTo>
                <a:lnTo>
                  <a:pt x="34" y="2694"/>
                </a:lnTo>
                <a:lnTo>
                  <a:pt x="30" y="2691"/>
                </a:lnTo>
                <a:lnTo>
                  <a:pt x="30" y="2690"/>
                </a:lnTo>
                <a:lnTo>
                  <a:pt x="26" y="2687"/>
                </a:lnTo>
                <a:lnTo>
                  <a:pt x="24" y="2686"/>
                </a:lnTo>
                <a:lnTo>
                  <a:pt x="23" y="2686"/>
                </a:lnTo>
                <a:lnTo>
                  <a:pt x="23" y="2685"/>
                </a:lnTo>
                <a:lnTo>
                  <a:pt x="22" y="2683"/>
                </a:lnTo>
                <a:lnTo>
                  <a:pt x="19" y="2681"/>
                </a:lnTo>
                <a:lnTo>
                  <a:pt x="18" y="2679"/>
                </a:lnTo>
                <a:lnTo>
                  <a:pt x="11" y="2674"/>
                </a:lnTo>
                <a:lnTo>
                  <a:pt x="11" y="2668"/>
                </a:lnTo>
                <a:lnTo>
                  <a:pt x="11" y="2667"/>
                </a:lnTo>
                <a:lnTo>
                  <a:pt x="11" y="2663"/>
                </a:lnTo>
                <a:lnTo>
                  <a:pt x="11" y="2659"/>
                </a:lnTo>
                <a:lnTo>
                  <a:pt x="11" y="2654"/>
                </a:lnTo>
                <a:lnTo>
                  <a:pt x="10" y="2654"/>
                </a:lnTo>
                <a:lnTo>
                  <a:pt x="1" y="2654"/>
                </a:lnTo>
                <a:lnTo>
                  <a:pt x="0" y="2654"/>
                </a:lnTo>
                <a:lnTo>
                  <a:pt x="0" y="2652"/>
                </a:lnTo>
                <a:lnTo>
                  <a:pt x="0" y="2651"/>
                </a:lnTo>
                <a:lnTo>
                  <a:pt x="0" y="2650"/>
                </a:lnTo>
                <a:lnTo>
                  <a:pt x="0" y="2646"/>
                </a:lnTo>
                <a:lnTo>
                  <a:pt x="0" y="2644"/>
                </a:lnTo>
                <a:lnTo>
                  <a:pt x="3" y="2639"/>
                </a:lnTo>
                <a:lnTo>
                  <a:pt x="6" y="2635"/>
                </a:lnTo>
                <a:lnTo>
                  <a:pt x="7" y="2631"/>
                </a:lnTo>
                <a:lnTo>
                  <a:pt x="8" y="2628"/>
                </a:lnTo>
                <a:lnTo>
                  <a:pt x="11" y="2624"/>
                </a:lnTo>
                <a:lnTo>
                  <a:pt x="11" y="2621"/>
                </a:lnTo>
                <a:lnTo>
                  <a:pt x="14" y="2616"/>
                </a:lnTo>
                <a:lnTo>
                  <a:pt x="15" y="2614"/>
                </a:lnTo>
                <a:lnTo>
                  <a:pt x="18" y="2608"/>
                </a:lnTo>
                <a:lnTo>
                  <a:pt x="20" y="2604"/>
                </a:lnTo>
                <a:lnTo>
                  <a:pt x="20" y="2602"/>
                </a:lnTo>
                <a:lnTo>
                  <a:pt x="22" y="2602"/>
                </a:lnTo>
                <a:lnTo>
                  <a:pt x="26" y="2602"/>
                </a:lnTo>
                <a:lnTo>
                  <a:pt x="27" y="2602"/>
                </a:lnTo>
                <a:lnTo>
                  <a:pt x="28" y="2602"/>
                </a:lnTo>
                <a:lnTo>
                  <a:pt x="31" y="2602"/>
                </a:lnTo>
                <a:lnTo>
                  <a:pt x="36" y="2602"/>
                </a:lnTo>
                <a:lnTo>
                  <a:pt x="38" y="2602"/>
                </a:lnTo>
                <a:lnTo>
                  <a:pt x="39" y="2602"/>
                </a:lnTo>
                <a:lnTo>
                  <a:pt x="42" y="2602"/>
                </a:lnTo>
                <a:lnTo>
                  <a:pt x="42" y="2594"/>
                </a:lnTo>
                <a:lnTo>
                  <a:pt x="42" y="2593"/>
                </a:lnTo>
                <a:lnTo>
                  <a:pt x="42" y="2592"/>
                </a:lnTo>
                <a:lnTo>
                  <a:pt x="42" y="2589"/>
                </a:lnTo>
                <a:lnTo>
                  <a:pt x="42" y="2582"/>
                </a:lnTo>
                <a:lnTo>
                  <a:pt x="42" y="2581"/>
                </a:lnTo>
                <a:lnTo>
                  <a:pt x="42" y="2579"/>
                </a:lnTo>
                <a:lnTo>
                  <a:pt x="42" y="2577"/>
                </a:lnTo>
                <a:lnTo>
                  <a:pt x="42" y="2575"/>
                </a:lnTo>
                <a:lnTo>
                  <a:pt x="43" y="2575"/>
                </a:lnTo>
                <a:lnTo>
                  <a:pt x="44" y="2575"/>
                </a:lnTo>
                <a:lnTo>
                  <a:pt x="50" y="2577"/>
                </a:lnTo>
                <a:lnTo>
                  <a:pt x="51" y="2577"/>
                </a:lnTo>
                <a:lnTo>
                  <a:pt x="53" y="2577"/>
                </a:lnTo>
                <a:lnTo>
                  <a:pt x="54" y="2578"/>
                </a:lnTo>
                <a:lnTo>
                  <a:pt x="55" y="2578"/>
                </a:lnTo>
                <a:lnTo>
                  <a:pt x="57" y="2578"/>
                </a:lnTo>
                <a:lnTo>
                  <a:pt x="58" y="2578"/>
                </a:lnTo>
                <a:lnTo>
                  <a:pt x="61" y="2578"/>
                </a:lnTo>
                <a:lnTo>
                  <a:pt x="61" y="2579"/>
                </a:lnTo>
                <a:lnTo>
                  <a:pt x="62" y="2579"/>
                </a:lnTo>
                <a:lnTo>
                  <a:pt x="63" y="2579"/>
                </a:lnTo>
                <a:lnTo>
                  <a:pt x="65" y="2579"/>
                </a:lnTo>
                <a:lnTo>
                  <a:pt x="66" y="2579"/>
                </a:lnTo>
                <a:lnTo>
                  <a:pt x="67" y="2579"/>
                </a:lnTo>
                <a:lnTo>
                  <a:pt x="67" y="2581"/>
                </a:lnTo>
                <a:lnTo>
                  <a:pt x="69" y="2581"/>
                </a:lnTo>
                <a:lnTo>
                  <a:pt x="70" y="2581"/>
                </a:lnTo>
                <a:lnTo>
                  <a:pt x="71" y="2581"/>
                </a:lnTo>
                <a:lnTo>
                  <a:pt x="74" y="2581"/>
                </a:lnTo>
                <a:lnTo>
                  <a:pt x="75" y="2581"/>
                </a:lnTo>
                <a:lnTo>
                  <a:pt x="78" y="2582"/>
                </a:lnTo>
                <a:lnTo>
                  <a:pt x="79" y="2582"/>
                </a:lnTo>
                <a:lnTo>
                  <a:pt x="81" y="2581"/>
                </a:lnTo>
                <a:lnTo>
                  <a:pt x="82" y="2581"/>
                </a:lnTo>
                <a:lnTo>
                  <a:pt x="83" y="2579"/>
                </a:lnTo>
                <a:lnTo>
                  <a:pt x="85" y="2579"/>
                </a:lnTo>
                <a:lnTo>
                  <a:pt x="86" y="2578"/>
                </a:lnTo>
                <a:lnTo>
                  <a:pt x="86" y="2577"/>
                </a:lnTo>
                <a:lnTo>
                  <a:pt x="86" y="2574"/>
                </a:lnTo>
                <a:lnTo>
                  <a:pt x="86" y="2573"/>
                </a:lnTo>
                <a:lnTo>
                  <a:pt x="86" y="2571"/>
                </a:lnTo>
                <a:lnTo>
                  <a:pt x="88" y="2571"/>
                </a:lnTo>
                <a:lnTo>
                  <a:pt x="88" y="2569"/>
                </a:lnTo>
                <a:lnTo>
                  <a:pt x="88" y="2566"/>
                </a:lnTo>
                <a:lnTo>
                  <a:pt x="88" y="2563"/>
                </a:lnTo>
                <a:lnTo>
                  <a:pt x="89" y="2561"/>
                </a:lnTo>
                <a:lnTo>
                  <a:pt x="89" y="2559"/>
                </a:lnTo>
                <a:lnTo>
                  <a:pt x="89" y="2558"/>
                </a:lnTo>
                <a:lnTo>
                  <a:pt x="89" y="2556"/>
                </a:lnTo>
                <a:lnTo>
                  <a:pt x="89" y="2555"/>
                </a:lnTo>
                <a:lnTo>
                  <a:pt x="90" y="2552"/>
                </a:lnTo>
                <a:lnTo>
                  <a:pt x="90" y="2551"/>
                </a:lnTo>
                <a:lnTo>
                  <a:pt x="90" y="2550"/>
                </a:lnTo>
                <a:lnTo>
                  <a:pt x="92" y="2548"/>
                </a:lnTo>
                <a:lnTo>
                  <a:pt x="92" y="2547"/>
                </a:lnTo>
                <a:lnTo>
                  <a:pt x="92" y="2546"/>
                </a:lnTo>
                <a:lnTo>
                  <a:pt x="93" y="2544"/>
                </a:lnTo>
                <a:lnTo>
                  <a:pt x="93" y="2543"/>
                </a:lnTo>
                <a:lnTo>
                  <a:pt x="93" y="2542"/>
                </a:lnTo>
                <a:lnTo>
                  <a:pt x="94" y="2540"/>
                </a:lnTo>
                <a:lnTo>
                  <a:pt x="94" y="2539"/>
                </a:lnTo>
                <a:lnTo>
                  <a:pt x="96" y="2536"/>
                </a:lnTo>
                <a:lnTo>
                  <a:pt x="96" y="2535"/>
                </a:lnTo>
                <a:lnTo>
                  <a:pt x="96" y="2532"/>
                </a:lnTo>
                <a:lnTo>
                  <a:pt x="97" y="2530"/>
                </a:lnTo>
                <a:lnTo>
                  <a:pt x="98" y="2524"/>
                </a:lnTo>
                <a:lnTo>
                  <a:pt x="100" y="2519"/>
                </a:lnTo>
                <a:lnTo>
                  <a:pt x="101" y="2517"/>
                </a:lnTo>
                <a:lnTo>
                  <a:pt x="101" y="2515"/>
                </a:lnTo>
                <a:lnTo>
                  <a:pt x="102" y="2513"/>
                </a:lnTo>
                <a:lnTo>
                  <a:pt x="102" y="2512"/>
                </a:lnTo>
                <a:lnTo>
                  <a:pt x="102" y="2511"/>
                </a:lnTo>
                <a:lnTo>
                  <a:pt x="104" y="2508"/>
                </a:lnTo>
                <a:lnTo>
                  <a:pt x="104" y="2507"/>
                </a:lnTo>
                <a:lnTo>
                  <a:pt x="105" y="2503"/>
                </a:lnTo>
                <a:lnTo>
                  <a:pt x="106" y="2503"/>
                </a:lnTo>
                <a:lnTo>
                  <a:pt x="106" y="2500"/>
                </a:lnTo>
                <a:lnTo>
                  <a:pt x="106" y="2498"/>
                </a:lnTo>
                <a:lnTo>
                  <a:pt x="108" y="2497"/>
                </a:lnTo>
                <a:lnTo>
                  <a:pt x="108" y="2496"/>
                </a:lnTo>
                <a:lnTo>
                  <a:pt x="109" y="2493"/>
                </a:lnTo>
                <a:lnTo>
                  <a:pt x="109" y="2492"/>
                </a:lnTo>
                <a:lnTo>
                  <a:pt x="110" y="2490"/>
                </a:lnTo>
                <a:lnTo>
                  <a:pt x="110" y="2489"/>
                </a:lnTo>
                <a:lnTo>
                  <a:pt x="110" y="2488"/>
                </a:lnTo>
                <a:lnTo>
                  <a:pt x="112" y="2486"/>
                </a:lnTo>
                <a:lnTo>
                  <a:pt x="112" y="2485"/>
                </a:lnTo>
                <a:lnTo>
                  <a:pt x="113" y="2484"/>
                </a:lnTo>
                <a:lnTo>
                  <a:pt x="113" y="2482"/>
                </a:lnTo>
                <a:lnTo>
                  <a:pt x="113" y="2481"/>
                </a:lnTo>
                <a:lnTo>
                  <a:pt x="114" y="2478"/>
                </a:lnTo>
                <a:lnTo>
                  <a:pt x="114" y="2477"/>
                </a:lnTo>
                <a:lnTo>
                  <a:pt x="116" y="2474"/>
                </a:lnTo>
                <a:lnTo>
                  <a:pt x="116" y="2473"/>
                </a:lnTo>
                <a:lnTo>
                  <a:pt x="117" y="2471"/>
                </a:lnTo>
                <a:lnTo>
                  <a:pt x="118" y="2467"/>
                </a:lnTo>
                <a:lnTo>
                  <a:pt x="118" y="2466"/>
                </a:lnTo>
                <a:lnTo>
                  <a:pt x="122" y="2457"/>
                </a:lnTo>
                <a:lnTo>
                  <a:pt x="122" y="2454"/>
                </a:lnTo>
                <a:lnTo>
                  <a:pt x="122" y="2453"/>
                </a:lnTo>
                <a:lnTo>
                  <a:pt x="124" y="2453"/>
                </a:lnTo>
                <a:lnTo>
                  <a:pt x="124" y="2451"/>
                </a:lnTo>
                <a:lnTo>
                  <a:pt x="124" y="2449"/>
                </a:lnTo>
                <a:lnTo>
                  <a:pt x="125" y="2447"/>
                </a:lnTo>
                <a:lnTo>
                  <a:pt x="128" y="2440"/>
                </a:lnTo>
                <a:lnTo>
                  <a:pt x="128" y="2439"/>
                </a:lnTo>
                <a:lnTo>
                  <a:pt x="128" y="2438"/>
                </a:lnTo>
                <a:lnTo>
                  <a:pt x="128" y="2436"/>
                </a:lnTo>
                <a:lnTo>
                  <a:pt x="129" y="2435"/>
                </a:lnTo>
                <a:lnTo>
                  <a:pt x="131" y="2432"/>
                </a:lnTo>
                <a:lnTo>
                  <a:pt x="131" y="2431"/>
                </a:lnTo>
                <a:lnTo>
                  <a:pt x="132" y="2428"/>
                </a:lnTo>
                <a:lnTo>
                  <a:pt x="133" y="2423"/>
                </a:lnTo>
                <a:lnTo>
                  <a:pt x="133" y="2422"/>
                </a:lnTo>
                <a:lnTo>
                  <a:pt x="135" y="2420"/>
                </a:lnTo>
                <a:lnTo>
                  <a:pt x="136" y="2416"/>
                </a:lnTo>
                <a:lnTo>
                  <a:pt x="137" y="2412"/>
                </a:lnTo>
                <a:lnTo>
                  <a:pt x="139" y="2405"/>
                </a:lnTo>
                <a:lnTo>
                  <a:pt x="139" y="2403"/>
                </a:lnTo>
                <a:lnTo>
                  <a:pt x="140" y="2400"/>
                </a:lnTo>
                <a:lnTo>
                  <a:pt x="140" y="2399"/>
                </a:lnTo>
                <a:lnTo>
                  <a:pt x="141" y="2395"/>
                </a:lnTo>
                <a:lnTo>
                  <a:pt x="141" y="2393"/>
                </a:lnTo>
                <a:lnTo>
                  <a:pt x="143" y="2391"/>
                </a:lnTo>
                <a:lnTo>
                  <a:pt x="143" y="2389"/>
                </a:lnTo>
                <a:lnTo>
                  <a:pt x="143" y="2388"/>
                </a:lnTo>
                <a:lnTo>
                  <a:pt x="143" y="2386"/>
                </a:lnTo>
                <a:lnTo>
                  <a:pt x="144" y="2385"/>
                </a:lnTo>
                <a:lnTo>
                  <a:pt x="145" y="2381"/>
                </a:lnTo>
                <a:lnTo>
                  <a:pt x="147" y="2378"/>
                </a:lnTo>
                <a:lnTo>
                  <a:pt x="147" y="2377"/>
                </a:lnTo>
                <a:lnTo>
                  <a:pt x="147" y="2376"/>
                </a:lnTo>
                <a:lnTo>
                  <a:pt x="147" y="2374"/>
                </a:lnTo>
                <a:lnTo>
                  <a:pt x="148" y="2374"/>
                </a:lnTo>
                <a:lnTo>
                  <a:pt x="148" y="2373"/>
                </a:lnTo>
                <a:lnTo>
                  <a:pt x="148" y="2372"/>
                </a:lnTo>
                <a:lnTo>
                  <a:pt x="148" y="2370"/>
                </a:lnTo>
                <a:lnTo>
                  <a:pt x="148" y="2369"/>
                </a:lnTo>
                <a:lnTo>
                  <a:pt x="149" y="2368"/>
                </a:lnTo>
                <a:lnTo>
                  <a:pt x="151" y="2358"/>
                </a:lnTo>
                <a:lnTo>
                  <a:pt x="152" y="2354"/>
                </a:lnTo>
                <a:lnTo>
                  <a:pt x="152" y="2351"/>
                </a:lnTo>
                <a:lnTo>
                  <a:pt x="156" y="2330"/>
                </a:lnTo>
                <a:lnTo>
                  <a:pt x="157" y="2327"/>
                </a:lnTo>
                <a:lnTo>
                  <a:pt x="157" y="2326"/>
                </a:lnTo>
                <a:lnTo>
                  <a:pt x="157" y="2324"/>
                </a:lnTo>
                <a:lnTo>
                  <a:pt x="157" y="2323"/>
                </a:lnTo>
                <a:lnTo>
                  <a:pt x="159" y="2322"/>
                </a:lnTo>
                <a:lnTo>
                  <a:pt x="159" y="2319"/>
                </a:lnTo>
                <a:lnTo>
                  <a:pt x="159" y="2318"/>
                </a:lnTo>
                <a:lnTo>
                  <a:pt x="160" y="2312"/>
                </a:lnTo>
                <a:lnTo>
                  <a:pt x="160" y="2311"/>
                </a:lnTo>
                <a:lnTo>
                  <a:pt x="161" y="2304"/>
                </a:lnTo>
                <a:lnTo>
                  <a:pt x="163" y="2297"/>
                </a:lnTo>
                <a:lnTo>
                  <a:pt x="164" y="2296"/>
                </a:lnTo>
                <a:lnTo>
                  <a:pt x="164" y="2293"/>
                </a:lnTo>
                <a:lnTo>
                  <a:pt x="164" y="2291"/>
                </a:lnTo>
                <a:lnTo>
                  <a:pt x="166" y="2288"/>
                </a:lnTo>
                <a:lnTo>
                  <a:pt x="166" y="2287"/>
                </a:lnTo>
                <a:lnTo>
                  <a:pt x="167" y="2284"/>
                </a:lnTo>
                <a:lnTo>
                  <a:pt x="167" y="2280"/>
                </a:lnTo>
                <a:lnTo>
                  <a:pt x="168" y="2277"/>
                </a:lnTo>
                <a:lnTo>
                  <a:pt x="168" y="2275"/>
                </a:lnTo>
                <a:lnTo>
                  <a:pt x="168" y="2273"/>
                </a:lnTo>
                <a:lnTo>
                  <a:pt x="168" y="2272"/>
                </a:lnTo>
                <a:lnTo>
                  <a:pt x="170" y="2269"/>
                </a:lnTo>
                <a:lnTo>
                  <a:pt x="170" y="2268"/>
                </a:lnTo>
                <a:lnTo>
                  <a:pt x="170" y="2266"/>
                </a:lnTo>
                <a:lnTo>
                  <a:pt x="170" y="2265"/>
                </a:lnTo>
                <a:lnTo>
                  <a:pt x="171" y="2261"/>
                </a:lnTo>
                <a:lnTo>
                  <a:pt x="172" y="2258"/>
                </a:lnTo>
                <a:lnTo>
                  <a:pt x="172" y="2257"/>
                </a:lnTo>
                <a:lnTo>
                  <a:pt x="172" y="2256"/>
                </a:lnTo>
                <a:lnTo>
                  <a:pt x="172" y="2253"/>
                </a:lnTo>
                <a:lnTo>
                  <a:pt x="172" y="2252"/>
                </a:lnTo>
                <a:lnTo>
                  <a:pt x="174" y="2249"/>
                </a:lnTo>
                <a:lnTo>
                  <a:pt x="175" y="2239"/>
                </a:lnTo>
                <a:lnTo>
                  <a:pt x="176" y="2235"/>
                </a:lnTo>
                <a:lnTo>
                  <a:pt x="176" y="2234"/>
                </a:lnTo>
                <a:lnTo>
                  <a:pt x="176" y="2233"/>
                </a:lnTo>
                <a:lnTo>
                  <a:pt x="178" y="2229"/>
                </a:lnTo>
                <a:lnTo>
                  <a:pt x="179" y="2226"/>
                </a:lnTo>
                <a:lnTo>
                  <a:pt x="179" y="2222"/>
                </a:lnTo>
                <a:lnTo>
                  <a:pt x="179" y="2219"/>
                </a:lnTo>
                <a:lnTo>
                  <a:pt x="180" y="2217"/>
                </a:lnTo>
                <a:lnTo>
                  <a:pt x="180" y="2214"/>
                </a:lnTo>
                <a:lnTo>
                  <a:pt x="180" y="2212"/>
                </a:lnTo>
                <a:lnTo>
                  <a:pt x="182" y="2212"/>
                </a:lnTo>
                <a:lnTo>
                  <a:pt x="182" y="2208"/>
                </a:lnTo>
                <a:lnTo>
                  <a:pt x="183" y="2206"/>
                </a:lnTo>
                <a:lnTo>
                  <a:pt x="183" y="2203"/>
                </a:lnTo>
                <a:lnTo>
                  <a:pt x="184" y="2195"/>
                </a:lnTo>
                <a:lnTo>
                  <a:pt x="184" y="2185"/>
                </a:lnTo>
                <a:lnTo>
                  <a:pt x="184" y="2184"/>
                </a:lnTo>
                <a:lnTo>
                  <a:pt x="184" y="2183"/>
                </a:lnTo>
                <a:lnTo>
                  <a:pt x="183" y="2180"/>
                </a:lnTo>
                <a:lnTo>
                  <a:pt x="183" y="2176"/>
                </a:lnTo>
                <a:lnTo>
                  <a:pt x="183" y="2175"/>
                </a:lnTo>
                <a:lnTo>
                  <a:pt x="183" y="2167"/>
                </a:lnTo>
                <a:lnTo>
                  <a:pt x="183" y="2163"/>
                </a:lnTo>
                <a:lnTo>
                  <a:pt x="182" y="2157"/>
                </a:lnTo>
                <a:lnTo>
                  <a:pt x="182" y="2150"/>
                </a:lnTo>
                <a:lnTo>
                  <a:pt x="182" y="2145"/>
                </a:lnTo>
                <a:lnTo>
                  <a:pt x="180" y="2140"/>
                </a:lnTo>
                <a:lnTo>
                  <a:pt x="180" y="2138"/>
                </a:lnTo>
                <a:lnTo>
                  <a:pt x="180" y="2137"/>
                </a:lnTo>
                <a:lnTo>
                  <a:pt x="180" y="2134"/>
                </a:lnTo>
                <a:lnTo>
                  <a:pt x="180" y="2130"/>
                </a:lnTo>
                <a:lnTo>
                  <a:pt x="180" y="2127"/>
                </a:lnTo>
                <a:lnTo>
                  <a:pt x="180" y="2125"/>
                </a:lnTo>
                <a:lnTo>
                  <a:pt x="180" y="2123"/>
                </a:lnTo>
                <a:lnTo>
                  <a:pt x="179" y="2121"/>
                </a:lnTo>
                <a:lnTo>
                  <a:pt x="179" y="2119"/>
                </a:lnTo>
                <a:lnTo>
                  <a:pt x="179" y="2117"/>
                </a:lnTo>
                <a:lnTo>
                  <a:pt x="179" y="2114"/>
                </a:lnTo>
                <a:lnTo>
                  <a:pt x="179" y="2110"/>
                </a:lnTo>
                <a:lnTo>
                  <a:pt x="179" y="2106"/>
                </a:lnTo>
                <a:lnTo>
                  <a:pt x="179" y="2103"/>
                </a:lnTo>
                <a:lnTo>
                  <a:pt x="178" y="2099"/>
                </a:lnTo>
                <a:lnTo>
                  <a:pt x="178" y="2098"/>
                </a:lnTo>
                <a:lnTo>
                  <a:pt x="178" y="2096"/>
                </a:lnTo>
                <a:lnTo>
                  <a:pt x="178" y="2095"/>
                </a:lnTo>
                <a:lnTo>
                  <a:pt x="178" y="2094"/>
                </a:lnTo>
                <a:lnTo>
                  <a:pt x="178" y="2092"/>
                </a:lnTo>
                <a:lnTo>
                  <a:pt x="178" y="2091"/>
                </a:lnTo>
                <a:lnTo>
                  <a:pt x="178" y="2090"/>
                </a:lnTo>
                <a:lnTo>
                  <a:pt x="178" y="2088"/>
                </a:lnTo>
                <a:lnTo>
                  <a:pt x="178" y="2087"/>
                </a:lnTo>
                <a:lnTo>
                  <a:pt x="178" y="2086"/>
                </a:lnTo>
                <a:lnTo>
                  <a:pt x="178" y="2083"/>
                </a:lnTo>
                <a:lnTo>
                  <a:pt x="176" y="2082"/>
                </a:lnTo>
                <a:lnTo>
                  <a:pt x="176" y="2080"/>
                </a:lnTo>
                <a:lnTo>
                  <a:pt x="176" y="2078"/>
                </a:lnTo>
                <a:lnTo>
                  <a:pt x="176" y="2075"/>
                </a:lnTo>
                <a:lnTo>
                  <a:pt x="176" y="2072"/>
                </a:lnTo>
                <a:lnTo>
                  <a:pt x="176" y="2071"/>
                </a:lnTo>
                <a:lnTo>
                  <a:pt x="176" y="2064"/>
                </a:lnTo>
                <a:lnTo>
                  <a:pt x="176" y="2063"/>
                </a:lnTo>
                <a:lnTo>
                  <a:pt x="175" y="2060"/>
                </a:lnTo>
                <a:lnTo>
                  <a:pt x="175" y="2057"/>
                </a:lnTo>
                <a:lnTo>
                  <a:pt x="175" y="2055"/>
                </a:lnTo>
                <a:lnTo>
                  <a:pt x="175" y="2051"/>
                </a:lnTo>
                <a:lnTo>
                  <a:pt x="175" y="2044"/>
                </a:lnTo>
                <a:lnTo>
                  <a:pt x="174" y="2041"/>
                </a:lnTo>
                <a:lnTo>
                  <a:pt x="174" y="2040"/>
                </a:lnTo>
                <a:lnTo>
                  <a:pt x="174" y="2033"/>
                </a:lnTo>
                <a:lnTo>
                  <a:pt x="174" y="2032"/>
                </a:lnTo>
                <a:lnTo>
                  <a:pt x="174" y="2029"/>
                </a:lnTo>
                <a:lnTo>
                  <a:pt x="174" y="2024"/>
                </a:lnTo>
                <a:lnTo>
                  <a:pt x="172" y="2022"/>
                </a:lnTo>
                <a:lnTo>
                  <a:pt x="172" y="2020"/>
                </a:lnTo>
                <a:lnTo>
                  <a:pt x="172" y="2018"/>
                </a:lnTo>
                <a:lnTo>
                  <a:pt x="172" y="2014"/>
                </a:lnTo>
                <a:lnTo>
                  <a:pt x="172" y="2013"/>
                </a:lnTo>
                <a:lnTo>
                  <a:pt x="172" y="2011"/>
                </a:lnTo>
                <a:lnTo>
                  <a:pt x="172" y="2010"/>
                </a:lnTo>
                <a:lnTo>
                  <a:pt x="172" y="2007"/>
                </a:lnTo>
                <a:lnTo>
                  <a:pt x="172" y="2005"/>
                </a:lnTo>
                <a:lnTo>
                  <a:pt x="172" y="2003"/>
                </a:lnTo>
                <a:lnTo>
                  <a:pt x="172" y="2002"/>
                </a:lnTo>
                <a:lnTo>
                  <a:pt x="171" y="2002"/>
                </a:lnTo>
                <a:lnTo>
                  <a:pt x="171" y="2001"/>
                </a:lnTo>
                <a:lnTo>
                  <a:pt x="171" y="1999"/>
                </a:lnTo>
                <a:lnTo>
                  <a:pt x="171" y="1998"/>
                </a:lnTo>
                <a:lnTo>
                  <a:pt x="171" y="1997"/>
                </a:lnTo>
                <a:lnTo>
                  <a:pt x="171" y="1995"/>
                </a:lnTo>
                <a:lnTo>
                  <a:pt x="171" y="1993"/>
                </a:lnTo>
                <a:lnTo>
                  <a:pt x="171" y="1991"/>
                </a:lnTo>
                <a:lnTo>
                  <a:pt x="171" y="1989"/>
                </a:lnTo>
                <a:lnTo>
                  <a:pt x="171" y="1984"/>
                </a:lnTo>
                <a:lnTo>
                  <a:pt x="170" y="1982"/>
                </a:lnTo>
                <a:lnTo>
                  <a:pt x="170" y="1980"/>
                </a:lnTo>
                <a:lnTo>
                  <a:pt x="170" y="1979"/>
                </a:lnTo>
                <a:lnTo>
                  <a:pt x="170" y="1975"/>
                </a:lnTo>
                <a:lnTo>
                  <a:pt x="170" y="1974"/>
                </a:lnTo>
                <a:lnTo>
                  <a:pt x="170" y="1972"/>
                </a:lnTo>
                <a:lnTo>
                  <a:pt x="170" y="1971"/>
                </a:lnTo>
                <a:lnTo>
                  <a:pt x="170" y="1970"/>
                </a:lnTo>
                <a:lnTo>
                  <a:pt x="170" y="1968"/>
                </a:lnTo>
                <a:lnTo>
                  <a:pt x="170" y="1967"/>
                </a:lnTo>
                <a:lnTo>
                  <a:pt x="170" y="1966"/>
                </a:lnTo>
                <a:lnTo>
                  <a:pt x="170" y="1964"/>
                </a:lnTo>
                <a:lnTo>
                  <a:pt x="170" y="1963"/>
                </a:lnTo>
                <a:lnTo>
                  <a:pt x="170" y="1962"/>
                </a:lnTo>
                <a:lnTo>
                  <a:pt x="168" y="1962"/>
                </a:lnTo>
                <a:lnTo>
                  <a:pt x="168" y="1960"/>
                </a:lnTo>
                <a:lnTo>
                  <a:pt x="168" y="1959"/>
                </a:lnTo>
                <a:lnTo>
                  <a:pt x="168" y="1957"/>
                </a:lnTo>
                <a:lnTo>
                  <a:pt x="168" y="1956"/>
                </a:lnTo>
                <a:lnTo>
                  <a:pt x="168" y="1955"/>
                </a:lnTo>
                <a:lnTo>
                  <a:pt x="168" y="1953"/>
                </a:lnTo>
                <a:lnTo>
                  <a:pt x="168" y="1951"/>
                </a:lnTo>
                <a:lnTo>
                  <a:pt x="168" y="1949"/>
                </a:lnTo>
                <a:lnTo>
                  <a:pt x="168" y="1948"/>
                </a:lnTo>
                <a:lnTo>
                  <a:pt x="168" y="1947"/>
                </a:lnTo>
                <a:lnTo>
                  <a:pt x="168" y="1945"/>
                </a:lnTo>
                <a:lnTo>
                  <a:pt x="168" y="1944"/>
                </a:lnTo>
                <a:lnTo>
                  <a:pt x="168" y="1943"/>
                </a:lnTo>
                <a:lnTo>
                  <a:pt x="168" y="1941"/>
                </a:lnTo>
                <a:lnTo>
                  <a:pt x="168" y="1939"/>
                </a:lnTo>
                <a:lnTo>
                  <a:pt x="168" y="1937"/>
                </a:lnTo>
                <a:lnTo>
                  <a:pt x="168" y="1935"/>
                </a:lnTo>
                <a:lnTo>
                  <a:pt x="168" y="1933"/>
                </a:lnTo>
                <a:lnTo>
                  <a:pt x="168" y="1932"/>
                </a:lnTo>
                <a:lnTo>
                  <a:pt x="168" y="1929"/>
                </a:lnTo>
                <a:lnTo>
                  <a:pt x="168" y="1928"/>
                </a:lnTo>
                <a:lnTo>
                  <a:pt x="168" y="1926"/>
                </a:lnTo>
                <a:lnTo>
                  <a:pt x="168" y="1925"/>
                </a:lnTo>
                <a:lnTo>
                  <a:pt x="168" y="1924"/>
                </a:lnTo>
                <a:lnTo>
                  <a:pt x="168" y="1922"/>
                </a:lnTo>
                <a:lnTo>
                  <a:pt x="168" y="1921"/>
                </a:lnTo>
                <a:lnTo>
                  <a:pt x="168" y="1920"/>
                </a:lnTo>
                <a:lnTo>
                  <a:pt x="168" y="1918"/>
                </a:lnTo>
                <a:lnTo>
                  <a:pt x="168" y="1917"/>
                </a:lnTo>
                <a:lnTo>
                  <a:pt x="168" y="1916"/>
                </a:lnTo>
                <a:lnTo>
                  <a:pt x="168" y="1914"/>
                </a:lnTo>
                <a:lnTo>
                  <a:pt x="168" y="1913"/>
                </a:lnTo>
                <a:lnTo>
                  <a:pt x="168" y="1912"/>
                </a:lnTo>
                <a:lnTo>
                  <a:pt x="168" y="1910"/>
                </a:lnTo>
                <a:lnTo>
                  <a:pt x="168" y="1909"/>
                </a:lnTo>
                <a:lnTo>
                  <a:pt x="168" y="1908"/>
                </a:lnTo>
                <a:lnTo>
                  <a:pt x="168" y="1906"/>
                </a:lnTo>
                <a:lnTo>
                  <a:pt x="168" y="1904"/>
                </a:lnTo>
                <a:lnTo>
                  <a:pt x="168" y="1902"/>
                </a:lnTo>
                <a:lnTo>
                  <a:pt x="168" y="1901"/>
                </a:lnTo>
                <a:lnTo>
                  <a:pt x="168" y="1899"/>
                </a:lnTo>
                <a:lnTo>
                  <a:pt x="168" y="1898"/>
                </a:lnTo>
                <a:lnTo>
                  <a:pt x="168" y="1897"/>
                </a:lnTo>
                <a:lnTo>
                  <a:pt x="168" y="1895"/>
                </a:lnTo>
                <a:lnTo>
                  <a:pt x="168" y="1894"/>
                </a:lnTo>
                <a:lnTo>
                  <a:pt x="168" y="1893"/>
                </a:lnTo>
                <a:lnTo>
                  <a:pt x="168" y="1891"/>
                </a:lnTo>
                <a:lnTo>
                  <a:pt x="168" y="1890"/>
                </a:lnTo>
                <a:lnTo>
                  <a:pt x="168" y="1889"/>
                </a:lnTo>
                <a:lnTo>
                  <a:pt x="168" y="1887"/>
                </a:lnTo>
                <a:lnTo>
                  <a:pt x="168" y="1886"/>
                </a:lnTo>
                <a:lnTo>
                  <a:pt x="168" y="1885"/>
                </a:lnTo>
                <a:lnTo>
                  <a:pt x="168" y="1883"/>
                </a:lnTo>
                <a:lnTo>
                  <a:pt x="168" y="1878"/>
                </a:lnTo>
                <a:lnTo>
                  <a:pt x="168" y="1877"/>
                </a:lnTo>
                <a:lnTo>
                  <a:pt x="168" y="1874"/>
                </a:lnTo>
                <a:lnTo>
                  <a:pt x="168" y="1872"/>
                </a:lnTo>
                <a:lnTo>
                  <a:pt x="168" y="1871"/>
                </a:lnTo>
                <a:lnTo>
                  <a:pt x="168" y="1870"/>
                </a:lnTo>
                <a:lnTo>
                  <a:pt x="168" y="1868"/>
                </a:lnTo>
                <a:lnTo>
                  <a:pt x="168" y="1867"/>
                </a:lnTo>
                <a:lnTo>
                  <a:pt x="168" y="1866"/>
                </a:lnTo>
                <a:lnTo>
                  <a:pt x="168" y="1864"/>
                </a:lnTo>
                <a:lnTo>
                  <a:pt x="168" y="1863"/>
                </a:lnTo>
                <a:lnTo>
                  <a:pt x="168" y="1862"/>
                </a:lnTo>
                <a:lnTo>
                  <a:pt x="168" y="1860"/>
                </a:lnTo>
                <a:lnTo>
                  <a:pt x="168" y="1859"/>
                </a:lnTo>
                <a:lnTo>
                  <a:pt x="168" y="1855"/>
                </a:lnTo>
                <a:lnTo>
                  <a:pt x="168" y="1854"/>
                </a:lnTo>
                <a:lnTo>
                  <a:pt x="168" y="1852"/>
                </a:lnTo>
                <a:lnTo>
                  <a:pt x="168" y="1840"/>
                </a:lnTo>
                <a:lnTo>
                  <a:pt x="168" y="1832"/>
                </a:lnTo>
                <a:lnTo>
                  <a:pt x="168" y="1821"/>
                </a:lnTo>
                <a:lnTo>
                  <a:pt x="168" y="1817"/>
                </a:lnTo>
                <a:lnTo>
                  <a:pt x="168" y="1810"/>
                </a:lnTo>
                <a:lnTo>
                  <a:pt x="167" y="1810"/>
                </a:lnTo>
                <a:lnTo>
                  <a:pt x="163" y="1810"/>
                </a:lnTo>
                <a:lnTo>
                  <a:pt x="160" y="1810"/>
                </a:lnTo>
                <a:lnTo>
                  <a:pt x="160" y="1794"/>
                </a:lnTo>
                <a:lnTo>
                  <a:pt x="160" y="1792"/>
                </a:lnTo>
                <a:lnTo>
                  <a:pt x="160" y="1789"/>
                </a:lnTo>
                <a:lnTo>
                  <a:pt x="160" y="1783"/>
                </a:lnTo>
                <a:lnTo>
                  <a:pt x="160" y="1778"/>
                </a:lnTo>
                <a:lnTo>
                  <a:pt x="160" y="1773"/>
                </a:lnTo>
                <a:lnTo>
                  <a:pt x="160" y="1770"/>
                </a:lnTo>
                <a:lnTo>
                  <a:pt x="160" y="1767"/>
                </a:lnTo>
                <a:lnTo>
                  <a:pt x="160" y="1766"/>
                </a:lnTo>
                <a:lnTo>
                  <a:pt x="160" y="1765"/>
                </a:lnTo>
                <a:lnTo>
                  <a:pt x="160" y="1763"/>
                </a:lnTo>
                <a:lnTo>
                  <a:pt x="160" y="1759"/>
                </a:lnTo>
                <a:lnTo>
                  <a:pt x="160" y="1758"/>
                </a:lnTo>
                <a:lnTo>
                  <a:pt x="160" y="1756"/>
                </a:lnTo>
                <a:lnTo>
                  <a:pt x="160" y="1754"/>
                </a:lnTo>
                <a:lnTo>
                  <a:pt x="160" y="1752"/>
                </a:lnTo>
                <a:lnTo>
                  <a:pt x="160" y="1747"/>
                </a:lnTo>
                <a:lnTo>
                  <a:pt x="160" y="1746"/>
                </a:lnTo>
                <a:lnTo>
                  <a:pt x="160" y="1744"/>
                </a:lnTo>
                <a:lnTo>
                  <a:pt x="160" y="1742"/>
                </a:lnTo>
                <a:lnTo>
                  <a:pt x="160" y="1738"/>
                </a:lnTo>
                <a:lnTo>
                  <a:pt x="160" y="1736"/>
                </a:lnTo>
                <a:lnTo>
                  <a:pt x="160" y="1731"/>
                </a:lnTo>
                <a:lnTo>
                  <a:pt x="160" y="1729"/>
                </a:lnTo>
                <a:lnTo>
                  <a:pt x="160" y="1728"/>
                </a:lnTo>
                <a:lnTo>
                  <a:pt x="160" y="1725"/>
                </a:lnTo>
                <a:lnTo>
                  <a:pt x="160" y="1723"/>
                </a:lnTo>
                <a:lnTo>
                  <a:pt x="160" y="1720"/>
                </a:lnTo>
                <a:lnTo>
                  <a:pt x="160" y="1719"/>
                </a:lnTo>
                <a:lnTo>
                  <a:pt x="160" y="1717"/>
                </a:lnTo>
                <a:lnTo>
                  <a:pt x="160" y="1716"/>
                </a:lnTo>
                <a:lnTo>
                  <a:pt x="160" y="1715"/>
                </a:lnTo>
                <a:lnTo>
                  <a:pt x="160" y="1713"/>
                </a:lnTo>
                <a:lnTo>
                  <a:pt x="160" y="1712"/>
                </a:lnTo>
                <a:lnTo>
                  <a:pt x="160" y="1711"/>
                </a:lnTo>
                <a:lnTo>
                  <a:pt x="160" y="1709"/>
                </a:lnTo>
                <a:lnTo>
                  <a:pt x="160" y="1704"/>
                </a:lnTo>
                <a:lnTo>
                  <a:pt x="160" y="1701"/>
                </a:lnTo>
                <a:lnTo>
                  <a:pt x="160" y="1700"/>
                </a:lnTo>
                <a:lnTo>
                  <a:pt x="160" y="1694"/>
                </a:lnTo>
                <a:lnTo>
                  <a:pt x="160" y="1689"/>
                </a:lnTo>
                <a:lnTo>
                  <a:pt x="160" y="1688"/>
                </a:lnTo>
                <a:lnTo>
                  <a:pt x="160" y="1686"/>
                </a:lnTo>
                <a:lnTo>
                  <a:pt x="160" y="1684"/>
                </a:lnTo>
                <a:lnTo>
                  <a:pt x="160" y="1666"/>
                </a:lnTo>
                <a:lnTo>
                  <a:pt x="160" y="1662"/>
                </a:lnTo>
                <a:lnTo>
                  <a:pt x="160" y="1658"/>
                </a:lnTo>
                <a:lnTo>
                  <a:pt x="160" y="1655"/>
                </a:lnTo>
                <a:lnTo>
                  <a:pt x="160" y="1654"/>
                </a:lnTo>
                <a:lnTo>
                  <a:pt x="160" y="1653"/>
                </a:lnTo>
                <a:lnTo>
                  <a:pt x="160" y="1651"/>
                </a:lnTo>
                <a:lnTo>
                  <a:pt x="160" y="1650"/>
                </a:lnTo>
                <a:lnTo>
                  <a:pt x="160" y="1649"/>
                </a:lnTo>
                <a:lnTo>
                  <a:pt x="160" y="1642"/>
                </a:lnTo>
                <a:lnTo>
                  <a:pt x="160" y="1640"/>
                </a:lnTo>
                <a:lnTo>
                  <a:pt x="160" y="1638"/>
                </a:lnTo>
                <a:lnTo>
                  <a:pt x="160" y="1636"/>
                </a:lnTo>
                <a:lnTo>
                  <a:pt x="160" y="1632"/>
                </a:lnTo>
                <a:lnTo>
                  <a:pt x="160" y="1631"/>
                </a:lnTo>
                <a:lnTo>
                  <a:pt x="160" y="1630"/>
                </a:lnTo>
                <a:lnTo>
                  <a:pt x="160" y="1626"/>
                </a:lnTo>
                <a:lnTo>
                  <a:pt x="160" y="1624"/>
                </a:lnTo>
                <a:lnTo>
                  <a:pt x="160" y="1620"/>
                </a:lnTo>
                <a:lnTo>
                  <a:pt x="160" y="1600"/>
                </a:lnTo>
                <a:lnTo>
                  <a:pt x="160" y="1588"/>
                </a:lnTo>
                <a:lnTo>
                  <a:pt x="160" y="1584"/>
                </a:lnTo>
                <a:lnTo>
                  <a:pt x="160" y="1578"/>
                </a:lnTo>
                <a:lnTo>
                  <a:pt x="160" y="1577"/>
                </a:lnTo>
                <a:lnTo>
                  <a:pt x="160" y="1576"/>
                </a:lnTo>
                <a:lnTo>
                  <a:pt x="160" y="1574"/>
                </a:lnTo>
                <a:lnTo>
                  <a:pt x="160" y="1573"/>
                </a:lnTo>
                <a:lnTo>
                  <a:pt x="160" y="1572"/>
                </a:lnTo>
                <a:lnTo>
                  <a:pt x="160" y="1570"/>
                </a:lnTo>
                <a:lnTo>
                  <a:pt x="160" y="1569"/>
                </a:lnTo>
                <a:lnTo>
                  <a:pt x="160" y="1565"/>
                </a:lnTo>
                <a:lnTo>
                  <a:pt x="160" y="1561"/>
                </a:lnTo>
                <a:lnTo>
                  <a:pt x="160" y="1559"/>
                </a:lnTo>
                <a:lnTo>
                  <a:pt x="160" y="1558"/>
                </a:lnTo>
                <a:lnTo>
                  <a:pt x="160" y="1557"/>
                </a:lnTo>
                <a:lnTo>
                  <a:pt x="160" y="1555"/>
                </a:lnTo>
                <a:lnTo>
                  <a:pt x="160" y="1554"/>
                </a:lnTo>
                <a:lnTo>
                  <a:pt x="160" y="1553"/>
                </a:lnTo>
                <a:lnTo>
                  <a:pt x="160" y="1547"/>
                </a:lnTo>
                <a:lnTo>
                  <a:pt x="160" y="1546"/>
                </a:lnTo>
                <a:lnTo>
                  <a:pt x="160" y="1545"/>
                </a:lnTo>
                <a:lnTo>
                  <a:pt x="160" y="1543"/>
                </a:lnTo>
                <a:lnTo>
                  <a:pt x="160" y="1542"/>
                </a:lnTo>
                <a:lnTo>
                  <a:pt x="160" y="1541"/>
                </a:lnTo>
                <a:lnTo>
                  <a:pt x="160" y="1538"/>
                </a:lnTo>
                <a:lnTo>
                  <a:pt x="160" y="1535"/>
                </a:lnTo>
                <a:lnTo>
                  <a:pt x="160" y="1534"/>
                </a:lnTo>
                <a:lnTo>
                  <a:pt x="160" y="1533"/>
                </a:lnTo>
                <a:lnTo>
                  <a:pt x="160" y="1531"/>
                </a:lnTo>
                <a:lnTo>
                  <a:pt x="160" y="1530"/>
                </a:lnTo>
                <a:lnTo>
                  <a:pt x="160" y="1528"/>
                </a:lnTo>
                <a:lnTo>
                  <a:pt x="160" y="1526"/>
                </a:lnTo>
                <a:lnTo>
                  <a:pt x="160" y="1524"/>
                </a:lnTo>
                <a:lnTo>
                  <a:pt x="160" y="1520"/>
                </a:lnTo>
                <a:lnTo>
                  <a:pt x="160" y="1519"/>
                </a:lnTo>
                <a:lnTo>
                  <a:pt x="160" y="1518"/>
                </a:lnTo>
                <a:lnTo>
                  <a:pt x="160" y="1515"/>
                </a:lnTo>
                <a:lnTo>
                  <a:pt x="160" y="1514"/>
                </a:lnTo>
                <a:lnTo>
                  <a:pt x="160" y="1512"/>
                </a:lnTo>
                <a:lnTo>
                  <a:pt x="160" y="1511"/>
                </a:lnTo>
                <a:lnTo>
                  <a:pt x="160" y="1510"/>
                </a:lnTo>
                <a:lnTo>
                  <a:pt x="160" y="1507"/>
                </a:lnTo>
                <a:lnTo>
                  <a:pt x="160" y="1504"/>
                </a:lnTo>
                <a:lnTo>
                  <a:pt x="160" y="1493"/>
                </a:lnTo>
                <a:lnTo>
                  <a:pt x="160" y="1483"/>
                </a:lnTo>
                <a:lnTo>
                  <a:pt x="160" y="1476"/>
                </a:lnTo>
                <a:lnTo>
                  <a:pt x="160" y="1472"/>
                </a:lnTo>
                <a:lnTo>
                  <a:pt x="160" y="1460"/>
                </a:lnTo>
                <a:lnTo>
                  <a:pt x="160" y="1458"/>
                </a:lnTo>
                <a:lnTo>
                  <a:pt x="160" y="1454"/>
                </a:lnTo>
                <a:lnTo>
                  <a:pt x="160" y="1453"/>
                </a:lnTo>
                <a:lnTo>
                  <a:pt x="160" y="1450"/>
                </a:lnTo>
                <a:lnTo>
                  <a:pt x="160" y="1442"/>
                </a:lnTo>
                <a:lnTo>
                  <a:pt x="160" y="1439"/>
                </a:lnTo>
                <a:lnTo>
                  <a:pt x="160" y="1435"/>
                </a:lnTo>
                <a:lnTo>
                  <a:pt x="160" y="1433"/>
                </a:lnTo>
                <a:lnTo>
                  <a:pt x="160" y="1430"/>
                </a:lnTo>
                <a:lnTo>
                  <a:pt x="175" y="1430"/>
                </a:lnTo>
                <a:lnTo>
                  <a:pt x="187" y="1430"/>
                </a:lnTo>
                <a:lnTo>
                  <a:pt x="192" y="1430"/>
                </a:lnTo>
                <a:lnTo>
                  <a:pt x="202" y="1430"/>
                </a:lnTo>
                <a:lnTo>
                  <a:pt x="202" y="1419"/>
                </a:lnTo>
                <a:lnTo>
                  <a:pt x="202" y="1418"/>
                </a:lnTo>
                <a:lnTo>
                  <a:pt x="202" y="1411"/>
                </a:lnTo>
                <a:lnTo>
                  <a:pt x="202" y="1410"/>
                </a:lnTo>
                <a:lnTo>
                  <a:pt x="202" y="1399"/>
                </a:lnTo>
                <a:lnTo>
                  <a:pt x="202" y="1396"/>
                </a:lnTo>
                <a:lnTo>
                  <a:pt x="202" y="1388"/>
                </a:lnTo>
                <a:lnTo>
                  <a:pt x="202" y="1383"/>
                </a:lnTo>
                <a:lnTo>
                  <a:pt x="202" y="1373"/>
                </a:lnTo>
                <a:lnTo>
                  <a:pt x="202" y="1364"/>
                </a:lnTo>
                <a:lnTo>
                  <a:pt x="202" y="1360"/>
                </a:lnTo>
                <a:lnTo>
                  <a:pt x="202" y="1358"/>
                </a:lnTo>
                <a:lnTo>
                  <a:pt x="202" y="1356"/>
                </a:lnTo>
                <a:lnTo>
                  <a:pt x="202" y="1350"/>
                </a:lnTo>
                <a:lnTo>
                  <a:pt x="202" y="1346"/>
                </a:lnTo>
                <a:lnTo>
                  <a:pt x="202" y="1341"/>
                </a:lnTo>
                <a:lnTo>
                  <a:pt x="202" y="1336"/>
                </a:lnTo>
                <a:lnTo>
                  <a:pt x="202" y="1332"/>
                </a:lnTo>
                <a:lnTo>
                  <a:pt x="202" y="1325"/>
                </a:lnTo>
                <a:lnTo>
                  <a:pt x="202" y="1322"/>
                </a:lnTo>
                <a:lnTo>
                  <a:pt x="202" y="1313"/>
                </a:lnTo>
                <a:lnTo>
                  <a:pt x="202" y="1311"/>
                </a:lnTo>
                <a:lnTo>
                  <a:pt x="202" y="1303"/>
                </a:lnTo>
                <a:lnTo>
                  <a:pt x="202" y="1292"/>
                </a:lnTo>
                <a:lnTo>
                  <a:pt x="202" y="1282"/>
                </a:lnTo>
                <a:lnTo>
                  <a:pt x="202" y="1278"/>
                </a:lnTo>
                <a:lnTo>
                  <a:pt x="202" y="1273"/>
                </a:lnTo>
                <a:lnTo>
                  <a:pt x="202" y="1271"/>
                </a:lnTo>
                <a:lnTo>
                  <a:pt x="202" y="1268"/>
                </a:lnTo>
                <a:lnTo>
                  <a:pt x="202" y="1255"/>
                </a:lnTo>
                <a:lnTo>
                  <a:pt x="202" y="1251"/>
                </a:lnTo>
                <a:lnTo>
                  <a:pt x="202" y="1249"/>
                </a:lnTo>
                <a:lnTo>
                  <a:pt x="202" y="1248"/>
                </a:lnTo>
                <a:lnTo>
                  <a:pt x="200" y="1240"/>
                </a:lnTo>
                <a:lnTo>
                  <a:pt x="200" y="1229"/>
                </a:lnTo>
                <a:lnTo>
                  <a:pt x="200" y="1218"/>
                </a:lnTo>
                <a:lnTo>
                  <a:pt x="200" y="1207"/>
                </a:lnTo>
                <a:lnTo>
                  <a:pt x="200" y="1203"/>
                </a:lnTo>
                <a:lnTo>
                  <a:pt x="200" y="1201"/>
                </a:lnTo>
                <a:lnTo>
                  <a:pt x="200" y="1198"/>
                </a:lnTo>
                <a:lnTo>
                  <a:pt x="200" y="1197"/>
                </a:lnTo>
                <a:lnTo>
                  <a:pt x="200" y="1195"/>
                </a:lnTo>
                <a:lnTo>
                  <a:pt x="202" y="1187"/>
                </a:lnTo>
                <a:lnTo>
                  <a:pt x="202" y="1186"/>
                </a:lnTo>
                <a:lnTo>
                  <a:pt x="202" y="1183"/>
                </a:lnTo>
                <a:lnTo>
                  <a:pt x="202" y="1178"/>
                </a:lnTo>
                <a:lnTo>
                  <a:pt x="202" y="1176"/>
                </a:lnTo>
                <a:lnTo>
                  <a:pt x="202" y="1175"/>
                </a:lnTo>
                <a:lnTo>
                  <a:pt x="202" y="1174"/>
                </a:lnTo>
                <a:lnTo>
                  <a:pt x="200" y="1171"/>
                </a:lnTo>
                <a:lnTo>
                  <a:pt x="200" y="1168"/>
                </a:lnTo>
                <a:lnTo>
                  <a:pt x="200" y="1166"/>
                </a:lnTo>
                <a:lnTo>
                  <a:pt x="200" y="1164"/>
                </a:lnTo>
                <a:lnTo>
                  <a:pt x="200" y="1160"/>
                </a:lnTo>
                <a:lnTo>
                  <a:pt x="200" y="1159"/>
                </a:lnTo>
                <a:lnTo>
                  <a:pt x="200" y="1155"/>
                </a:lnTo>
                <a:lnTo>
                  <a:pt x="200" y="1151"/>
                </a:lnTo>
                <a:lnTo>
                  <a:pt x="200" y="1149"/>
                </a:lnTo>
                <a:lnTo>
                  <a:pt x="200" y="1144"/>
                </a:lnTo>
                <a:lnTo>
                  <a:pt x="200" y="1143"/>
                </a:lnTo>
                <a:lnTo>
                  <a:pt x="200" y="1141"/>
                </a:lnTo>
                <a:lnTo>
                  <a:pt x="200" y="1140"/>
                </a:lnTo>
                <a:lnTo>
                  <a:pt x="200" y="1139"/>
                </a:lnTo>
                <a:lnTo>
                  <a:pt x="200" y="1137"/>
                </a:lnTo>
                <a:lnTo>
                  <a:pt x="200" y="1133"/>
                </a:lnTo>
                <a:lnTo>
                  <a:pt x="200" y="1132"/>
                </a:lnTo>
                <a:lnTo>
                  <a:pt x="200" y="1130"/>
                </a:lnTo>
                <a:lnTo>
                  <a:pt x="200" y="1122"/>
                </a:lnTo>
                <a:lnTo>
                  <a:pt x="200" y="1121"/>
                </a:lnTo>
                <a:lnTo>
                  <a:pt x="200" y="1117"/>
                </a:lnTo>
                <a:lnTo>
                  <a:pt x="200" y="1114"/>
                </a:lnTo>
                <a:lnTo>
                  <a:pt x="200" y="1112"/>
                </a:lnTo>
                <a:lnTo>
                  <a:pt x="200" y="1106"/>
                </a:lnTo>
                <a:lnTo>
                  <a:pt x="200" y="1102"/>
                </a:lnTo>
                <a:lnTo>
                  <a:pt x="200" y="1101"/>
                </a:lnTo>
                <a:lnTo>
                  <a:pt x="200" y="1098"/>
                </a:lnTo>
                <a:lnTo>
                  <a:pt x="200" y="1097"/>
                </a:lnTo>
                <a:lnTo>
                  <a:pt x="200" y="1095"/>
                </a:lnTo>
                <a:lnTo>
                  <a:pt x="200" y="1093"/>
                </a:lnTo>
                <a:lnTo>
                  <a:pt x="200" y="1091"/>
                </a:lnTo>
                <a:lnTo>
                  <a:pt x="200" y="1090"/>
                </a:lnTo>
                <a:lnTo>
                  <a:pt x="200" y="1089"/>
                </a:lnTo>
                <a:lnTo>
                  <a:pt x="200" y="1086"/>
                </a:lnTo>
                <a:lnTo>
                  <a:pt x="200" y="1083"/>
                </a:lnTo>
                <a:lnTo>
                  <a:pt x="200" y="1082"/>
                </a:lnTo>
                <a:lnTo>
                  <a:pt x="200" y="1081"/>
                </a:lnTo>
                <a:lnTo>
                  <a:pt x="200" y="1075"/>
                </a:lnTo>
                <a:lnTo>
                  <a:pt x="200" y="1074"/>
                </a:lnTo>
                <a:lnTo>
                  <a:pt x="200" y="1070"/>
                </a:lnTo>
                <a:lnTo>
                  <a:pt x="200" y="1064"/>
                </a:lnTo>
                <a:lnTo>
                  <a:pt x="200" y="1059"/>
                </a:lnTo>
                <a:lnTo>
                  <a:pt x="200" y="1058"/>
                </a:lnTo>
                <a:lnTo>
                  <a:pt x="200" y="1051"/>
                </a:lnTo>
                <a:lnTo>
                  <a:pt x="200" y="1050"/>
                </a:lnTo>
                <a:lnTo>
                  <a:pt x="200" y="1048"/>
                </a:lnTo>
                <a:lnTo>
                  <a:pt x="200" y="1047"/>
                </a:lnTo>
                <a:lnTo>
                  <a:pt x="200" y="1045"/>
                </a:lnTo>
                <a:lnTo>
                  <a:pt x="200" y="1040"/>
                </a:lnTo>
                <a:lnTo>
                  <a:pt x="200" y="1036"/>
                </a:lnTo>
                <a:lnTo>
                  <a:pt x="200" y="1035"/>
                </a:lnTo>
                <a:lnTo>
                  <a:pt x="200" y="1033"/>
                </a:lnTo>
                <a:lnTo>
                  <a:pt x="203" y="1033"/>
                </a:lnTo>
                <a:lnTo>
                  <a:pt x="203" y="1032"/>
                </a:lnTo>
                <a:lnTo>
                  <a:pt x="203" y="1016"/>
                </a:lnTo>
                <a:lnTo>
                  <a:pt x="203" y="1012"/>
                </a:lnTo>
                <a:lnTo>
                  <a:pt x="203" y="1009"/>
                </a:lnTo>
                <a:lnTo>
                  <a:pt x="203" y="996"/>
                </a:lnTo>
                <a:lnTo>
                  <a:pt x="203" y="994"/>
                </a:lnTo>
                <a:lnTo>
                  <a:pt x="203" y="993"/>
                </a:lnTo>
                <a:lnTo>
                  <a:pt x="202" y="987"/>
                </a:lnTo>
                <a:lnTo>
                  <a:pt x="203" y="981"/>
                </a:lnTo>
                <a:lnTo>
                  <a:pt x="203" y="971"/>
                </a:lnTo>
                <a:lnTo>
                  <a:pt x="203" y="970"/>
                </a:lnTo>
                <a:lnTo>
                  <a:pt x="203" y="967"/>
                </a:lnTo>
                <a:lnTo>
                  <a:pt x="203" y="965"/>
                </a:lnTo>
                <a:lnTo>
                  <a:pt x="202" y="959"/>
                </a:lnTo>
                <a:lnTo>
                  <a:pt x="202" y="948"/>
                </a:lnTo>
                <a:lnTo>
                  <a:pt x="202" y="946"/>
                </a:lnTo>
                <a:lnTo>
                  <a:pt x="202" y="938"/>
                </a:lnTo>
                <a:lnTo>
                  <a:pt x="202" y="927"/>
                </a:lnTo>
                <a:lnTo>
                  <a:pt x="202" y="915"/>
                </a:lnTo>
                <a:lnTo>
                  <a:pt x="202" y="913"/>
                </a:lnTo>
                <a:lnTo>
                  <a:pt x="202" y="912"/>
                </a:lnTo>
                <a:lnTo>
                  <a:pt x="202" y="911"/>
                </a:lnTo>
                <a:lnTo>
                  <a:pt x="202" y="909"/>
                </a:lnTo>
                <a:lnTo>
                  <a:pt x="202" y="905"/>
                </a:lnTo>
                <a:lnTo>
                  <a:pt x="202" y="882"/>
                </a:lnTo>
                <a:lnTo>
                  <a:pt x="202" y="881"/>
                </a:lnTo>
                <a:lnTo>
                  <a:pt x="203" y="878"/>
                </a:lnTo>
                <a:lnTo>
                  <a:pt x="203" y="876"/>
                </a:lnTo>
                <a:lnTo>
                  <a:pt x="203" y="863"/>
                </a:lnTo>
                <a:lnTo>
                  <a:pt x="203" y="851"/>
                </a:lnTo>
                <a:lnTo>
                  <a:pt x="203" y="822"/>
                </a:lnTo>
                <a:lnTo>
                  <a:pt x="203" y="816"/>
                </a:lnTo>
                <a:lnTo>
                  <a:pt x="203" y="812"/>
                </a:lnTo>
                <a:lnTo>
                  <a:pt x="202" y="799"/>
                </a:lnTo>
                <a:lnTo>
                  <a:pt x="202" y="777"/>
                </a:lnTo>
                <a:lnTo>
                  <a:pt x="202" y="764"/>
                </a:lnTo>
                <a:lnTo>
                  <a:pt x="202" y="757"/>
                </a:lnTo>
                <a:lnTo>
                  <a:pt x="202" y="754"/>
                </a:lnTo>
                <a:lnTo>
                  <a:pt x="202" y="750"/>
                </a:lnTo>
                <a:lnTo>
                  <a:pt x="202" y="726"/>
                </a:lnTo>
                <a:lnTo>
                  <a:pt x="202" y="723"/>
                </a:lnTo>
                <a:lnTo>
                  <a:pt x="202" y="714"/>
                </a:lnTo>
                <a:lnTo>
                  <a:pt x="202" y="710"/>
                </a:lnTo>
                <a:lnTo>
                  <a:pt x="202" y="706"/>
                </a:lnTo>
                <a:lnTo>
                  <a:pt x="202" y="701"/>
                </a:lnTo>
                <a:lnTo>
                  <a:pt x="202" y="700"/>
                </a:lnTo>
                <a:lnTo>
                  <a:pt x="202" y="697"/>
                </a:lnTo>
                <a:lnTo>
                  <a:pt x="202" y="693"/>
                </a:lnTo>
                <a:lnTo>
                  <a:pt x="202" y="688"/>
                </a:lnTo>
                <a:lnTo>
                  <a:pt x="202" y="676"/>
                </a:lnTo>
                <a:lnTo>
                  <a:pt x="202" y="674"/>
                </a:lnTo>
                <a:lnTo>
                  <a:pt x="202" y="672"/>
                </a:lnTo>
                <a:lnTo>
                  <a:pt x="202" y="664"/>
                </a:lnTo>
                <a:lnTo>
                  <a:pt x="202" y="661"/>
                </a:lnTo>
                <a:lnTo>
                  <a:pt x="202" y="660"/>
                </a:lnTo>
                <a:lnTo>
                  <a:pt x="203" y="650"/>
                </a:lnTo>
                <a:lnTo>
                  <a:pt x="202" y="643"/>
                </a:lnTo>
                <a:lnTo>
                  <a:pt x="202" y="639"/>
                </a:lnTo>
                <a:lnTo>
                  <a:pt x="202" y="638"/>
                </a:lnTo>
                <a:lnTo>
                  <a:pt x="202" y="637"/>
                </a:lnTo>
                <a:lnTo>
                  <a:pt x="202" y="633"/>
                </a:lnTo>
                <a:lnTo>
                  <a:pt x="202" y="629"/>
                </a:lnTo>
                <a:lnTo>
                  <a:pt x="202" y="608"/>
                </a:lnTo>
                <a:lnTo>
                  <a:pt x="202" y="602"/>
                </a:lnTo>
                <a:lnTo>
                  <a:pt x="202" y="598"/>
                </a:lnTo>
                <a:lnTo>
                  <a:pt x="200" y="587"/>
                </a:lnTo>
                <a:lnTo>
                  <a:pt x="200" y="585"/>
                </a:lnTo>
                <a:lnTo>
                  <a:pt x="202" y="575"/>
                </a:lnTo>
                <a:lnTo>
                  <a:pt x="202" y="568"/>
                </a:lnTo>
                <a:lnTo>
                  <a:pt x="202" y="567"/>
                </a:lnTo>
                <a:lnTo>
                  <a:pt x="202" y="564"/>
                </a:lnTo>
                <a:lnTo>
                  <a:pt x="200" y="557"/>
                </a:lnTo>
                <a:lnTo>
                  <a:pt x="199" y="546"/>
                </a:lnTo>
                <a:lnTo>
                  <a:pt x="199" y="545"/>
                </a:lnTo>
                <a:lnTo>
                  <a:pt x="199" y="538"/>
                </a:lnTo>
                <a:lnTo>
                  <a:pt x="199" y="536"/>
                </a:lnTo>
                <a:lnTo>
                  <a:pt x="199" y="533"/>
                </a:lnTo>
                <a:lnTo>
                  <a:pt x="199" y="529"/>
                </a:lnTo>
                <a:lnTo>
                  <a:pt x="199" y="526"/>
                </a:lnTo>
                <a:lnTo>
                  <a:pt x="199" y="525"/>
                </a:lnTo>
                <a:lnTo>
                  <a:pt x="199" y="521"/>
                </a:lnTo>
                <a:lnTo>
                  <a:pt x="200" y="521"/>
                </a:lnTo>
                <a:lnTo>
                  <a:pt x="203" y="521"/>
                </a:lnTo>
                <a:lnTo>
                  <a:pt x="205" y="511"/>
                </a:lnTo>
                <a:lnTo>
                  <a:pt x="205" y="510"/>
                </a:lnTo>
                <a:lnTo>
                  <a:pt x="205" y="506"/>
                </a:lnTo>
                <a:lnTo>
                  <a:pt x="205" y="503"/>
                </a:lnTo>
                <a:lnTo>
                  <a:pt x="205" y="502"/>
                </a:lnTo>
                <a:lnTo>
                  <a:pt x="205" y="500"/>
                </a:lnTo>
                <a:lnTo>
                  <a:pt x="205" y="499"/>
                </a:lnTo>
                <a:lnTo>
                  <a:pt x="205" y="491"/>
                </a:lnTo>
                <a:lnTo>
                  <a:pt x="205" y="488"/>
                </a:lnTo>
                <a:lnTo>
                  <a:pt x="203" y="484"/>
                </a:lnTo>
                <a:lnTo>
                  <a:pt x="203" y="480"/>
                </a:lnTo>
                <a:lnTo>
                  <a:pt x="203" y="478"/>
                </a:lnTo>
                <a:lnTo>
                  <a:pt x="203" y="472"/>
                </a:lnTo>
                <a:lnTo>
                  <a:pt x="203" y="461"/>
                </a:lnTo>
                <a:lnTo>
                  <a:pt x="203" y="456"/>
                </a:lnTo>
                <a:lnTo>
                  <a:pt x="203" y="451"/>
                </a:lnTo>
                <a:lnTo>
                  <a:pt x="203" y="445"/>
                </a:lnTo>
                <a:lnTo>
                  <a:pt x="203" y="438"/>
                </a:lnTo>
                <a:lnTo>
                  <a:pt x="203" y="437"/>
                </a:lnTo>
                <a:lnTo>
                  <a:pt x="203" y="434"/>
                </a:lnTo>
                <a:lnTo>
                  <a:pt x="203" y="424"/>
                </a:lnTo>
                <a:lnTo>
                  <a:pt x="205" y="413"/>
                </a:lnTo>
                <a:lnTo>
                  <a:pt x="205" y="406"/>
                </a:lnTo>
                <a:lnTo>
                  <a:pt x="205" y="402"/>
                </a:lnTo>
                <a:lnTo>
                  <a:pt x="205" y="401"/>
                </a:lnTo>
                <a:lnTo>
                  <a:pt x="205" y="397"/>
                </a:lnTo>
                <a:lnTo>
                  <a:pt x="203" y="391"/>
                </a:lnTo>
                <a:lnTo>
                  <a:pt x="203" y="390"/>
                </a:lnTo>
                <a:lnTo>
                  <a:pt x="203" y="384"/>
                </a:lnTo>
                <a:lnTo>
                  <a:pt x="203" y="382"/>
                </a:lnTo>
                <a:lnTo>
                  <a:pt x="203" y="371"/>
                </a:lnTo>
                <a:lnTo>
                  <a:pt x="203" y="368"/>
                </a:lnTo>
                <a:lnTo>
                  <a:pt x="203" y="361"/>
                </a:lnTo>
                <a:lnTo>
                  <a:pt x="203" y="360"/>
                </a:lnTo>
                <a:lnTo>
                  <a:pt x="203" y="356"/>
                </a:lnTo>
                <a:lnTo>
                  <a:pt x="200" y="356"/>
                </a:lnTo>
                <a:lnTo>
                  <a:pt x="199" y="356"/>
                </a:lnTo>
                <a:lnTo>
                  <a:pt x="199" y="349"/>
                </a:lnTo>
                <a:lnTo>
                  <a:pt x="199" y="348"/>
                </a:lnTo>
                <a:lnTo>
                  <a:pt x="199" y="347"/>
                </a:lnTo>
                <a:lnTo>
                  <a:pt x="199" y="345"/>
                </a:lnTo>
                <a:lnTo>
                  <a:pt x="199" y="344"/>
                </a:lnTo>
                <a:lnTo>
                  <a:pt x="199" y="343"/>
                </a:lnTo>
                <a:lnTo>
                  <a:pt x="199" y="341"/>
                </a:lnTo>
                <a:lnTo>
                  <a:pt x="199" y="340"/>
                </a:lnTo>
                <a:lnTo>
                  <a:pt x="199" y="339"/>
                </a:lnTo>
                <a:lnTo>
                  <a:pt x="199" y="337"/>
                </a:lnTo>
                <a:lnTo>
                  <a:pt x="199" y="336"/>
                </a:lnTo>
                <a:lnTo>
                  <a:pt x="199" y="335"/>
                </a:lnTo>
                <a:lnTo>
                  <a:pt x="199" y="332"/>
                </a:lnTo>
                <a:lnTo>
                  <a:pt x="198" y="325"/>
                </a:lnTo>
                <a:lnTo>
                  <a:pt x="198" y="324"/>
                </a:lnTo>
                <a:lnTo>
                  <a:pt x="198" y="322"/>
                </a:lnTo>
                <a:lnTo>
                  <a:pt x="198" y="321"/>
                </a:lnTo>
                <a:lnTo>
                  <a:pt x="198" y="317"/>
                </a:lnTo>
                <a:lnTo>
                  <a:pt x="198" y="316"/>
                </a:lnTo>
                <a:lnTo>
                  <a:pt x="198" y="314"/>
                </a:lnTo>
                <a:lnTo>
                  <a:pt x="198" y="313"/>
                </a:lnTo>
                <a:lnTo>
                  <a:pt x="198" y="312"/>
                </a:lnTo>
                <a:lnTo>
                  <a:pt x="198" y="310"/>
                </a:lnTo>
                <a:lnTo>
                  <a:pt x="198" y="309"/>
                </a:lnTo>
                <a:lnTo>
                  <a:pt x="199" y="309"/>
                </a:lnTo>
                <a:lnTo>
                  <a:pt x="199" y="308"/>
                </a:lnTo>
                <a:lnTo>
                  <a:pt x="199" y="306"/>
                </a:lnTo>
                <a:lnTo>
                  <a:pt x="199" y="303"/>
                </a:lnTo>
                <a:lnTo>
                  <a:pt x="199" y="302"/>
                </a:lnTo>
                <a:lnTo>
                  <a:pt x="199" y="299"/>
                </a:lnTo>
                <a:lnTo>
                  <a:pt x="199" y="298"/>
                </a:lnTo>
                <a:lnTo>
                  <a:pt x="199" y="293"/>
                </a:lnTo>
                <a:lnTo>
                  <a:pt x="199" y="287"/>
                </a:lnTo>
                <a:lnTo>
                  <a:pt x="199" y="286"/>
                </a:lnTo>
                <a:lnTo>
                  <a:pt x="199" y="285"/>
                </a:lnTo>
                <a:lnTo>
                  <a:pt x="199" y="283"/>
                </a:lnTo>
                <a:lnTo>
                  <a:pt x="199" y="282"/>
                </a:lnTo>
                <a:lnTo>
                  <a:pt x="199" y="281"/>
                </a:lnTo>
                <a:lnTo>
                  <a:pt x="199" y="279"/>
                </a:lnTo>
                <a:lnTo>
                  <a:pt x="199" y="278"/>
                </a:lnTo>
                <a:lnTo>
                  <a:pt x="199" y="277"/>
                </a:lnTo>
                <a:lnTo>
                  <a:pt x="199" y="271"/>
                </a:lnTo>
                <a:lnTo>
                  <a:pt x="199" y="268"/>
                </a:lnTo>
                <a:lnTo>
                  <a:pt x="199" y="266"/>
                </a:lnTo>
                <a:lnTo>
                  <a:pt x="199" y="263"/>
                </a:lnTo>
                <a:lnTo>
                  <a:pt x="199" y="262"/>
                </a:lnTo>
                <a:lnTo>
                  <a:pt x="199" y="256"/>
                </a:lnTo>
                <a:lnTo>
                  <a:pt x="199" y="251"/>
                </a:lnTo>
                <a:lnTo>
                  <a:pt x="199" y="245"/>
                </a:lnTo>
                <a:lnTo>
                  <a:pt x="199" y="243"/>
                </a:lnTo>
                <a:lnTo>
                  <a:pt x="199" y="240"/>
                </a:lnTo>
                <a:lnTo>
                  <a:pt x="199" y="232"/>
                </a:lnTo>
                <a:lnTo>
                  <a:pt x="199" y="231"/>
                </a:lnTo>
                <a:lnTo>
                  <a:pt x="199" y="229"/>
                </a:lnTo>
                <a:lnTo>
                  <a:pt x="200" y="229"/>
                </a:lnTo>
                <a:lnTo>
                  <a:pt x="202" y="229"/>
                </a:lnTo>
                <a:lnTo>
                  <a:pt x="203" y="229"/>
                </a:lnTo>
                <a:lnTo>
                  <a:pt x="206" y="229"/>
                </a:lnTo>
                <a:lnTo>
                  <a:pt x="209" y="229"/>
                </a:lnTo>
                <a:lnTo>
                  <a:pt x="213" y="229"/>
                </a:lnTo>
                <a:lnTo>
                  <a:pt x="219" y="229"/>
                </a:lnTo>
                <a:lnTo>
                  <a:pt x="219" y="218"/>
                </a:lnTo>
                <a:lnTo>
                  <a:pt x="219" y="214"/>
                </a:lnTo>
                <a:lnTo>
                  <a:pt x="219" y="213"/>
                </a:lnTo>
                <a:lnTo>
                  <a:pt x="219" y="208"/>
                </a:lnTo>
                <a:lnTo>
                  <a:pt x="219" y="198"/>
                </a:lnTo>
                <a:lnTo>
                  <a:pt x="219" y="197"/>
                </a:lnTo>
                <a:lnTo>
                  <a:pt x="219" y="194"/>
                </a:lnTo>
                <a:lnTo>
                  <a:pt x="219" y="187"/>
                </a:lnTo>
                <a:lnTo>
                  <a:pt x="213" y="187"/>
                </a:lnTo>
                <a:lnTo>
                  <a:pt x="211" y="187"/>
                </a:lnTo>
                <a:lnTo>
                  <a:pt x="210" y="187"/>
                </a:lnTo>
                <a:lnTo>
                  <a:pt x="203" y="187"/>
                </a:lnTo>
                <a:lnTo>
                  <a:pt x="200" y="187"/>
                </a:lnTo>
                <a:lnTo>
                  <a:pt x="199" y="187"/>
                </a:lnTo>
                <a:lnTo>
                  <a:pt x="195" y="187"/>
                </a:lnTo>
                <a:lnTo>
                  <a:pt x="192" y="187"/>
                </a:lnTo>
                <a:lnTo>
                  <a:pt x="188" y="187"/>
                </a:lnTo>
                <a:lnTo>
                  <a:pt x="183" y="187"/>
                </a:lnTo>
                <a:lnTo>
                  <a:pt x="182" y="187"/>
                </a:lnTo>
                <a:lnTo>
                  <a:pt x="180" y="187"/>
                </a:lnTo>
                <a:lnTo>
                  <a:pt x="179" y="187"/>
                </a:lnTo>
                <a:lnTo>
                  <a:pt x="178" y="187"/>
                </a:lnTo>
                <a:lnTo>
                  <a:pt x="178" y="186"/>
                </a:lnTo>
                <a:lnTo>
                  <a:pt x="178" y="177"/>
                </a:lnTo>
                <a:lnTo>
                  <a:pt x="178" y="166"/>
                </a:lnTo>
                <a:lnTo>
                  <a:pt x="178" y="165"/>
                </a:lnTo>
                <a:lnTo>
                  <a:pt x="178" y="156"/>
                </a:lnTo>
                <a:lnTo>
                  <a:pt x="178" y="155"/>
                </a:lnTo>
                <a:lnTo>
                  <a:pt x="178" y="151"/>
                </a:lnTo>
                <a:lnTo>
                  <a:pt x="178" y="146"/>
                </a:lnTo>
                <a:lnTo>
                  <a:pt x="178" y="144"/>
                </a:lnTo>
                <a:lnTo>
                  <a:pt x="179" y="144"/>
                </a:lnTo>
                <a:lnTo>
                  <a:pt x="182" y="144"/>
                </a:lnTo>
                <a:lnTo>
                  <a:pt x="183" y="144"/>
                </a:lnTo>
                <a:lnTo>
                  <a:pt x="186" y="144"/>
                </a:lnTo>
                <a:lnTo>
                  <a:pt x="188" y="144"/>
                </a:lnTo>
                <a:lnTo>
                  <a:pt x="191" y="144"/>
                </a:lnTo>
                <a:lnTo>
                  <a:pt x="199" y="144"/>
                </a:lnTo>
                <a:lnTo>
                  <a:pt x="199" y="139"/>
                </a:lnTo>
                <a:lnTo>
                  <a:pt x="199" y="134"/>
                </a:lnTo>
                <a:lnTo>
                  <a:pt x="199" y="123"/>
                </a:lnTo>
                <a:lnTo>
                  <a:pt x="199" y="112"/>
                </a:lnTo>
                <a:lnTo>
                  <a:pt x="199" y="107"/>
                </a:lnTo>
                <a:lnTo>
                  <a:pt x="199" y="104"/>
                </a:lnTo>
                <a:lnTo>
                  <a:pt x="199" y="102"/>
                </a:lnTo>
                <a:lnTo>
                  <a:pt x="199" y="92"/>
                </a:lnTo>
                <a:lnTo>
                  <a:pt x="199" y="81"/>
                </a:lnTo>
                <a:lnTo>
                  <a:pt x="199" y="73"/>
                </a:lnTo>
                <a:lnTo>
                  <a:pt x="199" y="70"/>
                </a:lnTo>
                <a:lnTo>
                  <a:pt x="199" y="59"/>
                </a:lnTo>
                <a:lnTo>
                  <a:pt x="199" y="49"/>
                </a:lnTo>
                <a:lnTo>
                  <a:pt x="199" y="44"/>
                </a:lnTo>
                <a:lnTo>
                  <a:pt x="199" y="17"/>
                </a:lnTo>
                <a:lnTo>
                  <a:pt x="200" y="17"/>
                </a:lnTo>
                <a:lnTo>
                  <a:pt x="202" y="17"/>
                </a:lnTo>
                <a:lnTo>
                  <a:pt x="206" y="17"/>
                </a:lnTo>
                <a:lnTo>
                  <a:pt x="207" y="17"/>
                </a:lnTo>
                <a:lnTo>
                  <a:pt x="209" y="17"/>
                </a:lnTo>
                <a:lnTo>
                  <a:pt x="215" y="17"/>
                </a:lnTo>
                <a:lnTo>
                  <a:pt x="218" y="17"/>
                </a:lnTo>
                <a:lnTo>
                  <a:pt x="219" y="17"/>
                </a:lnTo>
                <a:lnTo>
                  <a:pt x="221" y="17"/>
                </a:lnTo>
                <a:lnTo>
                  <a:pt x="222" y="17"/>
                </a:lnTo>
                <a:lnTo>
                  <a:pt x="227" y="17"/>
                </a:lnTo>
                <a:lnTo>
                  <a:pt x="241" y="17"/>
                </a:lnTo>
                <a:lnTo>
                  <a:pt x="246" y="17"/>
                </a:lnTo>
                <a:lnTo>
                  <a:pt x="250" y="17"/>
                </a:lnTo>
                <a:lnTo>
                  <a:pt x="265" y="19"/>
                </a:lnTo>
                <a:lnTo>
                  <a:pt x="269" y="19"/>
                </a:lnTo>
                <a:lnTo>
                  <a:pt x="270" y="19"/>
                </a:lnTo>
                <a:lnTo>
                  <a:pt x="289" y="19"/>
                </a:lnTo>
                <a:lnTo>
                  <a:pt x="292" y="19"/>
                </a:lnTo>
                <a:lnTo>
                  <a:pt x="307" y="19"/>
                </a:lnTo>
                <a:lnTo>
                  <a:pt x="308" y="19"/>
                </a:lnTo>
                <a:lnTo>
                  <a:pt x="352" y="19"/>
                </a:lnTo>
                <a:lnTo>
                  <a:pt x="354" y="19"/>
                </a:lnTo>
                <a:lnTo>
                  <a:pt x="355" y="19"/>
                </a:lnTo>
                <a:lnTo>
                  <a:pt x="356" y="19"/>
                </a:lnTo>
                <a:lnTo>
                  <a:pt x="358" y="19"/>
                </a:lnTo>
                <a:lnTo>
                  <a:pt x="360" y="19"/>
                </a:lnTo>
                <a:lnTo>
                  <a:pt x="362" y="19"/>
                </a:lnTo>
                <a:lnTo>
                  <a:pt x="363" y="19"/>
                </a:lnTo>
                <a:lnTo>
                  <a:pt x="365" y="19"/>
                </a:lnTo>
                <a:lnTo>
                  <a:pt x="369" y="19"/>
                </a:lnTo>
                <a:lnTo>
                  <a:pt x="370" y="19"/>
                </a:lnTo>
                <a:lnTo>
                  <a:pt x="374" y="19"/>
                </a:lnTo>
                <a:lnTo>
                  <a:pt x="385" y="19"/>
                </a:lnTo>
                <a:lnTo>
                  <a:pt x="389" y="19"/>
                </a:lnTo>
                <a:lnTo>
                  <a:pt x="390" y="19"/>
                </a:lnTo>
                <a:lnTo>
                  <a:pt x="393" y="19"/>
                </a:lnTo>
                <a:lnTo>
                  <a:pt x="398" y="19"/>
                </a:lnTo>
                <a:lnTo>
                  <a:pt x="412" y="19"/>
                </a:lnTo>
                <a:lnTo>
                  <a:pt x="417" y="19"/>
                </a:lnTo>
                <a:lnTo>
                  <a:pt x="418" y="19"/>
                </a:lnTo>
                <a:lnTo>
                  <a:pt x="421" y="19"/>
                </a:lnTo>
                <a:lnTo>
                  <a:pt x="422" y="19"/>
                </a:lnTo>
                <a:lnTo>
                  <a:pt x="425" y="19"/>
                </a:lnTo>
                <a:lnTo>
                  <a:pt x="429" y="19"/>
                </a:lnTo>
                <a:lnTo>
                  <a:pt x="434" y="19"/>
                </a:lnTo>
                <a:lnTo>
                  <a:pt x="437" y="19"/>
                </a:lnTo>
                <a:lnTo>
                  <a:pt x="438" y="19"/>
                </a:lnTo>
                <a:lnTo>
                  <a:pt x="440" y="19"/>
                </a:lnTo>
                <a:lnTo>
                  <a:pt x="442" y="19"/>
                </a:lnTo>
                <a:lnTo>
                  <a:pt x="445" y="20"/>
                </a:lnTo>
                <a:lnTo>
                  <a:pt x="448" y="20"/>
                </a:lnTo>
                <a:lnTo>
                  <a:pt x="449" y="20"/>
                </a:lnTo>
                <a:lnTo>
                  <a:pt x="451" y="20"/>
                </a:lnTo>
                <a:lnTo>
                  <a:pt x="455" y="20"/>
                </a:lnTo>
                <a:lnTo>
                  <a:pt x="456" y="20"/>
                </a:lnTo>
                <a:lnTo>
                  <a:pt x="460" y="20"/>
                </a:lnTo>
                <a:lnTo>
                  <a:pt x="465" y="20"/>
                </a:lnTo>
                <a:lnTo>
                  <a:pt x="471" y="20"/>
                </a:lnTo>
                <a:lnTo>
                  <a:pt x="480" y="20"/>
                </a:lnTo>
                <a:lnTo>
                  <a:pt x="484" y="20"/>
                </a:lnTo>
                <a:lnTo>
                  <a:pt x="487" y="20"/>
                </a:lnTo>
                <a:lnTo>
                  <a:pt x="491" y="20"/>
                </a:lnTo>
                <a:lnTo>
                  <a:pt x="492" y="20"/>
                </a:lnTo>
                <a:lnTo>
                  <a:pt x="499" y="20"/>
                </a:lnTo>
                <a:lnTo>
                  <a:pt x="503" y="20"/>
                </a:lnTo>
                <a:lnTo>
                  <a:pt x="511" y="20"/>
                </a:lnTo>
                <a:lnTo>
                  <a:pt x="512" y="20"/>
                </a:lnTo>
                <a:lnTo>
                  <a:pt x="522" y="20"/>
                </a:lnTo>
                <a:lnTo>
                  <a:pt x="525" y="20"/>
                </a:lnTo>
                <a:lnTo>
                  <a:pt x="526" y="20"/>
                </a:lnTo>
                <a:lnTo>
                  <a:pt x="527" y="20"/>
                </a:lnTo>
                <a:lnTo>
                  <a:pt x="529" y="20"/>
                </a:lnTo>
                <a:lnTo>
                  <a:pt x="531" y="20"/>
                </a:lnTo>
                <a:lnTo>
                  <a:pt x="535" y="20"/>
                </a:lnTo>
                <a:lnTo>
                  <a:pt x="539" y="20"/>
                </a:lnTo>
                <a:lnTo>
                  <a:pt x="543" y="20"/>
                </a:lnTo>
                <a:lnTo>
                  <a:pt x="545" y="20"/>
                </a:lnTo>
                <a:lnTo>
                  <a:pt x="546" y="20"/>
                </a:lnTo>
                <a:lnTo>
                  <a:pt x="547" y="20"/>
                </a:lnTo>
                <a:lnTo>
                  <a:pt x="549" y="20"/>
                </a:lnTo>
                <a:lnTo>
                  <a:pt x="550" y="20"/>
                </a:lnTo>
                <a:lnTo>
                  <a:pt x="551" y="20"/>
                </a:lnTo>
                <a:lnTo>
                  <a:pt x="570" y="20"/>
                </a:lnTo>
                <a:lnTo>
                  <a:pt x="574" y="20"/>
                </a:lnTo>
                <a:lnTo>
                  <a:pt x="576" y="20"/>
                </a:lnTo>
                <a:lnTo>
                  <a:pt x="582" y="20"/>
                </a:lnTo>
                <a:lnTo>
                  <a:pt x="584" y="20"/>
                </a:lnTo>
                <a:lnTo>
                  <a:pt x="586" y="20"/>
                </a:lnTo>
                <a:lnTo>
                  <a:pt x="605" y="20"/>
                </a:lnTo>
                <a:lnTo>
                  <a:pt x="607" y="20"/>
                </a:lnTo>
                <a:lnTo>
                  <a:pt x="608" y="20"/>
                </a:lnTo>
                <a:lnTo>
                  <a:pt x="609" y="20"/>
                </a:lnTo>
                <a:lnTo>
                  <a:pt x="612" y="20"/>
                </a:lnTo>
                <a:lnTo>
                  <a:pt x="615" y="20"/>
                </a:lnTo>
                <a:lnTo>
                  <a:pt x="616" y="20"/>
                </a:lnTo>
                <a:lnTo>
                  <a:pt x="617" y="20"/>
                </a:lnTo>
                <a:lnTo>
                  <a:pt x="619" y="20"/>
                </a:lnTo>
                <a:lnTo>
                  <a:pt x="620" y="20"/>
                </a:lnTo>
                <a:lnTo>
                  <a:pt x="627" y="20"/>
                </a:lnTo>
                <a:lnTo>
                  <a:pt x="629" y="20"/>
                </a:lnTo>
                <a:lnTo>
                  <a:pt x="631" y="20"/>
                </a:lnTo>
                <a:lnTo>
                  <a:pt x="632" y="20"/>
                </a:lnTo>
                <a:lnTo>
                  <a:pt x="633" y="20"/>
                </a:lnTo>
                <a:lnTo>
                  <a:pt x="635" y="20"/>
                </a:lnTo>
                <a:lnTo>
                  <a:pt x="637" y="20"/>
                </a:lnTo>
                <a:lnTo>
                  <a:pt x="640" y="20"/>
                </a:lnTo>
                <a:lnTo>
                  <a:pt x="641" y="20"/>
                </a:lnTo>
                <a:lnTo>
                  <a:pt x="644" y="20"/>
                </a:lnTo>
                <a:lnTo>
                  <a:pt x="648" y="20"/>
                </a:lnTo>
                <a:lnTo>
                  <a:pt x="651" y="20"/>
                </a:lnTo>
                <a:lnTo>
                  <a:pt x="663" y="20"/>
                </a:lnTo>
                <a:lnTo>
                  <a:pt x="667" y="20"/>
                </a:lnTo>
                <a:lnTo>
                  <a:pt x="668" y="20"/>
                </a:lnTo>
                <a:lnTo>
                  <a:pt x="670" y="20"/>
                </a:lnTo>
                <a:lnTo>
                  <a:pt x="671" y="20"/>
                </a:lnTo>
                <a:lnTo>
                  <a:pt x="674" y="20"/>
                </a:lnTo>
                <a:lnTo>
                  <a:pt x="675" y="20"/>
                </a:lnTo>
                <a:lnTo>
                  <a:pt x="676" y="20"/>
                </a:lnTo>
                <a:lnTo>
                  <a:pt x="678" y="20"/>
                </a:lnTo>
                <a:lnTo>
                  <a:pt x="685" y="20"/>
                </a:lnTo>
                <a:lnTo>
                  <a:pt x="691" y="20"/>
                </a:lnTo>
                <a:lnTo>
                  <a:pt x="695" y="20"/>
                </a:lnTo>
                <a:lnTo>
                  <a:pt x="699" y="20"/>
                </a:lnTo>
                <a:lnTo>
                  <a:pt x="711" y="20"/>
                </a:lnTo>
                <a:lnTo>
                  <a:pt x="721" y="20"/>
                </a:lnTo>
                <a:lnTo>
                  <a:pt x="722" y="20"/>
                </a:lnTo>
                <a:lnTo>
                  <a:pt x="732" y="20"/>
                </a:lnTo>
                <a:lnTo>
                  <a:pt x="742" y="20"/>
                </a:lnTo>
                <a:lnTo>
                  <a:pt x="745" y="20"/>
                </a:lnTo>
                <a:lnTo>
                  <a:pt x="748" y="20"/>
                </a:lnTo>
                <a:lnTo>
                  <a:pt x="760" y="20"/>
                </a:lnTo>
                <a:lnTo>
                  <a:pt x="763" y="20"/>
                </a:lnTo>
                <a:lnTo>
                  <a:pt x="772" y="20"/>
                </a:lnTo>
                <a:lnTo>
                  <a:pt x="775" y="20"/>
                </a:lnTo>
                <a:lnTo>
                  <a:pt x="776" y="20"/>
                </a:lnTo>
                <a:lnTo>
                  <a:pt x="777" y="20"/>
                </a:lnTo>
                <a:lnTo>
                  <a:pt x="779" y="20"/>
                </a:lnTo>
                <a:lnTo>
                  <a:pt x="783" y="20"/>
                </a:lnTo>
                <a:lnTo>
                  <a:pt x="797" y="19"/>
                </a:lnTo>
                <a:lnTo>
                  <a:pt x="801" y="20"/>
                </a:lnTo>
                <a:lnTo>
                  <a:pt x="807" y="20"/>
                </a:lnTo>
                <a:lnTo>
                  <a:pt x="808" y="20"/>
                </a:lnTo>
                <a:lnTo>
                  <a:pt x="812" y="20"/>
                </a:lnTo>
                <a:lnTo>
                  <a:pt x="814" y="20"/>
                </a:lnTo>
                <a:lnTo>
                  <a:pt x="819" y="20"/>
                </a:lnTo>
                <a:lnTo>
                  <a:pt x="820" y="20"/>
                </a:lnTo>
                <a:lnTo>
                  <a:pt x="823" y="20"/>
                </a:lnTo>
                <a:lnTo>
                  <a:pt x="824" y="20"/>
                </a:lnTo>
                <a:lnTo>
                  <a:pt x="827" y="20"/>
                </a:lnTo>
                <a:lnTo>
                  <a:pt x="828" y="20"/>
                </a:lnTo>
                <a:lnTo>
                  <a:pt x="831" y="20"/>
                </a:lnTo>
                <a:lnTo>
                  <a:pt x="838" y="20"/>
                </a:lnTo>
                <a:lnTo>
                  <a:pt x="840" y="20"/>
                </a:lnTo>
                <a:lnTo>
                  <a:pt x="845" y="20"/>
                </a:lnTo>
                <a:lnTo>
                  <a:pt x="855" y="20"/>
                </a:lnTo>
                <a:lnTo>
                  <a:pt x="859" y="20"/>
                </a:lnTo>
                <a:lnTo>
                  <a:pt x="861" y="20"/>
                </a:lnTo>
                <a:lnTo>
                  <a:pt x="865" y="20"/>
                </a:lnTo>
                <a:lnTo>
                  <a:pt x="874" y="20"/>
                </a:lnTo>
                <a:lnTo>
                  <a:pt x="877" y="20"/>
                </a:lnTo>
                <a:lnTo>
                  <a:pt x="881" y="20"/>
                </a:lnTo>
                <a:lnTo>
                  <a:pt x="885" y="20"/>
                </a:lnTo>
                <a:lnTo>
                  <a:pt x="890" y="20"/>
                </a:lnTo>
                <a:lnTo>
                  <a:pt x="894" y="20"/>
                </a:lnTo>
                <a:lnTo>
                  <a:pt x="897" y="20"/>
                </a:lnTo>
                <a:lnTo>
                  <a:pt x="898" y="20"/>
                </a:lnTo>
                <a:lnTo>
                  <a:pt x="900" y="20"/>
                </a:lnTo>
                <a:lnTo>
                  <a:pt x="901" y="20"/>
                </a:lnTo>
                <a:lnTo>
                  <a:pt x="910" y="20"/>
                </a:lnTo>
                <a:lnTo>
                  <a:pt x="923" y="20"/>
                </a:lnTo>
                <a:lnTo>
                  <a:pt x="935" y="20"/>
                </a:lnTo>
                <a:lnTo>
                  <a:pt x="943" y="20"/>
                </a:lnTo>
                <a:lnTo>
                  <a:pt x="945" y="20"/>
                </a:lnTo>
                <a:lnTo>
                  <a:pt x="949" y="20"/>
                </a:lnTo>
                <a:lnTo>
                  <a:pt x="951" y="20"/>
                </a:lnTo>
                <a:lnTo>
                  <a:pt x="955" y="20"/>
                </a:lnTo>
                <a:lnTo>
                  <a:pt x="966" y="20"/>
                </a:lnTo>
                <a:lnTo>
                  <a:pt x="970" y="20"/>
                </a:lnTo>
                <a:lnTo>
                  <a:pt x="972" y="20"/>
                </a:lnTo>
                <a:lnTo>
                  <a:pt x="975" y="20"/>
                </a:lnTo>
                <a:lnTo>
                  <a:pt x="980" y="20"/>
                </a:lnTo>
                <a:lnTo>
                  <a:pt x="990" y="20"/>
                </a:lnTo>
                <a:lnTo>
                  <a:pt x="992" y="20"/>
                </a:lnTo>
                <a:lnTo>
                  <a:pt x="995" y="20"/>
                </a:lnTo>
                <a:lnTo>
                  <a:pt x="1000" y="20"/>
                </a:lnTo>
                <a:lnTo>
                  <a:pt x="1010" y="20"/>
                </a:lnTo>
                <a:lnTo>
                  <a:pt x="1014" y="20"/>
                </a:lnTo>
                <a:lnTo>
                  <a:pt x="1015" y="20"/>
                </a:lnTo>
                <a:lnTo>
                  <a:pt x="1018" y="20"/>
                </a:lnTo>
                <a:lnTo>
                  <a:pt x="1022" y="20"/>
                </a:lnTo>
                <a:lnTo>
                  <a:pt x="1035" y="20"/>
                </a:lnTo>
                <a:lnTo>
                  <a:pt x="1037" y="20"/>
                </a:lnTo>
                <a:lnTo>
                  <a:pt x="1041" y="20"/>
                </a:lnTo>
                <a:lnTo>
                  <a:pt x="1045" y="20"/>
                </a:lnTo>
                <a:lnTo>
                  <a:pt x="1056" y="20"/>
                </a:lnTo>
                <a:lnTo>
                  <a:pt x="1060" y="20"/>
                </a:lnTo>
                <a:lnTo>
                  <a:pt x="1068" y="20"/>
                </a:lnTo>
                <a:lnTo>
                  <a:pt x="1078" y="20"/>
                </a:lnTo>
                <a:lnTo>
                  <a:pt x="1092" y="20"/>
                </a:lnTo>
                <a:lnTo>
                  <a:pt x="1093" y="20"/>
                </a:lnTo>
                <a:lnTo>
                  <a:pt x="1099" y="20"/>
                </a:lnTo>
                <a:lnTo>
                  <a:pt x="1100" y="20"/>
                </a:lnTo>
                <a:lnTo>
                  <a:pt x="1115" y="20"/>
                </a:lnTo>
                <a:lnTo>
                  <a:pt x="1130" y="20"/>
                </a:lnTo>
                <a:lnTo>
                  <a:pt x="1134" y="20"/>
                </a:lnTo>
                <a:lnTo>
                  <a:pt x="1146" y="20"/>
                </a:lnTo>
                <a:lnTo>
                  <a:pt x="1147" y="20"/>
                </a:lnTo>
                <a:lnTo>
                  <a:pt x="1156" y="20"/>
                </a:lnTo>
                <a:lnTo>
                  <a:pt x="1161" y="20"/>
                </a:lnTo>
                <a:lnTo>
                  <a:pt x="1162" y="20"/>
                </a:lnTo>
                <a:lnTo>
                  <a:pt x="1175" y="20"/>
                </a:lnTo>
                <a:lnTo>
                  <a:pt x="1179" y="20"/>
                </a:lnTo>
                <a:lnTo>
                  <a:pt x="1181" y="20"/>
                </a:lnTo>
                <a:lnTo>
                  <a:pt x="1187" y="20"/>
                </a:lnTo>
                <a:lnTo>
                  <a:pt x="1190" y="20"/>
                </a:lnTo>
                <a:lnTo>
                  <a:pt x="1191" y="20"/>
                </a:lnTo>
                <a:lnTo>
                  <a:pt x="1198" y="20"/>
                </a:lnTo>
                <a:lnTo>
                  <a:pt x="1202" y="20"/>
                </a:lnTo>
                <a:lnTo>
                  <a:pt x="1205" y="20"/>
                </a:lnTo>
                <a:lnTo>
                  <a:pt x="1209" y="20"/>
                </a:lnTo>
                <a:lnTo>
                  <a:pt x="1240" y="20"/>
                </a:lnTo>
                <a:lnTo>
                  <a:pt x="1255" y="20"/>
                </a:lnTo>
                <a:lnTo>
                  <a:pt x="1264" y="20"/>
                </a:lnTo>
                <a:lnTo>
                  <a:pt x="1269" y="20"/>
                </a:lnTo>
                <a:lnTo>
                  <a:pt x="1280" y="20"/>
                </a:lnTo>
                <a:lnTo>
                  <a:pt x="1283" y="20"/>
                </a:lnTo>
                <a:lnTo>
                  <a:pt x="1286" y="20"/>
                </a:lnTo>
                <a:lnTo>
                  <a:pt x="1295" y="20"/>
                </a:lnTo>
                <a:lnTo>
                  <a:pt x="1298" y="20"/>
                </a:lnTo>
                <a:lnTo>
                  <a:pt x="1302" y="20"/>
                </a:lnTo>
                <a:lnTo>
                  <a:pt x="1307" y="20"/>
                </a:lnTo>
                <a:lnTo>
                  <a:pt x="1310" y="20"/>
                </a:lnTo>
                <a:lnTo>
                  <a:pt x="1339" y="20"/>
                </a:lnTo>
                <a:lnTo>
                  <a:pt x="1343" y="20"/>
                </a:lnTo>
                <a:lnTo>
                  <a:pt x="1346" y="20"/>
                </a:lnTo>
                <a:lnTo>
                  <a:pt x="1354" y="20"/>
                </a:lnTo>
                <a:lnTo>
                  <a:pt x="1358" y="20"/>
                </a:lnTo>
                <a:lnTo>
                  <a:pt x="1368" y="20"/>
                </a:lnTo>
                <a:lnTo>
                  <a:pt x="1369" y="20"/>
                </a:lnTo>
                <a:lnTo>
                  <a:pt x="1380" y="20"/>
                </a:lnTo>
                <a:lnTo>
                  <a:pt x="1388" y="20"/>
                </a:lnTo>
                <a:lnTo>
                  <a:pt x="1396" y="20"/>
                </a:lnTo>
                <a:lnTo>
                  <a:pt x="1405" y="20"/>
                </a:lnTo>
                <a:lnTo>
                  <a:pt x="1417" y="20"/>
                </a:lnTo>
                <a:lnTo>
                  <a:pt x="1419" y="20"/>
                </a:lnTo>
                <a:lnTo>
                  <a:pt x="1420" y="20"/>
                </a:lnTo>
                <a:lnTo>
                  <a:pt x="1421" y="20"/>
                </a:lnTo>
                <a:lnTo>
                  <a:pt x="1428" y="20"/>
                </a:lnTo>
                <a:lnTo>
                  <a:pt x="1451" y="20"/>
                </a:lnTo>
                <a:lnTo>
                  <a:pt x="1456" y="20"/>
                </a:lnTo>
                <a:lnTo>
                  <a:pt x="1459" y="20"/>
                </a:lnTo>
                <a:lnTo>
                  <a:pt x="1460" y="20"/>
                </a:lnTo>
                <a:lnTo>
                  <a:pt x="1462" y="20"/>
                </a:lnTo>
                <a:lnTo>
                  <a:pt x="1463" y="20"/>
                </a:lnTo>
                <a:lnTo>
                  <a:pt x="1467" y="20"/>
                </a:lnTo>
                <a:lnTo>
                  <a:pt x="1468" y="20"/>
                </a:lnTo>
                <a:lnTo>
                  <a:pt x="1470" y="20"/>
                </a:lnTo>
                <a:lnTo>
                  <a:pt x="1472" y="20"/>
                </a:lnTo>
                <a:lnTo>
                  <a:pt x="1475" y="20"/>
                </a:lnTo>
                <a:lnTo>
                  <a:pt x="1479" y="20"/>
                </a:lnTo>
                <a:lnTo>
                  <a:pt x="1482" y="20"/>
                </a:lnTo>
                <a:lnTo>
                  <a:pt x="1486" y="20"/>
                </a:lnTo>
                <a:lnTo>
                  <a:pt x="1489" y="20"/>
                </a:lnTo>
                <a:lnTo>
                  <a:pt x="1490" y="20"/>
                </a:lnTo>
                <a:lnTo>
                  <a:pt x="1495" y="20"/>
                </a:lnTo>
                <a:lnTo>
                  <a:pt x="1498" y="20"/>
                </a:lnTo>
                <a:lnTo>
                  <a:pt x="1499" y="20"/>
                </a:lnTo>
                <a:lnTo>
                  <a:pt x="1509" y="20"/>
                </a:lnTo>
                <a:lnTo>
                  <a:pt x="1513" y="20"/>
                </a:lnTo>
                <a:lnTo>
                  <a:pt x="1534" y="20"/>
                </a:lnTo>
                <a:lnTo>
                  <a:pt x="1540" y="20"/>
                </a:lnTo>
                <a:lnTo>
                  <a:pt x="1550" y="20"/>
                </a:lnTo>
                <a:lnTo>
                  <a:pt x="1554" y="20"/>
                </a:lnTo>
                <a:lnTo>
                  <a:pt x="1556" y="20"/>
                </a:lnTo>
                <a:lnTo>
                  <a:pt x="1558" y="20"/>
                </a:lnTo>
                <a:lnTo>
                  <a:pt x="1573" y="22"/>
                </a:lnTo>
                <a:lnTo>
                  <a:pt x="1579" y="22"/>
                </a:lnTo>
                <a:lnTo>
                  <a:pt x="1584" y="22"/>
                </a:lnTo>
                <a:lnTo>
                  <a:pt x="1589" y="22"/>
                </a:lnTo>
                <a:lnTo>
                  <a:pt x="1592" y="22"/>
                </a:lnTo>
                <a:lnTo>
                  <a:pt x="1599" y="22"/>
                </a:lnTo>
                <a:lnTo>
                  <a:pt x="1602" y="22"/>
                </a:lnTo>
                <a:lnTo>
                  <a:pt x="1603" y="22"/>
                </a:lnTo>
                <a:lnTo>
                  <a:pt x="1604" y="22"/>
                </a:lnTo>
                <a:lnTo>
                  <a:pt x="1607" y="22"/>
                </a:lnTo>
                <a:lnTo>
                  <a:pt x="1610" y="22"/>
                </a:lnTo>
                <a:lnTo>
                  <a:pt x="1618" y="22"/>
                </a:lnTo>
                <a:lnTo>
                  <a:pt x="1620" y="22"/>
                </a:lnTo>
                <a:lnTo>
                  <a:pt x="1627" y="22"/>
                </a:lnTo>
                <a:lnTo>
                  <a:pt x="1645" y="22"/>
                </a:lnTo>
                <a:lnTo>
                  <a:pt x="1650" y="22"/>
                </a:lnTo>
                <a:lnTo>
                  <a:pt x="1651" y="22"/>
                </a:lnTo>
                <a:lnTo>
                  <a:pt x="1654" y="22"/>
                </a:lnTo>
                <a:lnTo>
                  <a:pt x="1655" y="22"/>
                </a:lnTo>
                <a:lnTo>
                  <a:pt x="1659" y="22"/>
                </a:lnTo>
                <a:lnTo>
                  <a:pt x="1661" y="22"/>
                </a:lnTo>
                <a:lnTo>
                  <a:pt x="1663" y="22"/>
                </a:lnTo>
                <a:lnTo>
                  <a:pt x="1666" y="22"/>
                </a:lnTo>
                <a:lnTo>
                  <a:pt x="1667" y="22"/>
                </a:lnTo>
                <a:lnTo>
                  <a:pt x="1673" y="22"/>
                </a:lnTo>
                <a:lnTo>
                  <a:pt x="1674" y="22"/>
                </a:lnTo>
                <a:lnTo>
                  <a:pt x="1675" y="22"/>
                </a:lnTo>
                <a:lnTo>
                  <a:pt x="1677" y="22"/>
                </a:lnTo>
                <a:lnTo>
                  <a:pt x="1680" y="22"/>
                </a:lnTo>
                <a:lnTo>
                  <a:pt x="1681" y="22"/>
                </a:lnTo>
                <a:lnTo>
                  <a:pt x="1682" y="22"/>
                </a:lnTo>
                <a:lnTo>
                  <a:pt x="1688" y="22"/>
                </a:lnTo>
                <a:lnTo>
                  <a:pt x="1690" y="22"/>
                </a:lnTo>
                <a:lnTo>
                  <a:pt x="1693" y="22"/>
                </a:lnTo>
                <a:lnTo>
                  <a:pt x="1694" y="22"/>
                </a:lnTo>
                <a:lnTo>
                  <a:pt x="1696" y="22"/>
                </a:lnTo>
                <a:lnTo>
                  <a:pt x="1697" y="22"/>
                </a:lnTo>
                <a:lnTo>
                  <a:pt x="1698" y="22"/>
                </a:lnTo>
                <a:lnTo>
                  <a:pt x="1705" y="22"/>
                </a:lnTo>
                <a:lnTo>
                  <a:pt x="1706" y="22"/>
                </a:lnTo>
                <a:lnTo>
                  <a:pt x="1709" y="22"/>
                </a:lnTo>
                <a:lnTo>
                  <a:pt x="1716" y="22"/>
                </a:lnTo>
                <a:lnTo>
                  <a:pt x="1717" y="22"/>
                </a:lnTo>
                <a:lnTo>
                  <a:pt x="1719" y="22"/>
                </a:lnTo>
                <a:lnTo>
                  <a:pt x="1720" y="22"/>
                </a:lnTo>
                <a:lnTo>
                  <a:pt x="1723" y="22"/>
                </a:lnTo>
                <a:lnTo>
                  <a:pt x="1724" y="22"/>
                </a:lnTo>
                <a:lnTo>
                  <a:pt x="1737" y="22"/>
                </a:lnTo>
                <a:lnTo>
                  <a:pt x="1760" y="23"/>
                </a:lnTo>
                <a:lnTo>
                  <a:pt x="1774" y="23"/>
                </a:lnTo>
                <a:lnTo>
                  <a:pt x="1779" y="23"/>
                </a:lnTo>
                <a:lnTo>
                  <a:pt x="1782" y="23"/>
                </a:lnTo>
                <a:lnTo>
                  <a:pt x="1792" y="23"/>
                </a:lnTo>
                <a:lnTo>
                  <a:pt x="1798" y="23"/>
                </a:lnTo>
                <a:lnTo>
                  <a:pt x="1813" y="23"/>
                </a:lnTo>
                <a:lnTo>
                  <a:pt x="1823" y="23"/>
                </a:lnTo>
                <a:lnTo>
                  <a:pt x="1825" y="23"/>
                </a:lnTo>
                <a:lnTo>
                  <a:pt x="1826" y="23"/>
                </a:lnTo>
                <a:lnTo>
                  <a:pt x="1827" y="23"/>
                </a:lnTo>
                <a:lnTo>
                  <a:pt x="1829" y="23"/>
                </a:lnTo>
                <a:lnTo>
                  <a:pt x="1837" y="23"/>
                </a:lnTo>
                <a:lnTo>
                  <a:pt x="1866" y="23"/>
                </a:lnTo>
                <a:lnTo>
                  <a:pt x="1876" y="23"/>
                </a:lnTo>
                <a:lnTo>
                  <a:pt x="1877" y="23"/>
                </a:lnTo>
                <a:lnTo>
                  <a:pt x="1881" y="23"/>
                </a:lnTo>
                <a:lnTo>
                  <a:pt x="1883" y="23"/>
                </a:lnTo>
                <a:lnTo>
                  <a:pt x="1884" y="23"/>
                </a:lnTo>
                <a:lnTo>
                  <a:pt x="1888" y="23"/>
                </a:lnTo>
                <a:lnTo>
                  <a:pt x="1889" y="23"/>
                </a:lnTo>
                <a:lnTo>
                  <a:pt x="1891" y="23"/>
                </a:lnTo>
                <a:lnTo>
                  <a:pt x="1893" y="23"/>
                </a:lnTo>
                <a:lnTo>
                  <a:pt x="1903" y="23"/>
                </a:lnTo>
                <a:lnTo>
                  <a:pt x="1905" y="23"/>
                </a:lnTo>
                <a:lnTo>
                  <a:pt x="1912" y="23"/>
                </a:lnTo>
                <a:lnTo>
                  <a:pt x="1932" y="23"/>
                </a:lnTo>
                <a:lnTo>
                  <a:pt x="1940" y="23"/>
                </a:lnTo>
                <a:lnTo>
                  <a:pt x="1942" y="23"/>
                </a:lnTo>
                <a:lnTo>
                  <a:pt x="1943" y="23"/>
                </a:lnTo>
                <a:lnTo>
                  <a:pt x="1947" y="23"/>
                </a:lnTo>
                <a:lnTo>
                  <a:pt x="1948" y="23"/>
                </a:lnTo>
                <a:lnTo>
                  <a:pt x="1954" y="23"/>
                </a:lnTo>
                <a:lnTo>
                  <a:pt x="1967" y="23"/>
                </a:lnTo>
                <a:lnTo>
                  <a:pt x="1969" y="23"/>
                </a:lnTo>
                <a:lnTo>
                  <a:pt x="1974" y="23"/>
                </a:lnTo>
                <a:lnTo>
                  <a:pt x="1975" y="23"/>
                </a:lnTo>
                <a:lnTo>
                  <a:pt x="1977" y="23"/>
                </a:lnTo>
                <a:lnTo>
                  <a:pt x="1978" y="23"/>
                </a:lnTo>
                <a:lnTo>
                  <a:pt x="1979" y="23"/>
                </a:lnTo>
                <a:lnTo>
                  <a:pt x="1981" y="23"/>
                </a:lnTo>
                <a:lnTo>
                  <a:pt x="1982" y="23"/>
                </a:lnTo>
                <a:lnTo>
                  <a:pt x="1983" y="23"/>
                </a:lnTo>
                <a:lnTo>
                  <a:pt x="1986" y="23"/>
                </a:lnTo>
                <a:lnTo>
                  <a:pt x="1993" y="23"/>
                </a:lnTo>
                <a:lnTo>
                  <a:pt x="1995" y="23"/>
                </a:lnTo>
                <a:lnTo>
                  <a:pt x="1997" y="23"/>
                </a:lnTo>
                <a:lnTo>
                  <a:pt x="1998" y="23"/>
                </a:lnTo>
                <a:lnTo>
                  <a:pt x="2002" y="23"/>
                </a:lnTo>
                <a:lnTo>
                  <a:pt x="2004" y="23"/>
                </a:lnTo>
                <a:lnTo>
                  <a:pt x="2008" y="23"/>
                </a:lnTo>
                <a:lnTo>
                  <a:pt x="2010" y="23"/>
                </a:lnTo>
                <a:lnTo>
                  <a:pt x="2012" y="23"/>
                </a:lnTo>
                <a:lnTo>
                  <a:pt x="2016" y="23"/>
                </a:lnTo>
                <a:lnTo>
                  <a:pt x="2021" y="23"/>
                </a:lnTo>
                <a:lnTo>
                  <a:pt x="2022" y="23"/>
                </a:lnTo>
                <a:lnTo>
                  <a:pt x="2028" y="23"/>
                </a:lnTo>
                <a:lnTo>
                  <a:pt x="2029" y="23"/>
                </a:lnTo>
                <a:lnTo>
                  <a:pt x="2030" y="23"/>
                </a:lnTo>
                <a:lnTo>
                  <a:pt x="2032" y="23"/>
                </a:lnTo>
                <a:lnTo>
                  <a:pt x="2033" y="23"/>
                </a:lnTo>
                <a:lnTo>
                  <a:pt x="2039" y="23"/>
                </a:lnTo>
                <a:lnTo>
                  <a:pt x="2040" y="23"/>
                </a:lnTo>
                <a:lnTo>
                  <a:pt x="2041" y="23"/>
                </a:lnTo>
                <a:lnTo>
                  <a:pt x="2043" y="23"/>
                </a:lnTo>
                <a:lnTo>
                  <a:pt x="2044" y="23"/>
                </a:lnTo>
                <a:lnTo>
                  <a:pt x="2045" y="23"/>
                </a:lnTo>
                <a:lnTo>
                  <a:pt x="2048" y="23"/>
                </a:lnTo>
                <a:lnTo>
                  <a:pt x="2049" y="23"/>
                </a:lnTo>
                <a:lnTo>
                  <a:pt x="2051" y="23"/>
                </a:lnTo>
                <a:lnTo>
                  <a:pt x="2055" y="23"/>
                </a:lnTo>
                <a:lnTo>
                  <a:pt x="2056" y="23"/>
                </a:lnTo>
                <a:lnTo>
                  <a:pt x="2056" y="22"/>
                </a:lnTo>
                <a:lnTo>
                  <a:pt x="2057" y="22"/>
                </a:lnTo>
                <a:lnTo>
                  <a:pt x="2060" y="22"/>
                </a:lnTo>
                <a:lnTo>
                  <a:pt x="2061" y="22"/>
                </a:lnTo>
                <a:lnTo>
                  <a:pt x="2069" y="22"/>
                </a:lnTo>
                <a:lnTo>
                  <a:pt x="2072" y="22"/>
                </a:lnTo>
                <a:lnTo>
                  <a:pt x="2075" y="23"/>
                </a:lnTo>
                <a:lnTo>
                  <a:pt x="2076" y="23"/>
                </a:lnTo>
                <a:lnTo>
                  <a:pt x="2082" y="23"/>
                </a:lnTo>
                <a:lnTo>
                  <a:pt x="2123" y="23"/>
                </a:lnTo>
                <a:lnTo>
                  <a:pt x="2126" y="23"/>
                </a:lnTo>
                <a:lnTo>
                  <a:pt x="2131" y="23"/>
                </a:lnTo>
                <a:lnTo>
                  <a:pt x="2133" y="23"/>
                </a:lnTo>
                <a:lnTo>
                  <a:pt x="2134" y="23"/>
                </a:lnTo>
                <a:lnTo>
                  <a:pt x="2135" y="23"/>
                </a:lnTo>
                <a:lnTo>
                  <a:pt x="2137" y="23"/>
                </a:lnTo>
                <a:lnTo>
                  <a:pt x="2138" y="23"/>
                </a:lnTo>
                <a:lnTo>
                  <a:pt x="2141" y="23"/>
                </a:lnTo>
                <a:lnTo>
                  <a:pt x="2149" y="23"/>
                </a:lnTo>
                <a:lnTo>
                  <a:pt x="2153" y="23"/>
                </a:lnTo>
                <a:lnTo>
                  <a:pt x="2157" y="23"/>
                </a:lnTo>
                <a:lnTo>
                  <a:pt x="2164" y="23"/>
                </a:lnTo>
                <a:lnTo>
                  <a:pt x="2182" y="23"/>
                </a:lnTo>
                <a:lnTo>
                  <a:pt x="2189" y="23"/>
                </a:lnTo>
                <a:lnTo>
                  <a:pt x="2201" y="23"/>
                </a:lnTo>
                <a:lnTo>
                  <a:pt x="2236" y="23"/>
                </a:lnTo>
                <a:lnTo>
                  <a:pt x="2248" y="22"/>
                </a:lnTo>
                <a:lnTo>
                  <a:pt x="2250" y="22"/>
                </a:lnTo>
                <a:lnTo>
                  <a:pt x="2254" y="23"/>
                </a:lnTo>
                <a:lnTo>
                  <a:pt x="2255" y="23"/>
                </a:lnTo>
                <a:lnTo>
                  <a:pt x="2260" y="23"/>
                </a:lnTo>
                <a:lnTo>
                  <a:pt x="2271" y="23"/>
                </a:lnTo>
                <a:lnTo>
                  <a:pt x="2279" y="23"/>
                </a:lnTo>
                <a:lnTo>
                  <a:pt x="2281" y="23"/>
                </a:lnTo>
                <a:lnTo>
                  <a:pt x="2286" y="23"/>
                </a:lnTo>
                <a:lnTo>
                  <a:pt x="2289" y="23"/>
                </a:lnTo>
                <a:lnTo>
                  <a:pt x="2295" y="23"/>
                </a:lnTo>
                <a:lnTo>
                  <a:pt x="2297" y="23"/>
                </a:lnTo>
                <a:lnTo>
                  <a:pt x="2299" y="23"/>
                </a:lnTo>
                <a:lnTo>
                  <a:pt x="2301" y="23"/>
                </a:lnTo>
                <a:lnTo>
                  <a:pt x="2303" y="23"/>
                </a:lnTo>
                <a:lnTo>
                  <a:pt x="2305" y="23"/>
                </a:lnTo>
                <a:lnTo>
                  <a:pt x="2306" y="23"/>
                </a:lnTo>
                <a:lnTo>
                  <a:pt x="2309" y="23"/>
                </a:lnTo>
                <a:lnTo>
                  <a:pt x="2310" y="23"/>
                </a:lnTo>
                <a:lnTo>
                  <a:pt x="2313" y="23"/>
                </a:lnTo>
                <a:lnTo>
                  <a:pt x="2314" y="23"/>
                </a:lnTo>
                <a:lnTo>
                  <a:pt x="2315" y="23"/>
                </a:lnTo>
                <a:lnTo>
                  <a:pt x="2318" y="23"/>
                </a:lnTo>
                <a:lnTo>
                  <a:pt x="2320" y="23"/>
                </a:lnTo>
                <a:lnTo>
                  <a:pt x="2321" y="23"/>
                </a:lnTo>
                <a:lnTo>
                  <a:pt x="2326" y="23"/>
                </a:lnTo>
                <a:lnTo>
                  <a:pt x="2329" y="23"/>
                </a:lnTo>
                <a:lnTo>
                  <a:pt x="2353" y="23"/>
                </a:lnTo>
                <a:lnTo>
                  <a:pt x="2356" y="23"/>
                </a:lnTo>
                <a:lnTo>
                  <a:pt x="2375" y="23"/>
                </a:lnTo>
                <a:lnTo>
                  <a:pt x="2377" y="23"/>
                </a:lnTo>
                <a:lnTo>
                  <a:pt x="2419" y="23"/>
                </a:lnTo>
                <a:lnTo>
                  <a:pt x="2424" y="23"/>
                </a:lnTo>
                <a:lnTo>
                  <a:pt x="2427" y="23"/>
                </a:lnTo>
                <a:lnTo>
                  <a:pt x="2437" y="23"/>
                </a:lnTo>
                <a:lnTo>
                  <a:pt x="2437" y="19"/>
                </a:lnTo>
                <a:lnTo>
                  <a:pt x="2437" y="8"/>
                </a:lnTo>
                <a:lnTo>
                  <a:pt x="2437" y="7"/>
                </a:lnTo>
                <a:lnTo>
                  <a:pt x="2437" y="3"/>
                </a:lnTo>
                <a:lnTo>
                  <a:pt x="2437" y="1"/>
                </a:lnTo>
                <a:lnTo>
                  <a:pt x="2437" y="0"/>
                </a:lnTo>
                <a:lnTo>
                  <a:pt x="2438" y="0"/>
                </a:lnTo>
                <a:lnTo>
                  <a:pt x="2439" y="0"/>
                </a:lnTo>
                <a:lnTo>
                  <a:pt x="2441" y="0"/>
                </a:lnTo>
                <a:lnTo>
                  <a:pt x="2445" y="0"/>
                </a:lnTo>
                <a:lnTo>
                  <a:pt x="2446" y="0"/>
                </a:lnTo>
                <a:lnTo>
                  <a:pt x="2449" y="0"/>
                </a:lnTo>
                <a:lnTo>
                  <a:pt x="2454" y="0"/>
                </a:lnTo>
                <a:lnTo>
                  <a:pt x="2457" y="0"/>
                </a:lnTo>
                <a:lnTo>
                  <a:pt x="2461" y="0"/>
                </a:lnTo>
                <a:lnTo>
                  <a:pt x="2463" y="0"/>
                </a:lnTo>
                <a:lnTo>
                  <a:pt x="2466" y="0"/>
                </a:lnTo>
                <a:lnTo>
                  <a:pt x="2475" y="0"/>
                </a:lnTo>
                <a:lnTo>
                  <a:pt x="2481" y="0"/>
                </a:lnTo>
                <a:lnTo>
                  <a:pt x="2482" y="0"/>
                </a:lnTo>
                <a:lnTo>
                  <a:pt x="2486" y="0"/>
                </a:lnTo>
                <a:lnTo>
                  <a:pt x="2488" y="0"/>
                </a:lnTo>
                <a:lnTo>
                  <a:pt x="2489" y="0"/>
                </a:lnTo>
                <a:lnTo>
                  <a:pt x="2490" y="0"/>
                </a:lnTo>
                <a:lnTo>
                  <a:pt x="2494" y="0"/>
                </a:lnTo>
                <a:lnTo>
                  <a:pt x="2496" y="0"/>
                </a:lnTo>
                <a:lnTo>
                  <a:pt x="2500" y="0"/>
                </a:lnTo>
                <a:lnTo>
                  <a:pt x="2512" y="0"/>
                </a:lnTo>
                <a:lnTo>
                  <a:pt x="2517" y="0"/>
                </a:lnTo>
                <a:lnTo>
                  <a:pt x="2521" y="0"/>
                </a:lnTo>
                <a:lnTo>
                  <a:pt x="2524" y="0"/>
                </a:lnTo>
                <a:lnTo>
                  <a:pt x="2525" y="0"/>
                </a:lnTo>
                <a:lnTo>
                  <a:pt x="2527" y="0"/>
                </a:lnTo>
                <a:lnTo>
                  <a:pt x="2531" y="0"/>
                </a:lnTo>
                <a:lnTo>
                  <a:pt x="2532" y="0"/>
                </a:lnTo>
                <a:lnTo>
                  <a:pt x="2533" y="0"/>
                </a:lnTo>
                <a:lnTo>
                  <a:pt x="2535" y="0"/>
                </a:lnTo>
                <a:lnTo>
                  <a:pt x="2536" y="0"/>
                </a:lnTo>
                <a:lnTo>
                  <a:pt x="2539" y="0"/>
                </a:lnTo>
                <a:lnTo>
                  <a:pt x="2540" y="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333645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California San Bernardino Map with </a:t>
            </a:r>
            <a:br>
              <a:rPr lang="en-US" altLang="zh-CN" dirty="0"/>
            </a:br>
            <a:r>
              <a:rPr lang="en-US" altLang="zh-CN" dirty="0"/>
              <a:t>Census County Division (CCD)</a:t>
            </a:r>
          </a:p>
        </p:txBody>
      </p:sp>
      <p:grpSp>
        <p:nvGrpSpPr>
          <p:cNvPr id="18" name="组合 4">
            <a:extLst>
              <a:ext uri="{FF2B5EF4-FFF2-40B4-BE49-F238E27FC236}">
                <a16:creationId xmlns:a16="http://schemas.microsoft.com/office/drawing/2014/main" id="{8A926720-6BC2-409A-724D-08E16AB8481A}"/>
              </a:ext>
            </a:extLst>
          </p:cNvPr>
          <p:cNvGrpSpPr/>
          <p:nvPr/>
        </p:nvGrpSpPr>
        <p:grpSpPr>
          <a:xfrm>
            <a:off x="512676" y="1707655"/>
            <a:ext cx="3642107" cy="2350913"/>
            <a:chOff x="1536700" y="215901"/>
            <a:chExt cx="6869113" cy="4433887"/>
          </a:xfrm>
          <a:solidFill>
            <a:srgbClr val="00B0F0"/>
          </a:solidFill>
        </p:grpSpPr>
        <p:sp>
          <p:nvSpPr>
            <p:cNvPr id="19" name="Freeform 2625">
              <a:extLst>
                <a:ext uri="{FF2B5EF4-FFF2-40B4-BE49-F238E27FC236}">
                  <a16:creationId xmlns:a16="http://schemas.microsoft.com/office/drawing/2014/main" id="{1FF80331-42DC-4F14-93EE-751A50070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0" y="1173163"/>
              <a:ext cx="1720850" cy="1636713"/>
            </a:xfrm>
            <a:custGeom>
              <a:avLst/>
              <a:gdLst>
                <a:gd name="T0" fmla="*/ 520 w 1084"/>
                <a:gd name="T1" fmla="*/ 177 h 1031"/>
                <a:gd name="T2" fmla="*/ 690 w 1084"/>
                <a:gd name="T3" fmla="*/ 217 h 1031"/>
                <a:gd name="T4" fmla="*/ 775 w 1084"/>
                <a:gd name="T5" fmla="*/ 283 h 1031"/>
                <a:gd name="T6" fmla="*/ 855 w 1084"/>
                <a:gd name="T7" fmla="*/ 316 h 1031"/>
                <a:gd name="T8" fmla="*/ 857 w 1084"/>
                <a:gd name="T9" fmla="*/ 356 h 1031"/>
                <a:gd name="T10" fmla="*/ 889 w 1084"/>
                <a:gd name="T11" fmla="*/ 366 h 1031"/>
                <a:gd name="T12" fmla="*/ 928 w 1084"/>
                <a:gd name="T13" fmla="*/ 375 h 1031"/>
                <a:gd name="T14" fmla="*/ 953 w 1084"/>
                <a:gd name="T15" fmla="*/ 389 h 1031"/>
                <a:gd name="T16" fmla="*/ 979 w 1084"/>
                <a:gd name="T17" fmla="*/ 410 h 1031"/>
                <a:gd name="T18" fmla="*/ 1026 w 1084"/>
                <a:gd name="T19" fmla="*/ 433 h 1031"/>
                <a:gd name="T20" fmla="*/ 1017 w 1084"/>
                <a:gd name="T21" fmla="*/ 459 h 1031"/>
                <a:gd name="T22" fmla="*/ 1054 w 1084"/>
                <a:gd name="T23" fmla="*/ 498 h 1031"/>
                <a:gd name="T24" fmla="*/ 1062 w 1084"/>
                <a:gd name="T25" fmla="*/ 548 h 1031"/>
                <a:gd name="T26" fmla="*/ 1062 w 1084"/>
                <a:gd name="T27" fmla="*/ 591 h 1031"/>
                <a:gd name="T28" fmla="*/ 1064 w 1084"/>
                <a:gd name="T29" fmla="*/ 627 h 1031"/>
                <a:gd name="T30" fmla="*/ 1084 w 1084"/>
                <a:gd name="T31" fmla="*/ 654 h 1031"/>
                <a:gd name="T32" fmla="*/ 1065 w 1084"/>
                <a:gd name="T33" fmla="*/ 688 h 1031"/>
                <a:gd name="T34" fmla="*/ 999 w 1084"/>
                <a:gd name="T35" fmla="*/ 737 h 1031"/>
                <a:gd name="T36" fmla="*/ 939 w 1084"/>
                <a:gd name="T37" fmla="*/ 754 h 1031"/>
                <a:gd name="T38" fmla="*/ 928 w 1084"/>
                <a:gd name="T39" fmla="*/ 784 h 1031"/>
                <a:gd name="T40" fmla="*/ 957 w 1084"/>
                <a:gd name="T41" fmla="*/ 813 h 1031"/>
                <a:gd name="T42" fmla="*/ 972 w 1084"/>
                <a:gd name="T43" fmla="*/ 855 h 1031"/>
                <a:gd name="T44" fmla="*/ 987 w 1084"/>
                <a:gd name="T45" fmla="*/ 904 h 1031"/>
                <a:gd name="T46" fmla="*/ 994 w 1084"/>
                <a:gd name="T47" fmla="*/ 931 h 1031"/>
                <a:gd name="T48" fmla="*/ 1023 w 1084"/>
                <a:gd name="T49" fmla="*/ 966 h 1031"/>
                <a:gd name="T50" fmla="*/ 1021 w 1084"/>
                <a:gd name="T51" fmla="*/ 990 h 1031"/>
                <a:gd name="T52" fmla="*/ 979 w 1084"/>
                <a:gd name="T53" fmla="*/ 990 h 1031"/>
                <a:gd name="T54" fmla="*/ 933 w 1084"/>
                <a:gd name="T55" fmla="*/ 1004 h 1031"/>
                <a:gd name="T56" fmla="*/ 885 w 1084"/>
                <a:gd name="T57" fmla="*/ 1020 h 1031"/>
                <a:gd name="T58" fmla="*/ 836 w 1084"/>
                <a:gd name="T59" fmla="*/ 1024 h 1031"/>
                <a:gd name="T60" fmla="*/ 807 w 1084"/>
                <a:gd name="T61" fmla="*/ 986 h 1031"/>
                <a:gd name="T62" fmla="*/ 773 w 1084"/>
                <a:gd name="T63" fmla="*/ 912 h 1031"/>
                <a:gd name="T64" fmla="*/ 754 w 1084"/>
                <a:gd name="T65" fmla="*/ 835 h 1031"/>
                <a:gd name="T66" fmla="*/ 714 w 1084"/>
                <a:gd name="T67" fmla="*/ 830 h 1031"/>
                <a:gd name="T68" fmla="*/ 670 w 1084"/>
                <a:gd name="T69" fmla="*/ 847 h 1031"/>
                <a:gd name="T70" fmla="*/ 593 w 1084"/>
                <a:gd name="T71" fmla="*/ 924 h 1031"/>
                <a:gd name="T72" fmla="*/ 562 w 1084"/>
                <a:gd name="T73" fmla="*/ 901 h 1031"/>
                <a:gd name="T74" fmla="*/ 533 w 1084"/>
                <a:gd name="T75" fmla="*/ 874 h 1031"/>
                <a:gd name="T76" fmla="*/ 562 w 1084"/>
                <a:gd name="T77" fmla="*/ 831 h 1031"/>
                <a:gd name="T78" fmla="*/ 510 w 1084"/>
                <a:gd name="T79" fmla="*/ 861 h 1031"/>
                <a:gd name="T80" fmla="*/ 412 w 1084"/>
                <a:gd name="T81" fmla="*/ 921 h 1031"/>
                <a:gd name="T82" fmla="*/ 379 w 1084"/>
                <a:gd name="T83" fmla="*/ 965 h 1031"/>
                <a:gd name="T84" fmla="*/ 312 w 1084"/>
                <a:gd name="T85" fmla="*/ 961 h 1031"/>
                <a:gd name="T86" fmla="*/ 217 w 1084"/>
                <a:gd name="T87" fmla="*/ 966 h 1031"/>
                <a:gd name="T88" fmla="*/ 159 w 1084"/>
                <a:gd name="T89" fmla="*/ 967 h 1031"/>
                <a:gd name="T90" fmla="*/ 105 w 1084"/>
                <a:gd name="T91" fmla="*/ 969 h 1031"/>
                <a:gd name="T92" fmla="*/ 63 w 1084"/>
                <a:gd name="T93" fmla="*/ 970 h 1031"/>
                <a:gd name="T94" fmla="*/ 0 w 1084"/>
                <a:gd name="T95" fmla="*/ 952 h 1031"/>
                <a:gd name="T96" fmla="*/ 0 w 1084"/>
                <a:gd name="T97" fmla="*/ 851 h 1031"/>
                <a:gd name="T98" fmla="*/ 42 w 1084"/>
                <a:gd name="T99" fmla="*/ 700 h 1031"/>
                <a:gd name="T100" fmla="*/ 40 w 1084"/>
                <a:gd name="T101" fmla="*/ 548 h 1031"/>
                <a:gd name="T102" fmla="*/ 40 w 1084"/>
                <a:gd name="T103" fmla="*/ 456 h 1031"/>
                <a:gd name="T104" fmla="*/ 42 w 1084"/>
                <a:gd name="T105" fmla="*/ 306 h 1031"/>
                <a:gd name="T106" fmla="*/ 79 w 1084"/>
                <a:gd name="T107" fmla="*/ 198 h 1031"/>
                <a:gd name="T108" fmla="*/ 121 w 1084"/>
                <a:gd name="T109" fmla="*/ 181 h 1031"/>
                <a:gd name="T110" fmla="*/ 161 w 1084"/>
                <a:gd name="T111" fmla="*/ 162 h 1031"/>
                <a:gd name="T112" fmla="*/ 205 w 1084"/>
                <a:gd name="T113" fmla="*/ 142 h 1031"/>
                <a:gd name="T114" fmla="*/ 252 w 1084"/>
                <a:gd name="T115" fmla="*/ 117 h 1031"/>
                <a:gd name="T116" fmla="*/ 289 w 1084"/>
                <a:gd name="T117" fmla="*/ 104 h 1031"/>
                <a:gd name="T118" fmla="*/ 323 w 1084"/>
                <a:gd name="T119" fmla="*/ 85 h 1031"/>
                <a:gd name="T120" fmla="*/ 358 w 1084"/>
                <a:gd name="T121" fmla="*/ 62 h 1031"/>
                <a:gd name="T122" fmla="*/ 385 w 1084"/>
                <a:gd name="T123" fmla="*/ 38 h 1031"/>
                <a:gd name="T124" fmla="*/ 416 w 1084"/>
                <a:gd name="T125" fmla="*/ 8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1031">
                  <a:moveTo>
                    <a:pt x="436" y="5"/>
                  </a:moveTo>
                  <a:lnTo>
                    <a:pt x="438" y="5"/>
                  </a:lnTo>
                  <a:lnTo>
                    <a:pt x="467" y="1"/>
                  </a:lnTo>
                  <a:lnTo>
                    <a:pt x="477" y="0"/>
                  </a:lnTo>
                  <a:lnTo>
                    <a:pt x="477" y="9"/>
                  </a:lnTo>
                  <a:lnTo>
                    <a:pt x="477" y="12"/>
                  </a:lnTo>
                  <a:lnTo>
                    <a:pt x="477" y="26"/>
                  </a:lnTo>
                  <a:lnTo>
                    <a:pt x="477" y="28"/>
                  </a:lnTo>
                  <a:lnTo>
                    <a:pt x="477" y="36"/>
                  </a:lnTo>
                  <a:lnTo>
                    <a:pt x="477" y="42"/>
                  </a:lnTo>
                  <a:lnTo>
                    <a:pt x="477" y="46"/>
                  </a:lnTo>
                  <a:lnTo>
                    <a:pt x="477" y="50"/>
                  </a:lnTo>
                  <a:lnTo>
                    <a:pt x="477" y="65"/>
                  </a:lnTo>
                  <a:lnTo>
                    <a:pt x="477" y="66"/>
                  </a:lnTo>
                  <a:lnTo>
                    <a:pt x="477" y="69"/>
                  </a:lnTo>
                  <a:lnTo>
                    <a:pt x="477" y="70"/>
                  </a:lnTo>
                  <a:lnTo>
                    <a:pt x="477" y="71"/>
                  </a:lnTo>
                  <a:lnTo>
                    <a:pt x="477" y="76"/>
                  </a:lnTo>
                  <a:lnTo>
                    <a:pt x="477" y="77"/>
                  </a:lnTo>
                  <a:lnTo>
                    <a:pt x="477" y="88"/>
                  </a:lnTo>
                  <a:lnTo>
                    <a:pt x="477" y="121"/>
                  </a:lnTo>
                  <a:lnTo>
                    <a:pt x="477" y="132"/>
                  </a:lnTo>
                  <a:lnTo>
                    <a:pt x="477" y="136"/>
                  </a:lnTo>
                  <a:lnTo>
                    <a:pt x="477" y="147"/>
                  </a:lnTo>
                  <a:lnTo>
                    <a:pt x="477" y="151"/>
                  </a:lnTo>
                  <a:lnTo>
                    <a:pt x="477" y="161"/>
                  </a:lnTo>
                  <a:lnTo>
                    <a:pt x="477" y="177"/>
                  </a:lnTo>
                  <a:lnTo>
                    <a:pt x="488" y="177"/>
                  </a:lnTo>
                  <a:lnTo>
                    <a:pt x="491" y="177"/>
                  </a:lnTo>
                  <a:lnTo>
                    <a:pt x="495" y="177"/>
                  </a:lnTo>
                  <a:lnTo>
                    <a:pt x="498" y="177"/>
                  </a:lnTo>
                  <a:lnTo>
                    <a:pt x="502" y="177"/>
                  </a:lnTo>
                  <a:lnTo>
                    <a:pt x="516" y="177"/>
                  </a:lnTo>
                  <a:lnTo>
                    <a:pt x="520" y="177"/>
                  </a:lnTo>
                  <a:lnTo>
                    <a:pt x="529" y="177"/>
                  </a:lnTo>
                  <a:lnTo>
                    <a:pt x="535" y="177"/>
                  </a:lnTo>
                  <a:lnTo>
                    <a:pt x="562" y="177"/>
                  </a:lnTo>
                  <a:lnTo>
                    <a:pt x="570" y="177"/>
                  </a:lnTo>
                  <a:lnTo>
                    <a:pt x="574" y="177"/>
                  </a:lnTo>
                  <a:lnTo>
                    <a:pt x="580" y="177"/>
                  </a:lnTo>
                  <a:lnTo>
                    <a:pt x="625" y="177"/>
                  </a:lnTo>
                  <a:lnTo>
                    <a:pt x="627" y="177"/>
                  </a:lnTo>
                  <a:lnTo>
                    <a:pt x="633" y="177"/>
                  </a:lnTo>
                  <a:lnTo>
                    <a:pt x="636" y="177"/>
                  </a:lnTo>
                  <a:lnTo>
                    <a:pt x="637" y="177"/>
                  </a:lnTo>
                  <a:lnTo>
                    <a:pt x="640" y="177"/>
                  </a:lnTo>
                  <a:lnTo>
                    <a:pt x="654" y="177"/>
                  </a:lnTo>
                  <a:lnTo>
                    <a:pt x="655" y="177"/>
                  </a:lnTo>
                  <a:lnTo>
                    <a:pt x="658" y="177"/>
                  </a:lnTo>
                  <a:lnTo>
                    <a:pt x="660" y="177"/>
                  </a:lnTo>
                  <a:lnTo>
                    <a:pt x="666" y="177"/>
                  </a:lnTo>
                  <a:lnTo>
                    <a:pt x="668" y="177"/>
                  </a:lnTo>
                  <a:lnTo>
                    <a:pt x="672" y="177"/>
                  </a:lnTo>
                  <a:lnTo>
                    <a:pt x="678" y="177"/>
                  </a:lnTo>
                  <a:lnTo>
                    <a:pt x="685" y="177"/>
                  </a:lnTo>
                  <a:lnTo>
                    <a:pt x="689" y="177"/>
                  </a:lnTo>
                  <a:lnTo>
                    <a:pt x="689" y="178"/>
                  </a:lnTo>
                  <a:lnTo>
                    <a:pt x="689" y="179"/>
                  </a:lnTo>
                  <a:lnTo>
                    <a:pt x="689" y="185"/>
                  </a:lnTo>
                  <a:lnTo>
                    <a:pt x="689" y="188"/>
                  </a:lnTo>
                  <a:lnTo>
                    <a:pt x="689" y="189"/>
                  </a:lnTo>
                  <a:lnTo>
                    <a:pt x="689" y="196"/>
                  </a:lnTo>
                  <a:lnTo>
                    <a:pt x="689" y="197"/>
                  </a:lnTo>
                  <a:lnTo>
                    <a:pt x="689" y="198"/>
                  </a:lnTo>
                  <a:lnTo>
                    <a:pt x="689" y="200"/>
                  </a:lnTo>
                  <a:lnTo>
                    <a:pt x="689" y="204"/>
                  </a:lnTo>
                  <a:lnTo>
                    <a:pt x="689" y="210"/>
                  </a:lnTo>
                  <a:lnTo>
                    <a:pt x="690" y="217"/>
                  </a:lnTo>
                  <a:lnTo>
                    <a:pt x="690" y="221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90" y="227"/>
                  </a:lnTo>
                  <a:lnTo>
                    <a:pt x="690" y="232"/>
                  </a:lnTo>
                  <a:lnTo>
                    <a:pt x="690" y="233"/>
                  </a:lnTo>
                  <a:lnTo>
                    <a:pt x="690" y="237"/>
                  </a:lnTo>
                  <a:lnTo>
                    <a:pt x="689" y="247"/>
                  </a:lnTo>
                  <a:lnTo>
                    <a:pt x="689" y="250"/>
                  </a:lnTo>
                  <a:lnTo>
                    <a:pt x="689" y="251"/>
                  </a:lnTo>
                  <a:lnTo>
                    <a:pt x="689" y="256"/>
                  </a:lnTo>
                  <a:lnTo>
                    <a:pt x="689" y="258"/>
                  </a:lnTo>
                  <a:lnTo>
                    <a:pt x="689" y="259"/>
                  </a:lnTo>
                  <a:lnTo>
                    <a:pt x="689" y="260"/>
                  </a:lnTo>
                  <a:lnTo>
                    <a:pt x="689" y="262"/>
                  </a:lnTo>
                  <a:lnTo>
                    <a:pt x="690" y="279"/>
                  </a:lnTo>
                  <a:lnTo>
                    <a:pt x="690" y="281"/>
                  </a:lnTo>
                  <a:lnTo>
                    <a:pt x="690" y="282"/>
                  </a:lnTo>
                  <a:lnTo>
                    <a:pt x="693" y="282"/>
                  </a:lnTo>
                  <a:lnTo>
                    <a:pt x="707" y="282"/>
                  </a:lnTo>
                  <a:lnTo>
                    <a:pt x="709" y="282"/>
                  </a:lnTo>
                  <a:lnTo>
                    <a:pt x="733" y="283"/>
                  </a:lnTo>
                  <a:lnTo>
                    <a:pt x="736" y="283"/>
                  </a:lnTo>
                  <a:lnTo>
                    <a:pt x="740" y="283"/>
                  </a:lnTo>
                  <a:lnTo>
                    <a:pt x="752" y="282"/>
                  </a:lnTo>
                  <a:lnTo>
                    <a:pt x="754" y="282"/>
                  </a:lnTo>
                  <a:lnTo>
                    <a:pt x="757" y="282"/>
                  </a:lnTo>
                  <a:lnTo>
                    <a:pt x="758" y="282"/>
                  </a:lnTo>
                  <a:lnTo>
                    <a:pt x="767" y="282"/>
                  </a:lnTo>
                  <a:lnTo>
                    <a:pt x="769" y="282"/>
                  </a:lnTo>
                  <a:lnTo>
                    <a:pt x="771" y="282"/>
                  </a:lnTo>
                  <a:lnTo>
                    <a:pt x="772" y="283"/>
                  </a:lnTo>
                  <a:lnTo>
                    <a:pt x="773" y="283"/>
                  </a:lnTo>
                  <a:lnTo>
                    <a:pt x="775" y="283"/>
                  </a:lnTo>
                  <a:lnTo>
                    <a:pt x="776" y="282"/>
                  </a:lnTo>
                  <a:lnTo>
                    <a:pt x="777" y="282"/>
                  </a:lnTo>
                  <a:lnTo>
                    <a:pt x="779" y="282"/>
                  </a:lnTo>
                  <a:lnTo>
                    <a:pt x="780" y="282"/>
                  </a:lnTo>
                  <a:lnTo>
                    <a:pt x="783" y="282"/>
                  </a:lnTo>
                  <a:lnTo>
                    <a:pt x="784" y="282"/>
                  </a:lnTo>
                  <a:lnTo>
                    <a:pt x="785" y="282"/>
                  </a:lnTo>
                  <a:lnTo>
                    <a:pt x="787" y="282"/>
                  </a:lnTo>
                  <a:lnTo>
                    <a:pt x="788" y="282"/>
                  </a:lnTo>
                  <a:lnTo>
                    <a:pt x="789" y="282"/>
                  </a:lnTo>
                  <a:lnTo>
                    <a:pt x="792" y="282"/>
                  </a:lnTo>
                  <a:lnTo>
                    <a:pt x="793" y="282"/>
                  </a:lnTo>
                  <a:lnTo>
                    <a:pt x="793" y="283"/>
                  </a:lnTo>
                  <a:lnTo>
                    <a:pt x="796" y="283"/>
                  </a:lnTo>
                  <a:lnTo>
                    <a:pt x="803" y="283"/>
                  </a:lnTo>
                  <a:lnTo>
                    <a:pt x="806" y="283"/>
                  </a:lnTo>
                  <a:lnTo>
                    <a:pt x="819" y="283"/>
                  </a:lnTo>
                  <a:lnTo>
                    <a:pt x="827" y="283"/>
                  </a:lnTo>
                  <a:lnTo>
                    <a:pt x="835" y="283"/>
                  </a:lnTo>
                  <a:lnTo>
                    <a:pt x="835" y="289"/>
                  </a:lnTo>
                  <a:lnTo>
                    <a:pt x="835" y="293"/>
                  </a:lnTo>
                  <a:lnTo>
                    <a:pt x="835" y="304"/>
                  </a:lnTo>
                  <a:lnTo>
                    <a:pt x="846" y="304"/>
                  </a:lnTo>
                  <a:lnTo>
                    <a:pt x="851" y="304"/>
                  </a:lnTo>
                  <a:lnTo>
                    <a:pt x="853" y="305"/>
                  </a:lnTo>
                  <a:lnTo>
                    <a:pt x="853" y="306"/>
                  </a:lnTo>
                  <a:lnTo>
                    <a:pt x="853" y="308"/>
                  </a:lnTo>
                  <a:lnTo>
                    <a:pt x="853" y="309"/>
                  </a:lnTo>
                  <a:lnTo>
                    <a:pt x="854" y="309"/>
                  </a:lnTo>
                  <a:lnTo>
                    <a:pt x="854" y="310"/>
                  </a:lnTo>
                  <a:lnTo>
                    <a:pt x="854" y="312"/>
                  </a:lnTo>
                  <a:lnTo>
                    <a:pt x="855" y="313"/>
                  </a:lnTo>
                  <a:lnTo>
                    <a:pt x="855" y="314"/>
                  </a:lnTo>
                  <a:lnTo>
                    <a:pt x="855" y="316"/>
                  </a:lnTo>
                  <a:lnTo>
                    <a:pt x="855" y="317"/>
                  </a:lnTo>
                  <a:lnTo>
                    <a:pt x="855" y="318"/>
                  </a:lnTo>
                  <a:lnTo>
                    <a:pt x="855" y="320"/>
                  </a:lnTo>
                  <a:lnTo>
                    <a:pt x="855" y="321"/>
                  </a:lnTo>
                  <a:lnTo>
                    <a:pt x="855" y="322"/>
                  </a:lnTo>
                  <a:lnTo>
                    <a:pt x="857" y="324"/>
                  </a:lnTo>
                  <a:lnTo>
                    <a:pt x="857" y="325"/>
                  </a:lnTo>
                  <a:lnTo>
                    <a:pt x="857" y="326"/>
                  </a:lnTo>
                  <a:lnTo>
                    <a:pt x="857" y="328"/>
                  </a:lnTo>
                  <a:lnTo>
                    <a:pt x="858" y="328"/>
                  </a:lnTo>
                  <a:lnTo>
                    <a:pt x="858" y="329"/>
                  </a:lnTo>
                  <a:lnTo>
                    <a:pt x="858" y="331"/>
                  </a:lnTo>
                  <a:lnTo>
                    <a:pt x="858" y="332"/>
                  </a:lnTo>
                  <a:lnTo>
                    <a:pt x="857" y="333"/>
                  </a:lnTo>
                  <a:lnTo>
                    <a:pt x="857" y="335"/>
                  </a:lnTo>
                  <a:lnTo>
                    <a:pt x="857" y="336"/>
                  </a:lnTo>
                  <a:lnTo>
                    <a:pt x="858" y="337"/>
                  </a:lnTo>
                  <a:lnTo>
                    <a:pt x="858" y="339"/>
                  </a:lnTo>
                  <a:lnTo>
                    <a:pt x="858" y="340"/>
                  </a:lnTo>
                  <a:lnTo>
                    <a:pt x="859" y="340"/>
                  </a:lnTo>
                  <a:lnTo>
                    <a:pt x="859" y="341"/>
                  </a:lnTo>
                  <a:lnTo>
                    <a:pt x="859" y="343"/>
                  </a:lnTo>
                  <a:lnTo>
                    <a:pt x="859" y="344"/>
                  </a:lnTo>
                  <a:lnTo>
                    <a:pt x="859" y="345"/>
                  </a:lnTo>
                  <a:lnTo>
                    <a:pt x="859" y="347"/>
                  </a:lnTo>
                  <a:lnTo>
                    <a:pt x="859" y="348"/>
                  </a:lnTo>
                  <a:lnTo>
                    <a:pt x="859" y="349"/>
                  </a:lnTo>
                  <a:lnTo>
                    <a:pt x="859" y="351"/>
                  </a:lnTo>
                  <a:lnTo>
                    <a:pt x="859" y="352"/>
                  </a:lnTo>
                  <a:lnTo>
                    <a:pt x="858" y="352"/>
                  </a:lnTo>
                  <a:lnTo>
                    <a:pt x="858" y="353"/>
                  </a:lnTo>
                  <a:lnTo>
                    <a:pt x="858" y="355"/>
                  </a:lnTo>
                  <a:lnTo>
                    <a:pt x="858" y="356"/>
                  </a:lnTo>
                  <a:lnTo>
                    <a:pt x="857" y="356"/>
                  </a:lnTo>
                  <a:lnTo>
                    <a:pt x="857" y="357"/>
                  </a:lnTo>
                  <a:lnTo>
                    <a:pt x="857" y="359"/>
                  </a:lnTo>
                  <a:lnTo>
                    <a:pt x="858" y="360"/>
                  </a:lnTo>
                  <a:lnTo>
                    <a:pt x="858" y="359"/>
                  </a:lnTo>
                  <a:lnTo>
                    <a:pt x="859" y="359"/>
                  </a:lnTo>
                  <a:lnTo>
                    <a:pt x="859" y="357"/>
                  </a:lnTo>
                  <a:lnTo>
                    <a:pt x="861" y="357"/>
                  </a:lnTo>
                  <a:lnTo>
                    <a:pt x="862" y="357"/>
                  </a:lnTo>
                  <a:lnTo>
                    <a:pt x="862" y="359"/>
                  </a:lnTo>
                  <a:lnTo>
                    <a:pt x="862" y="360"/>
                  </a:lnTo>
                  <a:lnTo>
                    <a:pt x="863" y="360"/>
                  </a:lnTo>
                  <a:lnTo>
                    <a:pt x="865" y="360"/>
                  </a:lnTo>
                  <a:lnTo>
                    <a:pt x="865" y="362"/>
                  </a:lnTo>
                  <a:lnTo>
                    <a:pt x="866" y="362"/>
                  </a:lnTo>
                  <a:lnTo>
                    <a:pt x="867" y="362"/>
                  </a:lnTo>
                  <a:lnTo>
                    <a:pt x="869" y="362"/>
                  </a:lnTo>
                  <a:lnTo>
                    <a:pt x="870" y="360"/>
                  </a:lnTo>
                  <a:lnTo>
                    <a:pt x="870" y="362"/>
                  </a:lnTo>
                  <a:lnTo>
                    <a:pt x="871" y="362"/>
                  </a:lnTo>
                  <a:lnTo>
                    <a:pt x="873" y="362"/>
                  </a:lnTo>
                  <a:lnTo>
                    <a:pt x="874" y="362"/>
                  </a:lnTo>
                  <a:lnTo>
                    <a:pt x="874" y="363"/>
                  </a:lnTo>
                  <a:lnTo>
                    <a:pt x="875" y="363"/>
                  </a:lnTo>
                  <a:lnTo>
                    <a:pt x="877" y="363"/>
                  </a:lnTo>
                  <a:lnTo>
                    <a:pt x="878" y="363"/>
                  </a:lnTo>
                  <a:lnTo>
                    <a:pt x="879" y="363"/>
                  </a:lnTo>
                  <a:lnTo>
                    <a:pt x="881" y="363"/>
                  </a:lnTo>
                  <a:lnTo>
                    <a:pt x="882" y="363"/>
                  </a:lnTo>
                  <a:lnTo>
                    <a:pt x="884" y="363"/>
                  </a:lnTo>
                  <a:lnTo>
                    <a:pt x="885" y="364"/>
                  </a:lnTo>
                  <a:lnTo>
                    <a:pt x="886" y="364"/>
                  </a:lnTo>
                  <a:lnTo>
                    <a:pt x="888" y="364"/>
                  </a:lnTo>
                  <a:lnTo>
                    <a:pt x="888" y="366"/>
                  </a:lnTo>
                  <a:lnTo>
                    <a:pt x="889" y="366"/>
                  </a:lnTo>
                  <a:lnTo>
                    <a:pt x="892" y="367"/>
                  </a:lnTo>
                  <a:lnTo>
                    <a:pt x="893" y="367"/>
                  </a:lnTo>
                  <a:lnTo>
                    <a:pt x="893" y="368"/>
                  </a:lnTo>
                  <a:lnTo>
                    <a:pt x="894" y="368"/>
                  </a:lnTo>
                  <a:lnTo>
                    <a:pt x="896" y="370"/>
                  </a:lnTo>
                  <a:lnTo>
                    <a:pt x="897" y="370"/>
                  </a:lnTo>
                  <a:lnTo>
                    <a:pt x="898" y="371"/>
                  </a:lnTo>
                  <a:lnTo>
                    <a:pt x="900" y="371"/>
                  </a:lnTo>
                  <a:lnTo>
                    <a:pt x="901" y="371"/>
                  </a:lnTo>
                  <a:lnTo>
                    <a:pt x="901" y="372"/>
                  </a:lnTo>
                  <a:lnTo>
                    <a:pt x="902" y="372"/>
                  </a:lnTo>
                  <a:lnTo>
                    <a:pt x="905" y="374"/>
                  </a:lnTo>
                  <a:lnTo>
                    <a:pt x="906" y="374"/>
                  </a:lnTo>
                  <a:lnTo>
                    <a:pt x="908" y="374"/>
                  </a:lnTo>
                  <a:lnTo>
                    <a:pt x="909" y="374"/>
                  </a:lnTo>
                  <a:lnTo>
                    <a:pt x="909" y="372"/>
                  </a:lnTo>
                  <a:lnTo>
                    <a:pt x="910" y="371"/>
                  </a:lnTo>
                  <a:lnTo>
                    <a:pt x="912" y="371"/>
                  </a:lnTo>
                  <a:lnTo>
                    <a:pt x="913" y="371"/>
                  </a:lnTo>
                  <a:lnTo>
                    <a:pt x="913" y="372"/>
                  </a:lnTo>
                  <a:lnTo>
                    <a:pt x="914" y="372"/>
                  </a:lnTo>
                  <a:lnTo>
                    <a:pt x="916" y="372"/>
                  </a:lnTo>
                  <a:lnTo>
                    <a:pt x="917" y="372"/>
                  </a:lnTo>
                  <a:lnTo>
                    <a:pt x="918" y="372"/>
                  </a:lnTo>
                  <a:lnTo>
                    <a:pt x="920" y="372"/>
                  </a:lnTo>
                  <a:lnTo>
                    <a:pt x="920" y="371"/>
                  </a:lnTo>
                  <a:lnTo>
                    <a:pt x="920" y="372"/>
                  </a:lnTo>
                  <a:lnTo>
                    <a:pt x="921" y="372"/>
                  </a:lnTo>
                  <a:lnTo>
                    <a:pt x="923" y="372"/>
                  </a:lnTo>
                  <a:lnTo>
                    <a:pt x="924" y="374"/>
                  </a:lnTo>
                  <a:lnTo>
                    <a:pt x="925" y="374"/>
                  </a:lnTo>
                  <a:lnTo>
                    <a:pt x="925" y="375"/>
                  </a:lnTo>
                  <a:lnTo>
                    <a:pt x="927" y="375"/>
                  </a:lnTo>
                  <a:lnTo>
                    <a:pt x="928" y="375"/>
                  </a:lnTo>
                  <a:lnTo>
                    <a:pt x="929" y="375"/>
                  </a:lnTo>
                  <a:lnTo>
                    <a:pt x="931" y="375"/>
                  </a:lnTo>
                  <a:lnTo>
                    <a:pt x="932" y="375"/>
                  </a:lnTo>
                  <a:lnTo>
                    <a:pt x="933" y="375"/>
                  </a:lnTo>
                  <a:lnTo>
                    <a:pt x="935" y="375"/>
                  </a:lnTo>
                  <a:lnTo>
                    <a:pt x="936" y="375"/>
                  </a:lnTo>
                  <a:lnTo>
                    <a:pt x="937" y="375"/>
                  </a:lnTo>
                  <a:lnTo>
                    <a:pt x="937" y="374"/>
                  </a:lnTo>
                  <a:lnTo>
                    <a:pt x="939" y="374"/>
                  </a:lnTo>
                  <a:lnTo>
                    <a:pt x="939" y="375"/>
                  </a:lnTo>
                  <a:lnTo>
                    <a:pt x="940" y="375"/>
                  </a:lnTo>
                  <a:lnTo>
                    <a:pt x="941" y="375"/>
                  </a:lnTo>
                  <a:lnTo>
                    <a:pt x="941" y="374"/>
                  </a:lnTo>
                  <a:lnTo>
                    <a:pt x="943" y="374"/>
                  </a:lnTo>
                  <a:lnTo>
                    <a:pt x="944" y="374"/>
                  </a:lnTo>
                  <a:lnTo>
                    <a:pt x="945" y="374"/>
                  </a:lnTo>
                  <a:lnTo>
                    <a:pt x="945" y="372"/>
                  </a:lnTo>
                  <a:lnTo>
                    <a:pt x="947" y="372"/>
                  </a:lnTo>
                  <a:lnTo>
                    <a:pt x="947" y="374"/>
                  </a:lnTo>
                  <a:lnTo>
                    <a:pt x="947" y="375"/>
                  </a:lnTo>
                  <a:lnTo>
                    <a:pt x="947" y="376"/>
                  </a:lnTo>
                  <a:lnTo>
                    <a:pt x="948" y="376"/>
                  </a:lnTo>
                  <a:lnTo>
                    <a:pt x="948" y="378"/>
                  </a:lnTo>
                  <a:lnTo>
                    <a:pt x="948" y="379"/>
                  </a:lnTo>
                  <a:lnTo>
                    <a:pt x="949" y="379"/>
                  </a:lnTo>
                  <a:lnTo>
                    <a:pt x="949" y="380"/>
                  </a:lnTo>
                  <a:lnTo>
                    <a:pt x="949" y="382"/>
                  </a:lnTo>
                  <a:lnTo>
                    <a:pt x="949" y="383"/>
                  </a:lnTo>
                  <a:lnTo>
                    <a:pt x="951" y="383"/>
                  </a:lnTo>
                  <a:lnTo>
                    <a:pt x="951" y="384"/>
                  </a:lnTo>
                  <a:lnTo>
                    <a:pt x="952" y="384"/>
                  </a:lnTo>
                  <a:lnTo>
                    <a:pt x="952" y="386"/>
                  </a:lnTo>
                  <a:lnTo>
                    <a:pt x="952" y="387"/>
                  </a:lnTo>
                  <a:lnTo>
                    <a:pt x="953" y="389"/>
                  </a:lnTo>
                  <a:lnTo>
                    <a:pt x="955" y="390"/>
                  </a:lnTo>
                  <a:lnTo>
                    <a:pt x="955" y="391"/>
                  </a:lnTo>
                  <a:lnTo>
                    <a:pt x="955" y="393"/>
                  </a:lnTo>
                  <a:lnTo>
                    <a:pt x="956" y="393"/>
                  </a:lnTo>
                  <a:lnTo>
                    <a:pt x="956" y="394"/>
                  </a:lnTo>
                  <a:lnTo>
                    <a:pt x="957" y="394"/>
                  </a:lnTo>
                  <a:lnTo>
                    <a:pt x="957" y="395"/>
                  </a:lnTo>
                  <a:lnTo>
                    <a:pt x="959" y="395"/>
                  </a:lnTo>
                  <a:lnTo>
                    <a:pt x="959" y="397"/>
                  </a:lnTo>
                  <a:lnTo>
                    <a:pt x="959" y="398"/>
                  </a:lnTo>
                  <a:lnTo>
                    <a:pt x="960" y="398"/>
                  </a:lnTo>
                  <a:lnTo>
                    <a:pt x="960" y="399"/>
                  </a:lnTo>
                  <a:lnTo>
                    <a:pt x="962" y="399"/>
                  </a:lnTo>
                  <a:lnTo>
                    <a:pt x="962" y="401"/>
                  </a:lnTo>
                  <a:lnTo>
                    <a:pt x="963" y="401"/>
                  </a:lnTo>
                  <a:lnTo>
                    <a:pt x="963" y="402"/>
                  </a:lnTo>
                  <a:lnTo>
                    <a:pt x="964" y="402"/>
                  </a:lnTo>
                  <a:lnTo>
                    <a:pt x="964" y="403"/>
                  </a:lnTo>
                  <a:lnTo>
                    <a:pt x="966" y="403"/>
                  </a:lnTo>
                  <a:lnTo>
                    <a:pt x="966" y="405"/>
                  </a:lnTo>
                  <a:lnTo>
                    <a:pt x="967" y="405"/>
                  </a:lnTo>
                  <a:lnTo>
                    <a:pt x="968" y="405"/>
                  </a:lnTo>
                  <a:lnTo>
                    <a:pt x="968" y="406"/>
                  </a:lnTo>
                  <a:lnTo>
                    <a:pt x="970" y="406"/>
                  </a:lnTo>
                  <a:lnTo>
                    <a:pt x="971" y="406"/>
                  </a:lnTo>
                  <a:lnTo>
                    <a:pt x="972" y="406"/>
                  </a:lnTo>
                  <a:lnTo>
                    <a:pt x="972" y="407"/>
                  </a:lnTo>
                  <a:lnTo>
                    <a:pt x="974" y="407"/>
                  </a:lnTo>
                  <a:lnTo>
                    <a:pt x="975" y="407"/>
                  </a:lnTo>
                  <a:lnTo>
                    <a:pt x="975" y="409"/>
                  </a:lnTo>
                  <a:lnTo>
                    <a:pt x="976" y="409"/>
                  </a:lnTo>
                  <a:lnTo>
                    <a:pt x="978" y="409"/>
                  </a:lnTo>
                  <a:lnTo>
                    <a:pt x="979" y="409"/>
                  </a:lnTo>
                  <a:lnTo>
                    <a:pt x="979" y="410"/>
                  </a:lnTo>
                  <a:lnTo>
                    <a:pt x="980" y="410"/>
                  </a:lnTo>
                  <a:lnTo>
                    <a:pt x="980" y="411"/>
                  </a:lnTo>
                  <a:lnTo>
                    <a:pt x="982" y="411"/>
                  </a:lnTo>
                  <a:lnTo>
                    <a:pt x="982" y="413"/>
                  </a:lnTo>
                  <a:lnTo>
                    <a:pt x="983" y="413"/>
                  </a:lnTo>
                  <a:lnTo>
                    <a:pt x="983" y="414"/>
                  </a:lnTo>
                  <a:lnTo>
                    <a:pt x="984" y="414"/>
                  </a:lnTo>
                  <a:lnTo>
                    <a:pt x="984" y="416"/>
                  </a:lnTo>
                  <a:lnTo>
                    <a:pt x="986" y="416"/>
                  </a:lnTo>
                  <a:lnTo>
                    <a:pt x="986" y="417"/>
                  </a:lnTo>
                  <a:lnTo>
                    <a:pt x="987" y="417"/>
                  </a:lnTo>
                  <a:lnTo>
                    <a:pt x="988" y="418"/>
                  </a:lnTo>
                  <a:lnTo>
                    <a:pt x="990" y="418"/>
                  </a:lnTo>
                  <a:lnTo>
                    <a:pt x="990" y="420"/>
                  </a:lnTo>
                  <a:lnTo>
                    <a:pt x="991" y="420"/>
                  </a:lnTo>
                  <a:lnTo>
                    <a:pt x="992" y="420"/>
                  </a:lnTo>
                  <a:lnTo>
                    <a:pt x="992" y="421"/>
                  </a:lnTo>
                  <a:lnTo>
                    <a:pt x="996" y="422"/>
                  </a:lnTo>
                  <a:lnTo>
                    <a:pt x="999" y="424"/>
                  </a:lnTo>
                  <a:lnTo>
                    <a:pt x="1005" y="426"/>
                  </a:lnTo>
                  <a:lnTo>
                    <a:pt x="1007" y="428"/>
                  </a:lnTo>
                  <a:lnTo>
                    <a:pt x="1009" y="429"/>
                  </a:lnTo>
                  <a:lnTo>
                    <a:pt x="1010" y="429"/>
                  </a:lnTo>
                  <a:lnTo>
                    <a:pt x="1013" y="430"/>
                  </a:lnTo>
                  <a:lnTo>
                    <a:pt x="1014" y="432"/>
                  </a:lnTo>
                  <a:lnTo>
                    <a:pt x="1015" y="432"/>
                  </a:lnTo>
                  <a:lnTo>
                    <a:pt x="1017" y="432"/>
                  </a:lnTo>
                  <a:lnTo>
                    <a:pt x="1018" y="432"/>
                  </a:lnTo>
                  <a:lnTo>
                    <a:pt x="1019" y="432"/>
                  </a:lnTo>
                  <a:lnTo>
                    <a:pt x="1021" y="432"/>
                  </a:lnTo>
                  <a:lnTo>
                    <a:pt x="1022" y="432"/>
                  </a:lnTo>
                  <a:lnTo>
                    <a:pt x="1023" y="432"/>
                  </a:lnTo>
                  <a:lnTo>
                    <a:pt x="1025" y="432"/>
                  </a:lnTo>
                  <a:lnTo>
                    <a:pt x="1026" y="433"/>
                  </a:lnTo>
                  <a:lnTo>
                    <a:pt x="1027" y="433"/>
                  </a:lnTo>
                  <a:lnTo>
                    <a:pt x="1029" y="433"/>
                  </a:lnTo>
                  <a:lnTo>
                    <a:pt x="1030" y="433"/>
                  </a:lnTo>
                  <a:lnTo>
                    <a:pt x="1030" y="434"/>
                  </a:lnTo>
                  <a:lnTo>
                    <a:pt x="1031" y="434"/>
                  </a:lnTo>
                  <a:lnTo>
                    <a:pt x="1031" y="436"/>
                  </a:lnTo>
                  <a:lnTo>
                    <a:pt x="1031" y="437"/>
                  </a:lnTo>
                  <a:lnTo>
                    <a:pt x="1031" y="438"/>
                  </a:lnTo>
                  <a:lnTo>
                    <a:pt x="1031" y="440"/>
                  </a:lnTo>
                  <a:lnTo>
                    <a:pt x="1031" y="441"/>
                  </a:lnTo>
                  <a:lnTo>
                    <a:pt x="1033" y="441"/>
                  </a:lnTo>
                  <a:lnTo>
                    <a:pt x="1034" y="441"/>
                  </a:lnTo>
                  <a:lnTo>
                    <a:pt x="1034" y="442"/>
                  </a:lnTo>
                  <a:lnTo>
                    <a:pt x="1034" y="444"/>
                  </a:lnTo>
                  <a:lnTo>
                    <a:pt x="1034" y="445"/>
                  </a:lnTo>
                  <a:lnTo>
                    <a:pt x="1033" y="445"/>
                  </a:lnTo>
                  <a:lnTo>
                    <a:pt x="1033" y="447"/>
                  </a:lnTo>
                  <a:lnTo>
                    <a:pt x="1031" y="447"/>
                  </a:lnTo>
                  <a:lnTo>
                    <a:pt x="1031" y="448"/>
                  </a:lnTo>
                  <a:lnTo>
                    <a:pt x="1030" y="448"/>
                  </a:lnTo>
                  <a:lnTo>
                    <a:pt x="1030" y="449"/>
                  </a:lnTo>
                  <a:lnTo>
                    <a:pt x="1029" y="451"/>
                  </a:lnTo>
                  <a:lnTo>
                    <a:pt x="1027" y="451"/>
                  </a:lnTo>
                  <a:lnTo>
                    <a:pt x="1026" y="452"/>
                  </a:lnTo>
                  <a:lnTo>
                    <a:pt x="1025" y="453"/>
                  </a:lnTo>
                  <a:lnTo>
                    <a:pt x="1023" y="453"/>
                  </a:lnTo>
                  <a:lnTo>
                    <a:pt x="1023" y="455"/>
                  </a:lnTo>
                  <a:lnTo>
                    <a:pt x="1022" y="455"/>
                  </a:lnTo>
                  <a:lnTo>
                    <a:pt x="1022" y="456"/>
                  </a:lnTo>
                  <a:lnTo>
                    <a:pt x="1021" y="456"/>
                  </a:lnTo>
                  <a:lnTo>
                    <a:pt x="1019" y="457"/>
                  </a:lnTo>
                  <a:lnTo>
                    <a:pt x="1018" y="457"/>
                  </a:lnTo>
                  <a:lnTo>
                    <a:pt x="1018" y="459"/>
                  </a:lnTo>
                  <a:lnTo>
                    <a:pt x="1017" y="459"/>
                  </a:lnTo>
                  <a:lnTo>
                    <a:pt x="1017" y="460"/>
                  </a:lnTo>
                  <a:lnTo>
                    <a:pt x="1017" y="461"/>
                  </a:lnTo>
                  <a:lnTo>
                    <a:pt x="1017" y="463"/>
                  </a:lnTo>
                  <a:lnTo>
                    <a:pt x="1017" y="464"/>
                  </a:lnTo>
                  <a:lnTo>
                    <a:pt x="1017" y="465"/>
                  </a:lnTo>
                  <a:lnTo>
                    <a:pt x="1018" y="465"/>
                  </a:lnTo>
                  <a:lnTo>
                    <a:pt x="1019" y="467"/>
                  </a:lnTo>
                  <a:lnTo>
                    <a:pt x="1021" y="467"/>
                  </a:lnTo>
                  <a:lnTo>
                    <a:pt x="1021" y="468"/>
                  </a:lnTo>
                  <a:lnTo>
                    <a:pt x="1022" y="468"/>
                  </a:lnTo>
                  <a:lnTo>
                    <a:pt x="1023" y="468"/>
                  </a:lnTo>
                  <a:lnTo>
                    <a:pt x="1025" y="468"/>
                  </a:lnTo>
                  <a:lnTo>
                    <a:pt x="1026" y="469"/>
                  </a:lnTo>
                  <a:lnTo>
                    <a:pt x="1027" y="469"/>
                  </a:lnTo>
                  <a:lnTo>
                    <a:pt x="1027" y="471"/>
                  </a:lnTo>
                  <a:lnTo>
                    <a:pt x="1029" y="471"/>
                  </a:lnTo>
                  <a:lnTo>
                    <a:pt x="1029" y="472"/>
                  </a:lnTo>
                  <a:lnTo>
                    <a:pt x="1030" y="472"/>
                  </a:lnTo>
                  <a:lnTo>
                    <a:pt x="1030" y="474"/>
                  </a:lnTo>
                  <a:lnTo>
                    <a:pt x="1031" y="475"/>
                  </a:lnTo>
                  <a:lnTo>
                    <a:pt x="1033" y="475"/>
                  </a:lnTo>
                  <a:lnTo>
                    <a:pt x="1034" y="478"/>
                  </a:lnTo>
                  <a:lnTo>
                    <a:pt x="1034" y="479"/>
                  </a:lnTo>
                  <a:lnTo>
                    <a:pt x="1035" y="479"/>
                  </a:lnTo>
                  <a:lnTo>
                    <a:pt x="1035" y="480"/>
                  </a:lnTo>
                  <a:lnTo>
                    <a:pt x="1035" y="482"/>
                  </a:lnTo>
                  <a:lnTo>
                    <a:pt x="1037" y="484"/>
                  </a:lnTo>
                  <a:lnTo>
                    <a:pt x="1039" y="486"/>
                  </a:lnTo>
                  <a:lnTo>
                    <a:pt x="1041" y="487"/>
                  </a:lnTo>
                  <a:lnTo>
                    <a:pt x="1048" y="491"/>
                  </a:lnTo>
                  <a:lnTo>
                    <a:pt x="1050" y="492"/>
                  </a:lnTo>
                  <a:lnTo>
                    <a:pt x="1053" y="495"/>
                  </a:lnTo>
                  <a:lnTo>
                    <a:pt x="1054" y="496"/>
                  </a:lnTo>
                  <a:lnTo>
                    <a:pt x="1054" y="498"/>
                  </a:lnTo>
                  <a:lnTo>
                    <a:pt x="1056" y="499"/>
                  </a:lnTo>
                  <a:lnTo>
                    <a:pt x="1057" y="501"/>
                  </a:lnTo>
                  <a:lnTo>
                    <a:pt x="1060" y="507"/>
                  </a:lnTo>
                  <a:lnTo>
                    <a:pt x="1061" y="510"/>
                  </a:lnTo>
                  <a:lnTo>
                    <a:pt x="1061" y="511"/>
                  </a:lnTo>
                  <a:lnTo>
                    <a:pt x="1061" y="513"/>
                  </a:lnTo>
                  <a:lnTo>
                    <a:pt x="1062" y="513"/>
                  </a:lnTo>
                  <a:lnTo>
                    <a:pt x="1062" y="514"/>
                  </a:lnTo>
                  <a:lnTo>
                    <a:pt x="1062" y="515"/>
                  </a:lnTo>
                  <a:lnTo>
                    <a:pt x="1065" y="519"/>
                  </a:lnTo>
                  <a:lnTo>
                    <a:pt x="1065" y="521"/>
                  </a:lnTo>
                  <a:lnTo>
                    <a:pt x="1065" y="522"/>
                  </a:lnTo>
                  <a:lnTo>
                    <a:pt x="1065" y="523"/>
                  </a:lnTo>
                  <a:lnTo>
                    <a:pt x="1065" y="525"/>
                  </a:lnTo>
                  <a:lnTo>
                    <a:pt x="1065" y="527"/>
                  </a:lnTo>
                  <a:lnTo>
                    <a:pt x="1065" y="529"/>
                  </a:lnTo>
                  <a:lnTo>
                    <a:pt x="1065" y="530"/>
                  </a:lnTo>
                  <a:lnTo>
                    <a:pt x="1065" y="532"/>
                  </a:lnTo>
                  <a:lnTo>
                    <a:pt x="1065" y="533"/>
                  </a:lnTo>
                  <a:lnTo>
                    <a:pt x="1065" y="534"/>
                  </a:lnTo>
                  <a:lnTo>
                    <a:pt x="1064" y="534"/>
                  </a:lnTo>
                  <a:lnTo>
                    <a:pt x="1064" y="536"/>
                  </a:lnTo>
                  <a:lnTo>
                    <a:pt x="1064" y="537"/>
                  </a:lnTo>
                  <a:lnTo>
                    <a:pt x="1064" y="538"/>
                  </a:lnTo>
                  <a:lnTo>
                    <a:pt x="1064" y="540"/>
                  </a:lnTo>
                  <a:lnTo>
                    <a:pt x="1064" y="541"/>
                  </a:lnTo>
                  <a:lnTo>
                    <a:pt x="1062" y="541"/>
                  </a:lnTo>
                  <a:lnTo>
                    <a:pt x="1062" y="542"/>
                  </a:lnTo>
                  <a:lnTo>
                    <a:pt x="1064" y="542"/>
                  </a:lnTo>
                  <a:lnTo>
                    <a:pt x="1064" y="544"/>
                  </a:lnTo>
                  <a:lnTo>
                    <a:pt x="1062" y="544"/>
                  </a:lnTo>
                  <a:lnTo>
                    <a:pt x="1062" y="545"/>
                  </a:lnTo>
                  <a:lnTo>
                    <a:pt x="1062" y="546"/>
                  </a:lnTo>
                  <a:lnTo>
                    <a:pt x="1062" y="548"/>
                  </a:lnTo>
                  <a:lnTo>
                    <a:pt x="1062" y="549"/>
                  </a:lnTo>
                  <a:lnTo>
                    <a:pt x="1062" y="550"/>
                  </a:lnTo>
                  <a:lnTo>
                    <a:pt x="1062" y="552"/>
                  </a:lnTo>
                  <a:lnTo>
                    <a:pt x="1061" y="553"/>
                  </a:lnTo>
                  <a:lnTo>
                    <a:pt x="1061" y="554"/>
                  </a:lnTo>
                  <a:lnTo>
                    <a:pt x="1061" y="556"/>
                  </a:lnTo>
                  <a:lnTo>
                    <a:pt x="1061" y="557"/>
                  </a:lnTo>
                  <a:lnTo>
                    <a:pt x="1061" y="559"/>
                  </a:lnTo>
                  <a:lnTo>
                    <a:pt x="1060" y="559"/>
                  </a:lnTo>
                  <a:lnTo>
                    <a:pt x="1060" y="560"/>
                  </a:lnTo>
                  <a:lnTo>
                    <a:pt x="1060" y="561"/>
                  </a:lnTo>
                  <a:lnTo>
                    <a:pt x="1060" y="563"/>
                  </a:lnTo>
                  <a:lnTo>
                    <a:pt x="1060" y="564"/>
                  </a:lnTo>
                  <a:lnTo>
                    <a:pt x="1060" y="565"/>
                  </a:lnTo>
                  <a:lnTo>
                    <a:pt x="1060" y="567"/>
                  </a:lnTo>
                  <a:lnTo>
                    <a:pt x="1061" y="567"/>
                  </a:lnTo>
                  <a:lnTo>
                    <a:pt x="1061" y="568"/>
                  </a:lnTo>
                  <a:lnTo>
                    <a:pt x="1061" y="569"/>
                  </a:lnTo>
                  <a:lnTo>
                    <a:pt x="1061" y="571"/>
                  </a:lnTo>
                  <a:lnTo>
                    <a:pt x="1061" y="572"/>
                  </a:lnTo>
                  <a:lnTo>
                    <a:pt x="1061" y="573"/>
                  </a:lnTo>
                  <a:lnTo>
                    <a:pt x="1061" y="575"/>
                  </a:lnTo>
                  <a:lnTo>
                    <a:pt x="1061" y="576"/>
                  </a:lnTo>
                  <a:lnTo>
                    <a:pt x="1061" y="577"/>
                  </a:lnTo>
                  <a:lnTo>
                    <a:pt x="1061" y="579"/>
                  </a:lnTo>
                  <a:lnTo>
                    <a:pt x="1061" y="580"/>
                  </a:lnTo>
                  <a:lnTo>
                    <a:pt x="1061" y="581"/>
                  </a:lnTo>
                  <a:lnTo>
                    <a:pt x="1062" y="583"/>
                  </a:lnTo>
                  <a:lnTo>
                    <a:pt x="1062" y="584"/>
                  </a:lnTo>
                  <a:lnTo>
                    <a:pt x="1062" y="585"/>
                  </a:lnTo>
                  <a:lnTo>
                    <a:pt x="1062" y="587"/>
                  </a:lnTo>
                  <a:lnTo>
                    <a:pt x="1062" y="588"/>
                  </a:lnTo>
                  <a:lnTo>
                    <a:pt x="1062" y="590"/>
                  </a:lnTo>
                  <a:lnTo>
                    <a:pt x="1062" y="591"/>
                  </a:lnTo>
                  <a:lnTo>
                    <a:pt x="1062" y="592"/>
                  </a:lnTo>
                  <a:lnTo>
                    <a:pt x="1064" y="594"/>
                  </a:lnTo>
                  <a:lnTo>
                    <a:pt x="1064" y="595"/>
                  </a:lnTo>
                  <a:lnTo>
                    <a:pt x="1064" y="596"/>
                  </a:lnTo>
                  <a:lnTo>
                    <a:pt x="1064" y="598"/>
                  </a:lnTo>
                  <a:lnTo>
                    <a:pt x="1064" y="599"/>
                  </a:lnTo>
                  <a:lnTo>
                    <a:pt x="1064" y="600"/>
                  </a:lnTo>
                  <a:lnTo>
                    <a:pt x="1064" y="602"/>
                  </a:lnTo>
                  <a:lnTo>
                    <a:pt x="1064" y="603"/>
                  </a:lnTo>
                  <a:lnTo>
                    <a:pt x="1064" y="604"/>
                  </a:lnTo>
                  <a:lnTo>
                    <a:pt x="1064" y="606"/>
                  </a:lnTo>
                  <a:lnTo>
                    <a:pt x="1065" y="607"/>
                  </a:lnTo>
                  <a:lnTo>
                    <a:pt x="1064" y="607"/>
                  </a:lnTo>
                  <a:lnTo>
                    <a:pt x="1064" y="608"/>
                  </a:lnTo>
                  <a:lnTo>
                    <a:pt x="1064" y="610"/>
                  </a:lnTo>
                  <a:lnTo>
                    <a:pt x="1064" y="611"/>
                  </a:lnTo>
                  <a:lnTo>
                    <a:pt x="1062" y="611"/>
                  </a:lnTo>
                  <a:lnTo>
                    <a:pt x="1064" y="612"/>
                  </a:lnTo>
                  <a:lnTo>
                    <a:pt x="1062" y="612"/>
                  </a:lnTo>
                  <a:lnTo>
                    <a:pt x="1062" y="614"/>
                  </a:lnTo>
                  <a:lnTo>
                    <a:pt x="1061" y="614"/>
                  </a:lnTo>
                  <a:lnTo>
                    <a:pt x="1061" y="615"/>
                  </a:lnTo>
                  <a:lnTo>
                    <a:pt x="1061" y="617"/>
                  </a:lnTo>
                  <a:lnTo>
                    <a:pt x="1061" y="618"/>
                  </a:lnTo>
                  <a:lnTo>
                    <a:pt x="1061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61" y="622"/>
                  </a:lnTo>
                  <a:lnTo>
                    <a:pt x="1061" y="623"/>
                  </a:lnTo>
                  <a:lnTo>
                    <a:pt x="1061" y="625"/>
                  </a:lnTo>
                  <a:lnTo>
                    <a:pt x="1062" y="625"/>
                  </a:lnTo>
                  <a:lnTo>
                    <a:pt x="1062" y="626"/>
                  </a:lnTo>
                  <a:lnTo>
                    <a:pt x="1064" y="626"/>
                  </a:lnTo>
                  <a:lnTo>
                    <a:pt x="1064" y="627"/>
                  </a:lnTo>
                  <a:lnTo>
                    <a:pt x="1065" y="627"/>
                  </a:lnTo>
                  <a:lnTo>
                    <a:pt x="1066" y="627"/>
                  </a:lnTo>
                  <a:lnTo>
                    <a:pt x="1066" y="629"/>
                  </a:lnTo>
                  <a:lnTo>
                    <a:pt x="1068" y="629"/>
                  </a:lnTo>
                  <a:lnTo>
                    <a:pt x="1068" y="630"/>
                  </a:lnTo>
                  <a:lnTo>
                    <a:pt x="1069" y="630"/>
                  </a:lnTo>
                  <a:lnTo>
                    <a:pt x="1069" y="631"/>
                  </a:lnTo>
                  <a:lnTo>
                    <a:pt x="1070" y="631"/>
                  </a:lnTo>
                  <a:lnTo>
                    <a:pt x="1070" y="633"/>
                  </a:lnTo>
                  <a:lnTo>
                    <a:pt x="1070" y="634"/>
                  </a:lnTo>
                  <a:lnTo>
                    <a:pt x="1072" y="634"/>
                  </a:lnTo>
                  <a:lnTo>
                    <a:pt x="1072" y="635"/>
                  </a:lnTo>
                  <a:lnTo>
                    <a:pt x="1073" y="637"/>
                  </a:lnTo>
                  <a:lnTo>
                    <a:pt x="1073" y="638"/>
                  </a:lnTo>
                  <a:lnTo>
                    <a:pt x="1074" y="638"/>
                  </a:lnTo>
                  <a:lnTo>
                    <a:pt x="1074" y="639"/>
                  </a:lnTo>
                  <a:lnTo>
                    <a:pt x="1076" y="639"/>
                  </a:lnTo>
                  <a:lnTo>
                    <a:pt x="1076" y="641"/>
                  </a:lnTo>
                  <a:lnTo>
                    <a:pt x="1077" y="641"/>
                  </a:lnTo>
                  <a:lnTo>
                    <a:pt x="1077" y="642"/>
                  </a:lnTo>
                  <a:lnTo>
                    <a:pt x="1078" y="642"/>
                  </a:lnTo>
                  <a:lnTo>
                    <a:pt x="1078" y="644"/>
                  </a:lnTo>
                  <a:lnTo>
                    <a:pt x="1080" y="644"/>
                  </a:lnTo>
                  <a:lnTo>
                    <a:pt x="1080" y="645"/>
                  </a:lnTo>
                  <a:lnTo>
                    <a:pt x="1081" y="645"/>
                  </a:lnTo>
                  <a:lnTo>
                    <a:pt x="1081" y="646"/>
                  </a:lnTo>
                  <a:lnTo>
                    <a:pt x="1083" y="646"/>
                  </a:lnTo>
                  <a:lnTo>
                    <a:pt x="1083" y="648"/>
                  </a:lnTo>
                  <a:lnTo>
                    <a:pt x="1083" y="649"/>
                  </a:lnTo>
                  <a:lnTo>
                    <a:pt x="1083" y="650"/>
                  </a:lnTo>
                  <a:lnTo>
                    <a:pt x="1083" y="652"/>
                  </a:lnTo>
                  <a:lnTo>
                    <a:pt x="1083" y="653"/>
                  </a:lnTo>
                  <a:lnTo>
                    <a:pt x="1084" y="653"/>
                  </a:lnTo>
                  <a:lnTo>
                    <a:pt x="1084" y="654"/>
                  </a:lnTo>
                  <a:lnTo>
                    <a:pt x="1084" y="656"/>
                  </a:lnTo>
                  <a:lnTo>
                    <a:pt x="1084" y="657"/>
                  </a:lnTo>
                  <a:lnTo>
                    <a:pt x="1084" y="658"/>
                  </a:lnTo>
                  <a:lnTo>
                    <a:pt x="1084" y="660"/>
                  </a:lnTo>
                  <a:lnTo>
                    <a:pt x="1084" y="661"/>
                  </a:lnTo>
                  <a:lnTo>
                    <a:pt x="1084" y="662"/>
                  </a:lnTo>
                  <a:lnTo>
                    <a:pt x="1083" y="664"/>
                  </a:lnTo>
                  <a:lnTo>
                    <a:pt x="1083" y="665"/>
                  </a:lnTo>
                  <a:lnTo>
                    <a:pt x="1083" y="666"/>
                  </a:lnTo>
                  <a:lnTo>
                    <a:pt x="1081" y="668"/>
                  </a:lnTo>
                  <a:lnTo>
                    <a:pt x="1081" y="669"/>
                  </a:lnTo>
                  <a:lnTo>
                    <a:pt x="1080" y="669"/>
                  </a:lnTo>
                  <a:lnTo>
                    <a:pt x="1080" y="670"/>
                  </a:lnTo>
                  <a:lnTo>
                    <a:pt x="1080" y="672"/>
                  </a:lnTo>
                  <a:lnTo>
                    <a:pt x="1080" y="673"/>
                  </a:lnTo>
                  <a:lnTo>
                    <a:pt x="1080" y="675"/>
                  </a:lnTo>
                  <a:lnTo>
                    <a:pt x="1080" y="676"/>
                  </a:lnTo>
                  <a:lnTo>
                    <a:pt x="1078" y="676"/>
                  </a:lnTo>
                  <a:lnTo>
                    <a:pt x="1078" y="677"/>
                  </a:lnTo>
                  <a:lnTo>
                    <a:pt x="1077" y="677"/>
                  </a:lnTo>
                  <a:lnTo>
                    <a:pt x="1077" y="679"/>
                  </a:lnTo>
                  <a:lnTo>
                    <a:pt x="1076" y="679"/>
                  </a:lnTo>
                  <a:lnTo>
                    <a:pt x="1076" y="680"/>
                  </a:lnTo>
                  <a:lnTo>
                    <a:pt x="1074" y="680"/>
                  </a:lnTo>
                  <a:lnTo>
                    <a:pt x="1073" y="681"/>
                  </a:lnTo>
                  <a:lnTo>
                    <a:pt x="1072" y="683"/>
                  </a:lnTo>
                  <a:lnTo>
                    <a:pt x="1070" y="683"/>
                  </a:lnTo>
                  <a:lnTo>
                    <a:pt x="1070" y="684"/>
                  </a:lnTo>
                  <a:lnTo>
                    <a:pt x="1069" y="684"/>
                  </a:lnTo>
                  <a:lnTo>
                    <a:pt x="1068" y="685"/>
                  </a:lnTo>
                  <a:lnTo>
                    <a:pt x="1068" y="687"/>
                  </a:lnTo>
                  <a:lnTo>
                    <a:pt x="1066" y="687"/>
                  </a:lnTo>
                  <a:lnTo>
                    <a:pt x="1066" y="688"/>
                  </a:lnTo>
                  <a:lnTo>
                    <a:pt x="1065" y="688"/>
                  </a:lnTo>
                  <a:lnTo>
                    <a:pt x="1065" y="689"/>
                  </a:lnTo>
                  <a:lnTo>
                    <a:pt x="1066" y="689"/>
                  </a:lnTo>
                  <a:lnTo>
                    <a:pt x="1066" y="691"/>
                  </a:lnTo>
                  <a:lnTo>
                    <a:pt x="1066" y="692"/>
                  </a:lnTo>
                  <a:lnTo>
                    <a:pt x="1068" y="692"/>
                  </a:lnTo>
                  <a:lnTo>
                    <a:pt x="1069" y="692"/>
                  </a:lnTo>
                  <a:lnTo>
                    <a:pt x="1068" y="695"/>
                  </a:lnTo>
                  <a:lnTo>
                    <a:pt x="1065" y="699"/>
                  </a:lnTo>
                  <a:lnTo>
                    <a:pt x="1065" y="702"/>
                  </a:lnTo>
                  <a:lnTo>
                    <a:pt x="1064" y="702"/>
                  </a:lnTo>
                  <a:lnTo>
                    <a:pt x="1064" y="703"/>
                  </a:lnTo>
                  <a:lnTo>
                    <a:pt x="1062" y="706"/>
                  </a:lnTo>
                  <a:lnTo>
                    <a:pt x="1062" y="707"/>
                  </a:lnTo>
                  <a:lnTo>
                    <a:pt x="1060" y="711"/>
                  </a:lnTo>
                  <a:lnTo>
                    <a:pt x="1060" y="712"/>
                  </a:lnTo>
                  <a:lnTo>
                    <a:pt x="1058" y="712"/>
                  </a:lnTo>
                  <a:lnTo>
                    <a:pt x="1058" y="714"/>
                  </a:lnTo>
                  <a:lnTo>
                    <a:pt x="1056" y="718"/>
                  </a:lnTo>
                  <a:lnTo>
                    <a:pt x="1056" y="719"/>
                  </a:lnTo>
                  <a:lnTo>
                    <a:pt x="1056" y="720"/>
                  </a:lnTo>
                  <a:lnTo>
                    <a:pt x="1054" y="720"/>
                  </a:lnTo>
                  <a:lnTo>
                    <a:pt x="1053" y="720"/>
                  </a:lnTo>
                  <a:lnTo>
                    <a:pt x="1052" y="720"/>
                  </a:lnTo>
                  <a:lnTo>
                    <a:pt x="1048" y="719"/>
                  </a:lnTo>
                  <a:lnTo>
                    <a:pt x="1041" y="720"/>
                  </a:lnTo>
                  <a:lnTo>
                    <a:pt x="1039" y="720"/>
                  </a:lnTo>
                  <a:lnTo>
                    <a:pt x="1038" y="720"/>
                  </a:lnTo>
                  <a:lnTo>
                    <a:pt x="1033" y="723"/>
                  </a:lnTo>
                  <a:lnTo>
                    <a:pt x="1019" y="724"/>
                  </a:lnTo>
                  <a:lnTo>
                    <a:pt x="1013" y="727"/>
                  </a:lnTo>
                  <a:lnTo>
                    <a:pt x="1009" y="729"/>
                  </a:lnTo>
                  <a:lnTo>
                    <a:pt x="1003" y="730"/>
                  </a:lnTo>
                  <a:lnTo>
                    <a:pt x="1001" y="731"/>
                  </a:lnTo>
                  <a:lnTo>
                    <a:pt x="999" y="737"/>
                  </a:lnTo>
                  <a:lnTo>
                    <a:pt x="998" y="737"/>
                  </a:lnTo>
                  <a:lnTo>
                    <a:pt x="992" y="741"/>
                  </a:lnTo>
                  <a:lnTo>
                    <a:pt x="991" y="742"/>
                  </a:lnTo>
                  <a:lnTo>
                    <a:pt x="990" y="742"/>
                  </a:lnTo>
                  <a:lnTo>
                    <a:pt x="988" y="742"/>
                  </a:lnTo>
                  <a:lnTo>
                    <a:pt x="987" y="743"/>
                  </a:lnTo>
                  <a:lnTo>
                    <a:pt x="986" y="743"/>
                  </a:lnTo>
                  <a:lnTo>
                    <a:pt x="984" y="743"/>
                  </a:lnTo>
                  <a:lnTo>
                    <a:pt x="984" y="745"/>
                  </a:lnTo>
                  <a:lnTo>
                    <a:pt x="983" y="745"/>
                  </a:lnTo>
                  <a:lnTo>
                    <a:pt x="983" y="746"/>
                  </a:lnTo>
                  <a:lnTo>
                    <a:pt x="982" y="746"/>
                  </a:lnTo>
                  <a:lnTo>
                    <a:pt x="980" y="746"/>
                  </a:lnTo>
                  <a:lnTo>
                    <a:pt x="979" y="745"/>
                  </a:lnTo>
                  <a:lnTo>
                    <a:pt x="978" y="745"/>
                  </a:lnTo>
                  <a:lnTo>
                    <a:pt x="976" y="745"/>
                  </a:lnTo>
                  <a:lnTo>
                    <a:pt x="974" y="745"/>
                  </a:lnTo>
                  <a:lnTo>
                    <a:pt x="967" y="745"/>
                  </a:lnTo>
                  <a:lnTo>
                    <a:pt x="963" y="745"/>
                  </a:lnTo>
                  <a:lnTo>
                    <a:pt x="960" y="745"/>
                  </a:lnTo>
                  <a:lnTo>
                    <a:pt x="955" y="745"/>
                  </a:lnTo>
                  <a:lnTo>
                    <a:pt x="953" y="745"/>
                  </a:lnTo>
                  <a:lnTo>
                    <a:pt x="948" y="745"/>
                  </a:lnTo>
                  <a:lnTo>
                    <a:pt x="947" y="745"/>
                  </a:lnTo>
                  <a:lnTo>
                    <a:pt x="947" y="743"/>
                  </a:lnTo>
                  <a:lnTo>
                    <a:pt x="945" y="745"/>
                  </a:lnTo>
                  <a:lnTo>
                    <a:pt x="945" y="746"/>
                  </a:lnTo>
                  <a:lnTo>
                    <a:pt x="944" y="746"/>
                  </a:lnTo>
                  <a:lnTo>
                    <a:pt x="944" y="747"/>
                  </a:lnTo>
                  <a:lnTo>
                    <a:pt x="943" y="749"/>
                  </a:lnTo>
                  <a:lnTo>
                    <a:pt x="943" y="750"/>
                  </a:lnTo>
                  <a:lnTo>
                    <a:pt x="941" y="751"/>
                  </a:lnTo>
                  <a:lnTo>
                    <a:pt x="940" y="753"/>
                  </a:lnTo>
                  <a:lnTo>
                    <a:pt x="939" y="754"/>
                  </a:lnTo>
                  <a:lnTo>
                    <a:pt x="939" y="755"/>
                  </a:lnTo>
                  <a:lnTo>
                    <a:pt x="937" y="757"/>
                  </a:lnTo>
                  <a:lnTo>
                    <a:pt x="937" y="758"/>
                  </a:lnTo>
                  <a:lnTo>
                    <a:pt x="936" y="760"/>
                  </a:lnTo>
                  <a:lnTo>
                    <a:pt x="935" y="761"/>
                  </a:lnTo>
                  <a:lnTo>
                    <a:pt x="933" y="762"/>
                  </a:lnTo>
                  <a:lnTo>
                    <a:pt x="933" y="764"/>
                  </a:lnTo>
                  <a:lnTo>
                    <a:pt x="932" y="764"/>
                  </a:lnTo>
                  <a:lnTo>
                    <a:pt x="932" y="765"/>
                  </a:lnTo>
                  <a:lnTo>
                    <a:pt x="931" y="766"/>
                  </a:lnTo>
                  <a:lnTo>
                    <a:pt x="931" y="768"/>
                  </a:lnTo>
                  <a:lnTo>
                    <a:pt x="929" y="768"/>
                  </a:lnTo>
                  <a:lnTo>
                    <a:pt x="929" y="769"/>
                  </a:lnTo>
                  <a:lnTo>
                    <a:pt x="931" y="769"/>
                  </a:lnTo>
                  <a:lnTo>
                    <a:pt x="932" y="769"/>
                  </a:lnTo>
                  <a:lnTo>
                    <a:pt x="932" y="770"/>
                  </a:lnTo>
                  <a:lnTo>
                    <a:pt x="933" y="770"/>
                  </a:lnTo>
                  <a:lnTo>
                    <a:pt x="935" y="770"/>
                  </a:lnTo>
                  <a:lnTo>
                    <a:pt x="936" y="770"/>
                  </a:lnTo>
                  <a:lnTo>
                    <a:pt x="937" y="770"/>
                  </a:lnTo>
                  <a:lnTo>
                    <a:pt x="937" y="772"/>
                  </a:lnTo>
                  <a:lnTo>
                    <a:pt x="940" y="772"/>
                  </a:lnTo>
                  <a:lnTo>
                    <a:pt x="941" y="772"/>
                  </a:lnTo>
                  <a:lnTo>
                    <a:pt x="944" y="772"/>
                  </a:lnTo>
                  <a:lnTo>
                    <a:pt x="944" y="773"/>
                  </a:lnTo>
                  <a:lnTo>
                    <a:pt x="943" y="774"/>
                  </a:lnTo>
                  <a:lnTo>
                    <a:pt x="941" y="774"/>
                  </a:lnTo>
                  <a:lnTo>
                    <a:pt x="941" y="776"/>
                  </a:lnTo>
                  <a:lnTo>
                    <a:pt x="936" y="781"/>
                  </a:lnTo>
                  <a:lnTo>
                    <a:pt x="935" y="782"/>
                  </a:lnTo>
                  <a:lnTo>
                    <a:pt x="933" y="782"/>
                  </a:lnTo>
                  <a:lnTo>
                    <a:pt x="931" y="782"/>
                  </a:lnTo>
                  <a:lnTo>
                    <a:pt x="929" y="782"/>
                  </a:lnTo>
                  <a:lnTo>
                    <a:pt x="928" y="784"/>
                  </a:lnTo>
                  <a:lnTo>
                    <a:pt x="929" y="784"/>
                  </a:lnTo>
                  <a:lnTo>
                    <a:pt x="932" y="785"/>
                  </a:lnTo>
                  <a:lnTo>
                    <a:pt x="933" y="785"/>
                  </a:lnTo>
                  <a:lnTo>
                    <a:pt x="935" y="785"/>
                  </a:lnTo>
                  <a:lnTo>
                    <a:pt x="936" y="785"/>
                  </a:lnTo>
                  <a:lnTo>
                    <a:pt x="936" y="787"/>
                  </a:lnTo>
                  <a:lnTo>
                    <a:pt x="936" y="788"/>
                  </a:lnTo>
                  <a:lnTo>
                    <a:pt x="937" y="788"/>
                  </a:lnTo>
                  <a:lnTo>
                    <a:pt x="937" y="789"/>
                  </a:lnTo>
                  <a:lnTo>
                    <a:pt x="939" y="789"/>
                  </a:lnTo>
                  <a:lnTo>
                    <a:pt x="939" y="791"/>
                  </a:lnTo>
                  <a:lnTo>
                    <a:pt x="940" y="791"/>
                  </a:lnTo>
                  <a:lnTo>
                    <a:pt x="940" y="792"/>
                  </a:lnTo>
                  <a:lnTo>
                    <a:pt x="941" y="792"/>
                  </a:lnTo>
                  <a:lnTo>
                    <a:pt x="941" y="793"/>
                  </a:lnTo>
                  <a:lnTo>
                    <a:pt x="943" y="795"/>
                  </a:lnTo>
                  <a:lnTo>
                    <a:pt x="943" y="796"/>
                  </a:lnTo>
                  <a:lnTo>
                    <a:pt x="944" y="797"/>
                  </a:lnTo>
                  <a:lnTo>
                    <a:pt x="944" y="799"/>
                  </a:lnTo>
                  <a:lnTo>
                    <a:pt x="945" y="799"/>
                  </a:lnTo>
                  <a:lnTo>
                    <a:pt x="945" y="800"/>
                  </a:lnTo>
                  <a:lnTo>
                    <a:pt x="947" y="800"/>
                  </a:lnTo>
                  <a:lnTo>
                    <a:pt x="947" y="801"/>
                  </a:lnTo>
                  <a:lnTo>
                    <a:pt x="948" y="801"/>
                  </a:lnTo>
                  <a:lnTo>
                    <a:pt x="948" y="803"/>
                  </a:lnTo>
                  <a:lnTo>
                    <a:pt x="949" y="803"/>
                  </a:lnTo>
                  <a:lnTo>
                    <a:pt x="949" y="804"/>
                  </a:lnTo>
                  <a:lnTo>
                    <a:pt x="952" y="807"/>
                  </a:lnTo>
                  <a:lnTo>
                    <a:pt x="952" y="808"/>
                  </a:lnTo>
                  <a:lnTo>
                    <a:pt x="953" y="808"/>
                  </a:lnTo>
                  <a:lnTo>
                    <a:pt x="955" y="809"/>
                  </a:lnTo>
                  <a:lnTo>
                    <a:pt x="955" y="811"/>
                  </a:lnTo>
                  <a:lnTo>
                    <a:pt x="956" y="812"/>
                  </a:lnTo>
                  <a:lnTo>
                    <a:pt x="957" y="813"/>
                  </a:lnTo>
                  <a:lnTo>
                    <a:pt x="957" y="815"/>
                  </a:lnTo>
                  <a:lnTo>
                    <a:pt x="959" y="815"/>
                  </a:lnTo>
                  <a:lnTo>
                    <a:pt x="959" y="816"/>
                  </a:lnTo>
                  <a:lnTo>
                    <a:pt x="960" y="816"/>
                  </a:lnTo>
                  <a:lnTo>
                    <a:pt x="960" y="818"/>
                  </a:lnTo>
                  <a:lnTo>
                    <a:pt x="962" y="818"/>
                  </a:lnTo>
                  <a:lnTo>
                    <a:pt x="962" y="819"/>
                  </a:lnTo>
                  <a:lnTo>
                    <a:pt x="963" y="820"/>
                  </a:lnTo>
                  <a:lnTo>
                    <a:pt x="963" y="822"/>
                  </a:lnTo>
                  <a:lnTo>
                    <a:pt x="964" y="822"/>
                  </a:lnTo>
                  <a:lnTo>
                    <a:pt x="964" y="823"/>
                  </a:lnTo>
                  <a:lnTo>
                    <a:pt x="966" y="824"/>
                  </a:lnTo>
                  <a:lnTo>
                    <a:pt x="966" y="826"/>
                  </a:lnTo>
                  <a:lnTo>
                    <a:pt x="967" y="827"/>
                  </a:lnTo>
                  <a:lnTo>
                    <a:pt x="967" y="828"/>
                  </a:lnTo>
                  <a:lnTo>
                    <a:pt x="967" y="830"/>
                  </a:lnTo>
                  <a:lnTo>
                    <a:pt x="967" y="831"/>
                  </a:lnTo>
                  <a:lnTo>
                    <a:pt x="967" y="832"/>
                  </a:lnTo>
                  <a:lnTo>
                    <a:pt x="967" y="834"/>
                  </a:lnTo>
                  <a:lnTo>
                    <a:pt x="967" y="835"/>
                  </a:lnTo>
                  <a:lnTo>
                    <a:pt x="967" y="836"/>
                  </a:lnTo>
                  <a:lnTo>
                    <a:pt x="968" y="836"/>
                  </a:lnTo>
                  <a:lnTo>
                    <a:pt x="968" y="838"/>
                  </a:lnTo>
                  <a:lnTo>
                    <a:pt x="968" y="839"/>
                  </a:lnTo>
                  <a:lnTo>
                    <a:pt x="970" y="840"/>
                  </a:lnTo>
                  <a:lnTo>
                    <a:pt x="970" y="843"/>
                  </a:lnTo>
                  <a:lnTo>
                    <a:pt x="970" y="845"/>
                  </a:lnTo>
                  <a:lnTo>
                    <a:pt x="971" y="846"/>
                  </a:lnTo>
                  <a:lnTo>
                    <a:pt x="971" y="849"/>
                  </a:lnTo>
                  <a:lnTo>
                    <a:pt x="971" y="850"/>
                  </a:lnTo>
                  <a:lnTo>
                    <a:pt x="972" y="851"/>
                  </a:lnTo>
                  <a:lnTo>
                    <a:pt x="972" y="853"/>
                  </a:lnTo>
                  <a:lnTo>
                    <a:pt x="972" y="854"/>
                  </a:lnTo>
                  <a:lnTo>
                    <a:pt x="972" y="855"/>
                  </a:lnTo>
                  <a:lnTo>
                    <a:pt x="972" y="857"/>
                  </a:lnTo>
                  <a:lnTo>
                    <a:pt x="972" y="859"/>
                  </a:lnTo>
                  <a:lnTo>
                    <a:pt x="972" y="861"/>
                  </a:lnTo>
                  <a:lnTo>
                    <a:pt x="972" y="862"/>
                  </a:lnTo>
                  <a:lnTo>
                    <a:pt x="972" y="863"/>
                  </a:lnTo>
                  <a:lnTo>
                    <a:pt x="972" y="865"/>
                  </a:lnTo>
                  <a:lnTo>
                    <a:pt x="972" y="866"/>
                  </a:lnTo>
                  <a:lnTo>
                    <a:pt x="972" y="867"/>
                  </a:lnTo>
                  <a:lnTo>
                    <a:pt x="972" y="869"/>
                  </a:lnTo>
                  <a:lnTo>
                    <a:pt x="972" y="870"/>
                  </a:lnTo>
                  <a:lnTo>
                    <a:pt x="972" y="872"/>
                  </a:lnTo>
                  <a:lnTo>
                    <a:pt x="972" y="873"/>
                  </a:lnTo>
                  <a:lnTo>
                    <a:pt x="972" y="874"/>
                  </a:lnTo>
                  <a:lnTo>
                    <a:pt x="972" y="876"/>
                  </a:lnTo>
                  <a:lnTo>
                    <a:pt x="972" y="877"/>
                  </a:lnTo>
                  <a:lnTo>
                    <a:pt x="972" y="880"/>
                  </a:lnTo>
                  <a:lnTo>
                    <a:pt x="972" y="881"/>
                  </a:lnTo>
                  <a:lnTo>
                    <a:pt x="972" y="882"/>
                  </a:lnTo>
                  <a:lnTo>
                    <a:pt x="974" y="884"/>
                  </a:lnTo>
                  <a:lnTo>
                    <a:pt x="974" y="885"/>
                  </a:lnTo>
                  <a:lnTo>
                    <a:pt x="975" y="886"/>
                  </a:lnTo>
                  <a:lnTo>
                    <a:pt x="975" y="888"/>
                  </a:lnTo>
                  <a:lnTo>
                    <a:pt x="976" y="888"/>
                  </a:lnTo>
                  <a:lnTo>
                    <a:pt x="976" y="889"/>
                  </a:lnTo>
                  <a:lnTo>
                    <a:pt x="978" y="892"/>
                  </a:lnTo>
                  <a:lnTo>
                    <a:pt x="980" y="893"/>
                  </a:lnTo>
                  <a:lnTo>
                    <a:pt x="980" y="894"/>
                  </a:lnTo>
                  <a:lnTo>
                    <a:pt x="982" y="896"/>
                  </a:lnTo>
                  <a:lnTo>
                    <a:pt x="983" y="898"/>
                  </a:lnTo>
                  <a:lnTo>
                    <a:pt x="984" y="900"/>
                  </a:lnTo>
                  <a:lnTo>
                    <a:pt x="986" y="901"/>
                  </a:lnTo>
                  <a:lnTo>
                    <a:pt x="986" y="903"/>
                  </a:lnTo>
                  <a:lnTo>
                    <a:pt x="987" y="903"/>
                  </a:lnTo>
                  <a:lnTo>
                    <a:pt x="987" y="904"/>
                  </a:lnTo>
                  <a:lnTo>
                    <a:pt x="988" y="905"/>
                  </a:lnTo>
                  <a:lnTo>
                    <a:pt x="988" y="907"/>
                  </a:lnTo>
                  <a:lnTo>
                    <a:pt x="990" y="907"/>
                  </a:lnTo>
                  <a:lnTo>
                    <a:pt x="990" y="908"/>
                  </a:lnTo>
                  <a:lnTo>
                    <a:pt x="991" y="909"/>
                  </a:lnTo>
                  <a:lnTo>
                    <a:pt x="992" y="909"/>
                  </a:lnTo>
                  <a:lnTo>
                    <a:pt x="992" y="911"/>
                  </a:lnTo>
                  <a:lnTo>
                    <a:pt x="994" y="911"/>
                  </a:lnTo>
                  <a:lnTo>
                    <a:pt x="995" y="912"/>
                  </a:lnTo>
                  <a:lnTo>
                    <a:pt x="995" y="913"/>
                  </a:lnTo>
                  <a:lnTo>
                    <a:pt x="996" y="913"/>
                  </a:lnTo>
                  <a:lnTo>
                    <a:pt x="996" y="915"/>
                  </a:lnTo>
                  <a:lnTo>
                    <a:pt x="998" y="915"/>
                  </a:lnTo>
                  <a:lnTo>
                    <a:pt x="998" y="916"/>
                  </a:lnTo>
                  <a:lnTo>
                    <a:pt x="999" y="916"/>
                  </a:lnTo>
                  <a:lnTo>
                    <a:pt x="999" y="917"/>
                  </a:lnTo>
                  <a:lnTo>
                    <a:pt x="1001" y="917"/>
                  </a:lnTo>
                  <a:lnTo>
                    <a:pt x="1001" y="919"/>
                  </a:lnTo>
                  <a:lnTo>
                    <a:pt x="1001" y="920"/>
                  </a:lnTo>
                  <a:lnTo>
                    <a:pt x="999" y="920"/>
                  </a:lnTo>
                  <a:lnTo>
                    <a:pt x="999" y="921"/>
                  </a:lnTo>
                  <a:lnTo>
                    <a:pt x="1001" y="921"/>
                  </a:lnTo>
                  <a:lnTo>
                    <a:pt x="1001" y="923"/>
                  </a:lnTo>
                  <a:lnTo>
                    <a:pt x="1001" y="924"/>
                  </a:lnTo>
                  <a:lnTo>
                    <a:pt x="999" y="924"/>
                  </a:lnTo>
                  <a:lnTo>
                    <a:pt x="998" y="924"/>
                  </a:lnTo>
                  <a:lnTo>
                    <a:pt x="996" y="924"/>
                  </a:lnTo>
                  <a:lnTo>
                    <a:pt x="996" y="925"/>
                  </a:lnTo>
                  <a:lnTo>
                    <a:pt x="995" y="925"/>
                  </a:lnTo>
                  <a:lnTo>
                    <a:pt x="995" y="927"/>
                  </a:lnTo>
                  <a:lnTo>
                    <a:pt x="995" y="928"/>
                  </a:lnTo>
                  <a:lnTo>
                    <a:pt x="994" y="928"/>
                  </a:lnTo>
                  <a:lnTo>
                    <a:pt x="994" y="930"/>
                  </a:lnTo>
                  <a:lnTo>
                    <a:pt x="994" y="931"/>
                  </a:lnTo>
                  <a:lnTo>
                    <a:pt x="994" y="932"/>
                  </a:lnTo>
                  <a:lnTo>
                    <a:pt x="994" y="934"/>
                  </a:lnTo>
                  <a:lnTo>
                    <a:pt x="994" y="935"/>
                  </a:lnTo>
                  <a:lnTo>
                    <a:pt x="992" y="935"/>
                  </a:lnTo>
                  <a:lnTo>
                    <a:pt x="994" y="936"/>
                  </a:lnTo>
                  <a:lnTo>
                    <a:pt x="994" y="938"/>
                  </a:lnTo>
                  <a:lnTo>
                    <a:pt x="994" y="940"/>
                  </a:lnTo>
                  <a:lnTo>
                    <a:pt x="994" y="942"/>
                  </a:lnTo>
                  <a:lnTo>
                    <a:pt x="994" y="943"/>
                  </a:lnTo>
                  <a:lnTo>
                    <a:pt x="995" y="944"/>
                  </a:lnTo>
                  <a:lnTo>
                    <a:pt x="995" y="946"/>
                  </a:lnTo>
                  <a:lnTo>
                    <a:pt x="995" y="947"/>
                  </a:lnTo>
                  <a:lnTo>
                    <a:pt x="996" y="947"/>
                  </a:lnTo>
                  <a:lnTo>
                    <a:pt x="996" y="948"/>
                  </a:lnTo>
                  <a:lnTo>
                    <a:pt x="998" y="948"/>
                  </a:lnTo>
                  <a:lnTo>
                    <a:pt x="998" y="950"/>
                  </a:lnTo>
                  <a:lnTo>
                    <a:pt x="999" y="950"/>
                  </a:lnTo>
                  <a:lnTo>
                    <a:pt x="999" y="951"/>
                  </a:lnTo>
                  <a:lnTo>
                    <a:pt x="1001" y="951"/>
                  </a:lnTo>
                  <a:lnTo>
                    <a:pt x="1002" y="952"/>
                  </a:lnTo>
                  <a:lnTo>
                    <a:pt x="1003" y="954"/>
                  </a:lnTo>
                  <a:lnTo>
                    <a:pt x="1006" y="956"/>
                  </a:lnTo>
                  <a:lnTo>
                    <a:pt x="1007" y="956"/>
                  </a:lnTo>
                  <a:lnTo>
                    <a:pt x="1007" y="958"/>
                  </a:lnTo>
                  <a:lnTo>
                    <a:pt x="1009" y="958"/>
                  </a:lnTo>
                  <a:lnTo>
                    <a:pt x="1010" y="958"/>
                  </a:lnTo>
                  <a:lnTo>
                    <a:pt x="1010" y="959"/>
                  </a:lnTo>
                  <a:lnTo>
                    <a:pt x="1011" y="959"/>
                  </a:lnTo>
                  <a:lnTo>
                    <a:pt x="1013" y="961"/>
                  </a:lnTo>
                  <a:lnTo>
                    <a:pt x="1015" y="962"/>
                  </a:lnTo>
                  <a:lnTo>
                    <a:pt x="1018" y="963"/>
                  </a:lnTo>
                  <a:lnTo>
                    <a:pt x="1019" y="963"/>
                  </a:lnTo>
                  <a:lnTo>
                    <a:pt x="1022" y="965"/>
                  </a:lnTo>
                  <a:lnTo>
                    <a:pt x="1023" y="966"/>
                  </a:lnTo>
                  <a:lnTo>
                    <a:pt x="1025" y="966"/>
                  </a:lnTo>
                  <a:lnTo>
                    <a:pt x="1026" y="966"/>
                  </a:lnTo>
                  <a:lnTo>
                    <a:pt x="1026" y="967"/>
                  </a:lnTo>
                  <a:lnTo>
                    <a:pt x="1027" y="967"/>
                  </a:lnTo>
                  <a:lnTo>
                    <a:pt x="1029" y="967"/>
                  </a:lnTo>
                  <a:lnTo>
                    <a:pt x="1030" y="967"/>
                  </a:lnTo>
                  <a:lnTo>
                    <a:pt x="1030" y="969"/>
                  </a:lnTo>
                  <a:lnTo>
                    <a:pt x="1031" y="969"/>
                  </a:lnTo>
                  <a:lnTo>
                    <a:pt x="1033" y="969"/>
                  </a:lnTo>
                  <a:lnTo>
                    <a:pt x="1033" y="970"/>
                  </a:lnTo>
                  <a:lnTo>
                    <a:pt x="1034" y="970"/>
                  </a:lnTo>
                  <a:lnTo>
                    <a:pt x="1035" y="971"/>
                  </a:lnTo>
                  <a:lnTo>
                    <a:pt x="1037" y="971"/>
                  </a:lnTo>
                  <a:lnTo>
                    <a:pt x="1038" y="973"/>
                  </a:lnTo>
                  <a:lnTo>
                    <a:pt x="1039" y="974"/>
                  </a:lnTo>
                  <a:lnTo>
                    <a:pt x="1041" y="975"/>
                  </a:lnTo>
                  <a:lnTo>
                    <a:pt x="1042" y="977"/>
                  </a:lnTo>
                  <a:lnTo>
                    <a:pt x="1044" y="977"/>
                  </a:lnTo>
                  <a:lnTo>
                    <a:pt x="1045" y="978"/>
                  </a:lnTo>
                  <a:lnTo>
                    <a:pt x="1046" y="979"/>
                  </a:lnTo>
                  <a:lnTo>
                    <a:pt x="1045" y="979"/>
                  </a:lnTo>
                  <a:lnTo>
                    <a:pt x="1042" y="981"/>
                  </a:lnTo>
                  <a:lnTo>
                    <a:pt x="1041" y="981"/>
                  </a:lnTo>
                  <a:lnTo>
                    <a:pt x="1034" y="983"/>
                  </a:lnTo>
                  <a:lnTo>
                    <a:pt x="1033" y="985"/>
                  </a:lnTo>
                  <a:lnTo>
                    <a:pt x="1031" y="985"/>
                  </a:lnTo>
                  <a:lnTo>
                    <a:pt x="1031" y="986"/>
                  </a:lnTo>
                  <a:lnTo>
                    <a:pt x="1030" y="986"/>
                  </a:lnTo>
                  <a:lnTo>
                    <a:pt x="1029" y="986"/>
                  </a:lnTo>
                  <a:lnTo>
                    <a:pt x="1029" y="988"/>
                  </a:lnTo>
                  <a:lnTo>
                    <a:pt x="1026" y="989"/>
                  </a:lnTo>
                  <a:lnTo>
                    <a:pt x="1023" y="990"/>
                  </a:lnTo>
                  <a:lnTo>
                    <a:pt x="1022" y="990"/>
                  </a:lnTo>
                  <a:lnTo>
                    <a:pt x="1021" y="990"/>
                  </a:lnTo>
                  <a:lnTo>
                    <a:pt x="1019" y="990"/>
                  </a:lnTo>
                  <a:lnTo>
                    <a:pt x="1018" y="990"/>
                  </a:lnTo>
                  <a:lnTo>
                    <a:pt x="1017" y="990"/>
                  </a:lnTo>
                  <a:lnTo>
                    <a:pt x="1015" y="990"/>
                  </a:lnTo>
                  <a:lnTo>
                    <a:pt x="1015" y="989"/>
                  </a:lnTo>
                  <a:lnTo>
                    <a:pt x="1014" y="989"/>
                  </a:lnTo>
                  <a:lnTo>
                    <a:pt x="1013" y="989"/>
                  </a:lnTo>
                  <a:lnTo>
                    <a:pt x="1011" y="989"/>
                  </a:lnTo>
                  <a:lnTo>
                    <a:pt x="1010" y="989"/>
                  </a:lnTo>
                  <a:lnTo>
                    <a:pt x="1009" y="989"/>
                  </a:lnTo>
                  <a:lnTo>
                    <a:pt x="1007" y="989"/>
                  </a:lnTo>
                  <a:lnTo>
                    <a:pt x="1007" y="988"/>
                  </a:lnTo>
                  <a:lnTo>
                    <a:pt x="1006" y="988"/>
                  </a:lnTo>
                  <a:lnTo>
                    <a:pt x="1005" y="988"/>
                  </a:lnTo>
                  <a:lnTo>
                    <a:pt x="1003" y="988"/>
                  </a:lnTo>
                  <a:lnTo>
                    <a:pt x="1002" y="986"/>
                  </a:lnTo>
                  <a:lnTo>
                    <a:pt x="1001" y="986"/>
                  </a:lnTo>
                  <a:lnTo>
                    <a:pt x="999" y="986"/>
                  </a:lnTo>
                  <a:lnTo>
                    <a:pt x="998" y="986"/>
                  </a:lnTo>
                  <a:lnTo>
                    <a:pt x="996" y="986"/>
                  </a:lnTo>
                  <a:lnTo>
                    <a:pt x="995" y="986"/>
                  </a:lnTo>
                  <a:lnTo>
                    <a:pt x="992" y="985"/>
                  </a:lnTo>
                  <a:lnTo>
                    <a:pt x="991" y="985"/>
                  </a:lnTo>
                  <a:lnTo>
                    <a:pt x="990" y="985"/>
                  </a:lnTo>
                  <a:lnTo>
                    <a:pt x="988" y="985"/>
                  </a:lnTo>
                  <a:lnTo>
                    <a:pt x="987" y="985"/>
                  </a:lnTo>
                  <a:lnTo>
                    <a:pt x="986" y="986"/>
                  </a:lnTo>
                  <a:lnTo>
                    <a:pt x="984" y="986"/>
                  </a:lnTo>
                  <a:lnTo>
                    <a:pt x="983" y="988"/>
                  </a:lnTo>
                  <a:lnTo>
                    <a:pt x="982" y="988"/>
                  </a:lnTo>
                  <a:lnTo>
                    <a:pt x="982" y="989"/>
                  </a:lnTo>
                  <a:lnTo>
                    <a:pt x="980" y="989"/>
                  </a:lnTo>
                  <a:lnTo>
                    <a:pt x="979" y="989"/>
                  </a:lnTo>
                  <a:lnTo>
                    <a:pt x="979" y="990"/>
                  </a:lnTo>
                  <a:lnTo>
                    <a:pt x="978" y="990"/>
                  </a:lnTo>
                  <a:lnTo>
                    <a:pt x="976" y="992"/>
                  </a:lnTo>
                  <a:lnTo>
                    <a:pt x="975" y="992"/>
                  </a:lnTo>
                  <a:lnTo>
                    <a:pt x="975" y="993"/>
                  </a:lnTo>
                  <a:lnTo>
                    <a:pt x="974" y="993"/>
                  </a:lnTo>
                  <a:lnTo>
                    <a:pt x="971" y="994"/>
                  </a:lnTo>
                  <a:lnTo>
                    <a:pt x="970" y="996"/>
                  </a:lnTo>
                  <a:lnTo>
                    <a:pt x="968" y="996"/>
                  </a:lnTo>
                  <a:lnTo>
                    <a:pt x="967" y="996"/>
                  </a:lnTo>
                  <a:lnTo>
                    <a:pt x="967" y="997"/>
                  </a:lnTo>
                  <a:lnTo>
                    <a:pt x="966" y="997"/>
                  </a:lnTo>
                  <a:lnTo>
                    <a:pt x="964" y="997"/>
                  </a:lnTo>
                  <a:lnTo>
                    <a:pt x="963" y="997"/>
                  </a:lnTo>
                  <a:lnTo>
                    <a:pt x="963" y="998"/>
                  </a:lnTo>
                  <a:lnTo>
                    <a:pt x="962" y="998"/>
                  </a:lnTo>
                  <a:lnTo>
                    <a:pt x="960" y="998"/>
                  </a:lnTo>
                  <a:lnTo>
                    <a:pt x="959" y="998"/>
                  </a:lnTo>
                  <a:lnTo>
                    <a:pt x="957" y="998"/>
                  </a:lnTo>
                  <a:lnTo>
                    <a:pt x="956" y="1000"/>
                  </a:lnTo>
                  <a:lnTo>
                    <a:pt x="955" y="1000"/>
                  </a:lnTo>
                  <a:lnTo>
                    <a:pt x="952" y="1000"/>
                  </a:lnTo>
                  <a:lnTo>
                    <a:pt x="949" y="1001"/>
                  </a:lnTo>
                  <a:lnTo>
                    <a:pt x="948" y="1001"/>
                  </a:lnTo>
                  <a:lnTo>
                    <a:pt x="947" y="1001"/>
                  </a:lnTo>
                  <a:lnTo>
                    <a:pt x="945" y="1001"/>
                  </a:lnTo>
                  <a:lnTo>
                    <a:pt x="944" y="1001"/>
                  </a:lnTo>
                  <a:lnTo>
                    <a:pt x="943" y="1002"/>
                  </a:lnTo>
                  <a:lnTo>
                    <a:pt x="941" y="1002"/>
                  </a:lnTo>
                  <a:lnTo>
                    <a:pt x="940" y="1002"/>
                  </a:lnTo>
                  <a:lnTo>
                    <a:pt x="939" y="1002"/>
                  </a:lnTo>
                  <a:lnTo>
                    <a:pt x="937" y="1002"/>
                  </a:lnTo>
                  <a:lnTo>
                    <a:pt x="936" y="1004"/>
                  </a:lnTo>
                  <a:lnTo>
                    <a:pt x="935" y="1004"/>
                  </a:lnTo>
                  <a:lnTo>
                    <a:pt x="933" y="1004"/>
                  </a:lnTo>
                  <a:lnTo>
                    <a:pt x="932" y="1004"/>
                  </a:lnTo>
                  <a:lnTo>
                    <a:pt x="931" y="1004"/>
                  </a:lnTo>
                  <a:lnTo>
                    <a:pt x="929" y="1005"/>
                  </a:lnTo>
                  <a:lnTo>
                    <a:pt x="928" y="1005"/>
                  </a:lnTo>
                  <a:lnTo>
                    <a:pt x="927" y="1005"/>
                  </a:lnTo>
                  <a:lnTo>
                    <a:pt x="925" y="1005"/>
                  </a:lnTo>
                  <a:lnTo>
                    <a:pt x="923" y="1006"/>
                  </a:lnTo>
                  <a:lnTo>
                    <a:pt x="921" y="1006"/>
                  </a:lnTo>
                  <a:lnTo>
                    <a:pt x="917" y="1006"/>
                  </a:lnTo>
                  <a:lnTo>
                    <a:pt x="916" y="1008"/>
                  </a:lnTo>
                  <a:lnTo>
                    <a:pt x="914" y="1008"/>
                  </a:lnTo>
                  <a:lnTo>
                    <a:pt x="913" y="1008"/>
                  </a:lnTo>
                  <a:lnTo>
                    <a:pt x="912" y="1008"/>
                  </a:lnTo>
                  <a:lnTo>
                    <a:pt x="910" y="1009"/>
                  </a:lnTo>
                  <a:lnTo>
                    <a:pt x="909" y="1009"/>
                  </a:lnTo>
                  <a:lnTo>
                    <a:pt x="908" y="1009"/>
                  </a:lnTo>
                  <a:lnTo>
                    <a:pt x="908" y="1010"/>
                  </a:lnTo>
                  <a:lnTo>
                    <a:pt x="906" y="1010"/>
                  </a:lnTo>
                  <a:lnTo>
                    <a:pt x="905" y="1010"/>
                  </a:lnTo>
                  <a:lnTo>
                    <a:pt x="905" y="1012"/>
                  </a:lnTo>
                  <a:lnTo>
                    <a:pt x="902" y="1012"/>
                  </a:lnTo>
                  <a:lnTo>
                    <a:pt x="901" y="1013"/>
                  </a:lnTo>
                  <a:lnTo>
                    <a:pt x="900" y="1013"/>
                  </a:lnTo>
                  <a:lnTo>
                    <a:pt x="898" y="1015"/>
                  </a:lnTo>
                  <a:lnTo>
                    <a:pt x="897" y="1015"/>
                  </a:lnTo>
                  <a:lnTo>
                    <a:pt x="896" y="1016"/>
                  </a:lnTo>
                  <a:lnTo>
                    <a:pt x="894" y="1016"/>
                  </a:lnTo>
                  <a:lnTo>
                    <a:pt x="893" y="1016"/>
                  </a:lnTo>
                  <a:lnTo>
                    <a:pt x="892" y="1017"/>
                  </a:lnTo>
                  <a:lnTo>
                    <a:pt x="890" y="1017"/>
                  </a:lnTo>
                  <a:lnTo>
                    <a:pt x="890" y="1019"/>
                  </a:lnTo>
                  <a:lnTo>
                    <a:pt x="889" y="1019"/>
                  </a:lnTo>
                  <a:lnTo>
                    <a:pt x="886" y="1020"/>
                  </a:lnTo>
                  <a:lnTo>
                    <a:pt x="885" y="1020"/>
                  </a:lnTo>
                  <a:lnTo>
                    <a:pt x="884" y="1021"/>
                  </a:lnTo>
                  <a:lnTo>
                    <a:pt x="882" y="1021"/>
                  </a:lnTo>
                  <a:lnTo>
                    <a:pt x="881" y="1021"/>
                  </a:lnTo>
                  <a:lnTo>
                    <a:pt x="879" y="1023"/>
                  </a:lnTo>
                  <a:lnTo>
                    <a:pt x="878" y="1023"/>
                  </a:lnTo>
                  <a:lnTo>
                    <a:pt x="878" y="1024"/>
                  </a:lnTo>
                  <a:lnTo>
                    <a:pt x="877" y="1024"/>
                  </a:lnTo>
                  <a:lnTo>
                    <a:pt x="875" y="1024"/>
                  </a:lnTo>
                  <a:lnTo>
                    <a:pt x="874" y="1024"/>
                  </a:lnTo>
                  <a:lnTo>
                    <a:pt x="873" y="1024"/>
                  </a:lnTo>
                  <a:lnTo>
                    <a:pt x="871" y="1024"/>
                  </a:lnTo>
                  <a:lnTo>
                    <a:pt x="870" y="1024"/>
                  </a:lnTo>
                  <a:lnTo>
                    <a:pt x="869" y="1024"/>
                  </a:lnTo>
                  <a:lnTo>
                    <a:pt x="867" y="1024"/>
                  </a:lnTo>
                  <a:lnTo>
                    <a:pt x="866" y="1024"/>
                  </a:lnTo>
                  <a:lnTo>
                    <a:pt x="865" y="1024"/>
                  </a:lnTo>
                  <a:lnTo>
                    <a:pt x="863" y="1024"/>
                  </a:lnTo>
                  <a:lnTo>
                    <a:pt x="862" y="1024"/>
                  </a:lnTo>
                  <a:lnTo>
                    <a:pt x="861" y="1024"/>
                  </a:lnTo>
                  <a:lnTo>
                    <a:pt x="859" y="1024"/>
                  </a:lnTo>
                  <a:lnTo>
                    <a:pt x="858" y="1024"/>
                  </a:lnTo>
                  <a:lnTo>
                    <a:pt x="857" y="1024"/>
                  </a:lnTo>
                  <a:lnTo>
                    <a:pt x="854" y="1024"/>
                  </a:lnTo>
                  <a:lnTo>
                    <a:pt x="853" y="1024"/>
                  </a:lnTo>
                  <a:lnTo>
                    <a:pt x="851" y="1024"/>
                  </a:lnTo>
                  <a:lnTo>
                    <a:pt x="850" y="1024"/>
                  </a:lnTo>
                  <a:lnTo>
                    <a:pt x="847" y="1024"/>
                  </a:lnTo>
                  <a:lnTo>
                    <a:pt x="846" y="1024"/>
                  </a:lnTo>
                  <a:lnTo>
                    <a:pt x="843" y="1024"/>
                  </a:lnTo>
                  <a:lnTo>
                    <a:pt x="842" y="1024"/>
                  </a:lnTo>
                  <a:lnTo>
                    <a:pt x="840" y="1024"/>
                  </a:lnTo>
                  <a:lnTo>
                    <a:pt x="839" y="1024"/>
                  </a:lnTo>
                  <a:lnTo>
                    <a:pt x="838" y="1024"/>
                  </a:lnTo>
                  <a:lnTo>
                    <a:pt x="836" y="1024"/>
                  </a:lnTo>
                  <a:lnTo>
                    <a:pt x="836" y="1025"/>
                  </a:lnTo>
                  <a:lnTo>
                    <a:pt x="835" y="1025"/>
                  </a:lnTo>
                  <a:lnTo>
                    <a:pt x="834" y="1027"/>
                  </a:lnTo>
                  <a:lnTo>
                    <a:pt x="832" y="1027"/>
                  </a:lnTo>
                  <a:lnTo>
                    <a:pt x="832" y="1028"/>
                  </a:lnTo>
                  <a:lnTo>
                    <a:pt x="831" y="1028"/>
                  </a:lnTo>
                  <a:lnTo>
                    <a:pt x="830" y="1029"/>
                  </a:lnTo>
                  <a:lnTo>
                    <a:pt x="828" y="1029"/>
                  </a:lnTo>
                  <a:lnTo>
                    <a:pt x="827" y="1029"/>
                  </a:lnTo>
                  <a:lnTo>
                    <a:pt x="827" y="1031"/>
                  </a:lnTo>
                  <a:lnTo>
                    <a:pt x="826" y="1031"/>
                  </a:lnTo>
                  <a:lnTo>
                    <a:pt x="826" y="1028"/>
                  </a:lnTo>
                  <a:lnTo>
                    <a:pt x="824" y="1027"/>
                  </a:lnTo>
                  <a:lnTo>
                    <a:pt x="824" y="1025"/>
                  </a:lnTo>
                  <a:lnTo>
                    <a:pt x="823" y="1024"/>
                  </a:lnTo>
                  <a:lnTo>
                    <a:pt x="823" y="1023"/>
                  </a:lnTo>
                  <a:lnTo>
                    <a:pt x="820" y="1017"/>
                  </a:lnTo>
                  <a:lnTo>
                    <a:pt x="819" y="1015"/>
                  </a:lnTo>
                  <a:lnTo>
                    <a:pt x="818" y="1013"/>
                  </a:lnTo>
                  <a:lnTo>
                    <a:pt x="818" y="1010"/>
                  </a:lnTo>
                  <a:lnTo>
                    <a:pt x="816" y="1009"/>
                  </a:lnTo>
                  <a:lnTo>
                    <a:pt x="816" y="1008"/>
                  </a:lnTo>
                  <a:lnTo>
                    <a:pt x="815" y="1006"/>
                  </a:lnTo>
                  <a:lnTo>
                    <a:pt x="815" y="1005"/>
                  </a:lnTo>
                  <a:lnTo>
                    <a:pt x="814" y="1004"/>
                  </a:lnTo>
                  <a:lnTo>
                    <a:pt x="814" y="1001"/>
                  </a:lnTo>
                  <a:lnTo>
                    <a:pt x="812" y="1000"/>
                  </a:lnTo>
                  <a:lnTo>
                    <a:pt x="811" y="997"/>
                  </a:lnTo>
                  <a:lnTo>
                    <a:pt x="811" y="996"/>
                  </a:lnTo>
                  <a:lnTo>
                    <a:pt x="810" y="993"/>
                  </a:lnTo>
                  <a:lnTo>
                    <a:pt x="808" y="992"/>
                  </a:lnTo>
                  <a:lnTo>
                    <a:pt x="808" y="990"/>
                  </a:lnTo>
                  <a:lnTo>
                    <a:pt x="807" y="988"/>
                  </a:lnTo>
                  <a:lnTo>
                    <a:pt x="807" y="986"/>
                  </a:lnTo>
                  <a:lnTo>
                    <a:pt x="806" y="985"/>
                  </a:lnTo>
                  <a:lnTo>
                    <a:pt x="804" y="983"/>
                  </a:lnTo>
                  <a:lnTo>
                    <a:pt x="804" y="982"/>
                  </a:lnTo>
                  <a:lnTo>
                    <a:pt x="803" y="979"/>
                  </a:lnTo>
                  <a:lnTo>
                    <a:pt x="803" y="978"/>
                  </a:lnTo>
                  <a:lnTo>
                    <a:pt x="802" y="975"/>
                  </a:lnTo>
                  <a:lnTo>
                    <a:pt x="800" y="974"/>
                  </a:lnTo>
                  <a:lnTo>
                    <a:pt x="800" y="971"/>
                  </a:lnTo>
                  <a:lnTo>
                    <a:pt x="799" y="969"/>
                  </a:lnTo>
                  <a:lnTo>
                    <a:pt x="797" y="967"/>
                  </a:lnTo>
                  <a:lnTo>
                    <a:pt x="796" y="965"/>
                  </a:lnTo>
                  <a:lnTo>
                    <a:pt x="795" y="962"/>
                  </a:lnTo>
                  <a:lnTo>
                    <a:pt x="795" y="959"/>
                  </a:lnTo>
                  <a:lnTo>
                    <a:pt x="793" y="959"/>
                  </a:lnTo>
                  <a:lnTo>
                    <a:pt x="793" y="958"/>
                  </a:lnTo>
                  <a:lnTo>
                    <a:pt x="793" y="956"/>
                  </a:lnTo>
                  <a:lnTo>
                    <a:pt x="792" y="956"/>
                  </a:lnTo>
                  <a:lnTo>
                    <a:pt x="791" y="952"/>
                  </a:lnTo>
                  <a:lnTo>
                    <a:pt x="785" y="940"/>
                  </a:lnTo>
                  <a:lnTo>
                    <a:pt x="783" y="936"/>
                  </a:lnTo>
                  <a:lnTo>
                    <a:pt x="783" y="935"/>
                  </a:lnTo>
                  <a:lnTo>
                    <a:pt x="781" y="931"/>
                  </a:lnTo>
                  <a:lnTo>
                    <a:pt x="780" y="930"/>
                  </a:lnTo>
                  <a:lnTo>
                    <a:pt x="779" y="925"/>
                  </a:lnTo>
                  <a:lnTo>
                    <a:pt x="777" y="924"/>
                  </a:lnTo>
                  <a:lnTo>
                    <a:pt x="777" y="923"/>
                  </a:lnTo>
                  <a:lnTo>
                    <a:pt x="777" y="921"/>
                  </a:lnTo>
                  <a:lnTo>
                    <a:pt x="776" y="921"/>
                  </a:lnTo>
                  <a:lnTo>
                    <a:pt x="776" y="920"/>
                  </a:lnTo>
                  <a:lnTo>
                    <a:pt x="776" y="919"/>
                  </a:lnTo>
                  <a:lnTo>
                    <a:pt x="775" y="919"/>
                  </a:lnTo>
                  <a:lnTo>
                    <a:pt x="775" y="917"/>
                  </a:lnTo>
                  <a:lnTo>
                    <a:pt x="775" y="915"/>
                  </a:lnTo>
                  <a:lnTo>
                    <a:pt x="773" y="912"/>
                  </a:lnTo>
                  <a:lnTo>
                    <a:pt x="773" y="911"/>
                  </a:lnTo>
                  <a:lnTo>
                    <a:pt x="773" y="909"/>
                  </a:lnTo>
                  <a:lnTo>
                    <a:pt x="772" y="907"/>
                  </a:lnTo>
                  <a:lnTo>
                    <a:pt x="772" y="905"/>
                  </a:lnTo>
                  <a:lnTo>
                    <a:pt x="772" y="904"/>
                  </a:lnTo>
                  <a:lnTo>
                    <a:pt x="771" y="903"/>
                  </a:lnTo>
                  <a:lnTo>
                    <a:pt x="769" y="896"/>
                  </a:lnTo>
                  <a:lnTo>
                    <a:pt x="769" y="894"/>
                  </a:lnTo>
                  <a:lnTo>
                    <a:pt x="769" y="893"/>
                  </a:lnTo>
                  <a:lnTo>
                    <a:pt x="769" y="892"/>
                  </a:lnTo>
                  <a:lnTo>
                    <a:pt x="768" y="890"/>
                  </a:lnTo>
                  <a:lnTo>
                    <a:pt x="768" y="889"/>
                  </a:lnTo>
                  <a:lnTo>
                    <a:pt x="768" y="888"/>
                  </a:lnTo>
                  <a:lnTo>
                    <a:pt x="768" y="886"/>
                  </a:lnTo>
                  <a:lnTo>
                    <a:pt x="767" y="886"/>
                  </a:lnTo>
                  <a:lnTo>
                    <a:pt x="767" y="885"/>
                  </a:lnTo>
                  <a:lnTo>
                    <a:pt x="767" y="884"/>
                  </a:lnTo>
                  <a:lnTo>
                    <a:pt x="767" y="882"/>
                  </a:lnTo>
                  <a:lnTo>
                    <a:pt x="765" y="881"/>
                  </a:lnTo>
                  <a:lnTo>
                    <a:pt x="765" y="880"/>
                  </a:lnTo>
                  <a:lnTo>
                    <a:pt x="765" y="878"/>
                  </a:lnTo>
                  <a:lnTo>
                    <a:pt x="764" y="874"/>
                  </a:lnTo>
                  <a:lnTo>
                    <a:pt x="764" y="873"/>
                  </a:lnTo>
                  <a:lnTo>
                    <a:pt x="764" y="872"/>
                  </a:lnTo>
                  <a:lnTo>
                    <a:pt x="761" y="865"/>
                  </a:lnTo>
                  <a:lnTo>
                    <a:pt x="761" y="862"/>
                  </a:lnTo>
                  <a:lnTo>
                    <a:pt x="760" y="859"/>
                  </a:lnTo>
                  <a:lnTo>
                    <a:pt x="760" y="858"/>
                  </a:lnTo>
                  <a:lnTo>
                    <a:pt x="760" y="857"/>
                  </a:lnTo>
                  <a:lnTo>
                    <a:pt x="758" y="853"/>
                  </a:lnTo>
                  <a:lnTo>
                    <a:pt x="758" y="851"/>
                  </a:lnTo>
                  <a:lnTo>
                    <a:pt x="758" y="850"/>
                  </a:lnTo>
                  <a:lnTo>
                    <a:pt x="757" y="847"/>
                  </a:lnTo>
                  <a:lnTo>
                    <a:pt x="754" y="835"/>
                  </a:lnTo>
                  <a:lnTo>
                    <a:pt x="754" y="834"/>
                  </a:lnTo>
                  <a:lnTo>
                    <a:pt x="753" y="832"/>
                  </a:lnTo>
                  <a:lnTo>
                    <a:pt x="753" y="831"/>
                  </a:lnTo>
                  <a:lnTo>
                    <a:pt x="752" y="831"/>
                  </a:lnTo>
                  <a:lnTo>
                    <a:pt x="748" y="832"/>
                  </a:lnTo>
                  <a:lnTo>
                    <a:pt x="746" y="832"/>
                  </a:lnTo>
                  <a:lnTo>
                    <a:pt x="745" y="832"/>
                  </a:lnTo>
                  <a:lnTo>
                    <a:pt x="744" y="832"/>
                  </a:lnTo>
                  <a:lnTo>
                    <a:pt x="742" y="832"/>
                  </a:lnTo>
                  <a:lnTo>
                    <a:pt x="742" y="834"/>
                  </a:lnTo>
                  <a:lnTo>
                    <a:pt x="741" y="834"/>
                  </a:lnTo>
                  <a:lnTo>
                    <a:pt x="741" y="835"/>
                  </a:lnTo>
                  <a:lnTo>
                    <a:pt x="740" y="834"/>
                  </a:lnTo>
                  <a:lnTo>
                    <a:pt x="740" y="832"/>
                  </a:lnTo>
                  <a:lnTo>
                    <a:pt x="738" y="832"/>
                  </a:lnTo>
                  <a:lnTo>
                    <a:pt x="738" y="831"/>
                  </a:lnTo>
                  <a:lnTo>
                    <a:pt x="737" y="831"/>
                  </a:lnTo>
                  <a:lnTo>
                    <a:pt x="737" y="830"/>
                  </a:lnTo>
                  <a:lnTo>
                    <a:pt x="738" y="830"/>
                  </a:lnTo>
                  <a:lnTo>
                    <a:pt x="737" y="830"/>
                  </a:lnTo>
                  <a:lnTo>
                    <a:pt x="737" y="828"/>
                  </a:lnTo>
                  <a:lnTo>
                    <a:pt x="736" y="827"/>
                  </a:lnTo>
                  <a:lnTo>
                    <a:pt x="736" y="826"/>
                  </a:lnTo>
                  <a:lnTo>
                    <a:pt x="734" y="826"/>
                  </a:lnTo>
                  <a:lnTo>
                    <a:pt x="733" y="826"/>
                  </a:lnTo>
                  <a:lnTo>
                    <a:pt x="733" y="824"/>
                  </a:lnTo>
                  <a:lnTo>
                    <a:pt x="732" y="824"/>
                  </a:lnTo>
                  <a:lnTo>
                    <a:pt x="730" y="824"/>
                  </a:lnTo>
                  <a:lnTo>
                    <a:pt x="730" y="826"/>
                  </a:lnTo>
                  <a:lnTo>
                    <a:pt x="729" y="826"/>
                  </a:lnTo>
                  <a:lnTo>
                    <a:pt x="728" y="826"/>
                  </a:lnTo>
                  <a:lnTo>
                    <a:pt x="726" y="826"/>
                  </a:lnTo>
                  <a:lnTo>
                    <a:pt x="717" y="830"/>
                  </a:lnTo>
                  <a:lnTo>
                    <a:pt x="714" y="830"/>
                  </a:lnTo>
                  <a:lnTo>
                    <a:pt x="713" y="831"/>
                  </a:lnTo>
                  <a:lnTo>
                    <a:pt x="706" y="832"/>
                  </a:lnTo>
                  <a:lnTo>
                    <a:pt x="706" y="834"/>
                  </a:lnTo>
                  <a:lnTo>
                    <a:pt x="705" y="834"/>
                  </a:lnTo>
                  <a:lnTo>
                    <a:pt x="705" y="835"/>
                  </a:lnTo>
                  <a:lnTo>
                    <a:pt x="703" y="835"/>
                  </a:lnTo>
                  <a:lnTo>
                    <a:pt x="698" y="836"/>
                  </a:lnTo>
                  <a:lnTo>
                    <a:pt x="697" y="836"/>
                  </a:lnTo>
                  <a:lnTo>
                    <a:pt x="695" y="838"/>
                  </a:lnTo>
                  <a:lnTo>
                    <a:pt x="694" y="838"/>
                  </a:lnTo>
                  <a:lnTo>
                    <a:pt x="694" y="836"/>
                  </a:lnTo>
                  <a:lnTo>
                    <a:pt x="690" y="836"/>
                  </a:lnTo>
                  <a:lnTo>
                    <a:pt x="689" y="836"/>
                  </a:lnTo>
                  <a:lnTo>
                    <a:pt x="689" y="838"/>
                  </a:lnTo>
                  <a:lnTo>
                    <a:pt x="689" y="839"/>
                  </a:lnTo>
                  <a:lnTo>
                    <a:pt x="689" y="840"/>
                  </a:lnTo>
                  <a:lnTo>
                    <a:pt x="687" y="840"/>
                  </a:lnTo>
                  <a:lnTo>
                    <a:pt x="687" y="842"/>
                  </a:lnTo>
                  <a:lnTo>
                    <a:pt x="686" y="842"/>
                  </a:lnTo>
                  <a:lnTo>
                    <a:pt x="685" y="843"/>
                  </a:lnTo>
                  <a:lnTo>
                    <a:pt x="683" y="843"/>
                  </a:lnTo>
                  <a:lnTo>
                    <a:pt x="683" y="845"/>
                  </a:lnTo>
                  <a:lnTo>
                    <a:pt x="682" y="845"/>
                  </a:lnTo>
                  <a:lnTo>
                    <a:pt x="680" y="845"/>
                  </a:lnTo>
                  <a:lnTo>
                    <a:pt x="679" y="845"/>
                  </a:lnTo>
                  <a:lnTo>
                    <a:pt x="678" y="845"/>
                  </a:lnTo>
                  <a:lnTo>
                    <a:pt x="676" y="845"/>
                  </a:lnTo>
                  <a:lnTo>
                    <a:pt x="675" y="845"/>
                  </a:lnTo>
                  <a:lnTo>
                    <a:pt x="674" y="843"/>
                  </a:lnTo>
                  <a:lnTo>
                    <a:pt x="672" y="843"/>
                  </a:lnTo>
                  <a:lnTo>
                    <a:pt x="672" y="845"/>
                  </a:lnTo>
                  <a:lnTo>
                    <a:pt x="671" y="846"/>
                  </a:lnTo>
                  <a:lnTo>
                    <a:pt x="671" y="847"/>
                  </a:lnTo>
                  <a:lnTo>
                    <a:pt x="670" y="847"/>
                  </a:lnTo>
                  <a:lnTo>
                    <a:pt x="670" y="849"/>
                  </a:lnTo>
                  <a:lnTo>
                    <a:pt x="668" y="849"/>
                  </a:lnTo>
                  <a:lnTo>
                    <a:pt x="668" y="850"/>
                  </a:lnTo>
                  <a:lnTo>
                    <a:pt x="667" y="850"/>
                  </a:lnTo>
                  <a:lnTo>
                    <a:pt x="667" y="851"/>
                  </a:lnTo>
                  <a:lnTo>
                    <a:pt x="666" y="853"/>
                  </a:lnTo>
                  <a:lnTo>
                    <a:pt x="664" y="854"/>
                  </a:lnTo>
                  <a:lnTo>
                    <a:pt x="660" y="857"/>
                  </a:lnTo>
                  <a:lnTo>
                    <a:pt x="659" y="858"/>
                  </a:lnTo>
                  <a:lnTo>
                    <a:pt x="658" y="861"/>
                  </a:lnTo>
                  <a:lnTo>
                    <a:pt x="651" y="867"/>
                  </a:lnTo>
                  <a:lnTo>
                    <a:pt x="648" y="869"/>
                  </a:lnTo>
                  <a:lnTo>
                    <a:pt x="648" y="870"/>
                  </a:lnTo>
                  <a:lnTo>
                    <a:pt x="646" y="872"/>
                  </a:lnTo>
                  <a:lnTo>
                    <a:pt x="646" y="873"/>
                  </a:lnTo>
                  <a:lnTo>
                    <a:pt x="644" y="873"/>
                  </a:lnTo>
                  <a:lnTo>
                    <a:pt x="644" y="874"/>
                  </a:lnTo>
                  <a:lnTo>
                    <a:pt x="643" y="876"/>
                  </a:lnTo>
                  <a:lnTo>
                    <a:pt x="637" y="880"/>
                  </a:lnTo>
                  <a:lnTo>
                    <a:pt x="636" y="881"/>
                  </a:lnTo>
                  <a:lnTo>
                    <a:pt x="635" y="882"/>
                  </a:lnTo>
                  <a:lnTo>
                    <a:pt x="631" y="886"/>
                  </a:lnTo>
                  <a:lnTo>
                    <a:pt x="629" y="888"/>
                  </a:lnTo>
                  <a:lnTo>
                    <a:pt x="627" y="890"/>
                  </a:lnTo>
                  <a:lnTo>
                    <a:pt x="627" y="892"/>
                  </a:lnTo>
                  <a:lnTo>
                    <a:pt x="625" y="892"/>
                  </a:lnTo>
                  <a:lnTo>
                    <a:pt x="621" y="896"/>
                  </a:lnTo>
                  <a:lnTo>
                    <a:pt x="620" y="897"/>
                  </a:lnTo>
                  <a:lnTo>
                    <a:pt x="617" y="900"/>
                  </a:lnTo>
                  <a:lnTo>
                    <a:pt x="609" y="908"/>
                  </a:lnTo>
                  <a:lnTo>
                    <a:pt x="605" y="912"/>
                  </a:lnTo>
                  <a:lnTo>
                    <a:pt x="603" y="913"/>
                  </a:lnTo>
                  <a:lnTo>
                    <a:pt x="596" y="921"/>
                  </a:lnTo>
                  <a:lnTo>
                    <a:pt x="593" y="924"/>
                  </a:lnTo>
                  <a:lnTo>
                    <a:pt x="592" y="925"/>
                  </a:lnTo>
                  <a:lnTo>
                    <a:pt x="590" y="927"/>
                  </a:lnTo>
                  <a:lnTo>
                    <a:pt x="589" y="925"/>
                  </a:lnTo>
                  <a:lnTo>
                    <a:pt x="588" y="925"/>
                  </a:lnTo>
                  <a:lnTo>
                    <a:pt x="588" y="924"/>
                  </a:lnTo>
                  <a:lnTo>
                    <a:pt x="586" y="924"/>
                  </a:lnTo>
                  <a:lnTo>
                    <a:pt x="585" y="924"/>
                  </a:lnTo>
                  <a:lnTo>
                    <a:pt x="584" y="923"/>
                  </a:lnTo>
                  <a:lnTo>
                    <a:pt x="582" y="921"/>
                  </a:lnTo>
                  <a:lnTo>
                    <a:pt x="581" y="920"/>
                  </a:lnTo>
                  <a:lnTo>
                    <a:pt x="580" y="919"/>
                  </a:lnTo>
                  <a:lnTo>
                    <a:pt x="578" y="917"/>
                  </a:lnTo>
                  <a:lnTo>
                    <a:pt x="578" y="916"/>
                  </a:lnTo>
                  <a:lnTo>
                    <a:pt x="577" y="916"/>
                  </a:lnTo>
                  <a:lnTo>
                    <a:pt x="577" y="915"/>
                  </a:lnTo>
                  <a:lnTo>
                    <a:pt x="576" y="915"/>
                  </a:lnTo>
                  <a:lnTo>
                    <a:pt x="576" y="913"/>
                  </a:lnTo>
                  <a:lnTo>
                    <a:pt x="574" y="912"/>
                  </a:lnTo>
                  <a:lnTo>
                    <a:pt x="573" y="911"/>
                  </a:lnTo>
                  <a:lnTo>
                    <a:pt x="572" y="911"/>
                  </a:lnTo>
                  <a:lnTo>
                    <a:pt x="572" y="909"/>
                  </a:lnTo>
                  <a:lnTo>
                    <a:pt x="570" y="909"/>
                  </a:lnTo>
                  <a:lnTo>
                    <a:pt x="570" y="908"/>
                  </a:lnTo>
                  <a:lnTo>
                    <a:pt x="569" y="908"/>
                  </a:lnTo>
                  <a:lnTo>
                    <a:pt x="569" y="907"/>
                  </a:lnTo>
                  <a:lnTo>
                    <a:pt x="568" y="907"/>
                  </a:lnTo>
                  <a:lnTo>
                    <a:pt x="568" y="905"/>
                  </a:lnTo>
                  <a:lnTo>
                    <a:pt x="566" y="905"/>
                  </a:lnTo>
                  <a:lnTo>
                    <a:pt x="566" y="904"/>
                  </a:lnTo>
                  <a:lnTo>
                    <a:pt x="565" y="904"/>
                  </a:lnTo>
                  <a:lnTo>
                    <a:pt x="565" y="903"/>
                  </a:lnTo>
                  <a:lnTo>
                    <a:pt x="564" y="903"/>
                  </a:lnTo>
                  <a:lnTo>
                    <a:pt x="562" y="903"/>
                  </a:lnTo>
                  <a:lnTo>
                    <a:pt x="562" y="901"/>
                  </a:lnTo>
                  <a:lnTo>
                    <a:pt x="561" y="901"/>
                  </a:lnTo>
                  <a:lnTo>
                    <a:pt x="561" y="900"/>
                  </a:lnTo>
                  <a:lnTo>
                    <a:pt x="559" y="900"/>
                  </a:lnTo>
                  <a:lnTo>
                    <a:pt x="559" y="898"/>
                  </a:lnTo>
                  <a:lnTo>
                    <a:pt x="558" y="898"/>
                  </a:lnTo>
                  <a:lnTo>
                    <a:pt x="558" y="897"/>
                  </a:lnTo>
                  <a:lnTo>
                    <a:pt x="557" y="897"/>
                  </a:lnTo>
                  <a:lnTo>
                    <a:pt x="555" y="896"/>
                  </a:lnTo>
                  <a:lnTo>
                    <a:pt x="554" y="894"/>
                  </a:lnTo>
                  <a:lnTo>
                    <a:pt x="553" y="893"/>
                  </a:lnTo>
                  <a:lnTo>
                    <a:pt x="551" y="892"/>
                  </a:lnTo>
                  <a:lnTo>
                    <a:pt x="551" y="890"/>
                  </a:lnTo>
                  <a:lnTo>
                    <a:pt x="550" y="890"/>
                  </a:lnTo>
                  <a:lnTo>
                    <a:pt x="550" y="889"/>
                  </a:lnTo>
                  <a:lnTo>
                    <a:pt x="549" y="889"/>
                  </a:lnTo>
                  <a:lnTo>
                    <a:pt x="549" y="888"/>
                  </a:lnTo>
                  <a:lnTo>
                    <a:pt x="547" y="886"/>
                  </a:lnTo>
                  <a:lnTo>
                    <a:pt x="546" y="885"/>
                  </a:lnTo>
                  <a:lnTo>
                    <a:pt x="545" y="884"/>
                  </a:lnTo>
                  <a:lnTo>
                    <a:pt x="543" y="884"/>
                  </a:lnTo>
                  <a:lnTo>
                    <a:pt x="543" y="882"/>
                  </a:lnTo>
                  <a:lnTo>
                    <a:pt x="542" y="882"/>
                  </a:lnTo>
                  <a:lnTo>
                    <a:pt x="542" y="881"/>
                  </a:lnTo>
                  <a:lnTo>
                    <a:pt x="541" y="881"/>
                  </a:lnTo>
                  <a:lnTo>
                    <a:pt x="541" y="880"/>
                  </a:lnTo>
                  <a:lnTo>
                    <a:pt x="539" y="880"/>
                  </a:lnTo>
                  <a:lnTo>
                    <a:pt x="539" y="878"/>
                  </a:lnTo>
                  <a:lnTo>
                    <a:pt x="538" y="878"/>
                  </a:lnTo>
                  <a:lnTo>
                    <a:pt x="537" y="878"/>
                  </a:lnTo>
                  <a:lnTo>
                    <a:pt x="537" y="877"/>
                  </a:lnTo>
                  <a:lnTo>
                    <a:pt x="535" y="877"/>
                  </a:lnTo>
                  <a:lnTo>
                    <a:pt x="534" y="877"/>
                  </a:lnTo>
                  <a:lnTo>
                    <a:pt x="534" y="876"/>
                  </a:lnTo>
                  <a:lnTo>
                    <a:pt x="533" y="874"/>
                  </a:lnTo>
                  <a:lnTo>
                    <a:pt x="533" y="873"/>
                  </a:lnTo>
                  <a:lnTo>
                    <a:pt x="531" y="873"/>
                  </a:lnTo>
                  <a:lnTo>
                    <a:pt x="531" y="872"/>
                  </a:lnTo>
                  <a:lnTo>
                    <a:pt x="531" y="870"/>
                  </a:lnTo>
                  <a:lnTo>
                    <a:pt x="530" y="870"/>
                  </a:lnTo>
                  <a:lnTo>
                    <a:pt x="530" y="869"/>
                  </a:lnTo>
                  <a:lnTo>
                    <a:pt x="530" y="867"/>
                  </a:lnTo>
                  <a:lnTo>
                    <a:pt x="529" y="866"/>
                  </a:lnTo>
                  <a:lnTo>
                    <a:pt x="527" y="863"/>
                  </a:lnTo>
                  <a:lnTo>
                    <a:pt x="527" y="862"/>
                  </a:lnTo>
                  <a:lnTo>
                    <a:pt x="527" y="861"/>
                  </a:lnTo>
                  <a:lnTo>
                    <a:pt x="529" y="861"/>
                  </a:lnTo>
                  <a:lnTo>
                    <a:pt x="531" y="859"/>
                  </a:lnTo>
                  <a:lnTo>
                    <a:pt x="533" y="859"/>
                  </a:lnTo>
                  <a:lnTo>
                    <a:pt x="534" y="858"/>
                  </a:lnTo>
                  <a:lnTo>
                    <a:pt x="535" y="858"/>
                  </a:lnTo>
                  <a:lnTo>
                    <a:pt x="537" y="858"/>
                  </a:lnTo>
                  <a:lnTo>
                    <a:pt x="537" y="857"/>
                  </a:lnTo>
                  <a:lnTo>
                    <a:pt x="538" y="857"/>
                  </a:lnTo>
                  <a:lnTo>
                    <a:pt x="539" y="855"/>
                  </a:lnTo>
                  <a:lnTo>
                    <a:pt x="541" y="855"/>
                  </a:lnTo>
                  <a:lnTo>
                    <a:pt x="541" y="854"/>
                  </a:lnTo>
                  <a:lnTo>
                    <a:pt x="542" y="854"/>
                  </a:lnTo>
                  <a:lnTo>
                    <a:pt x="542" y="853"/>
                  </a:lnTo>
                  <a:lnTo>
                    <a:pt x="545" y="851"/>
                  </a:lnTo>
                  <a:lnTo>
                    <a:pt x="545" y="850"/>
                  </a:lnTo>
                  <a:lnTo>
                    <a:pt x="546" y="850"/>
                  </a:lnTo>
                  <a:lnTo>
                    <a:pt x="547" y="849"/>
                  </a:lnTo>
                  <a:lnTo>
                    <a:pt x="547" y="847"/>
                  </a:lnTo>
                  <a:lnTo>
                    <a:pt x="550" y="846"/>
                  </a:lnTo>
                  <a:lnTo>
                    <a:pt x="557" y="838"/>
                  </a:lnTo>
                  <a:lnTo>
                    <a:pt x="559" y="835"/>
                  </a:lnTo>
                  <a:lnTo>
                    <a:pt x="562" y="832"/>
                  </a:lnTo>
                  <a:lnTo>
                    <a:pt x="562" y="831"/>
                  </a:lnTo>
                  <a:lnTo>
                    <a:pt x="564" y="831"/>
                  </a:lnTo>
                  <a:lnTo>
                    <a:pt x="564" y="830"/>
                  </a:lnTo>
                  <a:lnTo>
                    <a:pt x="565" y="828"/>
                  </a:lnTo>
                  <a:lnTo>
                    <a:pt x="568" y="822"/>
                  </a:lnTo>
                  <a:lnTo>
                    <a:pt x="569" y="820"/>
                  </a:lnTo>
                  <a:lnTo>
                    <a:pt x="569" y="819"/>
                  </a:lnTo>
                  <a:lnTo>
                    <a:pt x="570" y="819"/>
                  </a:lnTo>
                  <a:lnTo>
                    <a:pt x="572" y="818"/>
                  </a:lnTo>
                  <a:lnTo>
                    <a:pt x="573" y="816"/>
                  </a:lnTo>
                  <a:lnTo>
                    <a:pt x="574" y="816"/>
                  </a:lnTo>
                  <a:lnTo>
                    <a:pt x="574" y="815"/>
                  </a:lnTo>
                  <a:lnTo>
                    <a:pt x="573" y="815"/>
                  </a:lnTo>
                  <a:lnTo>
                    <a:pt x="572" y="815"/>
                  </a:lnTo>
                  <a:lnTo>
                    <a:pt x="572" y="813"/>
                  </a:lnTo>
                  <a:lnTo>
                    <a:pt x="569" y="811"/>
                  </a:lnTo>
                  <a:lnTo>
                    <a:pt x="568" y="811"/>
                  </a:lnTo>
                  <a:lnTo>
                    <a:pt x="568" y="809"/>
                  </a:lnTo>
                  <a:lnTo>
                    <a:pt x="566" y="809"/>
                  </a:lnTo>
                  <a:lnTo>
                    <a:pt x="565" y="809"/>
                  </a:lnTo>
                  <a:lnTo>
                    <a:pt x="564" y="809"/>
                  </a:lnTo>
                  <a:lnTo>
                    <a:pt x="562" y="809"/>
                  </a:lnTo>
                  <a:lnTo>
                    <a:pt x="562" y="808"/>
                  </a:lnTo>
                  <a:lnTo>
                    <a:pt x="561" y="808"/>
                  </a:lnTo>
                  <a:lnTo>
                    <a:pt x="559" y="808"/>
                  </a:lnTo>
                  <a:lnTo>
                    <a:pt x="558" y="818"/>
                  </a:lnTo>
                  <a:lnTo>
                    <a:pt x="557" y="818"/>
                  </a:lnTo>
                  <a:lnTo>
                    <a:pt x="555" y="822"/>
                  </a:lnTo>
                  <a:lnTo>
                    <a:pt x="554" y="824"/>
                  </a:lnTo>
                  <a:lnTo>
                    <a:pt x="553" y="827"/>
                  </a:lnTo>
                  <a:lnTo>
                    <a:pt x="545" y="835"/>
                  </a:lnTo>
                  <a:lnTo>
                    <a:pt x="522" y="854"/>
                  </a:lnTo>
                  <a:lnTo>
                    <a:pt x="519" y="855"/>
                  </a:lnTo>
                  <a:lnTo>
                    <a:pt x="518" y="857"/>
                  </a:lnTo>
                  <a:lnTo>
                    <a:pt x="510" y="861"/>
                  </a:lnTo>
                  <a:lnTo>
                    <a:pt x="506" y="861"/>
                  </a:lnTo>
                  <a:lnTo>
                    <a:pt x="504" y="859"/>
                  </a:lnTo>
                  <a:lnTo>
                    <a:pt x="503" y="859"/>
                  </a:lnTo>
                  <a:lnTo>
                    <a:pt x="502" y="858"/>
                  </a:lnTo>
                  <a:lnTo>
                    <a:pt x="500" y="858"/>
                  </a:lnTo>
                  <a:lnTo>
                    <a:pt x="498" y="857"/>
                  </a:lnTo>
                  <a:lnTo>
                    <a:pt x="496" y="857"/>
                  </a:lnTo>
                  <a:lnTo>
                    <a:pt x="494" y="857"/>
                  </a:lnTo>
                  <a:lnTo>
                    <a:pt x="492" y="857"/>
                  </a:lnTo>
                  <a:lnTo>
                    <a:pt x="491" y="857"/>
                  </a:lnTo>
                  <a:lnTo>
                    <a:pt x="486" y="858"/>
                  </a:lnTo>
                  <a:lnTo>
                    <a:pt x="479" y="861"/>
                  </a:lnTo>
                  <a:lnTo>
                    <a:pt x="471" y="869"/>
                  </a:lnTo>
                  <a:lnTo>
                    <a:pt x="465" y="876"/>
                  </a:lnTo>
                  <a:lnTo>
                    <a:pt x="460" y="881"/>
                  </a:lnTo>
                  <a:lnTo>
                    <a:pt x="459" y="882"/>
                  </a:lnTo>
                  <a:lnTo>
                    <a:pt x="457" y="882"/>
                  </a:lnTo>
                  <a:lnTo>
                    <a:pt x="456" y="884"/>
                  </a:lnTo>
                  <a:lnTo>
                    <a:pt x="455" y="885"/>
                  </a:lnTo>
                  <a:lnTo>
                    <a:pt x="452" y="886"/>
                  </a:lnTo>
                  <a:lnTo>
                    <a:pt x="447" y="889"/>
                  </a:lnTo>
                  <a:lnTo>
                    <a:pt x="445" y="890"/>
                  </a:lnTo>
                  <a:lnTo>
                    <a:pt x="444" y="890"/>
                  </a:lnTo>
                  <a:lnTo>
                    <a:pt x="443" y="892"/>
                  </a:lnTo>
                  <a:lnTo>
                    <a:pt x="441" y="893"/>
                  </a:lnTo>
                  <a:lnTo>
                    <a:pt x="440" y="894"/>
                  </a:lnTo>
                  <a:lnTo>
                    <a:pt x="434" y="900"/>
                  </a:lnTo>
                  <a:lnTo>
                    <a:pt x="426" y="907"/>
                  </a:lnTo>
                  <a:lnTo>
                    <a:pt x="422" y="911"/>
                  </a:lnTo>
                  <a:lnTo>
                    <a:pt x="418" y="915"/>
                  </a:lnTo>
                  <a:lnTo>
                    <a:pt x="417" y="915"/>
                  </a:lnTo>
                  <a:lnTo>
                    <a:pt x="416" y="916"/>
                  </a:lnTo>
                  <a:lnTo>
                    <a:pt x="413" y="920"/>
                  </a:lnTo>
                  <a:lnTo>
                    <a:pt x="412" y="921"/>
                  </a:lnTo>
                  <a:lnTo>
                    <a:pt x="410" y="923"/>
                  </a:lnTo>
                  <a:lnTo>
                    <a:pt x="410" y="924"/>
                  </a:lnTo>
                  <a:lnTo>
                    <a:pt x="409" y="924"/>
                  </a:lnTo>
                  <a:lnTo>
                    <a:pt x="406" y="930"/>
                  </a:lnTo>
                  <a:lnTo>
                    <a:pt x="404" y="931"/>
                  </a:lnTo>
                  <a:lnTo>
                    <a:pt x="404" y="932"/>
                  </a:lnTo>
                  <a:lnTo>
                    <a:pt x="402" y="934"/>
                  </a:lnTo>
                  <a:lnTo>
                    <a:pt x="401" y="935"/>
                  </a:lnTo>
                  <a:lnTo>
                    <a:pt x="399" y="936"/>
                  </a:lnTo>
                  <a:lnTo>
                    <a:pt x="398" y="938"/>
                  </a:lnTo>
                  <a:lnTo>
                    <a:pt x="397" y="939"/>
                  </a:lnTo>
                  <a:lnTo>
                    <a:pt x="395" y="939"/>
                  </a:lnTo>
                  <a:lnTo>
                    <a:pt x="395" y="940"/>
                  </a:lnTo>
                  <a:lnTo>
                    <a:pt x="394" y="942"/>
                  </a:lnTo>
                  <a:lnTo>
                    <a:pt x="393" y="943"/>
                  </a:lnTo>
                  <a:lnTo>
                    <a:pt x="393" y="944"/>
                  </a:lnTo>
                  <a:lnTo>
                    <a:pt x="391" y="944"/>
                  </a:lnTo>
                  <a:lnTo>
                    <a:pt x="391" y="946"/>
                  </a:lnTo>
                  <a:lnTo>
                    <a:pt x="390" y="947"/>
                  </a:lnTo>
                  <a:lnTo>
                    <a:pt x="389" y="948"/>
                  </a:lnTo>
                  <a:lnTo>
                    <a:pt x="389" y="950"/>
                  </a:lnTo>
                  <a:lnTo>
                    <a:pt x="387" y="952"/>
                  </a:lnTo>
                  <a:lnTo>
                    <a:pt x="387" y="954"/>
                  </a:lnTo>
                  <a:lnTo>
                    <a:pt x="387" y="955"/>
                  </a:lnTo>
                  <a:lnTo>
                    <a:pt x="387" y="956"/>
                  </a:lnTo>
                  <a:lnTo>
                    <a:pt x="386" y="958"/>
                  </a:lnTo>
                  <a:lnTo>
                    <a:pt x="386" y="959"/>
                  </a:lnTo>
                  <a:lnTo>
                    <a:pt x="386" y="962"/>
                  </a:lnTo>
                  <a:lnTo>
                    <a:pt x="385" y="963"/>
                  </a:lnTo>
                  <a:lnTo>
                    <a:pt x="385" y="965"/>
                  </a:lnTo>
                  <a:lnTo>
                    <a:pt x="383" y="966"/>
                  </a:lnTo>
                  <a:lnTo>
                    <a:pt x="382" y="967"/>
                  </a:lnTo>
                  <a:lnTo>
                    <a:pt x="381" y="966"/>
                  </a:lnTo>
                  <a:lnTo>
                    <a:pt x="379" y="965"/>
                  </a:lnTo>
                  <a:lnTo>
                    <a:pt x="375" y="962"/>
                  </a:lnTo>
                  <a:lnTo>
                    <a:pt x="374" y="961"/>
                  </a:lnTo>
                  <a:lnTo>
                    <a:pt x="373" y="959"/>
                  </a:lnTo>
                  <a:lnTo>
                    <a:pt x="371" y="958"/>
                  </a:lnTo>
                  <a:lnTo>
                    <a:pt x="370" y="958"/>
                  </a:lnTo>
                  <a:lnTo>
                    <a:pt x="369" y="956"/>
                  </a:lnTo>
                  <a:lnTo>
                    <a:pt x="367" y="956"/>
                  </a:lnTo>
                  <a:lnTo>
                    <a:pt x="366" y="956"/>
                  </a:lnTo>
                  <a:lnTo>
                    <a:pt x="365" y="956"/>
                  </a:lnTo>
                  <a:lnTo>
                    <a:pt x="363" y="956"/>
                  </a:lnTo>
                  <a:lnTo>
                    <a:pt x="362" y="956"/>
                  </a:lnTo>
                  <a:lnTo>
                    <a:pt x="360" y="956"/>
                  </a:lnTo>
                  <a:lnTo>
                    <a:pt x="359" y="956"/>
                  </a:lnTo>
                  <a:lnTo>
                    <a:pt x="358" y="956"/>
                  </a:lnTo>
                  <a:lnTo>
                    <a:pt x="356" y="956"/>
                  </a:lnTo>
                  <a:lnTo>
                    <a:pt x="355" y="956"/>
                  </a:lnTo>
                  <a:lnTo>
                    <a:pt x="355" y="958"/>
                  </a:lnTo>
                  <a:lnTo>
                    <a:pt x="354" y="958"/>
                  </a:lnTo>
                  <a:lnTo>
                    <a:pt x="352" y="958"/>
                  </a:lnTo>
                  <a:lnTo>
                    <a:pt x="351" y="958"/>
                  </a:lnTo>
                  <a:lnTo>
                    <a:pt x="346" y="958"/>
                  </a:lnTo>
                  <a:lnTo>
                    <a:pt x="335" y="959"/>
                  </a:lnTo>
                  <a:lnTo>
                    <a:pt x="334" y="959"/>
                  </a:lnTo>
                  <a:lnTo>
                    <a:pt x="331" y="959"/>
                  </a:lnTo>
                  <a:lnTo>
                    <a:pt x="328" y="959"/>
                  </a:lnTo>
                  <a:lnTo>
                    <a:pt x="327" y="959"/>
                  </a:lnTo>
                  <a:lnTo>
                    <a:pt x="326" y="959"/>
                  </a:lnTo>
                  <a:lnTo>
                    <a:pt x="321" y="961"/>
                  </a:lnTo>
                  <a:lnTo>
                    <a:pt x="320" y="961"/>
                  </a:lnTo>
                  <a:lnTo>
                    <a:pt x="317" y="961"/>
                  </a:lnTo>
                  <a:lnTo>
                    <a:pt x="316" y="961"/>
                  </a:lnTo>
                  <a:lnTo>
                    <a:pt x="315" y="961"/>
                  </a:lnTo>
                  <a:lnTo>
                    <a:pt x="313" y="961"/>
                  </a:lnTo>
                  <a:lnTo>
                    <a:pt x="312" y="961"/>
                  </a:lnTo>
                  <a:lnTo>
                    <a:pt x="309" y="961"/>
                  </a:lnTo>
                  <a:lnTo>
                    <a:pt x="308" y="961"/>
                  </a:lnTo>
                  <a:lnTo>
                    <a:pt x="307" y="961"/>
                  </a:lnTo>
                  <a:lnTo>
                    <a:pt x="305" y="961"/>
                  </a:lnTo>
                  <a:lnTo>
                    <a:pt x="304" y="961"/>
                  </a:lnTo>
                  <a:lnTo>
                    <a:pt x="303" y="961"/>
                  </a:lnTo>
                  <a:lnTo>
                    <a:pt x="299" y="961"/>
                  </a:lnTo>
                  <a:lnTo>
                    <a:pt x="293" y="962"/>
                  </a:lnTo>
                  <a:lnTo>
                    <a:pt x="288" y="962"/>
                  </a:lnTo>
                  <a:lnTo>
                    <a:pt x="284" y="962"/>
                  </a:lnTo>
                  <a:lnTo>
                    <a:pt x="282" y="962"/>
                  </a:lnTo>
                  <a:lnTo>
                    <a:pt x="281" y="962"/>
                  </a:lnTo>
                  <a:lnTo>
                    <a:pt x="277" y="962"/>
                  </a:lnTo>
                  <a:lnTo>
                    <a:pt x="266" y="963"/>
                  </a:lnTo>
                  <a:lnTo>
                    <a:pt x="264" y="963"/>
                  </a:lnTo>
                  <a:lnTo>
                    <a:pt x="261" y="963"/>
                  </a:lnTo>
                  <a:lnTo>
                    <a:pt x="253" y="963"/>
                  </a:lnTo>
                  <a:lnTo>
                    <a:pt x="250" y="965"/>
                  </a:lnTo>
                  <a:lnTo>
                    <a:pt x="249" y="965"/>
                  </a:lnTo>
                  <a:lnTo>
                    <a:pt x="244" y="965"/>
                  </a:lnTo>
                  <a:lnTo>
                    <a:pt x="241" y="965"/>
                  </a:lnTo>
                  <a:lnTo>
                    <a:pt x="238" y="965"/>
                  </a:lnTo>
                  <a:lnTo>
                    <a:pt x="237" y="965"/>
                  </a:lnTo>
                  <a:lnTo>
                    <a:pt x="235" y="965"/>
                  </a:lnTo>
                  <a:lnTo>
                    <a:pt x="231" y="965"/>
                  </a:lnTo>
                  <a:lnTo>
                    <a:pt x="230" y="965"/>
                  </a:lnTo>
                  <a:lnTo>
                    <a:pt x="229" y="965"/>
                  </a:lnTo>
                  <a:lnTo>
                    <a:pt x="226" y="966"/>
                  </a:lnTo>
                  <a:lnTo>
                    <a:pt x="225" y="966"/>
                  </a:lnTo>
                  <a:lnTo>
                    <a:pt x="223" y="966"/>
                  </a:lnTo>
                  <a:lnTo>
                    <a:pt x="221" y="966"/>
                  </a:lnTo>
                  <a:lnTo>
                    <a:pt x="219" y="966"/>
                  </a:lnTo>
                  <a:lnTo>
                    <a:pt x="218" y="966"/>
                  </a:lnTo>
                  <a:lnTo>
                    <a:pt x="217" y="966"/>
                  </a:lnTo>
                  <a:lnTo>
                    <a:pt x="215" y="966"/>
                  </a:lnTo>
                  <a:lnTo>
                    <a:pt x="214" y="966"/>
                  </a:lnTo>
                  <a:lnTo>
                    <a:pt x="213" y="966"/>
                  </a:lnTo>
                  <a:lnTo>
                    <a:pt x="210" y="966"/>
                  </a:lnTo>
                  <a:lnTo>
                    <a:pt x="209" y="966"/>
                  </a:lnTo>
                  <a:lnTo>
                    <a:pt x="207" y="966"/>
                  </a:lnTo>
                  <a:lnTo>
                    <a:pt x="206" y="966"/>
                  </a:lnTo>
                  <a:lnTo>
                    <a:pt x="205" y="967"/>
                  </a:lnTo>
                  <a:lnTo>
                    <a:pt x="203" y="967"/>
                  </a:lnTo>
                  <a:lnTo>
                    <a:pt x="200" y="967"/>
                  </a:lnTo>
                  <a:lnTo>
                    <a:pt x="199" y="967"/>
                  </a:lnTo>
                  <a:lnTo>
                    <a:pt x="198" y="967"/>
                  </a:lnTo>
                  <a:lnTo>
                    <a:pt x="196" y="967"/>
                  </a:lnTo>
                  <a:lnTo>
                    <a:pt x="195" y="967"/>
                  </a:lnTo>
                  <a:lnTo>
                    <a:pt x="194" y="967"/>
                  </a:lnTo>
                  <a:lnTo>
                    <a:pt x="192" y="967"/>
                  </a:lnTo>
                  <a:lnTo>
                    <a:pt x="191" y="967"/>
                  </a:lnTo>
                  <a:lnTo>
                    <a:pt x="188" y="967"/>
                  </a:lnTo>
                  <a:lnTo>
                    <a:pt x="186" y="967"/>
                  </a:lnTo>
                  <a:lnTo>
                    <a:pt x="184" y="967"/>
                  </a:lnTo>
                  <a:lnTo>
                    <a:pt x="180" y="969"/>
                  </a:lnTo>
                  <a:lnTo>
                    <a:pt x="179" y="969"/>
                  </a:lnTo>
                  <a:lnTo>
                    <a:pt x="175" y="969"/>
                  </a:lnTo>
                  <a:lnTo>
                    <a:pt x="172" y="969"/>
                  </a:lnTo>
                  <a:lnTo>
                    <a:pt x="171" y="969"/>
                  </a:lnTo>
                  <a:lnTo>
                    <a:pt x="168" y="969"/>
                  </a:lnTo>
                  <a:lnTo>
                    <a:pt x="167" y="969"/>
                  </a:lnTo>
                  <a:lnTo>
                    <a:pt x="166" y="969"/>
                  </a:lnTo>
                  <a:lnTo>
                    <a:pt x="164" y="969"/>
                  </a:lnTo>
                  <a:lnTo>
                    <a:pt x="163" y="969"/>
                  </a:lnTo>
                  <a:lnTo>
                    <a:pt x="161" y="969"/>
                  </a:lnTo>
                  <a:lnTo>
                    <a:pt x="160" y="969"/>
                  </a:lnTo>
                  <a:lnTo>
                    <a:pt x="160" y="967"/>
                  </a:lnTo>
                  <a:lnTo>
                    <a:pt x="159" y="967"/>
                  </a:lnTo>
                  <a:lnTo>
                    <a:pt x="157" y="967"/>
                  </a:lnTo>
                  <a:lnTo>
                    <a:pt x="155" y="966"/>
                  </a:lnTo>
                  <a:lnTo>
                    <a:pt x="153" y="966"/>
                  </a:lnTo>
                  <a:lnTo>
                    <a:pt x="152" y="965"/>
                  </a:lnTo>
                  <a:lnTo>
                    <a:pt x="151" y="965"/>
                  </a:lnTo>
                  <a:lnTo>
                    <a:pt x="149" y="965"/>
                  </a:lnTo>
                  <a:lnTo>
                    <a:pt x="148" y="965"/>
                  </a:lnTo>
                  <a:lnTo>
                    <a:pt x="147" y="965"/>
                  </a:lnTo>
                  <a:lnTo>
                    <a:pt x="145" y="965"/>
                  </a:lnTo>
                  <a:lnTo>
                    <a:pt x="143" y="966"/>
                  </a:lnTo>
                  <a:lnTo>
                    <a:pt x="141" y="966"/>
                  </a:lnTo>
                  <a:lnTo>
                    <a:pt x="140" y="966"/>
                  </a:lnTo>
                  <a:lnTo>
                    <a:pt x="139" y="966"/>
                  </a:lnTo>
                  <a:lnTo>
                    <a:pt x="137" y="966"/>
                  </a:lnTo>
                  <a:lnTo>
                    <a:pt x="136" y="966"/>
                  </a:lnTo>
                  <a:lnTo>
                    <a:pt x="135" y="966"/>
                  </a:lnTo>
                  <a:lnTo>
                    <a:pt x="133" y="966"/>
                  </a:lnTo>
                  <a:lnTo>
                    <a:pt x="132" y="966"/>
                  </a:lnTo>
                  <a:lnTo>
                    <a:pt x="127" y="967"/>
                  </a:lnTo>
                  <a:lnTo>
                    <a:pt x="125" y="967"/>
                  </a:lnTo>
                  <a:lnTo>
                    <a:pt x="124" y="967"/>
                  </a:lnTo>
                  <a:lnTo>
                    <a:pt x="122" y="967"/>
                  </a:lnTo>
                  <a:lnTo>
                    <a:pt x="121" y="967"/>
                  </a:lnTo>
                  <a:lnTo>
                    <a:pt x="120" y="967"/>
                  </a:lnTo>
                  <a:lnTo>
                    <a:pt x="118" y="967"/>
                  </a:lnTo>
                  <a:lnTo>
                    <a:pt x="117" y="967"/>
                  </a:lnTo>
                  <a:lnTo>
                    <a:pt x="116" y="967"/>
                  </a:lnTo>
                  <a:lnTo>
                    <a:pt x="114" y="969"/>
                  </a:lnTo>
                  <a:lnTo>
                    <a:pt x="113" y="969"/>
                  </a:lnTo>
                  <a:lnTo>
                    <a:pt x="110" y="969"/>
                  </a:lnTo>
                  <a:lnTo>
                    <a:pt x="109" y="969"/>
                  </a:lnTo>
                  <a:lnTo>
                    <a:pt x="108" y="969"/>
                  </a:lnTo>
                  <a:lnTo>
                    <a:pt x="106" y="969"/>
                  </a:lnTo>
                  <a:lnTo>
                    <a:pt x="105" y="969"/>
                  </a:lnTo>
                  <a:lnTo>
                    <a:pt x="102" y="969"/>
                  </a:lnTo>
                  <a:lnTo>
                    <a:pt x="101" y="970"/>
                  </a:lnTo>
                  <a:lnTo>
                    <a:pt x="100" y="970"/>
                  </a:lnTo>
                  <a:lnTo>
                    <a:pt x="98" y="970"/>
                  </a:lnTo>
                  <a:lnTo>
                    <a:pt x="97" y="970"/>
                  </a:lnTo>
                  <a:lnTo>
                    <a:pt x="96" y="970"/>
                  </a:lnTo>
                  <a:lnTo>
                    <a:pt x="94" y="970"/>
                  </a:lnTo>
                  <a:lnTo>
                    <a:pt x="93" y="970"/>
                  </a:lnTo>
                  <a:lnTo>
                    <a:pt x="92" y="970"/>
                  </a:lnTo>
                  <a:lnTo>
                    <a:pt x="92" y="969"/>
                  </a:lnTo>
                  <a:lnTo>
                    <a:pt x="92" y="970"/>
                  </a:lnTo>
                  <a:lnTo>
                    <a:pt x="90" y="970"/>
                  </a:lnTo>
                  <a:lnTo>
                    <a:pt x="90" y="971"/>
                  </a:lnTo>
                  <a:lnTo>
                    <a:pt x="90" y="973"/>
                  </a:lnTo>
                  <a:lnTo>
                    <a:pt x="89" y="973"/>
                  </a:lnTo>
                  <a:lnTo>
                    <a:pt x="88" y="973"/>
                  </a:lnTo>
                  <a:lnTo>
                    <a:pt x="86" y="973"/>
                  </a:lnTo>
                  <a:lnTo>
                    <a:pt x="85" y="973"/>
                  </a:lnTo>
                  <a:lnTo>
                    <a:pt x="83" y="974"/>
                  </a:lnTo>
                  <a:lnTo>
                    <a:pt x="82" y="974"/>
                  </a:lnTo>
                  <a:lnTo>
                    <a:pt x="82" y="975"/>
                  </a:lnTo>
                  <a:lnTo>
                    <a:pt x="81" y="975"/>
                  </a:lnTo>
                  <a:lnTo>
                    <a:pt x="79" y="975"/>
                  </a:lnTo>
                  <a:lnTo>
                    <a:pt x="78" y="975"/>
                  </a:lnTo>
                  <a:lnTo>
                    <a:pt x="77" y="975"/>
                  </a:lnTo>
                  <a:lnTo>
                    <a:pt x="74" y="975"/>
                  </a:lnTo>
                  <a:lnTo>
                    <a:pt x="73" y="975"/>
                  </a:lnTo>
                  <a:lnTo>
                    <a:pt x="71" y="975"/>
                  </a:lnTo>
                  <a:lnTo>
                    <a:pt x="69" y="975"/>
                  </a:lnTo>
                  <a:lnTo>
                    <a:pt x="67" y="975"/>
                  </a:lnTo>
                  <a:lnTo>
                    <a:pt x="66" y="975"/>
                  </a:lnTo>
                  <a:lnTo>
                    <a:pt x="63" y="975"/>
                  </a:lnTo>
                  <a:lnTo>
                    <a:pt x="63" y="974"/>
                  </a:lnTo>
                  <a:lnTo>
                    <a:pt x="63" y="970"/>
                  </a:lnTo>
                  <a:lnTo>
                    <a:pt x="63" y="969"/>
                  </a:lnTo>
                  <a:lnTo>
                    <a:pt x="63" y="966"/>
                  </a:lnTo>
                  <a:lnTo>
                    <a:pt x="62" y="965"/>
                  </a:lnTo>
                  <a:lnTo>
                    <a:pt x="62" y="962"/>
                  </a:lnTo>
                  <a:lnTo>
                    <a:pt x="62" y="956"/>
                  </a:lnTo>
                  <a:lnTo>
                    <a:pt x="62" y="955"/>
                  </a:lnTo>
                  <a:lnTo>
                    <a:pt x="61" y="955"/>
                  </a:lnTo>
                  <a:lnTo>
                    <a:pt x="59" y="954"/>
                  </a:lnTo>
                  <a:lnTo>
                    <a:pt x="58" y="954"/>
                  </a:lnTo>
                  <a:lnTo>
                    <a:pt x="54" y="954"/>
                  </a:lnTo>
                  <a:lnTo>
                    <a:pt x="53" y="954"/>
                  </a:lnTo>
                  <a:lnTo>
                    <a:pt x="51" y="954"/>
                  </a:lnTo>
                  <a:lnTo>
                    <a:pt x="50" y="954"/>
                  </a:lnTo>
                  <a:lnTo>
                    <a:pt x="49" y="954"/>
                  </a:lnTo>
                  <a:lnTo>
                    <a:pt x="43" y="954"/>
                  </a:lnTo>
                  <a:lnTo>
                    <a:pt x="42" y="954"/>
                  </a:lnTo>
                  <a:lnTo>
                    <a:pt x="40" y="954"/>
                  </a:lnTo>
                  <a:lnTo>
                    <a:pt x="38" y="954"/>
                  </a:lnTo>
                  <a:lnTo>
                    <a:pt x="31" y="954"/>
                  </a:lnTo>
                  <a:lnTo>
                    <a:pt x="28" y="954"/>
                  </a:lnTo>
                  <a:lnTo>
                    <a:pt x="27" y="954"/>
                  </a:lnTo>
                  <a:lnTo>
                    <a:pt x="26" y="954"/>
                  </a:lnTo>
                  <a:lnTo>
                    <a:pt x="22" y="954"/>
                  </a:lnTo>
                  <a:lnTo>
                    <a:pt x="20" y="954"/>
                  </a:lnTo>
                  <a:lnTo>
                    <a:pt x="19" y="954"/>
                  </a:lnTo>
                  <a:lnTo>
                    <a:pt x="18" y="954"/>
                  </a:lnTo>
                  <a:lnTo>
                    <a:pt x="16" y="954"/>
                  </a:lnTo>
                  <a:lnTo>
                    <a:pt x="15" y="954"/>
                  </a:lnTo>
                  <a:lnTo>
                    <a:pt x="12" y="954"/>
                  </a:lnTo>
                  <a:lnTo>
                    <a:pt x="10" y="954"/>
                  </a:lnTo>
                  <a:lnTo>
                    <a:pt x="7" y="954"/>
                  </a:lnTo>
                  <a:lnTo>
                    <a:pt x="4" y="954"/>
                  </a:lnTo>
                  <a:lnTo>
                    <a:pt x="0" y="954"/>
                  </a:lnTo>
                  <a:lnTo>
                    <a:pt x="0" y="952"/>
                  </a:lnTo>
                  <a:lnTo>
                    <a:pt x="0" y="951"/>
                  </a:lnTo>
                  <a:lnTo>
                    <a:pt x="0" y="950"/>
                  </a:lnTo>
                  <a:lnTo>
                    <a:pt x="0" y="944"/>
                  </a:lnTo>
                  <a:lnTo>
                    <a:pt x="0" y="943"/>
                  </a:lnTo>
                  <a:lnTo>
                    <a:pt x="0" y="942"/>
                  </a:lnTo>
                  <a:lnTo>
                    <a:pt x="0" y="940"/>
                  </a:lnTo>
                  <a:lnTo>
                    <a:pt x="0" y="939"/>
                  </a:lnTo>
                  <a:lnTo>
                    <a:pt x="0" y="938"/>
                  </a:lnTo>
                  <a:lnTo>
                    <a:pt x="0" y="935"/>
                  </a:lnTo>
                  <a:lnTo>
                    <a:pt x="0" y="932"/>
                  </a:lnTo>
                  <a:lnTo>
                    <a:pt x="0" y="931"/>
                  </a:lnTo>
                  <a:lnTo>
                    <a:pt x="0" y="930"/>
                  </a:lnTo>
                  <a:lnTo>
                    <a:pt x="0" y="928"/>
                  </a:lnTo>
                  <a:lnTo>
                    <a:pt x="0" y="927"/>
                  </a:lnTo>
                  <a:lnTo>
                    <a:pt x="0" y="925"/>
                  </a:lnTo>
                  <a:lnTo>
                    <a:pt x="0" y="923"/>
                  </a:lnTo>
                  <a:lnTo>
                    <a:pt x="0" y="921"/>
                  </a:lnTo>
                  <a:lnTo>
                    <a:pt x="0" y="917"/>
                  </a:lnTo>
                  <a:lnTo>
                    <a:pt x="0" y="916"/>
                  </a:lnTo>
                  <a:lnTo>
                    <a:pt x="0" y="915"/>
                  </a:lnTo>
                  <a:lnTo>
                    <a:pt x="0" y="912"/>
                  </a:lnTo>
                  <a:lnTo>
                    <a:pt x="0" y="911"/>
                  </a:lnTo>
                  <a:lnTo>
                    <a:pt x="0" y="909"/>
                  </a:lnTo>
                  <a:lnTo>
                    <a:pt x="0" y="908"/>
                  </a:lnTo>
                  <a:lnTo>
                    <a:pt x="0" y="907"/>
                  </a:lnTo>
                  <a:lnTo>
                    <a:pt x="0" y="904"/>
                  </a:lnTo>
                  <a:lnTo>
                    <a:pt x="0" y="901"/>
                  </a:lnTo>
                  <a:lnTo>
                    <a:pt x="0" y="890"/>
                  </a:lnTo>
                  <a:lnTo>
                    <a:pt x="0" y="880"/>
                  </a:lnTo>
                  <a:lnTo>
                    <a:pt x="0" y="873"/>
                  </a:lnTo>
                  <a:lnTo>
                    <a:pt x="0" y="869"/>
                  </a:lnTo>
                  <a:lnTo>
                    <a:pt x="0" y="857"/>
                  </a:lnTo>
                  <a:lnTo>
                    <a:pt x="0" y="855"/>
                  </a:lnTo>
                  <a:lnTo>
                    <a:pt x="0" y="851"/>
                  </a:lnTo>
                  <a:lnTo>
                    <a:pt x="0" y="850"/>
                  </a:lnTo>
                  <a:lnTo>
                    <a:pt x="0" y="847"/>
                  </a:lnTo>
                  <a:lnTo>
                    <a:pt x="0" y="839"/>
                  </a:lnTo>
                  <a:lnTo>
                    <a:pt x="0" y="836"/>
                  </a:lnTo>
                  <a:lnTo>
                    <a:pt x="0" y="832"/>
                  </a:lnTo>
                  <a:lnTo>
                    <a:pt x="0" y="830"/>
                  </a:lnTo>
                  <a:lnTo>
                    <a:pt x="0" y="827"/>
                  </a:lnTo>
                  <a:lnTo>
                    <a:pt x="15" y="827"/>
                  </a:lnTo>
                  <a:lnTo>
                    <a:pt x="27" y="827"/>
                  </a:lnTo>
                  <a:lnTo>
                    <a:pt x="32" y="827"/>
                  </a:lnTo>
                  <a:lnTo>
                    <a:pt x="42" y="827"/>
                  </a:lnTo>
                  <a:lnTo>
                    <a:pt x="42" y="816"/>
                  </a:lnTo>
                  <a:lnTo>
                    <a:pt x="42" y="815"/>
                  </a:lnTo>
                  <a:lnTo>
                    <a:pt x="42" y="808"/>
                  </a:lnTo>
                  <a:lnTo>
                    <a:pt x="42" y="807"/>
                  </a:lnTo>
                  <a:lnTo>
                    <a:pt x="42" y="796"/>
                  </a:lnTo>
                  <a:lnTo>
                    <a:pt x="42" y="793"/>
                  </a:lnTo>
                  <a:lnTo>
                    <a:pt x="42" y="785"/>
                  </a:lnTo>
                  <a:lnTo>
                    <a:pt x="42" y="780"/>
                  </a:lnTo>
                  <a:lnTo>
                    <a:pt x="42" y="770"/>
                  </a:lnTo>
                  <a:lnTo>
                    <a:pt x="42" y="761"/>
                  </a:lnTo>
                  <a:lnTo>
                    <a:pt x="42" y="757"/>
                  </a:lnTo>
                  <a:lnTo>
                    <a:pt x="42" y="755"/>
                  </a:lnTo>
                  <a:lnTo>
                    <a:pt x="42" y="753"/>
                  </a:lnTo>
                  <a:lnTo>
                    <a:pt x="42" y="747"/>
                  </a:lnTo>
                  <a:lnTo>
                    <a:pt x="42" y="743"/>
                  </a:lnTo>
                  <a:lnTo>
                    <a:pt x="42" y="738"/>
                  </a:lnTo>
                  <a:lnTo>
                    <a:pt x="42" y="733"/>
                  </a:lnTo>
                  <a:lnTo>
                    <a:pt x="42" y="729"/>
                  </a:lnTo>
                  <a:lnTo>
                    <a:pt x="42" y="722"/>
                  </a:lnTo>
                  <a:lnTo>
                    <a:pt x="42" y="719"/>
                  </a:lnTo>
                  <a:lnTo>
                    <a:pt x="42" y="710"/>
                  </a:lnTo>
                  <a:lnTo>
                    <a:pt x="42" y="708"/>
                  </a:lnTo>
                  <a:lnTo>
                    <a:pt x="42" y="700"/>
                  </a:lnTo>
                  <a:lnTo>
                    <a:pt x="42" y="689"/>
                  </a:lnTo>
                  <a:lnTo>
                    <a:pt x="42" y="679"/>
                  </a:lnTo>
                  <a:lnTo>
                    <a:pt x="42" y="675"/>
                  </a:lnTo>
                  <a:lnTo>
                    <a:pt x="42" y="670"/>
                  </a:lnTo>
                  <a:lnTo>
                    <a:pt x="42" y="668"/>
                  </a:lnTo>
                  <a:lnTo>
                    <a:pt x="42" y="665"/>
                  </a:lnTo>
                  <a:lnTo>
                    <a:pt x="42" y="652"/>
                  </a:lnTo>
                  <a:lnTo>
                    <a:pt x="42" y="648"/>
                  </a:lnTo>
                  <a:lnTo>
                    <a:pt x="42" y="646"/>
                  </a:lnTo>
                  <a:lnTo>
                    <a:pt x="42" y="645"/>
                  </a:lnTo>
                  <a:lnTo>
                    <a:pt x="40" y="637"/>
                  </a:lnTo>
                  <a:lnTo>
                    <a:pt x="40" y="626"/>
                  </a:lnTo>
                  <a:lnTo>
                    <a:pt x="40" y="615"/>
                  </a:lnTo>
                  <a:lnTo>
                    <a:pt x="40" y="604"/>
                  </a:lnTo>
                  <a:lnTo>
                    <a:pt x="40" y="600"/>
                  </a:lnTo>
                  <a:lnTo>
                    <a:pt x="40" y="598"/>
                  </a:lnTo>
                  <a:lnTo>
                    <a:pt x="40" y="595"/>
                  </a:lnTo>
                  <a:lnTo>
                    <a:pt x="40" y="594"/>
                  </a:lnTo>
                  <a:lnTo>
                    <a:pt x="40" y="592"/>
                  </a:lnTo>
                  <a:lnTo>
                    <a:pt x="42" y="584"/>
                  </a:lnTo>
                  <a:lnTo>
                    <a:pt x="42" y="583"/>
                  </a:lnTo>
                  <a:lnTo>
                    <a:pt x="42" y="580"/>
                  </a:lnTo>
                  <a:lnTo>
                    <a:pt x="42" y="575"/>
                  </a:lnTo>
                  <a:lnTo>
                    <a:pt x="42" y="573"/>
                  </a:lnTo>
                  <a:lnTo>
                    <a:pt x="42" y="572"/>
                  </a:lnTo>
                  <a:lnTo>
                    <a:pt x="42" y="571"/>
                  </a:lnTo>
                  <a:lnTo>
                    <a:pt x="40" y="568"/>
                  </a:lnTo>
                  <a:lnTo>
                    <a:pt x="40" y="565"/>
                  </a:lnTo>
                  <a:lnTo>
                    <a:pt x="40" y="563"/>
                  </a:lnTo>
                  <a:lnTo>
                    <a:pt x="40" y="561"/>
                  </a:lnTo>
                  <a:lnTo>
                    <a:pt x="40" y="557"/>
                  </a:lnTo>
                  <a:lnTo>
                    <a:pt x="40" y="556"/>
                  </a:lnTo>
                  <a:lnTo>
                    <a:pt x="40" y="552"/>
                  </a:lnTo>
                  <a:lnTo>
                    <a:pt x="40" y="548"/>
                  </a:lnTo>
                  <a:lnTo>
                    <a:pt x="40" y="546"/>
                  </a:lnTo>
                  <a:lnTo>
                    <a:pt x="40" y="541"/>
                  </a:lnTo>
                  <a:lnTo>
                    <a:pt x="40" y="540"/>
                  </a:lnTo>
                  <a:lnTo>
                    <a:pt x="40" y="538"/>
                  </a:lnTo>
                  <a:lnTo>
                    <a:pt x="40" y="537"/>
                  </a:lnTo>
                  <a:lnTo>
                    <a:pt x="40" y="536"/>
                  </a:lnTo>
                  <a:lnTo>
                    <a:pt x="40" y="534"/>
                  </a:lnTo>
                  <a:lnTo>
                    <a:pt x="40" y="530"/>
                  </a:lnTo>
                  <a:lnTo>
                    <a:pt x="40" y="529"/>
                  </a:lnTo>
                  <a:lnTo>
                    <a:pt x="40" y="527"/>
                  </a:lnTo>
                  <a:lnTo>
                    <a:pt x="40" y="519"/>
                  </a:lnTo>
                  <a:lnTo>
                    <a:pt x="40" y="518"/>
                  </a:lnTo>
                  <a:lnTo>
                    <a:pt x="40" y="514"/>
                  </a:lnTo>
                  <a:lnTo>
                    <a:pt x="40" y="511"/>
                  </a:lnTo>
                  <a:lnTo>
                    <a:pt x="40" y="509"/>
                  </a:lnTo>
                  <a:lnTo>
                    <a:pt x="40" y="503"/>
                  </a:lnTo>
                  <a:lnTo>
                    <a:pt x="40" y="499"/>
                  </a:lnTo>
                  <a:lnTo>
                    <a:pt x="40" y="498"/>
                  </a:lnTo>
                  <a:lnTo>
                    <a:pt x="40" y="495"/>
                  </a:lnTo>
                  <a:lnTo>
                    <a:pt x="40" y="494"/>
                  </a:lnTo>
                  <a:lnTo>
                    <a:pt x="40" y="492"/>
                  </a:lnTo>
                  <a:lnTo>
                    <a:pt x="40" y="490"/>
                  </a:lnTo>
                  <a:lnTo>
                    <a:pt x="40" y="488"/>
                  </a:lnTo>
                  <a:lnTo>
                    <a:pt x="40" y="487"/>
                  </a:lnTo>
                  <a:lnTo>
                    <a:pt x="40" y="486"/>
                  </a:lnTo>
                  <a:lnTo>
                    <a:pt x="40" y="483"/>
                  </a:lnTo>
                  <a:lnTo>
                    <a:pt x="40" y="480"/>
                  </a:lnTo>
                  <a:lnTo>
                    <a:pt x="40" y="479"/>
                  </a:lnTo>
                  <a:lnTo>
                    <a:pt x="40" y="478"/>
                  </a:lnTo>
                  <a:lnTo>
                    <a:pt x="40" y="472"/>
                  </a:lnTo>
                  <a:lnTo>
                    <a:pt x="40" y="471"/>
                  </a:lnTo>
                  <a:lnTo>
                    <a:pt x="40" y="467"/>
                  </a:lnTo>
                  <a:lnTo>
                    <a:pt x="40" y="461"/>
                  </a:lnTo>
                  <a:lnTo>
                    <a:pt x="40" y="456"/>
                  </a:lnTo>
                  <a:lnTo>
                    <a:pt x="40" y="455"/>
                  </a:lnTo>
                  <a:lnTo>
                    <a:pt x="40" y="448"/>
                  </a:lnTo>
                  <a:lnTo>
                    <a:pt x="40" y="447"/>
                  </a:lnTo>
                  <a:lnTo>
                    <a:pt x="40" y="445"/>
                  </a:lnTo>
                  <a:lnTo>
                    <a:pt x="40" y="444"/>
                  </a:lnTo>
                  <a:lnTo>
                    <a:pt x="40" y="442"/>
                  </a:lnTo>
                  <a:lnTo>
                    <a:pt x="40" y="437"/>
                  </a:lnTo>
                  <a:lnTo>
                    <a:pt x="40" y="433"/>
                  </a:lnTo>
                  <a:lnTo>
                    <a:pt x="40" y="432"/>
                  </a:lnTo>
                  <a:lnTo>
                    <a:pt x="40" y="430"/>
                  </a:lnTo>
                  <a:lnTo>
                    <a:pt x="43" y="430"/>
                  </a:lnTo>
                  <a:lnTo>
                    <a:pt x="43" y="429"/>
                  </a:lnTo>
                  <a:lnTo>
                    <a:pt x="43" y="413"/>
                  </a:lnTo>
                  <a:lnTo>
                    <a:pt x="43" y="409"/>
                  </a:lnTo>
                  <a:lnTo>
                    <a:pt x="43" y="406"/>
                  </a:lnTo>
                  <a:lnTo>
                    <a:pt x="43" y="393"/>
                  </a:lnTo>
                  <a:lnTo>
                    <a:pt x="43" y="391"/>
                  </a:lnTo>
                  <a:lnTo>
                    <a:pt x="43" y="390"/>
                  </a:lnTo>
                  <a:lnTo>
                    <a:pt x="42" y="384"/>
                  </a:lnTo>
                  <a:lnTo>
                    <a:pt x="43" y="378"/>
                  </a:lnTo>
                  <a:lnTo>
                    <a:pt x="43" y="368"/>
                  </a:lnTo>
                  <a:lnTo>
                    <a:pt x="43" y="367"/>
                  </a:lnTo>
                  <a:lnTo>
                    <a:pt x="43" y="364"/>
                  </a:lnTo>
                  <a:lnTo>
                    <a:pt x="43" y="362"/>
                  </a:lnTo>
                  <a:lnTo>
                    <a:pt x="42" y="356"/>
                  </a:lnTo>
                  <a:lnTo>
                    <a:pt x="42" y="345"/>
                  </a:lnTo>
                  <a:lnTo>
                    <a:pt x="42" y="343"/>
                  </a:lnTo>
                  <a:lnTo>
                    <a:pt x="42" y="335"/>
                  </a:lnTo>
                  <a:lnTo>
                    <a:pt x="42" y="324"/>
                  </a:lnTo>
                  <a:lnTo>
                    <a:pt x="42" y="312"/>
                  </a:lnTo>
                  <a:lnTo>
                    <a:pt x="42" y="310"/>
                  </a:lnTo>
                  <a:lnTo>
                    <a:pt x="42" y="309"/>
                  </a:lnTo>
                  <a:lnTo>
                    <a:pt x="42" y="308"/>
                  </a:lnTo>
                  <a:lnTo>
                    <a:pt x="42" y="306"/>
                  </a:lnTo>
                  <a:lnTo>
                    <a:pt x="42" y="30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3" y="275"/>
                  </a:lnTo>
                  <a:lnTo>
                    <a:pt x="43" y="273"/>
                  </a:lnTo>
                  <a:lnTo>
                    <a:pt x="43" y="260"/>
                  </a:lnTo>
                  <a:lnTo>
                    <a:pt x="43" y="248"/>
                  </a:lnTo>
                  <a:lnTo>
                    <a:pt x="43" y="219"/>
                  </a:lnTo>
                  <a:lnTo>
                    <a:pt x="43" y="213"/>
                  </a:lnTo>
                  <a:lnTo>
                    <a:pt x="45" y="213"/>
                  </a:lnTo>
                  <a:lnTo>
                    <a:pt x="46" y="212"/>
                  </a:lnTo>
                  <a:lnTo>
                    <a:pt x="49" y="212"/>
                  </a:lnTo>
                  <a:lnTo>
                    <a:pt x="50" y="210"/>
                  </a:lnTo>
                  <a:lnTo>
                    <a:pt x="51" y="210"/>
                  </a:lnTo>
                  <a:lnTo>
                    <a:pt x="53" y="209"/>
                  </a:lnTo>
                  <a:lnTo>
                    <a:pt x="55" y="209"/>
                  </a:lnTo>
                  <a:lnTo>
                    <a:pt x="57" y="208"/>
                  </a:lnTo>
                  <a:lnTo>
                    <a:pt x="59" y="206"/>
                  </a:lnTo>
                  <a:lnTo>
                    <a:pt x="61" y="206"/>
                  </a:lnTo>
                  <a:lnTo>
                    <a:pt x="62" y="205"/>
                  </a:lnTo>
                  <a:lnTo>
                    <a:pt x="63" y="205"/>
                  </a:lnTo>
                  <a:lnTo>
                    <a:pt x="65" y="205"/>
                  </a:lnTo>
                  <a:lnTo>
                    <a:pt x="65" y="204"/>
                  </a:lnTo>
                  <a:lnTo>
                    <a:pt x="66" y="204"/>
                  </a:lnTo>
                  <a:lnTo>
                    <a:pt x="69" y="204"/>
                  </a:lnTo>
                  <a:lnTo>
                    <a:pt x="69" y="202"/>
                  </a:lnTo>
                  <a:lnTo>
                    <a:pt x="70" y="202"/>
                  </a:lnTo>
                  <a:lnTo>
                    <a:pt x="71" y="202"/>
                  </a:lnTo>
                  <a:lnTo>
                    <a:pt x="73" y="201"/>
                  </a:lnTo>
                  <a:lnTo>
                    <a:pt x="74" y="201"/>
                  </a:lnTo>
                  <a:lnTo>
                    <a:pt x="75" y="200"/>
                  </a:lnTo>
                  <a:lnTo>
                    <a:pt x="77" y="200"/>
                  </a:lnTo>
                  <a:lnTo>
                    <a:pt x="78" y="200"/>
                  </a:lnTo>
                  <a:lnTo>
                    <a:pt x="79" y="198"/>
                  </a:lnTo>
                  <a:lnTo>
                    <a:pt x="81" y="198"/>
                  </a:lnTo>
                  <a:lnTo>
                    <a:pt x="82" y="198"/>
                  </a:lnTo>
                  <a:lnTo>
                    <a:pt x="83" y="197"/>
                  </a:lnTo>
                  <a:lnTo>
                    <a:pt x="85" y="197"/>
                  </a:lnTo>
                  <a:lnTo>
                    <a:pt x="86" y="197"/>
                  </a:lnTo>
                  <a:lnTo>
                    <a:pt x="88" y="196"/>
                  </a:lnTo>
                  <a:lnTo>
                    <a:pt x="89" y="196"/>
                  </a:lnTo>
                  <a:lnTo>
                    <a:pt x="90" y="196"/>
                  </a:lnTo>
                  <a:lnTo>
                    <a:pt x="90" y="194"/>
                  </a:lnTo>
                  <a:lnTo>
                    <a:pt x="92" y="194"/>
                  </a:lnTo>
                  <a:lnTo>
                    <a:pt x="93" y="194"/>
                  </a:lnTo>
                  <a:lnTo>
                    <a:pt x="96" y="193"/>
                  </a:lnTo>
                  <a:lnTo>
                    <a:pt x="97" y="193"/>
                  </a:lnTo>
                  <a:lnTo>
                    <a:pt x="98" y="192"/>
                  </a:lnTo>
                  <a:lnTo>
                    <a:pt x="100" y="192"/>
                  </a:lnTo>
                  <a:lnTo>
                    <a:pt x="101" y="190"/>
                  </a:lnTo>
                  <a:lnTo>
                    <a:pt x="102" y="190"/>
                  </a:lnTo>
                  <a:lnTo>
                    <a:pt x="104" y="190"/>
                  </a:lnTo>
                  <a:lnTo>
                    <a:pt x="105" y="189"/>
                  </a:lnTo>
                  <a:lnTo>
                    <a:pt x="106" y="189"/>
                  </a:lnTo>
                  <a:lnTo>
                    <a:pt x="108" y="188"/>
                  </a:lnTo>
                  <a:lnTo>
                    <a:pt x="109" y="188"/>
                  </a:lnTo>
                  <a:lnTo>
                    <a:pt x="110" y="186"/>
                  </a:lnTo>
                  <a:lnTo>
                    <a:pt x="112" y="186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4" y="183"/>
                  </a:lnTo>
                  <a:lnTo>
                    <a:pt x="116" y="183"/>
                  </a:lnTo>
                  <a:lnTo>
                    <a:pt x="117" y="182"/>
                  </a:lnTo>
                  <a:lnTo>
                    <a:pt x="118" y="182"/>
                  </a:lnTo>
                  <a:lnTo>
                    <a:pt x="120" y="182"/>
                  </a:lnTo>
                  <a:lnTo>
                    <a:pt x="120" y="181"/>
                  </a:lnTo>
                  <a:lnTo>
                    <a:pt x="121" y="181"/>
                  </a:lnTo>
                  <a:lnTo>
                    <a:pt x="122" y="179"/>
                  </a:lnTo>
                  <a:lnTo>
                    <a:pt x="124" y="179"/>
                  </a:lnTo>
                  <a:lnTo>
                    <a:pt x="125" y="178"/>
                  </a:lnTo>
                  <a:lnTo>
                    <a:pt x="127" y="178"/>
                  </a:lnTo>
                  <a:lnTo>
                    <a:pt x="127" y="177"/>
                  </a:lnTo>
                  <a:lnTo>
                    <a:pt x="128" y="177"/>
                  </a:lnTo>
                  <a:lnTo>
                    <a:pt x="129" y="177"/>
                  </a:lnTo>
                  <a:lnTo>
                    <a:pt x="131" y="175"/>
                  </a:lnTo>
                  <a:lnTo>
                    <a:pt x="132" y="175"/>
                  </a:lnTo>
                  <a:lnTo>
                    <a:pt x="133" y="175"/>
                  </a:lnTo>
                  <a:lnTo>
                    <a:pt x="135" y="175"/>
                  </a:lnTo>
                  <a:lnTo>
                    <a:pt x="135" y="174"/>
                  </a:lnTo>
                  <a:lnTo>
                    <a:pt x="136" y="174"/>
                  </a:lnTo>
                  <a:lnTo>
                    <a:pt x="137" y="174"/>
                  </a:lnTo>
                  <a:lnTo>
                    <a:pt x="139" y="173"/>
                  </a:lnTo>
                  <a:lnTo>
                    <a:pt x="139" y="171"/>
                  </a:lnTo>
                  <a:lnTo>
                    <a:pt x="140" y="171"/>
                  </a:lnTo>
                  <a:lnTo>
                    <a:pt x="141" y="171"/>
                  </a:lnTo>
                  <a:lnTo>
                    <a:pt x="143" y="170"/>
                  </a:lnTo>
                  <a:lnTo>
                    <a:pt x="144" y="170"/>
                  </a:lnTo>
                  <a:lnTo>
                    <a:pt x="145" y="169"/>
                  </a:lnTo>
                  <a:lnTo>
                    <a:pt x="147" y="169"/>
                  </a:lnTo>
                  <a:lnTo>
                    <a:pt x="148" y="167"/>
                  </a:lnTo>
                  <a:lnTo>
                    <a:pt x="149" y="167"/>
                  </a:lnTo>
                  <a:lnTo>
                    <a:pt x="151" y="166"/>
                  </a:lnTo>
                  <a:lnTo>
                    <a:pt x="152" y="166"/>
                  </a:lnTo>
                  <a:lnTo>
                    <a:pt x="153" y="165"/>
                  </a:lnTo>
                  <a:lnTo>
                    <a:pt x="155" y="165"/>
                  </a:lnTo>
                  <a:lnTo>
                    <a:pt x="156" y="163"/>
                  </a:lnTo>
                  <a:lnTo>
                    <a:pt x="157" y="163"/>
                  </a:lnTo>
                  <a:lnTo>
                    <a:pt x="159" y="163"/>
                  </a:lnTo>
                  <a:lnTo>
                    <a:pt x="159" y="162"/>
                  </a:lnTo>
                  <a:lnTo>
                    <a:pt x="160" y="162"/>
                  </a:lnTo>
                  <a:lnTo>
                    <a:pt x="161" y="162"/>
                  </a:lnTo>
                  <a:lnTo>
                    <a:pt x="161" y="161"/>
                  </a:lnTo>
                  <a:lnTo>
                    <a:pt x="163" y="161"/>
                  </a:lnTo>
                  <a:lnTo>
                    <a:pt x="164" y="161"/>
                  </a:lnTo>
                  <a:lnTo>
                    <a:pt x="164" y="159"/>
                  </a:lnTo>
                  <a:lnTo>
                    <a:pt x="166" y="159"/>
                  </a:lnTo>
                  <a:lnTo>
                    <a:pt x="167" y="158"/>
                  </a:lnTo>
                  <a:lnTo>
                    <a:pt x="168" y="158"/>
                  </a:lnTo>
                  <a:lnTo>
                    <a:pt x="170" y="158"/>
                  </a:lnTo>
                  <a:lnTo>
                    <a:pt x="170" y="156"/>
                  </a:lnTo>
                  <a:lnTo>
                    <a:pt x="171" y="156"/>
                  </a:lnTo>
                  <a:lnTo>
                    <a:pt x="172" y="156"/>
                  </a:lnTo>
                  <a:lnTo>
                    <a:pt x="174" y="155"/>
                  </a:lnTo>
                  <a:lnTo>
                    <a:pt x="175" y="155"/>
                  </a:lnTo>
                  <a:lnTo>
                    <a:pt x="176" y="154"/>
                  </a:lnTo>
                  <a:lnTo>
                    <a:pt x="179" y="154"/>
                  </a:lnTo>
                  <a:lnTo>
                    <a:pt x="179" y="152"/>
                  </a:lnTo>
                  <a:lnTo>
                    <a:pt x="180" y="152"/>
                  </a:lnTo>
                  <a:lnTo>
                    <a:pt x="183" y="151"/>
                  </a:lnTo>
                  <a:lnTo>
                    <a:pt x="184" y="151"/>
                  </a:lnTo>
                  <a:lnTo>
                    <a:pt x="184" y="150"/>
                  </a:lnTo>
                  <a:lnTo>
                    <a:pt x="186" y="150"/>
                  </a:lnTo>
                  <a:lnTo>
                    <a:pt x="190" y="148"/>
                  </a:lnTo>
                  <a:lnTo>
                    <a:pt x="191" y="147"/>
                  </a:lnTo>
                  <a:lnTo>
                    <a:pt x="192" y="147"/>
                  </a:lnTo>
                  <a:lnTo>
                    <a:pt x="194" y="147"/>
                  </a:lnTo>
                  <a:lnTo>
                    <a:pt x="194" y="146"/>
                  </a:lnTo>
                  <a:lnTo>
                    <a:pt x="195" y="146"/>
                  </a:lnTo>
                  <a:lnTo>
                    <a:pt x="198" y="144"/>
                  </a:lnTo>
                  <a:lnTo>
                    <a:pt x="199" y="144"/>
                  </a:lnTo>
                  <a:lnTo>
                    <a:pt x="200" y="143"/>
                  </a:lnTo>
                  <a:lnTo>
                    <a:pt x="202" y="143"/>
                  </a:lnTo>
                  <a:lnTo>
                    <a:pt x="203" y="143"/>
                  </a:lnTo>
                  <a:lnTo>
                    <a:pt x="203" y="142"/>
                  </a:lnTo>
                  <a:lnTo>
                    <a:pt x="205" y="142"/>
                  </a:lnTo>
                  <a:lnTo>
                    <a:pt x="206" y="142"/>
                  </a:lnTo>
                  <a:lnTo>
                    <a:pt x="206" y="140"/>
                  </a:lnTo>
                  <a:lnTo>
                    <a:pt x="207" y="140"/>
                  </a:lnTo>
                  <a:lnTo>
                    <a:pt x="209" y="140"/>
                  </a:lnTo>
                  <a:lnTo>
                    <a:pt x="210" y="140"/>
                  </a:lnTo>
                  <a:lnTo>
                    <a:pt x="211" y="139"/>
                  </a:lnTo>
                  <a:lnTo>
                    <a:pt x="213" y="139"/>
                  </a:lnTo>
                  <a:lnTo>
                    <a:pt x="213" y="138"/>
                  </a:lnTo>
                  <a:lnTo>
                    <a:pt x="214" y="138"/>
                  </a:lnTo>
                  <a:lnTo>
                    <a:pt x="215" y="136"/>
                  </a:lnTo>
                  <a:lnTo>
                    <a:pt x="217" y="136"/>
                  </a:lnTo>
                  <a:lnTo>
                    <a:pt x="218" y="136"/>
                  </a:lnTo>
                  <a:lnTo>
                    <a:pt x="218" y="135"/>
                  </a:lnTo>
                  <a:lnTo>
                    <a:pt x="219" y="135"/>
                  </a:lnTo>
                  <a:lnTo>
                    <a:pt x="225" y="132"/>
                  </a:lnTo>
                  <a:lnTo>
                    <a:pt x="226" y="132"/>
                  </a:lnTo>
                  <a:lnTo>
                    <a:pt x="227" y="131"/>
                  </a:lnTo>
                  <a:lnTo>
                    <a:pt x="229" y="131"/>
                  </a:lnTo>
                  <a:lnTo>
                    <a:pt x="231" y="130"/>
                  </a:lnTo>
                  <a:lnTo>
                    <a:pt x="233" y="130"/>
                  </a:lnTo>
                  <a:lnTo>
                    <a:pt x="235" y="128"/>
                  </a:lnTo>
                  <a:lnTo>
                    <a:pt x="237" y="127"/>
                  </a:lnTo>
                  <a:lnTo>
                    <a:pt x="238" y="127"/>
                  </a:lnTo>
                  <a:lnTo>
                    <a:pt x="239" y="125"/>
                  </a:lnTo>
                  <a:lnTo>
                    <a:pt x="242" y="125"/>
                  </a:lnTo>
                  <a:lnTo>
                    <a:pt x="242" y="124"/>
                  </a:lnTo>
                  <a:lnTo>
                    <a:pt x="244" y="124"/>
                  </a:lnTo>
                  <a:lnTo>
                    <a:pt x="245" y="124"/>
                  </a:lnTo>
                  <a:lnTo>
                    <a:pt x="246" y="123"/>
                  </a:lnTo>
                  <a:lnTo>
                    <a:pt x="249" y="123"/>
                  </a:lnTo>
                  <a:lnTo>
                    <a:pt x="249" y="121"/>
                  </a:lnTo>
                  <a:lnTo>
                    <a:pt x="250" y="120"/>
                  </a:lnTo>
                  <a:lnTo>
                    <a:pt x="252" y="119"/>
                  </a:lnTo>
                  <a:lnTo>
                    <a:pt x="252" y="117"/>
                  </a:lnTo>
                  <a:lnTo>
                    <a:pt x="253" y="117"/>
                  </a:lnTo>
                  <a:lnTo>
                    <a:pt x="254" y="117"/>
                  </a:lnTo>
                  <a:lnTo>
                    <a:pt x="256" y="117"/>
                  </a:lnTo>
                  <a:lnTo>
                    <a:pt x="257" y="117"/>
                  </a:lnTo>
                  <a:lnTo>
                    <a:pt x="257" y="119"/>
                  </a:lnTo>
                  <a:lnTo>
                    <a:pt x="258" y="119"/>
                  </a:lnTo>
                  <a:lnTo>
                    <a:pt x="260" y="119"/>
                  </a:lnTo>
                  <a:lnTo>
                    <a:pt x="261" y="117"/>
                  </a:lnTo>
                  <a:lnTo>
                    <a:pt x="262" y="117"/>
                  </a:lnTo>
                  <a:lnTo>
                    <a:pt x="264" y="116"/>
                  </a:lnTo>
                  <a:lnTo>
                    <a:pt x="265" y="116"/>
                  </a:lnTo>
                  <a:lnTo>
                    <a:pt x="265" y="115"/>
                  </a:lnTo>
                  <a:lnTo>
                    <a:pt x="266" y="115"/>
                  </a:lnTo>
                  <a:lnTo>
                    <a:pt x="268" y="115"/>
                  </a:lnTo>
                  <a:lnTo>
                    <a:pt x="269" y="115"/>
                  </a:lnTo>
                  <a:lnTo>
                    <a:pt x="269" y="113"/>
                  </a:lnTo>
                  <a:lnTo>
                    <a:pt x="270" y="113"/>
                  </a:lnTo>
                  <a:lnTo>
                    <a:pt x="272" y="112"/>
                  </a:lnTo>
                  <a:lnTo>
                    <a:pt x="273" y="112"/>
                  </a:lnTo>
                  <a:lnTo>
                    <a:pt x="273" y="111"/>
                  </a:lnTo>
                  <a:lnTo>
                    <a:pt x="274" y="111"/>
                  </a:lnTo>
                  <a:lnTo>
                    <a:pt x="276" y="111"/>
                  </a:lnTo>
                  <a:lnTo>
                    <a:pt x="277" y="109"/>
                  </a:lnTo>
                  <a:lnTo>
                    <a:pt x="278" y="109"/>
                  </a:lnTo>
                  <a:lnTo>
                    <a:pt x="280" y="108"/>
                  </a:lnTo>
                  <a:lnTo>
                    <a:pt x="281" y="108"/>
                  </a:lnTo>
                  <a:lnTo>
                    <a:pt x="282" y="107"/>
                  </a:lnTo>
                  <a:lnTo>
                    <a:pt x="284" y="107"/>
                  </a:lnTo>
                  <a:lnTo>
                    <a:pt x="285" y="107"/>
                  </a:lnTo>
                  <a:lnTo>
                    <a:pt x="285" y="105"/>
                  </a:lnTo>
                  <a:lnTo>
                    <a:pt x="287" y="105"/>
                  </a:lnTo>
                  <a:lnTo>
                    <a:pt x="288" y="105"/>
                  </a:lnTo>
                  <a:lnTo>
                    <a:pt x="288" y="104"/>
                  </a:lnTo>
                  <a:lnTo>
                    <a:pt x="289" y="104"/>
                  </a:lnTo>
                  <a:lnTo>
                    <a:pt x="291" y="104"/>
                  </a:lnTo>
                  <a:lnTo>
                    <a:pt x="291" y="103"/>
                  </a:lnTo>
                  <a:lnTo>
                    <a:pt x="292" y="103"/>
                  </a:lnTo>
                  <a:lnTo>
                    <a:pt x="293" y="103"/>
                  </a:lnTo>
                  <a:lnTo>
                    <a:pt x="293" y="101"/>
                  </a:lnTo>
                  <a:lnTo>
                    <a:pt x="295" y="101"/>
                  </a:lnTo>
                  <a:lnTo>
                    <a:pt x="296" y="101"/>
                  </a:lnTo>
                  <a:lnTo>
                    <a:pt x="296" y="100"/>
                  </a:lnTo>
                  <a:lnTo>
                    <a:pt x="297" y="100"/>
                  </a:lnTo>
                  <a:lnTo>
                    <a:pt x="299" y="100"/>
                  </a:lnTo>
                  <a:lnTo>
                    <a:pt x="300" y="98"/>
                  </a:lnTo>
                  <a:lnTo>
                    <a:pt x="301" y="98"/>
                  </a:lnTo>
                  <a:lnTo>
                    <a:pt x="301" y="97"/>
                  </a:lnTo>
                  <a:lnTo>
                    <a:pt x="303" y="97"/>
                  </a:lnTo>
                  <a:lnTo>
                    <a:pt x="304" y="97"/>
                  </a:lnTo>
                  <a:lnTo>
                    <a:pt x="304" y="96"/>
                  </a:lnTo>
                  <a:lnTo>
                    <a:pt x="305" y="96"/>
                  </a:lnTo>
                  <a:lnTo>
                    <a:pt x="307" y="96"/>
                  </a:lnTo>
                  <a:lnTo>
                    <a:pt x="307" y="94"/>
                  </a:lnTo>
                  <a:lnTo>
                    <a:pt x="308" y="94"/>
                  </a:lnTo>
                  <a:lnTo>
                    <a:pt x="309" y="94"/>
                  </a:lnTo>
                  <a:lnTo>
                    <a:pt x="309" y="93"/>
                  </a:lnTo>
                  <a:lnTo>
                    <a:pt x="311" y="93"/>
                  </a:lnTo>
                  <a:lnTo>
                    <a:pt x="312" y="92"/>
                  </a:lnTo>
                  <a:lnTo>
                    <a:pt x="313" y="92"/>
                  </a:lnTo>
                  <a:lnTo>
                    <a:pt x="313" y="90"/>
                  </a:lnTo>
                  <a:lnTo>
                    <a:pt x="315" y="90"/>
                  </a:lnTo>
                  <a:lnTo>
                    <a:pt x="316" y="89"/>
                  </a:lnTo>
                  <a:lnTo>
                    <a:pt x="317" y="89"/>
                  </a:lnTo>
                  <a:lnTo>
                    <a:pt x="319" y="88"/>
                  </a:lnTo>
                  <a:lnTo>
                    <a:pt x="320" y="86"/>
                  </a:lnTo>
                  <a:lnTo>
                    <a:pt x="321" y="86"/>
                  </a:lnTo>
                  <a:lnTo>
                    <a:pt x="321" y="85"/>
                  </a:lnTo>
                  <a:lnTo>
                    <a:pt x="323" y="85"/>
                  </a:lnTo>
                  <a:lnTo>
                    <a:pt x="323" y="84"/>
                  </a:lnTo>
                  <a:lnTo>
                    <a:pt x="324" y="84"/>
                  </a:lnTo>
                  <a:lnTo>
                    <a:pt x="326" y="82"/>
                  </a:lnTo>
                  <a:lnTo>
                    <a:pt x="327" y="82"/>
                  </a:lnTo>
                  <a:lnTo>
                    <a:pt x="327" y="81"/>
                  </a:lnTo>
                  <a:lnTo>
                    <a:pt x="328" y="81"/>
                  </a:lnTo>
                  <a:lnTo>
                    <a:pt x="328" y="80"/>
                  </a:lnTo>
                  <a:lnTo>
                    <a:pt x="330" y="80"/>
                  </a:lnTo>
                  <a:lnTo>
                    <a:pt x="330" y="78"/>
                  </a:lnTo>
                  <a:lnTo>
                    <a:pt x="331" y="78"/>
                  </a:lnTo>
                  <a:lnTo>
                    <a:pt x="331" y="77"/>
                  </a:lnTo>
                  <a:lnTo>
                    <a:pt x="332" y="77"/>
                  </a:lnTo>
                  <a:lnTo>
                    <a:pt x="334" y="76"/>
                  </a:lnTo>
                  <a:lnTo>
                    <a:pt x="335" y="76"/>
                  </a:lnTo>
                  <a:lnTo>
                    <a:pt x="335" y="74"/>
                  </a:lnTo>
                  <a:lnTo>
                    <a:pt x="336" y="73"/>
                  </a:lnTo>
                  <a:lnTo>
                    <a:pt x="338" y="71"/>
                  </a:lnTo>
                  <a:lnTo>
                    <a:pt x="339" y="71"/>
                  </a:lnTo>
                  <a:lnTo>
                    <a:pt x="340" y="70"/>
                  </a:lnTo>
                  <a:lnTo>
                    <a:pt x="342" y="70"/>
                  </a:lnTo>
                  <a:lnTo>
                    <a:pt x="343" y="69"/>
                  </a:lnTo>
                  <a:lnTo>
                    <a:pt x="344" y="69"/>
                  </a:lnTo>
                  <a:lnTo>
                    <a:pt x="346" y="67"/>
                  </a:lnTo>
                  <a:lnTo>
                    <a:pt x="347" y="67"/>
                  </a:lnTo>
                  <a:lnTo>
                    <a:pt x="348" y="67"/>
                  </a:lnTo>
                  <a:lnTo>
                    <a:pt x="348" y="66"/>
                  </a:lnTo>
                  <a:lnTo>
                    <a:pt x="350" y="66"/>
                  </a:lnTo>
                  <a:lnTo>
                    <a:pt x="351" y="66"/>
                  </a:lnTo>
                  <a:lnTo>
                    <a:pt x="351" y="65"/>
                  </a:lnTo>
                  <a:lnTo>
                    <a:pt x="352" y="65"/>
                  </a:lnTo>
                  <a:lnTo>
                    <a:pt x="354" y="65"/>
                  </a:lnTo>
                  <a:lnTo>
                    <a:pt x="355" y="63"/>
                  </a:lnTo>
                  <a:lnTo>
                    <a:pt x="356" y="63"/>
                  </a:lnTo>
                  <a:lnTo>
                    <a:pt x="358" y="62"/>
                  </a:lnTo>
                  <a:lnTo>
                    <a:pt x="359" y="62"/>
                  </a:lnTo>
                  <a:lnTo>
                    <a:pt x="359" y="61"/>
                  </a:lnTo>
                  <a:lnTo>
                    <a:pt x="360" y="61"/>
                  </a:lnTo>
                  <a:lnTo>
                    <a:pt x="362" y="61"/>
                  </a:lnTo>
                  <a:lnTo>
                    <a:pt x="362" y="59"/>
                  </a:lnTo>
                  <a:lnTo>
                    <a:pt x="363" y="59"/>
                  </a:lnTo>
                  <a:lnTo>
                    <a:pt x="365" y="58"/>
                  </a:lnTo>
                  <a:lnTo>
                    <a:pt x="366" y="58"/>
                  </a:lnTo>
                  <a:lnTo>
                    <a:pt x="366" y="57"/>
                  </a:lnTo>
                  <a:lnTo>
                    <a:pt x="367" y="57"/>
                  </a:lnTo>
                  <a:lnTo>
                    <a:pt x="369" y="57"/>
                  </a:lnTo>
                  <a:lnTo>
                    <a:pt x="369" y="55"/>
                  </a:lnTo>
                  <a:lnTo>
                    <a:pt x="370" y="55"/>
                  </a:lnTo>
                  <a:lnTo>
                    <a:pt x="371" y="55"/>
                  </a:lnTo>
                  <a:lnTo>
                    <a:pt x="373" y="54"/>
                  </a:lnTo>
                  <a:lnTo>
                    <a:pt x="374" y="54"/>
                  </a:lnTo>
                  <a:lnTo>
                    <a:pt x="375" y="54"/>
                  </a:lnTo>
                  <a:lnTo>
                    <a:pt x="377" y="54"/>
                  </a:lnTo>
                  <a:lnTo>
                    <a:pt x="378" y="54"/>
                  </a:lnTo>
                  <a:lnTo>
                    <a:pt x="378" y="53"/>
                  </a:lnTo>
                  <a:lnTo>
                    <a:pt x="379" y="53"/>
                  </a:lnTo>
                  <a:lnTo>
                    <a:pt x="379" y="51"/>
                  </a:lnTo>
                  <a:lnTo>
                    <a:pt x="381" y="51"/>
                  </a:lnTo>
                  <a:lnTo>
                    <a:pt x="381" y="50"/>
                  </a:lnTo>
                  <a:lnTo>
                    <a:pt x="382" y="49"/>
                  </a:lnTo>
                  <a:lnTo>
                    <a:pt x="382" y="47"/>
                  </a:lnTo>
                  <a:lnTo>
                    <a:pt x="382" y="46"/>
                  </a:lnTo>
                  <a:lnTo>
                    <a:pt x="383" y="46"/>
                  </a:lnTo>
                  <a:lnTo>
                    <a:pt x="383" y="45"/>
                  </a:lnTo>
                  <a:lnTo>
                    <a:pt x="385" y="43"/>
                  </a:lnTo>
                  <a:lnTo>
                    <a:pt x="385" y="42"/>
                  </a:lnTo>
                  <a:lnTo>
                    <a:pt x="385" y="40"/>
                  </a:lnTo>
                  <a:lnTo>
                    <a:pt x="385" y="39"/>
                  </a:lnTo>
                  <a:lnTo>
                    <a:pt x="385" y="38"/>
                  </a:lnTo>
                  <a:lnTo>
                    <a:pt x="386" y="38"/>
                  </a:lnTo>
                  <a:lnTo>
                    <a:pt x="386" y="36"/>
                  </a:lnTo>
                  <a:lnTo>
                    <a:pt x="387" y="36"/>
                  </a:lnTo>
                  <a:lnTo>
                    <a:pt x="389" y="35"/>
                  </a:lnTo>
                  <a:lnTo>
                    <a:pt x="390" y="34"/>
                  </a:lnTo>
                  <a:lnTo>
                    <a:pt x="391" y="34"/>
                  </a:lnTo>
                  <a:lnTo>
                    <a:pt x="391" y="32"/>
                  </a:lnTo>
                  <a:lnTo>
                    <a:pt x="393" y="31"/>
                  </a:lnTo>
                  <a:lnTo>
                    <a:pt x="394" y="31"/>
                  </a:lnTo>
                  <a:lnTo>
                    <a:pt x="394" y="30"/>
                  </a:lnTo>
                  <a:lnTo>
                    <a:pt x="395" y="30"/>
                  </a:lnTo>
                  <a:lnTo>
                    <a:pt x="395" y="28"/>
                  </a:lnTo>
                  <a:lnTo>
                    <a:pt x="397" y="28"/>
                  </a:lnTo>
                  <a:lnTo>
                    <a:pt x="397" y="27"/>
                  </a:lnTo>
                  <a:lnTo>
                    <a:pt x="398" y="27"/>
                  </a:lnTo>
                  <a:lnTo>
                    <a:pt x="399" y="26"/>
                  </a:lnTo>
                  <a:lnTo>
                    <a:pt x="399" y="24"/>
                  </a:lnTo>
                  <a:lnTo>
                    <a:pt x="401" y="24"/>
                  </a:lnTo>
                  <a:lnTo>
                    <a:pt x="402" y="23"/>
                  </a:lnTo>
                  <a:lnTo>
                    <a:pt x="404" y="23"/>
                  </a:lnTo>
                  <a:lnTo>
                    <a:pt x="404" y="22"/>
                  </a:lnTo>
                  <a:lnTo>
                    <a:pt x="405" y="22"/>
                  </a:lnTo>
                  <a:lnTo>
                    <a:pt x="405" y="20"/>
                  </a:lnTo>
                  <a:lnTo>
                    <a:pt x="406" y="20"/>
                  </a:lnTo>
                  <a:lnTo>
                    <a:pt x="406" y="19"/>
                  </a:lnTo>
                  <a:lnTo>
                    <a:pt x="409" y="16"/>
                  </a:lnTo>
                  <a:lnTo>
                    <a:pt x="410" y="16"/>
                  </a:lnTo>
                  <a:lnTo>
                    <a:pt x="412" y="15"/>
                  </a:lnTo>
                  <a:lnTo>
                    <a:pt x="413" y="15"/>
                  </a:lnTo>
                  <a:lnTo>
                    <a:pt x="413" y="13"/>
                  </a:lnTo>
                  <a:lnTo>
                    <a:pt x="414" y="12"/>
                  </a:lnTo>
                  <a:lnTo>
                    <a:pt x="416" y="11"/>
                  </a:lnTo>
                  <a:lnTo>
                    <a:pt x="416" y="9"/>
                  </a:lnTo>
                  <a:lnTo>
                    <a:pt x="416" y="8"/>
                  </a:lnTo>
                  <a:lnTo>
                    <a:pt x="417" y="8"/>
                  </a:lnTo>
                  <a:lnTo>
                    <a:pt x="418" y="7"/>
                  </a:lnTo>
                  <a:lnTo>
                    <a:pt x="420" y="7"/>
                  </a:lnTo>
                  <a:lnTo>
                    <a:pt x="422" y="7"/>
                  </a:lnTo>
                  <a:lnTo>
                    <a:pt x="424" y="7"/>
                  </a:lnTo>
                  <a:lnTo>
                    <a:pt x="425" y="7"/>
                  </a:lnTo>
                  <a:lnTo>
                    <a:pt x="426" y="7"/>
                  </a:lnTo>
                  <a:lnTo>
                    <a:pt x="428" y="7"/>
                  </a:lnTo>
                  <a:lnTo>
                    <a:pt x="436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0" name="Freeform 2629">
              <a:extLst>
                <a:ext uri="{FF2B5EF4-FFF2-40B4-BE49-F238E27FC236}">
                  <a16:creationId xmlns:a16="http://schemas.microsoft.com/office/drawing/2014/main" id="{CE93FDD1-7F30-7634-B07B-7A0A13525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625" y="3522663"/>
              <a:ext cx="1111250" cy="758825"/>
            </a:xfrm>
            <a:custGeom>
              <a:avLst/>
              <a:gdLst>
                <a:gd name="T0" fmla="*/ 119 w 700"/>
                <a:gd name="T1" fmla="*/ 20 h 478"/>
                <a:gd name="T2" fmla="*/ 160 w 700"/>
                <a:gd name="T3" fmla="*/ 22 h 478"/>
                <a:gd name="T4" fmla="*/ 178 w 700"/>
                <a:gd name="T5" fmla="*/ 0 h 478"/>
                <a:gd name="T6" fmla="*/ 232 w 700"/>
                <a:gd name="T7" fmla="*/ 1 h 478"/>
                <a:gd name="T8" fmla="*/ 278 w 700"/>
                <a:gd name="T9" fmla="*/ 1 h 478"/>
                <a:gd name="T10" fmla="*/ 326 w 700"/>
                <a:gd name="T11" fmla="*/ 1 h 478"/>
                <a:gd name="T12" fmla="*/ 347 w 700"/>
                <a:gd name="T13" fmla="*/ 20 h 478"/>
                <a:gd name="T14" fmla="*/ 386 w 700"/>
                <a:gd name="T15" fmla="*/ 23 h 478"/>
                <a:gd name="T16" fmla="*/ 431 w 700"/>
                <a:gd name="T17" fmla="*/ 23 h 478"/>
                <a:gd name="T18" fmla="*/ 484 w 700"/>
                <a:gd name="T19" fmla="*/ 24 h 478"/>
                <a:gd name="T20" fmla="*/ 546 w 700"/>
                <a:gd name="T21" fmla="*/ 38 h 478"/>
                <a:gd name="T22" fmla="*/ 563 w 700"/>
                <a:gd name="T23" fmla="*/ 65 h 478"/>
                <a:gd name="T24" fmla="*/ 603 w 700"/>
                <a:gd name="T25" fmla="*/ 85 h 478"/>
                <a:gd name="T26" fmla="*/ 672 w 700"/>
                <a:gd name="T27" fmla="*/ 127 h 478"/>
                <a:gd name="T28" fmla="*/ 680 w 700"/>
                <a:gd name="T29" fmla="*/ 170 h 478"/>
                <a:gd name="T30" fmla="*/ 700 w 700"/>
                <a:gd name="T31" fmla="*/ 206 h 478"/>
                <a:gd name="T32" fmla="*/ 699 w 700"/>
                <a:gd name="T33" fmla="*/ 271 h 478"/>
                <a:gd name="T34" fmla="*/ 638 w 700"/>
                <a:gd name="T35" fmla="*/ 333 h 478"/>
                <a:gd name="T36" fmla="*/ 614 w 700"/>
                <a:gd name="T37" fmla="*/ 393 h 478"/>
                <a:gd name="T38" fmla="*/ 611 w 700"/>
                <a:gd name="T39" fmla="*/ 478 h 478"/>
                <a:gd name="T40" fmla="*/ 496 w 700"/>
                <a:gd name="T41" fmla="*/ 478 h 478"/>
                <a:gd name="T42" fmla="*/ 443 w 700"/>
                <a:gd name="T43" fmla="*/ 478 h 478"/>
                <a:gd name="T44" fmla="*/ 375 w 700"/>
                <a:gd name="T45" fmla="*/ 478 h 478"/>
                <a:gd name="T46" fmla="*/ 355 w 700"/>
                <a:gd name="T47" fmla="*/ 455 h 478"/>
                <a:gd name="T48" fmla="*/ 328 w 700"/>
                <a:gd name="T49" fmla="*/ 445 h 478"/>
                <a:gd name="T50" fmla="*/ 291 w 700"/>
                <a:gd name="T51" fmla="*/ 436 h 478"/>
                <a:gd name="T52" fmla="*/ 274 w 700"/>
                <a:gd name="T53" fmla="*/ 415 h 478"/>
                <a:gd name="T54" fmla="*/ 227 w 700"/>
                <a:gd name="T55" fmla="*/ 395 h 478"/>
                <a:gd name="T56" fmla="*/ 165 w 700"/>
                <a:gd name="T57" fmla="*/ 395 h 478"/>
                <a:gd name="T58" fmla="*/ 134 w 700"/>
                <a:gd name="T59" fmla="*/ 374 h 478"/>
                <a:gd name="T60" fmla="*/ 121 w 700"/>
                <a:gd name="T61" fmla="*/ 351 h 478"/>
                <a:gd name="T62" fmla="*/ 90 w 700"/>
                <a:gd name="T63" fmla="*/ 318 h 478"/>
                <a:gd name="T64" fmla="*/ 62 w 700"/>
                <a:gd name="T65" fmla="*/ 309 h 478"/>
                <a:gd name="T66" fmla="*/ 68 w 700"/>
                <a:gd name="T67" fmla="*/ 293 h 478"/>
                <a:gd name="T68" fmla="*/ 70 w 700"/>
                <a:gd name="T69" fmla="*/ 279 h 478"/>
                <a:gd name="T70" fmla="*/ 74 w 700"/>
                <a:gd name="T71" fmla="*/ 260 h 478"/>
                <a:gd name="T72" fmla="*/ 83 w 700"/>
                <a:gd name="T73" fmla="*/ 243 h 478"/>
                <a:gd name="T74" fmla="*/ 90 w 700"/>
                <a:gd name="T75" fmla="*/ 216 h 478"/>
                <a:gd name="T76" fmla="*/ 91 w 700"/>
                <a:gd name="T77" fmla="*/ 193 h 478"/>
                <a:gd name="T78" fmla="*/ 109 w 700"/>
                <a:gd name="T79" fmla="*/ 192 h 478"/>
                <a:gd name="T80" fmla="*/ 109 w 700"/>
                <a:gd name="T81" fmla="*/ 186 h 478"/>
                <a:gd name="T82" fmla="*/ 119 w 700"/>
                <a:gd name="T83" fmla="*/ 167 h 478"/>
                <a:gd name="T84" fmla="*/ 131 w 700"/>
                <a:gd name="T85" fmla="*/ 154 h 478"/>
                <a:gd name="T86" fmla="*/ 133 w 700"/>
                <a:gd name="T87" fmla="*/ 142 h 478"/>
                <a:gd name="T88" fmla="*/ 134 w 700"/>
                <a:gd name="T89" fmla="*/ 128 h 478"/>
                <a:gd name="T90" fmla="*/ 133 w 700"/>
                <a:gd name="T91" fmla="*/ 120 h 478"/>
                <a:gd name="T92" fmla="*/ 135 w 700"/>
                <a:gd name="T93" fmla="*/ 105 h 478"/>
                <a:gd name="T94" fmla="*/ 133 w 700"/>
                <a:gd name="T95" fmla="*/ 92 h 478"/>
                <a:gd name="T96" fmla="*/ 121 w 700"/>
                <a:gd name="T97" fmla="*/ 82 h 478"/>
                <a:gd name="T98" fmla="*/ 118 w 700"/>
                <a:gd name="T99" fmla="*/ 70 h 478"/>
                <a:gd name="T100" fmla="*/ 109 w 700"/>
                <a:gd name="T101" fmla="*/ 61 h 478"/>
                <a:gd name="T102" fmla="*/ 95 w 700"/>
                <a:gd name="T103" fmla="*/ 53 h 478"/>
                <a:gd name="T104" fmla="*/ 87 w 700"/>
                <a:gd name="T105" fmla="*/ 42 h 478"/>
                <a:gd name="T106" fmla="*/ 75 w 700"/>
                <a:gd name="T107" fmla="*/ 40 h 478"/>
                <a:gd name="T108" fmla="*/ 64 w 700"/>
                <a:gd name="T109" fmla="*/ 36 h 478"/>
                <a:gd name="T110" fmla="*/ 51 w 700"/>
                <a:gd name="T111" fmla="*/ 35 h 478"/>
                <a:gd name="T112" fmla="*/ 33 w 700"/>
                <a:gd name="T113" fmla="*/ 36 h 478"/>
                <a:gd name="T114" fmla="*/ 17 w 700"/>
                <a:gd name="T115" fmla="*/ 36 h 478"/>
                <a:gd name="T116" fmla="*/ 1 w 700"/>
                <a:gd name="T117" fmla="*/ 39 h 478"/>
                <a:gd name="T118" fmla="*/ 23 w 700"/>
                <a:gd name="T119" fmla="*/ 2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00" h="478">
                  <a:moveTo>
                    <a:pt x="66" y="20"/>
                  </a:moveTo>
                  <a:lnTo>
                    <a:pt x="71" y="20"/>
                  </a:lnTo>
                  <a:lnTo>
                    <a:pt x="74" y="20"/>
                  </a:lnTo>
                  <a:lnTo>
                    <a:pt x="78" y="20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4" y="20"/>
                  </a:lnTo>
                  <a:lnTo>
                    <a:pt x="86" y="20"/>
                  </a:lnTo>
                  <a:lnTo>
                    <a:pt x="87" y="20"/>
                  </a:lnTo>
                  <a:lnTo>
                    <a:pt x="91" y="20"/>
                  </a:lnTo>
                  <a:lnTo>
                    <a:pt x="92" y="20"/>
                  </a:lnTo>
                  <a:lnTo>
                    <a:pt x="94" y="20"/>
                  </a:lnTo>
                  <a:lnTo>
                    <a:pt x="95" y="20"/>
                  </a:lnTo>
                  <a:lnTo>
                    <a:pt x="102" y="20"/>
                  </a:lnTo>
                  <a:lnTo>
                    <a:pt x="110" y="20"/>
                  </a:lnTo>
                  <a:lnTo>
                    <a:pt x="114" y="20"/>
                  </a:lnTo>
                  <a:lnTo>
                    <a:pt x="119" y="20"/>
                  </a:lnTo>
                  <a:lnTo>
                    <a:pt x="123" y="20"/>
                  </a:lnTo>
                  <a:lnTo>
                    <a:pt x="123" y="22"/>
                  </a:lnTo>
                  <a:lnTo>
                    <a:pt x="125" y="22"/>
                  </a:lnTo>
                  <a:lnTo>
                    <a:pt x="129" y="22"/>
                  </a:lnTo>
                  <a:lnTo>
                    <a:pt x="130" y="22"/>
                  </a:lnTo>
                  <a:lnTo>
                    <a:pt x="134" y="22"/>
                  </a:lnTo>
                  <a:lnTo>
                    <a:pt x="135" y="22"/>
                  </a:lnTo>
                  <a:lnTo>
                    <a:pt x="137" y="22"/>
                  </a:lnTo>
                  <a:lnTo>
                    <a:pt x="139" y="22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2"/>
                  </a:lnTo>
                  <a:lnTo>
                    <a:pt x="150" y="22"/>
                  </a:lnTo>
                  <a:lnTo>
                    <a:pt x="152" y="22"/>
                  </a:lnTo>
                  <a:lnTo>
                    <a:pt x="154" y="22"/>
                  </a:lnTo>
                  <a:lnTo>
                    <a:pt x="158" y="22"/>
                  </a:lnTo>
                  <a:lnTo>
                    <a:pt x="160" y="22"/>
                  </a:lnTo>
                  <a:lnTo>
                    <a:pt x="161" y="22"/>
                  </a:lnTo>
                  <a:lnTo>
                    <a:pt x="162" y="22"/>
                  </a:lnTo>
                  <a:lnTo>
                    <a:pt x="162" y="20"/>
                  </a:lnTo>
                  <a:lnTo>
                    <a:pt x="162" y="19"/>
                  </a:lnTo>
                  <a:lnTo>
                    <a:pt x="162" y="17"/>
                  </a:lnTo>
                  <a:lnTo>
                    <a:pt x="162" y="15"/>
                  </a:lnTo>
                  <a:lnTo>
                    <a:pt x="162" y="8"/>
                  </a:lnTo>
                  <a:lnTo>
                    <a:pt x="162" y="5"/>
                  </a:lnTo>
                  <a:lnTo>
                    <a:pt x="162" y="4"/>
                  </a:lnTo>
                  <a:lnTo>
                    <a:pt x="162" y="3"/>
                  </a:lnTo>
                  <a:lnTo>
                    <a:pt x="162" y="0"/>
                  </a:lnTo>
                  <a:lnTo>
                    <a:pt x="165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69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5" y="0"/>
                  </a:lnTo>
                  <a:lnTo>
                    <a:pt x="205" y="0"/>
                  </a:lnTo>
                  <a:lnTo>
                    <a:pt x="209" y="0"/>
                  </a:lnTo>
                  <a:lnTo>
                    <a:pt x="211" y="0"/>
                  </a:lnTo>
                  <a:lnTo>
                    <a:pt x="212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8" y="1"/>
                  </a:lnTo>
                  <a:lnTo>
                    <a:pt x="231" y="1"/>
                  </a:lnTo>
                  <a:lnTo>
                    <a:pt x="232" y="1"/>
                  </a:lnTo>
                  <a:lnTo>
                    <a:pt x="236" y="1"/>
                  </a:lnTo>
                  <a:lnTo>
                    <a:pt x="238" y="1"/>
                  </a:lnTo>
                  <a:lnTo>
                    <a:pt x="239" y="1"/>
                  </a:lnTo>
                  <a:lnTo>
                    <a:pt x="243" y="1"/>
                  </a:lnTo>
                  <a:lnTo>
                    <a:pt x="244" y="1"/>
                  </a:lnTo>
                  <a:lnTo>
                    <a:pt x="246" y="1"/>
                  </a:lnTo>
                  <a:lnTo>
                    <a:pt x="247" y="1"/>
                  </a:lnTo>
                  <a:lnTo>
                    <a:pt x="248" y="1"/>
                  </a:lnTo>
                  <a:lnTo>
                    <a:pt x="250" y="1"/>
                  </a:lnTo>
                  <a:lnTo>
                    <a:pt x="252" y="1"/>
                  </a:lnTo>
                  <a:lnTo>
                    <a:pt x="254" y="1"/>
                  </a:lnTo>
                  <a:lnTo>
                    <a:pt x="258" y="1"/>
                  </a:lnTo>
                  <a:lnTo>
                    <a:pt x="270" y="1"/>
                  </a:lnTo>
                  <a:lnTo>
                    <a:pt x="274" y="1"/>
                  </a:lnTo>
                  <a:lnTo>
                    <a:pt x="275" y="1"/>
                  </a:lnTo>
                  <a:lnTo>
                    <a:pt x="277" y="1"/>
                  </a:lnTo>
                  <a:lnTo>
                    <a:pt x="278" y="1"/>
                  </a:lnTo>
                  <a:lnTo>
                    <a:pt x="281" y="1"/>
                  </a:lnTo>
                  <a:lnTo>
                    <a:pt x="283" y="1"/>
                  </a:lnTo>
                  <a:lnTo>
                    <a:pt x="290" y="1"/>
                  </a:lnTo>
                  <a:lnTo>
                    <a:pt x="294" y="1"/>
                  </a:lnTo>
                  <a:lnTo>
                    <a:pt x="297" y="1"/>
                  </a:lnTo>
                  <a:lnTo>
                    <a:pt x="302" y="1"/>
                  </a:lnTo>
                  <a:lnTo>
                    <a:pt x="305" y="1"/>
                  </a:lnTo>
                  <a:lnTo>
                    <a:pt x="309" y="1"/>
                  </a:lnTo>
                  <a:lnTo>
                    <a:pt x="310" y="3"/>
                  </a:lnTo>
                  <a:lnTo>
                    <a:pt x="313" y="3"/>
                  </a:lnTo>
                  <a:lnTo>
                    <a:pt x="317" y="1"/>
                  </a:lnTo>
                  <a:lnTo>
                    <a:pt x="320" y="1"/>
                  </a:lnTo>
                  <a:lnTo>
                    <a:pt x="321" y="1"/>
                  </a:lnTo>
                  <a:lnTo>
                    <a:pt x="322" y="1"/>
                  </a:lnTo>
                  <a:lnTo>
                    <a:pt x="324" y="1"/>
                  </a:lnTo>
                  <a:lnTo>
                    <a:pt x="325" y="1"/>
                  </a:lnTo>
                  <a:lnTo>
                    <a:pt x="326" y="1"/>
                  </a:lnTo>
                  <a:lnTo>
                    <a:pt x="328" y="1"/>
                  </a:lnTo>
                  <a:lnTo>
                    <a:pt x="330" y="1"/>
                  </a:lnTo>
                  <a:lnTo>
                    <a:pt x="332" y="1"/>
                  </a:lnTo>
                  <a:lnTo>
                    <a:pt x="332" y="7"/>
                  </a:lnTo>
                  <a:lnTo>
                    <a:pt x="332" y="11"/>
                  </a:lnTo>
                  <a:lnTo>
                    <a:pt x="330" y="15"/>
                  </a:lnTo>
                  <a:lnTo>
                    <a:pt x="330" y="16"/>
                  </a:lnTo>
                  <a:lnTo>
                    <a:pt x="330" y="20"/>
                  </a:lnTo>
                  <a:lnTo>
                    <a:pt x="330" y="22"/>
                  </a:lnTo>
                  <a:lnTo>
                    <a:pt x="330" y="23"/>
                  </a:lnTo>
                  <a:lnTo>
                    <a:pt x="330" y="22"/>
                  </a:lnTo>
                  <a:lnTo>
                    <a:pt x="332" y="22"/>
                  </a:lnTo>
                  <a:lnTo>
                    <a:pt x="333" y="22"/>
                  </a:lnTo>
                  <a:lnTo>
                    <a:pt x="336" y="22"/>
                  </a:lnTo>
                  <a:lnTo>
                    <a:pt x="337" y="22"/>
                  </a:lnTo>
                  <a:lnTo>
                    <a:pt x="340" y="22"/>
                  </a:lnTo>
                  <a:lnTo>
                    <a:pt x="347" y="20"/>
                  </a:lnTo>
                  <a:lnTo>
                    <a:pt x="348" y="20"/>
                  </a:lnTo>
                  <a:lnTo>
                    <a:pt x="349" y="20"/>
                  </a:lnTo>
                  <a:lnTo>
                    <a:pt x="352" y="22"/>
                  </a:lnTo>
                  <a:lnTo>
                    <a:pt x="353" y="22"/>
                  </a:lnTo>
                  <a:lnTo>
                    <a:pt x="356" y="22"/>
                  </a:lnTo>
                  <a:lnTo>
                    <a:pt x="360" y="22"/>
                  </a:lnTo>
                  <a:lnTo>
                    <a:pt x="361" y="22"/>
                  </a:lnTo>
                  <a:lnTo>
                    <a:pt x="369" y="22"/>
                  </a:lnTo>
                  <a:lnTo>
                    <a:pt x="371" y="22"/>
                  </a:lnTo>
                  <a:lnTo>
                    <a:pt x="373" y="22"/>
                  </a:lnTo>
                  <a:lnTo>
                    <a:pt x="375" y="22"/>
                  </a:lnTo>
                  <a:lnTo>
                    <a:pt x="376" y="22"/>
                  </a:lnTo>
                  <a:lnTo>
                    <a:pt x="377" y="22"/>
                  </a:lnTo>
                  <a:lnTo>
                    <a:pt x="382" y="23"/>
                  </a:lnTo>
                  <a:lnTo>
                    <a:pt x="383" y="23"/>
                  </a:lnTo>
                  <a:lnTo>
                    <a:pt x="384" y="23"/>
                  </a:lnTo>
                  <a:lnTo>
                    <a:pt x="386" y="23"/>
                  </a:lnTo>
                  <a:lnTo>
                    <a:pt x="388" y="23"/>
                  </a:lnTo>
                  <a:lnTo>
                    <a:pt x="390" y="23"/>
                  </a:lnTo>
                  <a:lnTo>
                    <a:pt x="392" y="23"/>
                  </a:lnTo>
                  <a:lnTo>
                    <a:pt x="394" y="23"/>
                  </a:lnTo>
                  <a:lnTo>
                    <a:pt x="398" y="23"/>
                  </a:lnTo>
                  <a:lnTo>
                    <a:pt x="411" y="23"/>
                  </a:lnTo>
                  <a:lnTo>
                    <a:pt x="414" y="23"/>
                  </a:lnTo>
                  <a:lnTo>
                    <a:pt x="415" y="23"/>
                  </a:lnTo>
                  <a:lnTo>
                    <a:pt x="416" y="23"/>
                  </a:lnTo>
                  <a:lnTo>
                    <a:pt x="418" y="23"/>
                  </a:lnTo>
                  <a:lnTo>
                    <a:pt x="421" y="23"/>
                  </a:lnTo>
                  <a:lnTo>
                    <a:pt x="422" y="23"/>
                  </a:lnTo>
                  <a:lnTo>
                    <a:pt x="423" y="23"/>
                  </a:lnTo>
                  <a:lnTo>
                    <a:pt x="425" y="23"/>
                  </a:lnTo>
                  <a:lnTo>
                    <a:pt x="426" y="23"/>
                  </a:lnTo>
                  <a:lnTo>
                    <a:pt x="430" y="23"/>
                  </a:lnTo>
                  <a:lnTo>
                    <a:pt x="431" y="23"/>
                  </a:lnTo>
                  <a:lnTo>
                    <a:pt x="433" y="23"/>
                  </a:lnTo>
                  <a:lnTo>
                    <a:pt x="434" y="23"/>
                  </a:lnTo>
                  <a:lnTo>
                    <a:pt x="438" y="23"/>
                  </a:lnTo>
                  <a:lnTo>
                    <a:pt x="443" y="23"/>
                  </a:lnTo>
                  <a:lnTo>
                    <a:pt x="451" y="23"/>
                  </a:lnTo>
                  <a:lnTo>
                    <a:pt x="453" y="23"/>
                  </a:lnTo>
                  <a:lnTo>
                    <a:pt x="455" y="23"/>
                  </a:lnTo>
                  <a:lnTo>
                    <a:pt x="464" y="23"/>
                  </a:lnTo>
                  <a:lnTo>
                    <a:pt x="465" y="23"/>
                  </a:lnTo>
                  <a:lnTo>
                    <a:pt x="466" y="23"/>
                  </a:lnTo>
                  <a:lnTo>
                    <a:pt x="470" y="23"/>
                  </a:lnTo>
                  <a:lnTo>
                    <a:pt x="472" y="23"/>
                  </a:lnTo>
                  <a:lnTo>
                    <a:pt x="474" y="24"/>
                  </a:lnTo>
                  <a:lnTo>
                    <a:pt x="476" y="24"/>
                  </a:lnTo>
                  <a:lnTo>
                    <a:pt x="481" y="24"/>
                  </a:lnTo>
                  <a:lnTo>
                    <a:pt x="482" y="24"/>
                  </a:lnTo>
                  <a:lnTo>
                    <a:pt x="484" y="24"/>
                  </a:lnTo>
                  <a:lnTo>
                    <a:pt x="490" y="23"/>
                  </a:lnTo>
                  <a:lnTo>
                    <a:pt x="496" y="23"/>
                  </a:lnTo>
                  <a:lnTo>
                    <a:pt x="496" y="22"/>
                  </a:lnTo>
                  <a:lnTo>
                    <a:pt x="496" y="17"/>
                  </a:lnTo>
                  <a:lnTo>
                    <a:pt x="499" y="17"/>
                  </a:lnTo>
                  <a:lnTo>
                    <a:pt x="521" y="17"/>
                  </a:lnTo>
                  <a:lnTo>
                    <a:pt x="525" y="17"/>
                  </a:lnTo>
                  <a:lnTo>
                    <a:pt x="531" y="17"/>
                  </a:lnTo>
                  <a:lnTo>
                    <a:pt x="533" y="17"/>
                  </a:lnTo>
                  <a:lnTo>
                    <a:pt x="533" y="19"/>
                  </a:lnTo>
                  <a:lnTo>
                    <a:pt x="533" y="27"/>
                  </a:lnTo>
                  <a:lnTo>
                    <a:pt x="533" y="30"/>
                  </a:lnTo>
                  <a:lnTo>
                    <a:pt x="533" y="31"/>
                  </a:lnTo>
                  <a:lnTo>
                    <a:pt x="533" y="35"/>
                  </a:lnTo>
                  <a:lnTo>
                    <a:pt x="533" y="38"/>
                  </a:lnTo>
                  <a:lnTo>
                    <a:pt x="542" y="38"/>
                  </a:lnTo>
                  <a:lnTo>
                    <a:pt x="546" y="38"/>
                  </a:lnTo>
                  <a:lnTo>
                    <a:pt x="547" y="38"/>
                  </a:lnTo>
                  <a:lnTo>
                    <a:pt x="548" y="38"/>
                  </a:lnTo>
                  <a:lnTo>
                    <a:pt x="550" y="38"/>
                  </a:lnTo>
                  <a:lnTo>
                    <a:pt x="551" y="38"/>
                  </a:lnTo>
                  <a:lnTo>
                    <a:pt x="554" y="38"/>
                  </a:lnTo>
                  <a:lnTo>
                    <a:pt x="554" y="39"/>
                  </a:lnTo>
                  <a:lnTo>
                    <a:pt x="554" y="40"/>
                  </a:lnTo>
                  <a:lnTo>
                    <a:pt x="554" y="42"/>
                  </a:lnTo>
                  <a:lnTo>
                    <a:pt x="554" y="46"/>
                  </a:lnTo>
                  <a:lnTo>
                    <a:pt x="554" y="49"/>
                  </a:lnTo>
                  <a:lnTo>
                    <a:pt x="554" y="51"/>
                  </a:lnTo>
                  <a:lnTo>
                    <a:pt x="554" y="57"/>
                  </a:lnTo>
                  <a:lnTo>
                    <a:pt x="554" y="59"/>
                  </a:lnTo>
                  <a:lnTo>
                    <a:pt x="554" y="63"/>
                  </a:lnTo>
                  <a:lnTo>
                    <a:pt x="554" y="65"/>
                  </a:lnTo>
                  <a:lnTo>
                    <a:pt x="555" y="65"/>
                  </a:lnTo>
                  <a:lnTo>
                    <a:pt x="563" y="65"/>
                  </a:lnTo>
                  <a:lnTo>
                    <a:pt x="566" y="65"/>
                  </a:lnTo>
                  <a:lnTo>
                    <a:pt x="570" y="65"/>
                  </a:lnTo>
                  <a:lnTo>
                    <a:pt x="578" y="65"/>
                  </a:lnTo>
                  <a:lnTo>
                    <a:pt x="585" y="65"/>
                  </a:lnTo>
                  <a:lnTo>
                    <a:pt x="590" y="65"/>
                  </a:lnTo>
                  <a:lnTo>
                    <a:pt x="593" y="65"/>
                  </a:lnTo>
                  <a:lnTo>
                    <a:pt x="595" y="65"/>
                  </a:lnTo>
                  <a:lnTo>
                    <a:pt x="595" y="69"/>
                  </a:lnTo>
                  <a:lnTo>
                    <a:pt x="595" y="73"/>
                  </a:lnTo>
                  <a:lnTo>
                    <a:pt x="595" y="74"/>
                  </a:lnTo>
                  <a:lnTo>
                    <a:pt x="595" y="81"/>
                  </a:lnTo>
                  <a:lnTo>
                    <a:pt x="595" y="84"/>
                  </a:lnTo>
                  <a:lnTo>
                    <a:pt x="595" y="85"/>
                  </a:lnTo>
                  <a:lnTo>
                    <a:pt x="597" y="85"/>
                  </a:lnTo>
                  <a:lnTo>
                    <a:pt x="598" y="85"/>
                  </a:lnTo>
                  <a:lnTo>
                    <a:pt x="602" y="85"/>
                  </a:lnTo>
                  <a:lnTo>
                    <a:pt x="603" y="85"/>
                  </a:lnTo>
                  <a:lnTo>
                    <a:pt x="607" y="85"/>
                  </a:lnTo>
                  <a:lnTo>
                    <a:pt x="617" y="85"/>
                  </a:lnTo>
                  <a:lnTo>
                    <a:pt x="617" y="88"/>
                  </a:lnTo>
                  <a:lnTo>
                    <a:pt x="617" y="92"/>
                  </a:lnTo>
                  <a:lnTo>
                    <a:pt x="617" y="94"/>
                  </a:lnTo>
                  <a:lnTo>
                    <a:pt x="617" y="102"/>
                  </a:lnTo>
                  <a:lnTo>
                    <a:pt x="617" y="107"/>
                  </a:lnTo>
                  <a:lnTo>
                    <a:pt x="620" y="107"/>
                  </a:lnTo>
                  <a:lnTo>
                    <a:pt x="629" y="107"/>
                  </a:lnTo>
                  <a:lnTo>
                    <a:pt x="654" y="107"/>
                  </a:lnTo>
                  <a:lnTo>
                    <a:pt x="659" y="107"/>
                  </a:lnTo>
                  <a:lnTo>
                    <a:pt x="659" y="112"/>
                  </a:lnTo>
                  <a:lnTo>
                    <a:pt x="659" y="115"/>
                  </a:lnTo>
                  <a:lnTo>
                    <a:pt x="659" y="119"/>
                  </a:lnTo>
                  <a:lnTo>
                    <a:pt x="659" y="127"/>
                  </a:lnTo>
                  <a:lnTo>
                    <a:pt x="667" y="127"/>
                  </a:lnTo>
                  <a:lnTo>
                    <a:pt x="672" y="127"/>
                  </a:lnTo>
                  <a:lnTo>
                    <a:pt x="675" y="127"/>
                  </a:lnTo>
                  <a:lnTo>
                    <a:pt x="680" y="127"/>
                  </a:lnTo>
                  <a:lnTo>
                    <a:pt x="679" y="128"/>
                  </a:lnTo>
                  <a:lnTo>
                    <a:pt x="679" y="132"/>
                  </a:lnTo>
                  <a:lnTo>
                    <a:pt x="679" y="135"/>
                  </a:lnTo>
                  <a:lnTo>
                    <a:pt x="679" y="144"/>
                  </a:lnTo>
                  <a:lnTo>
                    <a:pt x="679" y="148"/>
                  </a:lnTo>
                  <a:lnTo>
                    <a:pt x="679" y="150"/>
                  </a:lnTo>
                  <a:lnTo>
                    <a:pt x="679" y="151"/>
                  </a:lnTo>
                  <a:lnTo>
                    <a:pt x="679" y="152"/>
                  </a:lnTo>
                  <a:lnTo>
                    <a:pt x="679" y="158"/>
                  </a:lnTo>
                  <a:lnTo>
                    <a:pt x="679" y="160"/>
                  </a:lnTo>
                  <a:lnTo>
                    <a:pt x="679" y="162"/>
                  </a:lnTo>
                  <a:lnTo>
                    <a:pt x="679" y="167"/>
                  </a:lnTo>
                  <a:lnTo>
                    <a:pt x="679" y="169"/>
                  </a:lnTo>
                  <a:lnTo>
                    <a:pt x="680" y="169"/>
                  </a:lnTo>
                  <a:lnTo>
                    <a:pt x="680" y="170"/>
                  </a:lnTo>
                  <a:lnTo>
                    <a:pt x="680" y="174"/>
                  </a:lnTo>
                  <a:lnTo>
                    <a:pt x="680" y="175"/>
                  </a:lnTo>
                  <a:lnTo>
                    <a:pt x="680" y="186"/>
                  </a:lnTo>
                  <a:lnTo>
                    <a:pt x="680" y="189"/>
                  </a:lnTo>
                  <a:lnTo>
                    <a:pt x="684" y="189"/>
                  </a:lnTo>
                  <a:lnTo>
                    <a:pt x="688" y="189"/>
                  </a:lnTo>
                  <a:lnTo>
                    <a:pt x="697" y="189"/>
                  </a:lnTo>
                  <a:lnTo>
                    <a:pt x="700" y="189"/>
                  </a:lnTo>
                  <a:lnTo>
                    <a:pt x="700" y="190"/>
                  </a:lnTo>
                  <a:lnTo>
                    <a:pt x="700" y="192"/>
                  </a:lnTo>
                  <a:lnTo>
                    <a:pt x="700" y="193"/>
                  </a:lnTo>
                  <a:lnTo>
                    <a:pt x="700" y="194"/>
                  </a:lnTo>
                  <a:lnTo>
                    <a:pt x="700" y="196"/>
                  </a:lnTo>
                  <a:lnTo>
                    <a:pt x="700" y="197"/>
                  </a:lnTo>
                  <a:lnTo>
                    <a:pt x="700" y="201"/>
                  </a:lnTo>
                  <a:lnTo>
                    <a:pt x="700" y="202"/>
                  </a:lnTo>
                  <a:lnTo>
                    <a:pt x="700" y="206"/>
                  </a:lnTo>
                  <a:lnTo>
                    <a:pt x="700" y="213"/>
                  </a:lnTo>
                  <a:lnTo>
                    <a:pt x="700" y="219"/>
                  </a:lnTo>
                  <a:lnTo>
                    <a:pt x="700" y="223"/>
                  </a:lnTo>
                  <a:lnTo>
                    <a:pt x="700" y="224"/>
                  </a:lnTo>
                  <a:lnTo>
                    <a:pt x="700" y="225"/>
                  </a:lnTo>
                  <a:lnTo>
                    <a:pt x="700" y="229"/>
                  </a:lnTo>
                  <a:lnTo>
                    <a:pt x="700" y="231"/>
                  </a:lnTo>
                  <a:lnTo>
                    <a:pt x="700" y="232"/>
                  </a:lnTo>
                  <a:lnTo>
                    <a:pt x="700" y="236"/>
                  </a:lnTo>
                  <a:lnTo>
                    <a:pt x="700" y="237"/>
                  </a:lnTo>
                  <a:lnTo>
                    <a:pt x="700" y="240"/>
                  </a:lnTo>
                  <a:lnTo>
                    <a:pt x="700" y="250"/>
                  </a:lnTo>
                  <a:lnTo>
                    <a:pt x="700" y="254"/>
                  </a:lnTo>
                  <a:lnTo>
                    <a:pt x="700" y="258"/>
                  </a:lnTo>
                  <a:lnTo>
                    <a:pt x="700" y="268"/>
                  </a:lnTo>
                  <a:lnTo>
                    <a:pt x="700" y="271"/>
                  </a:lnTo>
                  <a:lnTo>
                    <a:pt x="699" y="271"/>
                  </a:lnTo>
                  <a:lnTo>
                    <a:pt x="695" y="271"/>
                  </a:lnTo>
                  <a:lnTo>
                    <a:pt x="687" y="271"/>
                  </a:lnTo>
                  <a:lnTo>
                    <a:pt x="664" y="272"/>
                  </a:lnTo>
                  <a:lnTo>
                    <a:pt x="663" y="272"/>
                  </a:lnTo>
                  <a:lnTo>
                    <a:pt x="659" y="272"/>
                  </a:lnTo>
                  <a:lnTo>
                    <a:pt x="659" y="275"/>
                  </a:lnTo>
                  <a:lnTo>
                    <a:pt x="659" y="279"/>
                  </a:lnTo>
                  <a:lnTo>
                    <a:pt x="659" y="281"/>
                  </a:lnTo>
                  <a:lnTo>
                    <a:pt x="659" y="282"/>
                  </a:lnTo>
                  <a:lnTo>
                    <a:pt x="659" y="297"/>
                  </a:lnTo>
                  <a:lnTo>
                    <a:pt x="659" y="302"/>
                  </a:lnTo>
                  <a:lnTo>
                    <a:pt x="659" y="312"/>
                  </a:lnTo>
                  <a:lnTo>
                    <a:pt x="659" y="313"/>
                  </a:lnTo>
                  <a:lnTo>
                    <a:pt x="638" y="314"/>
                  </a:lnTo>
                  <a:lnTo>
                    <a:pt x="638" y="318"/>
                  </a:lnTo>
                  <a:lnTo>
                    <a:pt x="638" y="328"/>
                  </a:lnTo>
                  <a:lnTo>
                    <a:pt x="638" y="333"/>
                  </a:lnTo>
                  <a:lnTo>
                    <a:pt x="638" y="335"/>
                  </a:lnTo>
                  <a:lnTo>
                    <a:pt x="626" y="335"/>
                  </a:lnTo>
                  <a:lnTo>
                    <a:pt x="621" y="335"/>
                  </a:lnTo>
                  <a:lnTo>
                    <a:pt x="618" y="335"/>
                  </a:lnTo>
                  <a:lnTo>
                    <a:pt x="617" y="335"/>
                  </a:lnTo>
                  <a:lnTo>
                    <a:pt x="617" y="343"/>
                  </a:lnTo>
                  <a:lnTo>
                    <a:pt x="617" y="345"/>
                  </a:lnTo>
                  <a:lnTo>
                    <a:pt x="617" y="347"/>
                  </a:lnTo>
                  <a:lnTo>
                    <a:pt x="617" y="351"/>
                  </a:lnTo>
                  <a:lnTo>
                    <a:pt x="617" y="355"/>
                  </a:lnTo>
                  <a:lnTo>
                    <a:pt x="614" y="355"/>
                  </a:lnTo>
                  <a:lnTo>
                    <a:pt x="614" y="366"/>
                  </a:lnTo>
                  <a:lnTo>
                    <a:pt x="614" y="370"/>
                  </a:lnTo>
                  <a:lnTo>
                    <a:pt x="614" y="372"/>
                  </a:lnTo>
                  <a:lnTo>
                    <a:pt x="614" y="383"/>
                  </a:lnTo>
                  <a:lnTo>
                    <a:pt x="614" y="387"/>
                  </a:lnTo>
                  <a:lnTo>
                    <a:pt x="614" y="393"/>
                  </a:lnTo>
                  <a:lnTo>
                    <a:pt x="614" y="394"/>
                  </a:lnTo>
                  <a:lnTo>
                    <a:pt x="614" y="414"/>
                  </a:lnTo>
                  <a:lnTo>
                    <a:pt x="614" y="421"/>
                  </a:lnTo>
                  <a:lnTo>
                    <a:pt x="614" y="426"/>
                  </a:lnTo>
                  <a:lnTo>
                    <a:pt x="614" y="428"/>
                  </a:lnTo>
                  <a:lnTo>
                    <a:pt x="614" y="440"/>
                  </a:lnTo>
                  <a:lnTo>
                    <a:pt x="614" y="447"/>
                  </a:lnTo>
                  <a:lnTo>
                    <a:pt x="614" y="448"/>
                  </a:lnTo>
                  <a:lnTo>
                    <a:pt x="614" y="455"/>
                  </a:lnTo>
                  <a:lnTo>
                    <a:pt x="614" y="457"/>
                  </a:lnTo>
                  <a:lnTo>
                    <a:pt x="614" y="467"/>
                  </a:lnTo>
                  <a:lnTo>
                    <a:pt x="614" y="469"/>
                  </a:lnTo>
                  <a:lnTo>
                    <a:pt x="614" y="471"/>
                  </a:lnTo>
                  <a:lnTo>
                    <a:pt x="614" y="475"/>
                  </a:lnTo>
                  <a:lnTo>
                    <a:pt x="614" y="476"/>
                  </a:lnTo>
                  <a:lnTo>
                    <a:pt x="614" y="478"/>
                  </a:lnTo>
                  <a:lnTo>
                    <a:pt x="611" y="478"/>
                  </a:lnTo>
                  <a:lnTo>
                    <a:pt x="602" y="478"/>
                  </a:lnTo>
                  <a:lnTo>
                    <a:pt x="599" y="478"/>
                  </a:lnTo>
                  <a:lnTo>
                    <a:pt x="597" y="478"/>
                  </a:lnTo>
                  <a:lnTo>
                    <a:pt x="587" y="478"/>
                  </a:lnTo>
                  <a:lnTo>
                    <a:pt x="585" y="478"/>
                  </a:lnTo>
                  <a:lnTo>
                    <a:pt x="583" y="478"/>
                  </a:lnTo>
                  <a:lnTo>
                    <a:pt x="582" y="478"/>
                  </a:lnTo>
                  <a:lnTo>
                    <a:pt x="578" y="478"/>
                  </a:lnTo>
                  <a:lnTo>
                    <a:pt x="574" y="478"/>
                  </a:lnTo>
                  <a:lnTo>
                    <a:pt x="571" y="478"/>
                  </a:lnTo>
                  <a:lnTo>
                    <a:pt x="562" y="478"/>
                  </a:lnTo>
                  <a:lnTo>
                    <a:pt x="532" y="478"/>
                  </a:lnTo>
                  <a:lnTo>
                    <a:pt x="523" y="478"/>
                  </a:lnTo>
                  <a:lnTo>
                    <a:pt x="521" y="478"/>
                  </a:lnTo>
                  <a:lnTo>
                    <a:pt x="517" y="478"/>
                  </a:lnTo>
                  <a:lnTo>
                    <a:pt x="501" y="478"/>
                  </a:lnTo>
                  <a:lnTo>
                    <a:pt x="496" y="478"/>
                  </a:lnTo>
                  <a:lnTo>
                    <a:pt x="494" y="478"/>
                  </a:lnTo>
                  <a:lnTo>
                    <a:pt x="490" y="478"/>
                  </a:lnTo>
                  <a:lnTo>
                    <a:pt x="489" y="478"/>
                  </a:lnTo>
                  <a:lnTo>
                    <a:pt x="488" y="478"/>
                  </a:lnTo>
                  <a:lnTo>
                    <a:pt x="485" y="478"/>
                  </a:lnTo>
                  <a:lnTo>
                    <a:pt x="476" y="478"/>
                  </a:lnTo>
                  <a:lnTo>
                    <a:pt x="473" y="478"/>
                  </a:lnTo>
                  <a:lnTo>
                    <a:pt x="472" y="478"/>
                  </a:lnTo>
                  <a:lnTo>
                    <a:pt x="470" y="478"/>
                  </a:lnTo>
                  <a:lnTo>
                    <a:pt x="469" y="478"/>
                  </a:lnTo>
                  <a:lnTo>
                    <a:pt x="465" y="478"/>
                  </a:lnTo>
                  <a:lnTo>
                    <a:pt x="458" y="478"/>
                  </a:lnTo>
                  <a:lnTo>
                    <a:pt x="454" y="478"/>
                  </a:lnTo>
                  <a:lnTo>
                    <a:pt x="451" y="478"/>
                  </a:lnTo>
                  <a:lnTo>
                    <a:pt x="450" y="478"/>
                  </a:lnTo>
                  <a:lnTo>
                    <a:pt x="449" y="478"/>
                  </a:lnTo>
                  <a:lnTo>
                    <a:pt x="443" y="478"/>
                  </a:lnTo>
                  <a:lnTo>
                    <a:pt x="442" y="478"/>
                  </a:lnTo>
                  <a:lnTo>
                    <a:pt x="441" y="478"/>
                  </a:lnTo>
                  <a:lnTo>
                    <a:pt x="433" y="478"/>
                  </a:lnTo>
                  <a:lnTo>
                    <a:pt x="431" y="478"/>
                  </a:lnTo>
                  <a:lnTo>
                    <a:pt x="430" y="478"/>
                  </a:lnTo>
                  <a:lnTo>
                    <a:pt x="426" y="478"/>
                  </a:lnTo>
                  <a:lnTo>
                    <a:pt x="418" y="478"/>
                  </a:lnTo>
                  <a:lnTo>
                    <a:pt x="412" y="478"/>
                  </a:lnTo>
                  <a:lnTo>
                    <a:pt x="408" y="478"/>
                  </a:lnTo>
                  <a:lnTo>
                    <a:pt x="406" y="478"/>
                  </a:lnTo>
                  <a:lnTo>
                    <a:pt x="398" y="478"/>
                  </a:lnTo>
                  <a:lnTo>
                    <a:pt x="396" y="478"/>
                  </a:lnTo>
                  <a:lnTo>
                    <a:pt x="395" y="478"/>
                  </a:lnTo>
                  <a:lnTo>
                    <a:pt x="394" y="478"/>
                  </a:lnTo>
                  <a:lnTo>
                    <a:pt x="388" y="478"/>
                  </a:lnTo>
                  <a:lnTo>
                    <a:pt x="377" y="478"/>
                  </a:lnTo>
                  <a:lnTo>
                    <a:pt x="375" y="478"/>
                  </a:lnTo>
                  <a:lnTo>
                    <a:pt x="371" y="478"/>
                  </a:lnTo>
                  <a:lnTo>
                    <a:pt x="368" y="478"/>
                  </a:lnTo>
                  <a:lnTo>
                    <a:pt x="368" y="476"/>
                  </a:lnTo>
                  <a:lnTo>
                    <a:pt x="368" y="475"/>
                  </a:lnTo>
                  <a:lnTo>
                    <a:pt x="368" y="473"/>
                  </a:lnTo>
                  <a:lnTo>
                    <a:pt x="368" y="472"/>
                  </a:lnTo>
                  <a:lnTo>
                    <a:pt x="368" y="468"/>
                  </a:lnTo>
                  <a:lnTo>
                    <a:pt x="368" y="467"/>
                  </a:lnTo>
                  <a:lnTo>
                    <a:pt x="368" y="464"/>
                  </a:lnTo>
                  <a:lnTo>
                    <a:pt x="368" y="461"/>
                  </a:lnTo>
                  <a:lnTo>
                    <a:pt x="368" y="459"/>
                  </a:lnTo>
                  <a:lnTo>
                    <a:pt x="368" y="457"/>
                  </a:lnTo>
                  <a:lnTo>
                    <a:pt x="368" y="456"/>
                  </a:lnTo>
                  <a:lnTo>
                    <a:pt x="368" y="455"/>
                  </a:lnTo>
                  <a:lnTo>
                    <a:pt x="365" y="455"/>
                  </a:lnTo>
                  <a:lnTo>
                    <a:pt x="357" y="455"/>
                  </a:lnTo>
                  <a:lnTo>
                    <a:pt x="355" y="455"/>
                  </a:lnTo>
                  <a:lnTo>
                    <a:pt x="353" y="455"/>
                  </a:lnTo>
                  <a:lnTo>
                    <a:pt x="352" y="455"/>
                  </a:lnTo>
                  <a:lnTo>
                    <a:pt x="351" y="455"/>
                  </a:lnTo>
                  <a:lnTo>
                    <a:pt x="348" y="455"/>
                  </a:lnTo>
                  <a:lnTo>
                    <a:pt x="347" y="455"/>
                  </a:lnTo>
                  <a:lnTo>
                    <a:pt x="345" y="455"/>
                  </a:lnTo>
                  <a:lnTo>
                    <a:pt x="344" y="455"/>
                  </a:lnTo>
                  <a:lnTo>
                    <a:pt x="340" y="455"/>
                  </a:lnTo>
                  <a:lnTo>
                    <a:pt x="338" y="455"/>
                  </a:lnTo>
                  <a:lnTo>
                    <a:pt x="337" y="455"/>
                  </a:lnTo>
                  <a:lnTo>
                    <a:pt x="336" y="452"/>
                  </a:lnTo>
                  <a:lnTo>
                    <a:pt x="336" y="451"/>
                  </a:lnTo>
                  <a:lnTo>
                    <a:pt x="336" y="445"/>
                  </a:lnTo>
                  <a:lnTo>
                    <a:pt x="336" y="444"/>
                  </a:lnTo>
                  <a:lnTo>
                    <a:pt x="333" y="445"/>
                  </a:lnTo>
                  <a:lnTo>
                    <a:pt x="332" y="445"/>
                  </a:lnTo>
                  <a:lnTo>
                    <a:pt x="328" y="445"/>
                  </a:lnTo>
                  <a:lnTo>
                    <a:pt x="326" y="445"/>
                  </a:lnTo>
                  <a:lnTo>
                    <a:pt x="325" y="445"/>
                  </a:lnTo>
                  <a:lnTo>
                    <a:pt x="324" y="445"/>
                  </a:lnTo>
                  <a:lnTo>
                    <a:pt x="322" y="445"/>
                  </a:lnTo>
                  <a:lnTo>
                    <a:pt x="321" y="445"/>
                  </a:lnTo>
                  <a:lnTo>
                    <a:pt x="318" y="445"/>
                  </a:lnTo>
                  <a:lnTo>
                    <a:pt x="317" y="445"/>
                  </a:lnTo>
                  <a:lnTo>
                    <a:pt x="313" y="445"/>
                  </a:lnTo>
                  <a:lnTo>
                    <a:pt x="309" y="445"/>
                  </a:lnTo>
                  <a:lnTo>
                    <a:pt x="305" y="445"/>
                  </a:lnTo>
                  <a:lnTo>
                    <a:pt x="305" y="434"/>
                  </a:lnTo>
                  <a:lnTo>
                    <a:pt x="301" y="436"/>
                  </a:lnTo>
                  <a:lnTo>
                    <a:pt x="297" y="436"/>
                  </a:lnTo>
                  <a:lnTo>
                    <a:pt x="295" y="436"/>
                  </a:lnTo>
                  <a:lnTo>
                    <a:pt x="294" y="436"/>
                  </a:lnTo>
                  <a:lnTo>
                    <a:pt x="293" y="436"/>
                  </a:lnTo>
                  <a:lnTo>
                    <a:pt x="291" y="436"/>
                  </a:lnTo>
                  <a:lnTo>
                    <a:pt x="290" y="436"/>
                  </a:lnTo>
                  <a:lnTo>
                    <a:pt x="289" y="436"/>
                  </a:lnTo>
                  <a:lnTo>
                    <a:pt x="287" y="436"/>
                  </a:lnTo>
                  <a:lnTo>
                    <a:pt x="286" y="436"/>
                  </a:lnTo>
                  <a:lnTo>
                    <a:pt x="285" y="436"/>
                  </a:lnTo>
                  <a:lnTo>
                    <a:pt x="285" y="434"/>
                  </a:lnTo>
                  <a:lnTo>
                    <a:pt x="285" y="432"/>
                  </a:lnTo>
                  <a:lnTo>
                    <a:pt x="285" y="430"/>
                  </a:lnTo>
                  <a:lnTo>
                    <a:pt x="285" y="429"/>
                  </a:lnTo>
                  <a:lnTo>
                    <a:pt x="285" y="428"/>
                  </a:lnTo>
                  <a:lnTo>
                    <a:pt x="285" y="426"/>
                  </a:lnTo>
                  <a:lnTo>
                    <a:pt x="285" y="422"/>
                  </a:lnTo>
                  <a:lnTo>
                    <a:pt x="285" y="415"/>
                  </a:lnTo>
                  <a:lnTo>
                    <a:pt x="283" y="415"/>
                  </a:lnTo>
                  <a:lnTo>
                    <a:pt x="279" y="415"/>
                  </a:lnTo>
                  <a:lnTo>
                    <a:pt x="275" y="415"/>
                  </a:lnTo>
                  <a:lnTo>
                    <a:pt x="274" y="415"/>
                  </a:lnTo>
                  <a:lnTo>
                    <a:pt x="270" y="415"/>
                  </a:lnTo>
                  <a:lnTo>
                    <a:pt x="269" y="415"/>
                  </a:lnTo>
                  <a:lnTo>
                    <a:pt x="263" y="415"/>
                  </a:lnTo>
                  <a:lnTo>
                    <a:pt x="261" y="415"/>
                  </a:lnTo>
                  <a:lnTo>
                    <a:pt x="255" y="415"/>
                  </a:lnTo>
                  <a:lnTo>
                    <a:pt x="250" y="415"/>
                  </a:lnTo>
                  <a:lnTo>
                    <a:pt x="244" y="415"/>
                  </a:lnTo>
                  <a:lnTo>
                    <a:pt x="243" y="415"/>
                  </a:lnTo>
                  <a:lnTo>
                    <a:pt x="243" y="411"/>
                  </a:lnTo>
                  <a:lnTo>
                    <a:pt x="243" y="403"/>
                  </a:lnTo>
                  <a:lnTo>
                    <a:pt x="243" y="399"/>
                  </a:lnTo>
                  <a:lnTo>
                    <a:pt x="243" y="398"/>
                  </a:lnTo>
                  <a:lnTo>
                    <a:pt x="243" y="394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39" y="395"/>
                  </a:lnTo>
                  <a:lnTo>
                    <a:pt x="227" y="395"/>
                  </a:lnTo>
                  <a:lnTo>
                    <a:pt x="224" y="395"/>
                  </a:lnTo>
                  <a:lnTo>
                    <a:pt x="223" y="395"/>
                  </a:lnTo>
                  <a:lnTo>
                    <a:pt x="219" y="395"/>
                  </a:lnTo>
                  <a:lnTo>
                    <a:pt x="208" y="395"/>
                  </a:lnTo>
                  <a:lnTo>
                    <a:pt x="205" y="395"/>
                  </a:lnTo>
                  <a:lnTo>
                    <a:pt x="200" y="395"/>
                  </a:lnTo>
                  <a:lnTo>
                    <a:pt x="197" y="395"/>
                  </a:lnTo>
                  <a:lnTo>
                    <a:pt x="196" y="395"/>
                  </a:lnTo>
                  <a:lnTo>
                    <a:pt x="185" y="395"/>
                  </a:lnTo>
                  <a:lnTo>
                    <a:pt x="183" y="395"/>
                  </a:lnTo>
                  <a:lnTo>
                    <a:pt x="181" y="395"/>
                  </a:lnTo>
                  <a:lnTo>
                    <a:pt x="180" y="395"/>
                  </a:lnTo>
                  <a:lnTo>
                    <a:pt x="174" y="395"/>
                  </a:lnTo>
                  <a:lnTo>
                    <a:pt x="173" y="395"/>
                  </a:lnTo>
                  <a:lnTo>
                    <a:pt x="172" y="395"/>
                  </a:lnTo>
                  <a:lnTo>
                    <a:pt x="166" y="395"/>
                  </a:lnTo>
                  <a:lnTo>
                    <a:pt x="165" y="395"/>
                  </a:lnTo>
                  <a:lnTo>
                    <a:pt x="164" y="395"/>
                  </a:lnTo>
                  <a:lnTo>
                    <a:pt x="162" y="395"/>
                  </a:lnTo>
                  <a:lnTo>
                    <a:pt x="162" y="386"/>
                  </a:lnTo>
                  <a:lnTo>
                    <a:pt x="162" y="384"/>
                  </a:lnTo>
                  <a:lnTo>
                    <a:pt x="162" y="383"/>
                  </a:lnTo>
                  <a:lnTo>
                    <a:pt x="162" y="380"/>
                  </a:lnTo>
                  <a:lnTo>
                    <a:pt x="162" y="379"/>
                  </a:lnTo>
                  <a:lnTo>
                    <a:pt x="162" y="375"/>
                  </a:lnTo>
                  <a:lnTo>
                    <a:pt x="161" y="375"/>
                  </a:lnTo>
                  <a:lnTo>
                    <a:pt x="158" y="375"/>
                  </a:lnTo>
                  <a:lnTo>
                    <a:pt x="149" y="375"/>
                  </a:lnTo>
                  <a:lnTo>
                    <a:pt x="145" y="374"/>
                  </a:lnTo>
                  <a:lnTo>
                    <a:pt x="144" y="374"/>
                  </a:lnTo>
                  <a:lnTo>
                    <a:pt x="139" y="374"/>
                  </a:lnTo>
                  <a:lnTo>
                    <a:pt x="138" y="374"/>
                  </a:lnTo>
                  <a:lnTo>
                    <a:pt x="135" y="374"/>
                  </a:lnTo>
                  <a:lnTo>
                    <a:pt x="134" y="374"/>
                  </a:lnTo>
                  <a:lnTo>
                    <a:pt x="131" y="374"/>
                  </a:lnTo>
                  <a:lnTo>
                    <a:pt x="131" y="372"/>
                  </a:lnTo>
                  <a:lnTo>
                    <a:pt x="131" y="371"/>
                  </a:lnTo>
                  <a:lnTo>
                    <a:pt x="131" y="368"/>
                  </a:lnTo>
                  <a:lnTo>
                    <a:pt x="130" y="367"/>
                  </a:lnTo>
                  <a:lnTo>
                    <a:pt x="131" y="367"/>
                  </a:lnTo>
                  <a:lnTo>
                    <a:pt x="131" y="364"/>
                  </a:lnTo>
                  <a:lnTo>
                    <a:pt x="130" y="364"/>
                  </a:lnTo>
                  <a:lnTo>
                    <a:pt x="129" y="364"/>
                  </a:lnTo>
                  <a:lnTo>
                    <a:pt x="129" y="363"/>
                  </a:lnTo>
                  <a:lnTo>
                    <a:pt x="127" y="363"/>
                  </a:lnTo>
                  <a:lnTo>
                    <a:pt x="127" y="362"/>
                  </a:lnTo>
                  <a:lnTo>
                    <a:pt x="126" y="362"/>
                  </a:lnTo>
                  <a:lnTo>
                    <a:pt x="126" y="359"/>
                  </a:lnTo>
                  <a:lnTo>
                    <a:pt x="121" y="359"/>
                  </a:lnTo>
                  <a:lnTo>
                    <a:pt x="121" y="356"/>
                  </a:lnTo>
                  <a:lnTo>
                    <a:pt x="121" y="351"/>
                  </a:lnTo>
                  <a:lnTo>
                    <a:pt x="121" y="349"/>
                  </a:lnTo>
                  <a:lnTo>
                    <a:pt x="121" y="348"/>
                  </a:lnTo>
                  <a:lnTo>
                    <a:pt x="121" y="347"/>
                  </a:lnTo>
                  <a:lnTo>
                    <a:pt x="121" y="341"/>
                  </a:lnTo>
                  <a:lnTo>
                    <a:pt x="121" y="340"/>
                  </a:lnTo>
                  <a:lnTo>
                    <a:pt x="121" y="333"/>
                  </a:lnTo>
                  <a:lnTo>
                    <a:pt x="110" y="333"/>
                  </a:lnTo>
                  <a:lnTo>
                    <a:pt x="101" y="333"/>
                  </a:lnTo>
                  <a:lnTo>
                    <a:pt x="98" y="333"/>
                  </a:lnTo>
                  <a:lnTo>
                    <a:pt x="96" y="333"/>
                  </a:lnTo>
                  <a:lnTo>
                    <a:pt x="95" y="333"/>
                  </a:lnTo>
                  <a:lnTo>
                    <a:pt x="90" y="333"/>
                  </a:lnTo>
                  <a:lnTo>
                    <a:pt x="90" y="332"/>
                  </a:lnTo>
                  <a:lnTo>
                    <a:pt x="90" y="328"/>
                  </a:lnTo>
                  <a:lnTo>
                    <a:pt x="90" y="322"/>
                  </a:lnTo>
                  <a:lnTo>
                    <a:pt x="90" y="320"/>
                  </a:lnTo>
                  <a:lnTo>
                    <a:pt x="90" y="318"/>
                  </a:lnTo>
                  <a:lnTo>
                    <a:pt x="90" y="317"/>
                  </a:lnTo>
                  <a:lnTo>
                    <a:pt x="84" y="317"/>
                  </a:lnTo>
                  <a:lnTo>
                    <a:pt x="84" y="318"/>
                  </a:lnTo>
                  <a:lnTo>
                    <a:pt x="84" y="322"/>
                  </a:lnTo>
                  <a:lnTo>
                    <a:pt x="80" y="322"/>
                  </a:lnTo>
                  <a:lnTo>
                    <a:pt x="80" y="321"/>
                  </a:lnTo>
                  <a:lnTo>
                    <a:pt x="80" y="320"/>
                  </a:lnTo>
                  <a:lnTo>
                    <a:pt x="80" y="316"/>
                  </a:lnTo>
                  <a:lnTo>
                    <a:pt x="80" y="312"/>
                  </a:lnTo>
                  <a:lnTo>
                    <a:pt x="76" y="312"/>
                  </a:lnTo>
                  <a:lnTo>
                    <a:pt x="70" y="312"/>
                  </a:lnTo>
                  <a:lnTo>
                    <a:pt x="67" y="312"/>
                  </a:lnTo>
                  <a:lnTo>
                    <a:pt x="64" y="312"/>
                  </a:lnTo>
                  <a:lnTo>
                    <a:pt x="63" y="312"/>
                  </a:lnTo>
                  <a:lnTo>
                    <a:pt x="62" y="312"/>
                  </a:lnTo>
                  <a:lnTo>
                    <a:pt x="62" y="310"/>
                  </a:lnTo>
                  <a:lnTo>
                    <a:pt x="62" y="309"/>
                  </a:lnTo>
                  <a:lnTo>
                    <a:pt x="63" y="309"/>
                  </a:lnTo>
                  <a:lnTo>
                    <a:pt x="63" y="308"/>
                  </a:lnTo>
                  <a:lnTo>
                    <a:pt x="64" y="306"/>
                  </a:lnTo>
                  <a:lnTo>
                    <a:pt x="64" y="305"/>
                  </a:lnTo>
                  <a:lnTo>
                    <a:pt x="66" y="305"/>
                  </a:lnTo>
                  <a:lnTo>
                    <a:pt x="67" y="303"/>
                  </a:lnTo>
                  <a:lnTo>
                    <a:pt x="68" y="303"/>
                  </a:lnTo>
                  <a:lnTo>
                    <a:pt x="68" y="302"/>
                  </a:lnTo>
                  <a:lnTo>
                    <a:pt x="67" y="302"/>
                  </a:lnTo>
                  <a:lnTo>
                    <a:pt x="67" y="301"/>
                  </a:lnTo>
                  <a:lnTo>
                    <a:pt x="67" y="299"/>
                  </a:lnTo>
                  <a:lnTo>
                    <a:pt x="67" y="298"/>
                  </a:lnTo>
                  <a:lnTo>
                    <a:pt x="68" y="298"/>
                  </a:lnTo>
                  <a:lnTo>
                    <a:pt x="68" y="297"/>
                  </a:lnTo>
                  <a:lnTo>
                    <a:pt x="68" y="295"/>
                  </a:lnTo>
                  <a:lnTo>
                    <a:pt x="68" y="294"/>
                  </a:lnTo>
                  <a:lnTo>
                    <a:pt x="68" y="293"/>
                  </a:lnTo>
                  <a:lnTo>
                    <a:pt x="70" y="293"/>
                  </a:lnTo>
                  <a:lnTo>
                    <a:pt x="70" y="291"/>
                  </a:lnTo>
                  <a:lnTo>
                    <a:pt x="70" y="290"/>
                  </a:lnTo>
                  <a:lnTo>
                    <a:pt x="71" y="290"/>
                  </a:lnTo>
                  <a:lnTo>
                    <a:pt x="71" y="289"/>
                  </a:lnTo>
                  <a:lnTo>
                    <a:pt x="70" y="289"/>
                  </a:lnTo>
                  <a:lnTo>
                    <a:pt x="70" y="287"/>
                  </a:lnTo>
                  <a:lnTo>
                    <a:pt x="68" y="287"/>
                  </a:lnTo>
                  <a:lnTo>
                    <a:pt x="68" y="286"/>
                  </a:lnTo>
                  <a:lnTo>
                    <a:pt x="70" y="286"/>
                  </a:lnTo>
                  <a:lnTo>
                    <a:pt x="70" y="285"/>
                  </a:lnTo>
                  <a:lnTo>
                    <a:pt x="70" y="283"/>
                  </a:lnTo>
                  <a:lnTo>
                    <a:pt x="71" y="283"/>
                  </a:lnTo>
                  <a:lnTo>
                    <a:pt x="71" y="282"/>
                  </a:lnTo>
                  <a:lnTo>
                    <a:pt x="71" y="281"/>
                  </a:lnTo>
                  <a:lnTo>
                    <a:pt x="71" y="279"/>
                  </a:lnTo>
                  <a:lnTo>
                    <a:pt x="70" y="279"/>
                  </a:lnTo>
                  <a:lnTo>
                    <a:pt x="70" y="278"/>
                  </a:lnTo>
                  <a:lnTo>
                    <a:pt x="68" y="278"/>
                  </a:lnTo>
                  <a:lnTo>
                    <a:pt x="68" y="277"/>
                  </a:lnTo>
                  <a:lnTo>
                    <a:pt x="67" y="277"/>
                  </a:lnTo>
                  <a:lnTo>
                    <a:pt x="67" y="275"/>
                  </a:lnTo>
                  <a:lnTo>
                    <a:pt x="66" y="274"/>
                  </a:lnTo>
                  <a:lnTo>
                    <a:pt x="66" y="272"/>
                  </a:lnTo>
                  <a:lnTo>
                    <a:pt x="67" y="271"/>
                  </a:lnTo>
                  <a:lnTo>
                    <a:pt x="67" y="270"/>
                  </a:lnTo>
                  <a:lnTo>
                    <a:pt x="67" y="267"/>
                  </a:lnTo>
                  <a:lnTo>
                    <a:pt x="68" y="267"/>
                  </a:lnTo>
                  <a:lnTo>
                    <a:pt x="68" y="266"/>
                  </a:lnTo>
                  <a:lnTo>
                    <a:pt x="68" y="264"/>
                  </a:lnTo>
                  <a:lnTo>
                    <a:pt x="70" y="263"/>
                  </a:lnTo>
                  <a:lnTo>
                    <a:pt x="71" y="262"/>
                  </a:lnTo>
                  <a:lnTo>
                    <a:pt x="72" y="262"/>
                  </a:lnTo>
                  <a:lnTo>
                    <a:pt x="74" y="260"/>
                  </a:lnTo>
                  <a:lnTo>
                    <a:pt x="75" y="260"/>
                  </a:lnTo>
                  <a:lnTo>
                    <a:pt x="75" y="259"/>
                  </a:lnTo>
                  <a:lnTo>
                    <a:pt x="76" y="259"/>
                  </a:lnTo>
                  <a:lnTo>
                    <a:pt x="76" y="258"/>
                  </a:lnTo>
                  <a:lnTo>
                    <a:pt x="78" y="258"/>
                  </a:lnTo>
                  <a:lnTo>
                    <a:pt x="79" y="258"/>
                  </a:lnTo>
                  <a:lnTo>
                    <a:pt x="79" y="256"/>
                  </a:lnTo>
                  <a:lnTo>
                    <a:pt x="78" y="256"/>
                  </a:lnTo>
                  <a:lnTo>
                    <a:pt x="78" y="255"/>
                  </a:lnTo>
                  <a:lnTo>
                    <a:pt x="76" y="254"/>
                  </a:lnTo>
                  <a:lnTo>
                    <a:pt x="78" y="252"/>
                  </a:lnTo>
                  <a:lnTo>
                    <a:pt x="78" y="251"/>
                  </a:lnTo>
                  <a:lnTo>
                    <a:pt x="79" y="250"/>
                  </a:lnTo>
                  <a:lnTo>
                    <a:pt x="79" y="248"/>
                  </a:lnTo>
                  <a:lnTo>
                    <a:pt x="80" y="247"/>
                  </a:lnTo>
                  <a:lnTo>
                    <a:pt x="82" y="244"/>
                  </a:lnTo>
                  <a:lnTo>
                    <a:pt x="83" y="243"/>
                  </a:lnTo>
                  <a:lnTo>
                    <a:pt x="83" y="241"/>
                  </a:lnTo>
                  <a:lnTo>
                    <a:pt x="83" y="239"/>
                  </a:lnTo>
                  <a:lnTo>
                    <a:pt x="83" y="236"/>
                  </a:lnTo>
                  <a:lnTo>
                    <a:pt x="83" y="235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3" y="231"/>
                  </a:lnTo>
                  <a:lnTo>
                    <a:pt x="83" y="229"/>
                  </a:lnTo>
                  <a:lnTo>
                    <a:pt x="84" y="228"/>
                  </a:lnTo>
                  <a:lnTo>
                    <a:pt x="86" y="227"/>
                  </a:lnTo>
                  <a:lnTo>
                    <a:pt x="86" y="225"/>
                  </a:lnTo>
                  <a:lnTo>
                    <a:pt x="86" y="224"/>
                  </a:lnTo>
                  <a:lnTo>
                    <a:pt x="87" y="223"/>
                  </a:lnTo>
                  <a:lnTo>
                    <a:pt x="87" y="221"/>
                  </a:lnTo>
                  <a:lnTo>
                    <a:pt x="87" y="220"/>
                  </a:lnTo>
                  <a:lnTo>
                    <a:pt x="87" y="219"/>
                  </a:lnTo>
                  <a:lnTo>
                    <a:pt x="90" y="216"/>
                  </a:lnTo>
                  <a:lnTo>
                    <a:pt x="90" y="214"/>
                  </a:lnTo>
                  <a:lnTo>
                    <a:pt x="91" y="213"/>
                  </a:lnTo>
                  <a:lnTo>
                    <a:pt x="91" y="212"/>
                  </a:lnTo>
                  <a:lnTo>
                    <a:pt x="91" y="209"/>
                  </a:lnTo>
                  <a:lnTo>
                    <a:pt x="91" y="208"/>
                  </a:lnTo>
                  <a:lnTo>
                    <a:pt x="90" y="205"/>
                  </a:lnTo>
                  <a:lnTo>
                    <a:pt x="90" y="204"/>
                  </a:lnTo>
                  <a:lnTo>
                    <a:pt x="91" y="204"/>
                  </a:lnTo>
                  <a:lnTo>
                    <a:pt x="91" y="202"/>
                  </a:lnTo>
                  <a:lnTo>
                    <a:pt x="90" y="201"/>
                  </a:lnTo>
                  <a:lnTo>
                    <a:pt x="90" y="200"/>
                  </a:lnTo>
                  <a:lnTo>
                    <a:pt x="88" y="198"/>
                  </a:lnTo>
                  <a:lnTo>
                    <a:pt x="88" y="197"/>
                  </a:lnTo>
                  <a:lnTo>
                    <a:pt x="90" y="197"/>
                  </a:lnTo>
                  <a:lnTo>
                    <a:pt x="90" y="196"/>
                  </a:lnTo>
                  <a:lnTo>
                    <a:pt x="91" y="194"/>
                  </a:lnTo>
                  <a:lnTo>
                    <a:pt x="91" y="193"/>
                  </a:lnTo>
                  <a:lnTo>
                    <a:pt x="92" y="193"/>
                  </a:lnTo>
                  <a:lnTo>
                    <a:pt x="94" y="193"/>
                  </a:lnTo>
                  <a:lnTo>
                    <a:pt x="95" y="192"/>
                  </a:lnTo>
                  <a:lnTo>
                    <a:pt x="96" y="192"/>
                  </a:lnTo>
                  <a:lnTo>
                    <a:pt x="98" y="192"/>
                  </a:lnTo>
                  <a:lnTo>
                    <a:pt x="98" y="193"/>
                  </a:lnTo>
                  <a:lnTo>
                    <a:pt x="99" y="193"/>
                  </a:lnTo>
                  <a:lnTo>
                    <a:pt x="99" y="192"/>
                  </a:lnTo>
                  <a:lnTo>
                    <a:pt x="101" y="192"/>
                  </a:lnTo>
                  <a:lnTo>
                    <a:pt x="101" y="193"/>
                  </a:lnTo>
                  <a:lnTo>
                    <a:pt x="102" y="193"/>
                  </a:lnTo>
                  <a:lnTo>
                    <a:pt x="102" y="192"/>
                  </a:lnTo>
                  <a:lnTo>
                    <a:pt x="103" y="192"/>
                  </a:lnTo>
                  <a:lnTo>
                    <a:pt x="105" y="192"/>
                  </a:lnTo>
                  <a:lnTo>
                    <a:pt x="106" y="192"/>
                  </a:lnTo>
                  <a:lnTo>
                    <a:pt x="107" y="192"/>
                  </a:lnTo>
                  <a:lnTo>
                    <a:pt x="109" y="192"/>
                  </a:lnTo>
                  <a:lnTo>
                    <a:pt x="109" y="193"/>
                  </a:lnTo>
                  <a:lnTo>
                    <a:pt x="110" y="193"/>
                  </a:lnTo>
                  <a:lnTo>
                    <a:pt x="111" y="193"/>
                  </a:lnTo>
                  <a:lnTo>
                    <a:pt x="111" y="192"/>
                  </a:lnTo>
                  <a:lnTo>
                    <a:pt x="111" y="190"/>
                  </a:lnTo>
                  <a:lnTo>
                    <a:pt x="110" y="190"/>
                  </a:lnTo>
                  <a:lnTo>
                    <a:pt x="110" y="189"/>
                  </a:lnTo>
                  <a:lnTo>
                    <a:pt x="109" y="189"/>
                  </a:lnTo>
                  <a:lnTo>
                    <a:pt x="107" y="189"/>
                  </a:lnTo>
                  <a:lnTo>
                    <a:pt x="106" y="189"/>
                  </a:lnTo>
                  <a:lnTo>
                    <a:pt x="105" y="189"/>
                  </a:lnTo>
                  <a:lnTo>
                    <a:pt x="105" y="187"/>
                  </a:lnTo>
                  <a:lnTo>
                    <a:pt x="103" y="187"/>
                  </a:lnTo>
                  <a:lnTo>
                    <a:pt x="105" y="187"/>
                  </a:lnTo>
                  <a:lnTo>
                    <a:pt x="106" y="187"/>
                  </a:lnTo>
                  <a:lnTo>
                    <a:pt x="107" y="186"/>
                  </a:lnTo>
                  <a:lnTo>
                    <a:pt x="109" y="186"/>
                  </a:lnTo>
                  <a:lnTo>
                    <a:pt x="110" y="186"/>
                  </a:lnTo>
                  <a:lnTo>
                    <a:pt x="111" y="185"/>
                  </a:lnTo>
                  <a:lnTo>
                    <a:pt x="111" y="183"/>
                  </a:lnTo>
                  <a:lnTo>
                    <a:pt x="113" y="183"/>
                  </a:lnTo>
                  <a:lnTo>
                    <a:pt x="113" y="182"/>
                  </a:lnTo>
                  <a:lnTo>
                    <a:pt x="113" y="181"/>
                  </a:lnTo>
                  <a:lnTo>
                    <a:pt x="114" y="179"/>
                  </a:lnTo>
                  <a:lnTo>
                    <a:pt x="114" y="178"/>
                  </a:lnTo>
                  <a:lnTo>
                    <a:pt x="114" y="177"/>
                  </a:lnTo>
                  <a:lnTo>
                    <a:pt x="114" y="175"/>
                  </a:lnTo>
                  <a:lnTo>
                    <a:pt x="114" y="174"/>
                  </a:lnTo>
                  <a:lnTo>
                    <a:pt x="115" y="173"/>
                  </a:lnTo>
                  <a:lnTo>
                    <a:pt x="115" y="171"/>
                  </a:lnTo>
                  <a:lnTo>
                    <a:pt x="117" y="170"/>
                  </a:lnTo>
                  <a:lnTo>
                    <a:pt x="118" y="169"/>
                  </a:lnTo>
                  <a:lnTo>
                    <a:pt x="119" y="169"/>
                  </a:lnTo>
                  <a:lnTo>
                    <a:pt x="119" y="167"/>
                  </a:lnTo>
                  <a:lnTo>
                    <a:pt x="121" y="167"/>
                  </a:lnTo>
                  <a:lnTo>
                    <a:pt x="121" y="166"/>
                  </a:lnTo>
                  <a:lnTo>
                    <a:pt x="122" y="166"/>
                  </a:lnTo>
                  <a:lnTo>
                    <a:pt x="122" y="165"/>
                  </a:lnTo>
                  <a:lnTo>
                    <a:pt x="122" y="163"/>
                  </a:lnTo>
                  <a:lnTo>
                    <a:pt x="123" y="163"/>
                  </a:lnTo>
                  <a:lnTo>
                    <a:pt x="123" y="162"/>
                  </a:lnTo>
                  <a:lnTo>
                    <a:pt x="125" y="162"/>
                  </a:lnTo>
                  <a:lnTo>
                    <a:pt x="125" y="160"/>
                  </a:lnTo>
                  <a:lnTo>
                    <a:pt x="125" y="159"/>
                  </a:lnTo>
                  <a:lnTo>
                    <a:pt x="125" y="158"/>
                  </a:lnTo>
                  <a:lnTo>
                    <a:pt x="126" y="156"/>
                  </a:lnTo>
                  <a:lnTo>
                    <a:pt x="127" y="155"/>
                  </a:lnTo>
                  <a:lnTo>
                    <a:pt x="129" y="155"/>
                  </a:lnTo>
                  <a:lnTo>
                    <a:pt x="130" y="155"/>
                  </a:lnTo>
                  <a:lnTo>
                    <a:pt x="131" y="155"/>
                  </a:lnTo>
                  <a:lnTo>
                    <a:pt x="131" y="154"/>
                  </a:lnTo>
                  <a:lnTo>
                    <a:pt x="133" y="154"/>
                  </a:lnTo>
                  <a:lnTo>
                    <a:pt x="133" y="152"/>
                  </a:lnTo>
                  <a:lnTo>
                    <a:pt x="134" y="152"/>
                  </a:lnTo>
                  <a:lnTo>
                    <a:pt x="134" y="151"/>
                  </a:lnTo>
                  <a:lnTo>
                    <a:pt x="135" y="151"/>
                  </a:lnTo>
                  <a:lnTo>
                    <a:pt x="135" y="150"/>
                  </a:lnTo>
                  <a:lnTo>
                    <a:pt x="137" y="150"/>
                  </a:lnTo>
                  <a:lnTo>
                    <a:pt x="135" y="150"/>
                  </a:lnTo>
                  <a:lnTo>
                    <a:pt x="135" y="148"/>
                  </a:lnTo>
                  <a:lnTo>
                    <a:pt x="137" y="147"/>
                  </a:lnTo>
                  <a:lnTo>
                    <a:pt x="135" y="147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3" y="146"/>
                  </a:lnTo>
                  <a:lnTo>
                    <a:pt x="133" y="144"/>
                  </a:lnTo>
                  <a:lnTo>
                    <a:pt x="133" y="143"/>
                  </a:lnTo>
                  <a:lnTo>
                    <a:pt x="133" y="142"/>
                  </a:lnTo>
                  <a:lnTo>
                    <a:pt x="133" y="140"/>
                  </a:lnTo>
                  <a:lnTo>
                    <a:pt x="131" y="140"/>
                  </a:lnTo>
                  <a:lnTo>
                    <a:pt x="130" y="140"/>
                  </a:lnTo>
                  <a:lnTo>
                    <a:pt x="130" y="139"/>
                  </a:lnTo>
                  <a:lnTo>
                    <a:pt x="130" y="138"/>
                  </a:lnTo>
                  <a:lnTo>
                    <a:pt x="131" y="138"/>
                  </a:lnTo>
                  <a:lnTo>
                    <a:pt x="133" y="138"/>
                  </a:lnTo>
                  <a:lnTo>
                    <a:pt x="133" y="136"/>
                  </a:lnTo>
                  <a:lnTo>
                    <a:pt x="133" y="135"/>
                  </a:lnTo>
                  <a:lnTo>
                    <a:pt x="134" y="135"/>
                  </a:lnTo>
                  <a:lnTo>
                    <a:pt x="134" y="134"/>
                  </a:lnTo>
                  <a:lnTo>
                    <a:pt x="135" y="134"/>
                  </a:lnTo>
                  <a:lnTo>
                    <a:pt x="135" y="132"/>
                  </a:lnTo>
                  <a:lnTo>
                    <a:pt x="134" y="132"/>
                  </a:lnTo>
                  <a:lnTo>
                    <a:pt x="134" y="131"/>
                  </a:lnTo>
                  <a:lnTo>
                    <a:pt x="134" y="129"/>
                  </a:lnTo>
                  <a:lnTo>
                    <a:pt x="134" y="128"/>
                  </a:lnTo>
                  <a:lnTo>
                    <a:pt x="134" y="127"/>
                  </a:lnTo>
                  <a:lnTo>
                    <a:pt x="133" y="127"/>
                  </a:lnTo>
                  <a:lnTo>
                    <a:pt x="134" y="127"/>
                  </a:lnTo>
                  <a:lnTo>
                    <a:pt x="133" y="125"/>
                  </a:lnTo>
                  <a:lnTo>
                    <a:pt x="134" y="124"/>
                  </a:lnTo>
                  <a:lnTo>
                    <a:pt x="135" y="124"/>
                  </a:lnTo>
                  <a:lnTo>
                    <a:pt x="135" y="123"/>
                  </a:lnTo>
                  <a:lnTo>
                    <a:pt x="137" y="123"/>
                  </a:lnTo>
                  <a:lnTo>
                    <a:pt x="138" y="123"/>
                  </a:lnTo>
                  <a:lnTo>
                    <a:pt x="137" y="123"/>
                  </a:lnTo>
                  <a:lnTo>
                    <a:pt x="137" y="121"/>
                  </a:lnTo>
                  <a:lnTo>
                    <a:pt x="137" y="120"/>
                  </a:lnTo>
                  <a:lnTo>
                    <a:pt x="135" y="120"/>
                  </a:lnTo>
                  <a:lnTo>
                    <a:pt x="134" y="120"/>
                  </a:lnTo>
                  <a:lnTo>
                    <a:pt x="134" y="121"/>
                  </a:lnTo>
                  <a:lnTo>
                    <a:pt x="133" y="121"/>
                  </a:lnTo>
                  <a:lnTo>
                    <a:pt x="133" y="120"/>
                  </a:lnTo>
                  <a:lnTo>
                    <a:pt x="133" y="119"/>
                  </a:lnTo>
                  <a:lnTo>
                    <a:pt x="134" y="117"/>
                  </a:lnTo>
                  <a:lnTo>
                    <a:pt x="134" y="116"/>
                  </a:lnTo>
                  <a:lnTo>
                    <a:pt x="135" y="116"/>
                  </a:lnTo>
                  <a:lnTo>
                    <a:pt x="135" y="115"/>
                  </a:lnTo>
                  <a:lnTo>
                    <a:pt x="135" y="113"/>
                  </a:lnTo>
                  <a:lnTo>
                    <a:pt x="134" y="112"/>
                  </a:lnTo>
                  <a:lnTo>
                    <a:pt x="133" y="112"/>
                  </a:lnTo>
                  <a:lnTo>
                    <a:pt x="133" y="111"/>
                  </a:lnTo>
                  <a:lnTo>
                    <a:pt x="133" y="109"/>
                  </a:lnTo>
                  <a:lnTo>
                    <a:pt x="134" y="109"/>
                  </a:lnTo>
                  <a:lnTo>
                    <a:pt x="135" y="109"/>
                  </a:lnTo>
                  <a:lnTo>
                    <a:pt x="135" y="108"/>
                  </a:lnTo>
                  <a:lnTo>
                    <a:pt x="135" y="107"/>
                  </a:lnTo>
                  <a:lnTo>
                    <a:pt x="137" y="107"/>
                  </a:lnTo>
                  <a:lnTo>
                    <a:pt x="137" y="105"/>
                  </a:lnTo>
                  <a:lnTo>
                    <a:pt x="135" y="105"/>
                  </a:lnTo>
                  <a:lnTo>
                    <a:pt x="137" y="104"/>
                  </a:lnTo>
                  <a:lnTo>
                    <a:pt x="137" y="102"/>
                  </a:lnTo>
                  <a:lnTo>
                    <a:pt x="138" y="102"/>
                  </a:lnTo>
                  <a:lnTo>
                    <a:pt x="138" y="101"/>
                  </a:lnTo>
                  <a:lnTo>
                    <a:pt x="138" y="100"/>
                  </a:lnTo>
                  <a:lnTo>
                    <a:pt x="138" y="98"/>
                  </a:lnTo>
                  <a:lnTo>
                    <a:pt x="138" y="97"/>
                  </a:lnTo>
                  <a:lnTo>
                    <a:pt x="138" y="96"/>
                  </a:lnTo>
                  <a:lnTo>
                    <a:pt x="138" y="94"/>
                  </a:lnTo>
                  <a:lnTo>
                    <a:pt x="137" y="94"/>
                  </a:lnTo>
                  <a:lnTo>
                    <a:pt x="135" y="94"/>
                  </a:lnTo>
                  <a:lnTo>
                    <a:pt x="135" y="96"/>
                  </a:lnTo>
                  <a:lnTo>
                    <a:pt x="134" y="96"/>
                  </a:lnTo>
                  <a:lnTo>
                    <a:pt x="134" y="94"/>
                  </a:lnTo>
                  <a:lnTo>
                    <a:pt x="133" y="94"/>
                  </a:lnTo>
                  <a:lnTo>
                    <a:pt x="133" y="93"/>
                  </a:lnTo>
                  <a:lnTo>
                    <a:pt x="133" y="92"/>
                  </a:lnTo>
                  <a:lnTo>
                    <a:pt x="131" y="92"/>
                  </a:lnTo>
                  <a:lnTo>
                    <a:pt x="131" y="90"/>
                  </a:lnTo>
                  <a:lnTo>
                    <a:pt x="130" y="90"/>
                  </a:lnTo>
                  <a:lnTo>
                    <a:pt x="130" y="89"/>
                  </a:lnTo>
                  <a:lnTo>
                    <a:pt x="130" y="88"/>
                  </a:lnTo>
                  <a:lnTo>
                    <a:pt x="129" y="88"/>
                  </a:lnTo>
                  <a:lnTo>
                    <a:pt x="129" y="89"/>
                  </a:lnTo>
                  <a:lnTo>
                    <a:pt x="127" y="89"/>
                  </a:lnTo>
                  <a:lnTo>
                    <a:pt x="126" y="89"/>
                  </a:lnTo>
                  <a:lnTo>
                    <a:pt x="126" y="88"/>
                  </a:lnTo>
                  <a:lnTo>
                    <a:pt x="125" y="86"/>
                  </a:lnTo>
                  <a:lnTo>
                    <a:pt x="123" y="86"/>
                  </a:lnTo>
                  <a:lnTo>
                    <a:pt x="122" y="86"/>
                  </a:lnTo>
                  <a:lnTo>
                    <a:pt x="122" y="85"/>
                  </a:lnTo>
                  <a:lnTo>
                    <a:pt x="121" y="85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82"/>
                  </a:lnTo>
                  <a:lnTo>
                    <a:pt x="123" y="82"/>
                  </a:lnTo>
                  <a:lnTo>
                    <a:pt x="123" y="81"/>
                  </a:lnTo>
                  <a:lnTo>
                    <a:pt x="122" y="81"/>
                  </a:lnTo>
                  <a:lnTo>
                    <a:pt x="122" y="80"/>
                  </a:lnTo>
                  <a:lnTo>
                    <a:pt x="122" y="78"/>
                  </a:lnTo>
                  <a:lnTo>
                    <a:pt x="122" y="77"/>
                  </a:lnTo>
                  <a:lnTo>
                    <a:pt x="121" y="77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2" y="74"/>
                  </a:lnTo>
                  <a:lnTo>
                    <a:pt x="122" y="73"/>
                  </a:lnTo>
                  <a:lnTo>
                    <a:pt x="122" y="71"/>
                  </a:lnTo>
                  <a:lnTo>
                    <a:pt x="121" y="71"/>
                  </a:lnTo>
                  <a:lnTo>
                    <a:pt x="119" y="71"/>
                  </a:lnTo>
                  <a:lnTo>
                    <a:pt x="118" y="71"/>
                  </a:lnTo>
                  <a:lnTo>
                    <a:pt x="118" y="70"/>
                  </a:lnTo>
                  <a:lnTo>
                    <a:pt x="117" y="70"/>
                  </a:lnTo>
                  <a:lnTo>
                    <a:pt x="115" y="69"/>
                  </a:lnTo>
                  <a:lnTo>
                    <a:pt x="114" y="67"/>
                  </a:lnTo>
                  <a:lnTo>
                    <a:pt x="114" y="66"/>
                  </a:lnTo>
                  <a:lnTo>
                    <a:pt x="114" y="65"/>
                  </a:lnTo>
                  <a:lnTo>
                    <a:pt x="114" y="63"/>
                  </a:lnTo>
                  <a:lnTo>
                    <a:pt x="115" y="63"/>
                  </a:lnTo>
                  <a:lnTo>
                    <a:pt x="115" y="62"/>
                  </a:lnTo>
                  <a:lnTo>
                    <a:pt x="114" y="62"/>
                  </a:lnTo>
                  <a:lnTo>
                    <a:pt x="114" y="61"/>
                  </a:lnTo>
                  <a:lnTo>
                    <a:pt x="113" y="61"/>
                  </a:lnTo>
                  <a:lnTo>
                    <a:pt x="113" y="59"/>
                  </a:lnTo>
                  <a:lnTo>
                    <a:pt x="111" y="58"/>
                  </a:lnTo>
                  <a:lnTo>
                    <a:pt x="110" y="58"/>
                  </a:lnTo>
                  <a:lnTo>
                    <a:pt x="110" y="59"/>
                  </a:lnTo>
                  <a:lnTo>
                    <a:pt x="109" y="59"/>
                  </a:lnTo>
                  <a:lnTo>
                    <a:pt x="109" y="61"/>
                  </a:lnTo>
                  <a:lnTo>
                    <a:pt x="107" y="61"/>
                  </a:lnTo>
                  <a:lnTo>
                    <a:pt x="107" y="62"/>
                  </a:lnTo>
                  <a:lnTo>
                    <a:pt x="106" y="62"/>
                  </a:lnTo>
                  <a:lnTo>
                    <a:pt x="106" y="61"/>
                  </a:lnTo>
                  <a:lnTo>
                    <a:pt x="105" y="59"/>
                  </a:lnTo>
                  <a:lnTo>
                    <a:pt x="103" y="59"/>
                  </a:lnTo>
                  <a:lnTo>
                    <a:pt x="102" y="59"/>
                  </a:lnTo>
                  <a:lnTo>
                    <a:pt x="101" y="59"/>
                  </a:lnTo>
                  <a:lnTo>
                    <a:pt x="99" y="59"/>
                  </a:lnTo>
                  <a:lnTo>
                    <a:pt x="99" y="58"/>
                  </a:lnTo>
                  <a:lnTo>
                    <a:pt x="98" y="58"/>
                  </a:lnTo>
                  <a:lnTo>
                    <a:pt x="98" y="57"/>
                  </a:lnTo>
                  <a:lnTo>
                    <a:pt x="96" y="57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4"/>
                  </a:lnTo>
                  <a:lnTo>
                    <a:pt x="95" y="53"/>
                  </a:lnTo>
                  <a:lnTo>
                    <a:pt x="94" y="53"/>
                  </a:lnTo>
                  <a:lnTo>
                    <a:pt x="94" y="51"/>
                  </a:lnTo>
                  <a:lnTo>
                    <a:pt x="94" y="50"/>
                  </a:lnTo>
                  <a:lnTo>
                    <a:pt x="95" y="50"/>
                  </a:lnTo>
                  <a:lnTo>
                    <a:pt x="96" y="49"/>
                  </a:lnTo>
                  <a:lnTo>
                    <a:pt x="96" y="47"/>
                  </a:lnTo>
                  <a:lnTo>
                    <a:pt x="96" y="46"/>
                  </a:lnTo>
                  <a:lnTo>
                    <a:pt x="95" y="46"/>
                  </a:lnTo>
                  <a:lnTo>
                    <a:pt x="94" y="46"/>
                  </a:lnTo>
                  <a:lnTo>
                    <a:pt x="94" y="44"/>
                  </a:lnTo>
                  <a:lnTo>
                    <a:pt x="92" y="44"/>
                  </a:lnTo>
                  <a:lnTo>
                    <a:pt x="92" y="43"/>
                  </a:lnTo>
                  <a:lnTo>
                    <a:pt x="91" y="43"/>
                  </a:lnTo>
                  <a:lnTo>
                    <a:pt x="90" y="43"/>
                  </a:lnTo>
                  <a:lnTo>
                    <a:pt x="90" y="42"/>
                  </a:lnTo>
                  <a:lnTo>
                    <a:pt x="88" y="42"/>
                  </a:lnTo>
                  <a:lnTo>
                    <a:pt x="87" y="42"/>
                  </a:lnTo>
                  <a:lnTo>
                    <a:pt x="86" y="42"/>
                  </a:lnTo>
                  <a:lnTo>
                    <a:pt x="84" y="40"/>
                  </a:lnTo>
                  <a:lnTo>
                    <a:pt x="84" y="39"/>
                  </a:lnTo>
                  <a:lnTo>
                    <a:pt x="83" y="38"/>
                  </a:lnTo>
                  <a:lnTo>
                    <a:pt x="82" y="38"/>
                  </a:lnTo>
                  <a:lnTo>
                    <a:pt x="80" y="38"/>
                  </a:lnTo>
                  <a:lnTo>
                    <a:pt x="79" y="38"/>
                  </a:lnTo>
                  <a:lnTo>
                    <a:pt x="79" y="36"/>
                  </a:lnTo>
                  <a:lnTo>
                    <a:pt x="79" y="35"/>
                  </a:lnTo>
                  <a:lnTo>
                    <a:pt x="78" y="35"/>
                  </a:lnTo>
                  <a:lnTo>
                    <a:pt x="76" y="35"/>
                  </a:lnTo>
                  <a:lnTo>
                    <a:pt x="75" y="36"/>
                  </a:lnTo>
                  <a:lnTo>
                    <a:pt x="75" y="38"/>
                  </a:lnTo>
                  <a:lnTo>
                    <a:pt x="75" y="39"/>
                  </a:lnTo>
                  <a:lnTo>
                    <a:pt x="75" y="40"/>
                  </a:lnTo>
                  <a:lnTo>
                    <a:pt x="76" y="40"/>
                  </a:lnTo>
                  <a:lnTo>
                    <a:pt x="75" y="40"/>
                  </a:lnTo>
                  <a:lnTo>
                    <a:pt x="75" y="42"/>
                  </a:lnTo>
                  <a:lnTo>
                    <a:pt x="75" y="40"/>
                  </a:lnTo>
                  <a:lnTo>
                    <a:pt x="74" y="40"/>
                  </a:lnTo>
                  <a:lnTo>
                    <a:pt x="72" y="40"/>
                  </a:lnTo>
                  <a:lnTo>
                    <a:pt x="72" y="39"/>
                  </a:lnTo>
                  <a:lnTo>
                    <a:pt x="72" y="38"/>
                  </a:lnTo>
                  <a:lnTo>
                    <a:pt x="72" y="36"/>
                  </a:lnTo>
                  <a:lnTo>
                    <a:pt x="72" y="35"/>
                  </a:lnTo>
                  <a:lnTo>
                    <a:pt x="71" y="35"/>
                  </a:lnTo>
                  <a:lnTo>
                    <a:pt x="70" y="35"/>
                  </a:lnTo>
                  <a:lnTo>
                    <a:pt x="70" y="36"/>
                  </a:lnTo>
                  <a:lnTo>
                    <a:pt x="68" y="36"/>
                  </a:lnTo>
                  <a:lnTo>
                    <a:pt x="68" y="38"/>
                  </a:lnTo>
                  <a:lnTo>
                    <a:pt x="67" y="38"/>
                  </a:lnTo>
                  <a:lnTo>
                    <a:pt x="66" y="38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3" y="36"/>
                  </a:lnTo>
                  <a:lnTo>
                    <a:pt x="63" y="35"/>
                  </a:lnTo>
                  <a:lnTo>
                    <a:pt x="62" y="35"/>
                  </a:lnTo>
                  <a:lnTo>
                    <a:pt x="60" y="36"/>
                  </a:lnTo>
                  <a:lnTo>
                    <a:pt x="59" y="36"/>
                  </a:lnTo>
                  <a:lnTo>
                    <a:pt x="59" y="35"/>
                  </a:lnTo>
                  <a:lnTo>
                    <a:pt x="57" y="35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2"/>
                  </a:lnTo>
                  <a:lnTo>
                    <a:pt x="55" y="32"/>
                  </a:lnTo>
                  <a:lnTo>
                    <a:pt x="53" y="34"/>
                  </a:lnTo>
                  <a:lnTo>
                    <a:pt x="53" y="35"/>
                  </a:lnTo>
                  <a:lnTo>
                    <a:pt x="52" y="35"/>
                  </a:lnTo>
                  <a:lnTo>
                    <a:pt x="52" y="36"/>
                  </a:lnTo>
                  <a:lnTo>
                    <a:pt x="52" y="35"/>
                  </a:lnTo>
                  <a:lnTo>
                    <a:pt x="51" y="35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4" y="36"/>
                  </a:lnTo>
                  <a:lnTo>
                    <a:pt x="43" y="36"/>
                  </a:lnTo>
                  <a:lnTo>
                    <a:pt x="41" y="36"/>
                  </a:lnTo>
                  <a:lnTo>
                    <a:pt x="40" y="38"/>
                  </a:lnTo>
                  <a:lnTo>
                    <a:pt x="39" y="38"/>
                  </a:lnTo>
                  <a:lnTo>
                    <a:pt x="39" y="39"/>
                  </a:lnTo>
                  <a:lnTo>
                    <a:pt x="37" y="39"/>
                  </a:lnTo>
                  <a:lnTo>
                    <a:pt x="36" y="39"/>
                  </a:lnTo>
                  <a:lnTo>
                    <a:pt x="36" y="38"/>
                  </a:lnTo>
                  <a:lnTo>
                    <a:pt x="35" y="38"/>
                  </a:lnTo>
                  <a:lnTo>
                    <a:pt x="35" y="36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1" y="36"/>
                  </a:lnTo>
                  <a:lnTo>
                    <a:pt x="29" y="36"/>
                  </a:lnTo>
                  <a:lnTo>
                    <a:pt x="28" y="36"/>
                  </a:lnTo>
                  <a:lnTo>
                    <a:pt x="27" y="38"/>
                  </a:lnTo>
                  <a:lnTo>
                    <a:pt x="25" y="38"/>
                  </a:lnTo>
                  <a:lnTo>
                    <a:pt x="25" y="36"/>
                  </a:lnTo>
                  <a:lnTo>
                    <a:pt x="25" y="35"/>
                  </a:lnTo>
                  <a:lnTo>
                    <a:pt x="24" y="35"/>
                  </a:lnTo>
                  <a:lnTo>
                    <a:pt x="21" y="35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1" y="40"/>
                  </a:lnTo>
                  <a:lnTo>
                    <a:pt x="20" y="40"/>
                  </a:lnTo>
                  <a:lnTo>
                    <a:pt x="18" y="40"/>
                  </a:lnTo>
                  <a:lnTo>
                    <a:pt x="18" y="39"/>
                  </a:lnTo>
                  <a:lnTo>
                    <a:pt x="17" y="36"/>
                  </a:lnTo>
                  <a:lnTo>
                    <a:pt x="17" y="35"/>
                  </a:lnTo>
                  <a:lnTo>
                    <a:pt x="17" y="34"/>
                  </a:lnTo>
                  <a:lnTo>
                    <a:pt x="16" y="32"/>
                  </a:lnTo>
                  <a:lnTo>
                    <a:pt x="14" y="32"/>
                  </a:lnTo>
                  <a:lnTo>
                    <a:pt x="13" y="34"/>
                  </a:lnTo>
                  <a:lnTo>
                    <a:pt x="13" y="35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9" y="36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4" y="38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8" y="20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8" y="20"/>
                  </a:lnTo>
                  <a:lnTo>
                    <a:pt x="23" y="20"/>
                  </a:lnTo>
                  <a:lnTo>
                    <a:pt x="25" y="20"/>
                  </a:lnTo>
                  <a:lnTo>
                    <a:pt x="29" y="20"/>
                  </a:lnTo>
                  <a:lnTo>
                    <a:pt x="33" y="20"/>
                  </a:lnTo>
                  <a:lnTo>
                    <a:pt x="36" y="20"/>
                  </a:lnTo>
                  <a:lnTo>
                    <a:pt x="45" y="20"/>
                  </a:lnTo>
                  <a:lnTo>
                    <a:pt x="48" y="20"/>
                  </a:lnTo>
                  <a:lnTo>
                    <a:pt x="56" y="20"/>
                  </a:lnTo>
                  <a:lnTo>
                    <a:pt x="64" y="20"/>
                  </a:lnTo>
                  <a:lnTo>
                    <a:pt x="66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1" name="Freeform 2633">
              <a:extLst>
                <a:ext uri="{FF2B5EF4-FFF2-40B4-BE49-F238E27FC236}">
                  <a16:creationId xmlns:a16="http://schemas.microsoft.com/office/drawing/2014/main" id="{8CEC1FD7-EB38-282F-88D2-9818876CB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650" y="3455988"/>
              <a:ext cx="501650" cy="527050"/>
            </a:xfrm>
            <a:custGeom>
              <a:avLst/>
              <a:gdLst>
                <a:gd name="T0" fmla="*/ 277 w 316"/>
                <a:gd name="T1" fmla="*/ 72 h 332"/>
                <a:gd name="T2" fmla="*/ 268 w 316"/>
                <a:gd name="T3" fmla="*/ 77 h 332"/>
                <a:gd name="T4" fmla="*/ 250 w 316"/>
                <a:gd name="T5" fmla="*/ 82 h 332"/>
                <a:gd name="T6" fmla="*/ 237 w 316"/>
                <a:gd name="T7" fmla="*/ 82 h 332"/>
                <a:gd name="T8" fmla="*/ 230 w 316"/>
                <a:gd name="T9" fmla="*/ 97 h 332"/>
                <a:gd name="T10" fmla="*/ 233 w 316"/>
                <a:gd name="T11" fmla="*/ 113 h 332"/>
                <a:gd name="T12" fmla="*/ 239 w 316"/>
                <a:gd name="T13" fmla="*/ 123 h 332"/>
                <a:gd name="T14" fmla="*/ 251 w 316"/>
                <a:gd name="T15" fmla="*/ 132 h 332"/>
                <a:gd name="T16" fmla="*/ 261 w 316"/>
                <a:gd name="T17" fmla="*/ 144 h 332"/>
                <a:gd name="T18" fmla="*/ 265 w 316"/>
                <a:gd name="T19" fmla="*/ 159 h 332"/>
                <a:gd name="T20" fmla="*/ 265 w 316"/>
                <a:gd name="T21" fmla="*/ 171 h 332"/>
                <a:gd name="T22" fmla="*/ 265 w 316"/>
                <a:gd name="T23" fmla="*/ 181 h 332"/>
                <a:gd name="T24" fmla="*/ 257 w 316"/>
                <a:gd name="T25" fmla="*/ 188 h 332"/>
                <a:gd name="T26" fmla="*/ 247 w 316"/>
                <a:gd name="T27" fmla="*/ 193 h 332"/>
                <a:gd name="T28" fmla="*/ 254 w 316"/>
                <a:gd name="T29" fmla="*/ 204 h 332"/>
                <a:gd name="T30" fmla="*/ 265 w 316"/>
                <a:gd name="T31" fmla="*/ 211 h 332"/>
                <a:gd name="T32" fmla="*/ 282 w 316"/>
                <a:gd name="T33" fmla="*/ 223 h 332"/>
                <a:gd name="T34" fmla="*/ 296 w 316"/>
                <a:gd name="T35" fmla="*/ 232 h 332"/>
                <a:gd name="T36" fmla="*/ 313 w 316"/>
                <a:gd name="T37" fmla="*/ 243 h 332"/>
                <a:gd name="T38" fmla="*/ 315 w 316"/>
                <a:gd name="T39" fmla="*/ 254 h 332"/>
                <a:gd name="T40" fmla="*/ 312 w 316"/>
                <a:gd name="T41" fmla="*/ 266 h 332"/>
                <a:gd name="T42" fmla="*/ 308 w 316"/>
                <a:gd name="T43" fmla="*/ 279 h 332"/>
                <a:gd name="T44" fmla="*/ 304 w 316"/>
                <a:gd name="T45" fmla="*/ 290 h 332"/>
                <a:gd name="T46" fmla="*/ 293 w 316"/>
                <a:gd name="T47" fmla="*/ 298 h 332"/>
                <a:gd name="T48" fmla="*/ 285 w 316"/>
                <a:gd name="T49" fmla="*/ 308 h 332"/>
                <a:gd name="T50" fmla="*/ 280 w 316"/>
                <a:gd name="T51" fmla="*/ 298 h 332"/>
                <a:gd name="T52" fmla="*/ 274 w 316"/>
                <a:gd name="T53" fmla="*/ 286 h 332"/>
                <a:gd name="T54" fmla="*/ 274 w 316"/>
                <a:gd name="T55" fmla="*/ 294 h 332"/>
                <a:gd name="T56" fmla="*/ 268 w 316"/>
                <a:gd name="T57" fmla="*/ 312 h 332"/>
                <a:gd name="T58" fmla="*/ 243 w 316"/>
                <a:gd name="T59" fmla="*/ 325 h 332"/>
                <a:gd name="T60" fmla="*/ 230 w 316"/>
                <a:gd name="T61" fmla="*/ 321 h 332"/>
                <a:gd name="T62" fmla="*/ 212 w 316"/>
                <a:gd name="T63" fmla="*/ 332 h 332"/>
                <a:gd name="T64" fmla="*/ 152 w 316"/>
                <a:gd name="T65" fmla="*/ 332 h 332"/>
                <a:gd name="T66" fmla="*/ 112 w 316"/>
                <a:gd name="T67" fmla="*/ 332 h 332"/>
                <a:gd name="T68" fmla="*/ 85 w 316"/>
                <a:gd name="T69" fmla="*/ 332 h 332"/>
                <a:gd name="T70" fmla="*/ 63 w 316"/>
                <a:gd name="T71" fmla="*/ 332 h 332"/>
                <a:gd name="T72" fmla="*/ 4 w 316"/>
                <a:gd name="T73" fmla="*/ 332 h 332"/>
                <a:gd name="T74" fmla="*/ 9 w 316"/>
                <a:gd name="T75" fmla="*/ 286 h 332"/>
                <a:gd name="T76" fmla="*/ 15 w 316"/>
                <a:gd name="T77" fmla="*/ 256 h 332"/>
                <a:gd name="T78" fmla="*/ 20 w 316"/>
                <a:gd name="T79" fmla="*/ 232 h 332"/>
                <a:gd name="T80" fmla="*/ 24 w 316"/>
                <a:gd name="T81" fmla="*/ 212 h 332"/>
                <a:gd name="T82" fmla="*/ 31 w 316"/>
                <a:gd name="T83" fmla="*/ 178 h 332"/>
                <a:gd name="T84" fmla="*/ 36 w 316"/>
                <a:gd name="T85" fmla="*/ 143 h 332"/>
                <a:gd name="T86" fmla="*/ 32 w 316"/>
                <a:gd name="T87" fmla="*/ 99 h 332"/>
                <a:gd name="T88" fmla="*/ 31 w 316"/>
                <a:gd name="T89" fmla="*/ 76 h 332"/>
                <a:gd name="T90" fmla="*/ 30 w 316"/>
                <a:gd name="T91" fmla="*/ 51 h 332"/>
                <a:gd name="T92" fmla="*/ 28 w 316"/>
                <a:gd name="T93" fmla="*/ 34 h 332"/>
                <a:gd name="T94" fmla="*/ 26 w 316"/>
                <a:gd name="T95" fmla="*/ 0 h 332"/>
                <a:gd name="T96" fmla="*/ 44 w 316"/>
                <a:gd name="T97" fmla="*/ 10 h 332"/>
                <a:gd name="T98" fmla="*/ 61 w 316"/>
                <a:gd name="T99" fmla="*/ 11 h 332"/>
                <a:gd name="T100" fmla="*/ 81 w 316"/>
                <a:gd name="T101" fmla="*/ 20 h 332"/>
                <a:gd name="T102" fmla="*/ 100 w 316"/>
                <a:gd name="T103" fmla="*/ 20 h 332"/>
                <a:gd name="T104" fmla="*/ 140 w 316"/>
                <a:gd name="T105" fmla="*/ 20 h 332"/>
                <a:gd name="T106" fmla="*/ 192 w 316"/>
                <a:gd name="T107" fmla="*/ 20 h 332"/>
                <a:gd name="T108" fmla="*/ 218 w 316"/>
                <a:gd name="T109" fmla="*/ 20 h 332"/>
                <a:gd name="T110" fmla="*/ 226 w 316"/>
                <a:gd name="T111" fmla="*/ 37 h 332"/>
                <a:gd name="T112" fmla="*/ 246 w 316"/>
                <a:gd name="T113" fmla="*/ 41 h 332"/>
                <a:gd name="T114" fmla="*/ 264 w 316"/>
                <a:gd name="T115" fmla="*/ 41 h 332"/>
                <a:gd name="T116" fmla="*/ 266 w 316"/>
                <a:gd name="T117" fmla="*/ 59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" h="332">
                  <a:moveTo>
                    <a:pt x="282" y="61"/>
                  </a:moveTo>
                  <a:lnTo>
                    <a:pt x="282" y="62"/>
                  </a:lnTo>
                  <a:lnTo>
                    <a:pt x="281" y="65"/>
                  </a:lnTo>
                  <a:lnTo>
                    <a:pt x="281" y="66"/>
                  </a:lnTo>
                  <a:lnTo>
                    <a:pt x="281" y="68"/>
                  </a:lnTo>
                  <a:lnTo>
                    <a:pt x="280" y="68"/>
                  </a:lnTo>
                  <a:lnTo>
                    <a:pt x="280" y="69"/>
                  </a:lnTo>
                  <a:lnTo>
                    <a:pt x="278" y="70"/>
                  </a:lnTo>
                  <a:lnTo>
                    <a:pt x="278" y="72"/>
                  </a:lnTo>
                  <a:lnTo>
                    <a:pt x="277" y="72"/>
                  </a:lnTo>
                  <a:lnTo>
                    <a:pt x="276" y="73"/>
                  </a:lnTo>
                  <a:lnTo>
                    <a:pt x="274" y="73"/>
                  </a:lnTo>
                  <a:lnTo>
                    <a:pt x="274" y="74"/>
                  </a:lnTo>
                  <a:lnTo>
                    <a:pt x="273" y="74"/>
                  </a:lnTo>
                  <a:lnTo>
                    <a:pt x="272" y="74"/>
                  </a:lnTo>
                  <a:lnTo>
                    <a:pt x="272" y="76"/>
                  </a:lnTo>
                  <a:lnTo>
                    <a:pt x="270" y="76"/>
                  </a:lnTo>
                  <a:lnTo>
                    <a:pt x="269" y="76"/>
                  </a:lnTo>
                  <a:lnTo>
                    <a:pt x="269" y="77"/>
                  </a:lnTo>
                  <a:lnTo>
                    <a:pt x="268" y="77"/>
                  </a:lnTo>
                  <a:lnTo>
                    <a:pt x="266" y="77"/>
                  </a:lnTo>
                  <a:lnTo>
                    <a:pt x="265" y="78"/>
                  </a:lnTo>
                  <a:lnTo>
                    <a:pt x="261" y="80"/>
                  </a:lnTo>
                  <a:lnTo>
                    <a:pt x="260" y="80"/>
                  </a:lnTo>
                  <a:lnTo>
                    <a:pt x="258" y="81"/>
                  </a:lnTo>
                  <a:lnTo>
                    <a:pt x="257" y="81"/>
                  </a:lnTo>
                  <a:lnTo>
                    <a:pt x="256" y="81"/>
                  </a:lnTo>
                  <a:lnTo>
                    <a:pt x="254" y="81"/>
                  </a:lnTo>
                  <a:lnTo>
                    <a:pt x="251" y="82"/>
                  </a:lnTo>
                  <a:lnTo>
                    <a:pt x="250" y="82"/>
                  </a:lnTo>
                  <a:lnTo>
                    <a:pt x="249" y="82"/>
                  </a:lnTo>
                  <a:lnTo>
                    <a:pt x="247" y="82"/>
                  </a:lnTo>
                  <a:lnTo>
                    <a:pt x="246" y="81"/>
                  </a:lnTo>
                  <a:lnTo>
                    <a:pt x="245" y="81"/>
                  </a:lnTo>
                  <a:lnTo>
                    <a:pt x="243" y="81"/>
                  </a:lnTo>
                  <a:lnTo>
                    <a:pt x="242" y="81"/>
                  </a:lnTo>
                  <a:lnTo>
                    <a:pt x="241" y="81"/>
                  </a:lnTo>
                  <a:lnTo>
                    <a:pt x="239" y="81"/>
                  </a:lnTo>
                  <a:lnTo>
                    <a:pt x="238" y="82"/>
                  </a:lnTo>
                  <a:lnTo>
                    <a:pt x="237" y="82"/>
                  </a:lnTo>
                  <a:lnTo>
                    <a:pt x="235" y="82"/>
                  </a:lnTo>
                  <a:lnTo>
                    <a:pt x="234" y="84"/>
                  </a:lnTo>
                  <a:lnTo>
                    <a:pt x="233" y="85"/>
                  </a:lnTo>
                  <a:lnTo>
                    <a:pt x="233" y="86"/>
                  </a:lnTo>
                  <a:lnTo>
                    <a:pt x="231" y="88"/>
                  </a:lnTo>
                  <a:lnTo>
                    <a:pt x="231" y="89"/>
                  </a:lnTo>
                  <a:lnTo>
                    <a:pt x="230" y="91"/>
                  </a:lnTo>
                  <a:lnTo>
                    <a:pt x="230" y="92"/>
                  </a:lnTo>
                  <a:lnTo>
                    <a:pt x="230" y="96"/>
                  </a:lnTo>
                  <a:lnTo>
                    <a:pt x="230" y="97"/>
                  </a:lnTo>
                  <a:lnTo>
                    <a:pt x="230" y="99"/>
                  </a:lnTo>
                  <a:lnTo>
                    <a:pt x="230" y="100"/>
                  </a:lnTo>
                  <a:lnTo>
                    <a:pt x="230" y="103"/>
                  </a:lnTo>
                  <a:lnTo>
                    <a:pt x="230" y="104"/>
                  </a:lnTo>
                  <a:lnTo>
                    <a:pt x="230" y="105"/>
                  </a:lnTo>
                  <a:lnTo>
                    <a:pt x="231" y="107"/>
                  </a:lnTo>
                  <a:lnTo>
                    <a:pt x="231" y="111"/>
                  </a:lnTo>
                  <a:lnTo>
                    <a:pt x="231" y="112"/>
                  </a:lnTo>
                  <a:lnTo>
                    <a:pt x="233" y="112"/>
                  </a:lnTo>
                  <a:lnTo>
                    <a:pt x="233" y="113"/>
                  </a:lnTo>
                  <a:lnTo>
                    <a:pt x="234" y="115"/>
                  </a:lnTo>
                  <a:lnTo>
                    <a:pt x="234" y="116"/>
                  </a:lnTo>
                  <a:lnTo>
                    <a:pt x="235" y="117"/>
                  </a:lnTo>
                  <a:lnTo>
                    <a:pt x="235" y="119"/>
                  </a:lnTo>
                  <a:lnTo>
                    <a:pt x="237" y="119"/>
                  </a:lnTo>
                  <a:lnTo>
                    <a:pt x="237" y="120"/>
                  </a:lnTo>
                  <a:lnTo>
                    <a:pt x="238" y="122"/>
                  </a:lnTo>
                  <a:lnTo>
                    <a:pt x="239" y="122"/>
                  </a:lnTo>
                  <a:lnTo>
                    <a:pt x="238" y="122"/>
                  </a:lnTo>
                  <a:lnTo>
                    <a:pt x="239" y="123"/>
                  </a:lnTo>
                  <a:lnTo>
                    <a:pt x="241" y="124"/>
                  </a:lnTo>
                  <a:lnTo>
                    <a:pt x="242" y="126"/>
                  </a:lnTo>
                  <a:lnTo>
                    <a:pt x="243" y="127"/>
                  </a:lnTo>
                  <a:lnTo>
                    <a:pt x="245" y="128"/>
                  </a:lnTo>
                  <a:lnTo>
                    <a:pt x="246" y="130"/>
                  </a:lnTo>
                  <a:lnTo>
                    <a:pt x="247" y="131"/>
                  </a:lnTo>
                  <a:lnTo>
                    <a:pt x="249" y="131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1" y="132"/>
                  </a:lnTo>
                  <a:lnTo>
                    <a:pt x="251" y="134"/>
                  </a:lnTo>
                  <a:lnTo>
                    <a:pt x="253" y="134"/>
                  </a:lnTo>
                  <a:lnTo>
                    <a:pt x="254" y="134"/>
                  </a:lnTo>
                  <a:lnTo>
                    <a:pt x="254" y="135"/>
                  </a:lnTo>
                  <a:lnTo>
                    <a:pt x="256" y="135"/>
                  </a:lnTo>
                  <a:lnTo>
                    <a:pt x="256" y="136"/>
                  </a:lnTo>
                  <a:lnTo>
                    <a:pt x="257" y="138"/>
                  </a:lnTo>
                  <a:lnTo>
                    <a:pt x="258" y="140"/>
                  </a:lnTo>
                  <a:lnTo>
                    <a:pt x="260" y="142"/>
                  </a:lnTo>
                  <a:lnTo>
                    <a:pt x="261" y="144"/>
                  </a:lnTo>
                  <a:lnTo>
                    <a:pt x="262" y="144"/>
                  </a:lnTo>
                  <a:lnTo>
                    <a:pt x="262" y="146"/>
                  </a:lnTo>
                  <a:lnTo>
                    <a:pt x="264" y="147"/>
                  </a:lnTo>
                  <a:lnTo>
                    <a:pt x="264" y="149"/>
                  </a:lnTo>
                  <a:lnTo>
                    <a:pt x="264" y="150"/>
                  </a:lnTo>
                  <a:lnTo>
                    <a:pt x="265" y="151"/>
                  </a:lnTo>
                  <a:lnTo>
                    <a:pt x="265" y="153"/>
                  </a:lnTo>
                  <a:lnTo>
                    <a:pt x="265" y="154"/>
                  </a:lnTo>
                  <a:lnTo>
                    <a:pt x="265" y="157"/>
                  </a:lnTo>
                  <a:lnTo>
                    <a:pt x="265" y="159"/>
                  </a:lnTo>
                  <a:lnTo>
                    <a:pt x="265" y="161"/>
                  </a:lnTo>
                  <a:lnTo>
                    <a:pt x="264" y="161"/>
                  </a:lnTo>
                  <a:lnTo>
                    <a:pt x="264" y="162"/>
                  </a:lnTo>
                  <a:lnTo>
                    <a:pt x="264" y="163"/>
                  </a:lnTo>
                  <a:lnTo>
                    <a:pt x="264" y="165"/>
                  </a:lnTo>
                  <a:lnTo>
                    <a:pt x="264" y="166"/>
                  </a:lnTo>
                  <a:lnTo>
                    <a:pt x="264" y="167"/>
                  </a:lnTo>
                  <a:lnTo>
                    <a:pt x="264" y="169"/>
                  </a:lnTo>
                  <a:lnTo>
                    <a:pt x="265" y="170"/>
                  </a:lnTo>
                  <a:lnTo>
                    <a:pt x="265" y="171"/>
                  </a:lnTo>
                  <a:lnTo>
                    <a:pt x="265" y="173"/>
                  </a:lnTo>
                  <a:lnTo>
                    <a:pt x="266" y="173"/>
                  </a:lnTo>
                  <a:lnTo>
                    <a:pt x="266" y="174"/>
                  </a:lnTo>
                  <a:lnTo>
                    <a:pt x="266" y="176"/>
                  </a:lnTo>
                  <a:lnTo>
                    <a:pt x="268" y="177"/>
                  </a:lnTo>
                  <a:lnTo>
                    <a:pt x="268" y="178"/>
                  </a:lnTo>
                  <a:lnTo>
                    <a:pt x="266" y="178"/>
                  </a:lnTo>
                  <a:lnTo>
                    <a:pt x="266" y="180"/>
                  </a:lnTo>
                  <a:lnTo>
                    <a:pt x="266" y="181"/>
                  </a:lnTo>
                  <a:lnTo>
                    <a:pt x="265" y="181"/>
                  </a:lnTo>
                  <a:lnTo>
                    <a:pt x="265" y="182"/>
                  </a:lnTo>
                  <a:lnTo>
                    <a:pt x="264" y="182"/>
                  </a:lnTo>
                  <a:lnTo>
                    <a:pt x="264" y="184"/>
                  </a:lnTo>
                  <a:lnTo>
                    <a:pt x="262" y="184"/>
                  </a:lnTo>
                  <a:lnTo>
                    <a:pt x="262" y="185"/>
                  </a:lnTo>
                  <a:lnTo>
                    <a:pt x="261" y="185"/>
                  </a:lnTo>
                  <a:lnTo>
                    <a:pt x="260" y="186"/>
                  </a:lnTo>
                  <a:lnTo>
                    <a:pt x="258" y="186"/>
                  </a:lnTo>
                  <a:lnTo>
                    <a:pt x="257" y="186"/>
                  </a:lnTo>
                  <a:lnTo>
                    <a:pt x="257" y="188"/>
                  </a:lnTo>
                  <a:lnTo>
                    <a:pt x="256" y="188"/>
                  </a:lnTo>
                  <a:lnTo>
                    <a:pt x="254" y="188"/>
                  </a:lnTo>
                  <a:lnTo>
                    <a:pt x="253" y="188"/>
                  </a:lnTo>
                  <a:lnTo>
                    <a:pt x="251" y="188"/>
                  </a:lnTo>
                  <a:lnTo>
                    <a:pt x="251" y="189"/>
                  </a:lnTo>
                  <a:lnTo>
                    <a:pt x="250" y="189"/>
                  </a:lnTo>
                  <a:lnTo>
                    <a:pt x="250" y="190"/>
                  </a:lnTo>
                  <a:lnTo>
                    <a:pt x="249" y="190"/>
                  </a:lnTo>
                  <a:lnTo>
                    <a:pt x="247" y="192"/>
                  </a:lnTo>
                  <a:lnTo>
                    <a:pt x="247" y="193"/>
                  </a:lnTo>
                  <a:lnTo>
                    <a:pt x="247" y="194"/>
                  </a:lnTo>
                  <a:lnTo>
                    <a:pt x="247" y="196"/>
                  </a:lnTo>
                  <a:lnTo>
                    <a:pt x="247" y="197"/>
                  </a:lnTo>
                  <a:lnTo>
                    <a:pt x="249" y="198"/>
                  </a:lnTo>
                  <a:lnTo>
                    <a:pt x="249" y="200"/>
                  </a:lnTo>
                  <a:lnTo>
                    <a:pt x="250" y="200"/>
                  </a:lnTo>
                  <a:lnTo>
                    <a:pt x="250" y="201"/>
                  </a:lnTo>
                  <a:lnTo>
                    <a:pt x="251" y="201"/>
                  </a:lnTo>
                  <a:lnTo>
                    <a:pt x="253" y="202"/>
                  </a:lnTo>
                  <a:lnTo>
                    <a:pt x="254" y="204"/>
                  </a:lnTo>
                  <a:lnTo>
                    <a:pt x="256" y="204"/>
                  </a:lnTo>
                  <a:lnTo>
                    <a:pt x="256" y="205"/>
                  </a:lnTo>
                  <a:lnTo>
                    <a:pt x="257" y="205"/>
                  </a:lnTo>
                  <a:lnTo>
                    <a:pt x="258" y="207"/>
                  </a:lnTo>
                  <a:lnTo>
                    <a:pt x="260" y="207"/>
                  </a:lnTo>
                  <a:lnTo>
                    <a:pt x="261" y="207"/>
                  </a:lnTo>
                  <a:lnTo>
                    <a:pt x="261" y="208"/>
                  </a:lnTo>
                  <a:lnTo>
                    <a:pt x="262" y="208"/>
                  </a:lnTo>
                  <a:lnTo>
                    <a:pt x="264" y="209"/>
                  </a:lnTo>
                  <a:lnTo>
                    <a:pt x="265" y="211"/>
                  </a:lnTo>
                  <a:lnTo>
                    <a:pt x="268" y="212"/>
                  </a:lnTo>
                  <a:lnTo>
                    <a:pt x="269" y="213"/>
                  </a:lnTo>
                  <a:lnTo>
                    <a:pt x="270" y="213"/>
                  </a:lnTo>
                  <a:lnTo>
                    <a:pt x="273" y="216"/>
                  </a:lnTo>
                  <a:lnTo>
                    <a:pt x="274" y="216"/>
                  </a:lnTo>
                  <a:lnTo>
                    <a:pt x="276" y="217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81" y="221"/>
                  </a:lnTo>
                  <a:lnTo>
                    <a:pt x="282" y="223"/>
                  </a:lnTo>
                  <a:lnTo>
                    <a:pt x="284" y="223"/>
                  </a:lnTo>
                  <a:lnTo>
                    <a:pt x="284" y="224"/>
                  </a:lnTo>
                  <a:lnTo>
                    <a:pt x="285" y="224"/>
                  </a:lnTo>
                  <a:lnTo>
                    <a:pt x="288" y="225"/>
                  </a:lnTo>
                  <a:lnTo>
                    <a:pt x="290" y="228"/>
                  </a:lnTo>
                  <a:lnTo>
                    <a:pt x="292" y="229"/>
                  </a:lnTo>
                  <a:lnTo>
                    <a:pt x="293" y="229"/>
                  </a:lnTo>
                  <a:lnTo>
                    <a:pt x="293" y="231"/>
                  </a:lnTo>
                  <a:lnTo>
                    <a:pt x="294" y="231"/>
                  </a:lnTo>
                  <a:lnTo>
                    <a:pt x="296" y="232"/>
                  </a:lnTo>
                  <a:lnTo>
                    <a:pt x="297" y="234"/>
                  </a:lnTo>
                  <a:lnTo>
                    <a:pt x="300" y="235"/>
                  </a:lnTo>
                  <a:lnTo>
                    <a:pt x="303" y="238"/>
                  </a:lnTo>
                  <a:lnTo>
                    <a:pt x="304" y="239"/>
                  </a:lnTo>
                  <a:lnTo>
                    <a:pt x="307" y="240"/>
                  </a:lnTo>
                  <a:lnTo>
                    <a:pt x="308" y="242"/>
                  </a:lnTo>
                  <a:lnTo>
                    <a:pt x="309" y="242"/>
                  </a:lnTo>
                  <a:lnTo>
                    <a:pt x="311" y="242"/>
                  </a:lnTo>
                  <a:lnTo>
                    <a:pt x="312" y="243"/>
                  </a:lnTo>
                  <a:lnTo>
                    <a:pt x="313" y="243"/>
                  </a:lnTo>
                  <a:lnTo>
                    <a:pt x="315" y="244"/>
                  </a:lnTo>
                  <a:lnTo>
                    <a:pt x="315" y="246"/>
                  </a:lnTo>
                  <a:lnTo>
                    <a:pt x="316" y="246"/>
                  </a:lnTo>
                  <a:lnTo>
                    <a:pt x="316" y="247"/>
                  </a:lnTo>
                  <a:lnTo>
                    <a:pt x="316" y="248"/>
                  </a:lnTo>
                  <a:lnTo>
                    <a:pt x="316" y="250"/>
                  </a:lnTo>
                  <a:lnTo>
                    <a:pt x="316" y="251"/>
                  </a:lnTo>
                  <a:lnTo>
                    <a:pt x="315" y="251"/>
                  </a:lnTo>
                  <a:lnTo>
                    <a:pt x="315" y="252"/>
                  </a:lnTo>
                  <a:lnTo>
                    <a:pt x="315" y="254"/>
                  </a:lnTo>
                  <a:lnTo>
                    <a:pt x="315" y="255"/>
                  </a:lnTo>
                  <a:lnTo>
                    <a:pt x="315" y="256"/>
                  </a:lnTo>
                  <a:lnTo>
                    <a:pt x="315" y="258"/>
                  </a:lnTo>
                  <a:lnTo>
                    <a:pt x="313" y="258"/>
                  </a:lnTo>
                  <a:lnTo>
                    <a:pt x="313" y="259"/>
                  </a:lnTo>
                  <a:lnTo>
                    <a:pt x="313" y="261"/>
                  </a:lnTo>
                  <a:lnTo>
                    <a:pt x="313" y="262"/>
                  </a:lnTo>
                  <a:lnTo>
                    <a:pt x="313" y="265"/>
                  </a:lnTo>
                  <a:lnTo>
                    <a:pt x="312" y="265"/>
                  </a:lnTo>
                  <a:lnTo>
                    <a:pt x="312" y="266"/>
                  </a:lnTo>
                  <a:lnTo>
                    <a:pt x="312" y="267"/>
                  </a:lnTo>
                  <a:lnTo>
                    <a:pt x="312" y="270"/>
                  </a:lnTo>
                  <a:lnTo>
                    <a:pt x="312" y="271"/>
                  </a:lnTo>
                  <a:lnTo>
                    <a:pt x="311" y="273"/>
                  </a:lnTo>
                  <a:lnTo>
                    <a:pt x="311" y="274"/>
                  </a:lnTo>
                  <a:lnTo>
                    <a:pt x="311" y="275"/>
                  </a:lnTo>
                  <a:lnTo>
                    <a:pt x="309" y="275"/>
                  </a:lnTo>
                  <a:lnTo>
                    <a:pt x="309" y="277"/>
                  </a:lnTo>
                  <a:lnTo>
                    <a:pt x="309" y="278"/>
                  </a:lnTo>
                  <a:lnTo>
                    <a:pt x="308" y="279"/>
                  </a:lnTo>
                  <a:lnTo>
                    <a:pt x="308" y="281"/>
                  </a:lnTo>
                  <a:lnTo>
                    <a:pt x="308" y="282"/>
                  </a:lnTo>
                  <a:lnTo>
                    <a:pt x="307" y="282"/>
                  </a:lnTo>
                  <a:lnTo>
                    <a:pt x="307" y="283"/>
                  </a:lnTo>
                  <a:lnTo>
                    <a:pt x="307" y="285"/>
                  </a:lnTo>
                  <a:lnTo>
                    <a:pt x="305" y="286"/>
                  </a:lnTo>
                  <a:lnTo>
                    <a:pt x="305" y="287"/>
                  </a:lnTo>
                  <a:lnTo>
                    <a:pt x="304" y="287"/>
                  </a:lnTo>
                  <a:lnTo>
                    <a:pt x="304" y="289"/>
                  </a:lnTo>
                  <a:lnTo>
                    <a:pt x="304" y="290"/>
                  </a:lnTo>
                  <a:lnTo>
                    <a:pt x="303" y="290"/>
                  </a:lnTo>
                  <a:lnTo>
                    <a:pt x="303" y="292"/>
                  </a:lnTo>
                  <a:lnTo>
                    <a:pt x="301" y="292"/>
                  </a:lnTo>
                  <a:lnTo>
                    <a:pt x="300" y="293"/>
                  </a:lnTo>
                  <a:lnTo>
                    <a:pt x="299" y="294"/>
                  </a:lnTo>
                  <a:lnTo>
                    <a:pt x="299" y="296"/>
                  </a:lnTo>
                  <a:lnTo>
                    <a:pt x="297" y="296"/>
                  </a:lnTo>
                  <a:lnTo>
                    <a:pt x="296" y="297"/>
                  </a:lnTo>
                  <a:lnTo>
                    <a:pt x="294" y="298"/>
                  </a:lnTo>
                  <a:lnTo>
                    <a:pt x="293" y="298"/>
                  </a:lnTo>
                  <a:lnTo>
                    <a:pt x="292" y="300"/>
                  </a:lnTo>
                  <a:lnTo>
                    <a:pt x="292" y="301"/>
                  </a:lnTo>
                  <a:lnTo>
                    <a:pt x="290" y="301"/>
                  </a:lnTo>
                  <a:lnTo>
                    <a:pt x="290" y="302"/>
                  </a:lnTo>
                  <a:lnTo>
                    <a:pt x="289" y="302"/>
                  </a:lnTo>
                  <a:lnTo>
                    <a:pt x="289" y="304"/>
                  </a:lnTo>
                  <a:lnTo>
                    <a:pt x="288" y="304"/>
                  </a:lnTo>
                  <a:lnTo>
                    <a:pt x="288" y="305"/>
                  </a:lnTo>
                  <a:lnTo>
                    <a:pt x="286" y="305"/>
                  </a:lnTo>
                  <a:lnTo>
                    <a:pt x="285" y="308"/>
                  </a:lnTo>
                  <a:lnTo>
                    <a:pt x="284" y="309"/>
                  </a:lnTo>
                  <a:lnTo>
                    <a:pt x="284" y="308"/>
                  </a:lnTo>
                  <a:lnTo>
                    <a:pt x="282" y="306"/>
                  </a:lnTo>
                  <a:lnTo>
                    <a:pt x="282" y="305"/>
                  </a:lnTo>
                  <a:lnTo>
                    <a:pt x="282" y="304"/>
                  </a:lnTo>
                  <a:lnTo>
                    <a:pt x="281" y="304"/>
                  </a:lnTo>
                  <a:lnTo>
                    <a:pt x="281" y="302"/>
                  </a:lnTo>
                  <a:lnTo>
                    <a:pt x="280" y="301"/>
                  </a:lnTo>
                  <a:lnTo>
                    <a:pt x="280" y="300"/>
                  </a:lnTo>
                  <a:lnTo>
                    <a:pt x="280" y="298"/>
                  </a:lnTo>
                  <a:lnTo>
                    <a:pt x="278" y="297"/>
                  </a:lnTo>
                  <a:lnTo>
                    <a:pt x="278" y="296"/>
                  </a:lnTo>
                  <a:lnTo>
                    <a:pt x="278" y="294"/>
                  </a:lnTo>
                  <a:lnTo>
                    <a:pt x="277" y="294"/>
                  </a:lnTo>
                  <a:lnTo>
                    <a:pt x="277" y="293"/>
                  </a:lnTo>
                  <a:lnTo>
                    <a:pt x="277" y="292"/>
                  </a:lnTo>
                  <a:lnTo>
                    <a:pt x="276" y="290"/>
                  </a:lnTo>
                  <a:lnTo>
                    <a:pt x="276" y="289"/>
                  </a:lnTo>
                  <a:lnTo>
                    <a:pt x="274" y="287"/>
                  </a:lnTo>
                  <a:lnTo>
                    <a:pt x="274" y="286"/>
                  </a:lnTo>
                  <a:lnTo>
                    <a:pt x="273" y="286"/>
                  </a:lnTo>
                  <a:lnTo>
                    <a:pt x="273" y="285"/>
                  </a:lnTo>
                  <a:lnTo>
                    <a:pt x="273" y="283"/>
                  </a:lnTo>
                  <a:lnTo>
                    <a:pt x="272" y="282"/>
                  </a:lnTo>
                  <a:lnTo>
                    <a:pt x="268" y="281"/>
                  </a:lnTo>
                  <a:lnTo>
                    <a:pt x="270" y="283"/>
                  </a:lnTo>
                  <a:lnTo>
                    <a:pt x="272" y="289"/>
                  </a:lnTo>
                  <a:lnTo>
                    <a:pt x="273" y="290"/>
                  </a:lnTo>
                  <a:lnTo>
                    <a:pt x="274" y="293"/>
                  </a:lnTo>
                  <a:lnTo>
                    <a:pt x="274" y="294"/>
                  </a:lnTo>
                  <a:lnTo>
                    <a:pt x="276" y="296"/>
                  </a:lnTo>
                  <a:lnTo>
                    <a:pt x="277" y="300"/>
                  </a:lnTo>
                  <a:lnTo>
                    <a:pt x="277" y="302"/>
                  </a:lnTo>
                  <a:lnTo>
                    <a:pt x="276" y="306"/>
                  </a:lnTo>
                  <a:lnTo>
                    <a:pt x="274" y="310"/>
                  </a:lnTo>
                  <a:lnTo>
                    <a:pt x="273" y="310"/>
                  </a:lnTo>
                  <a:lnTo>
                    <a:pt x="272" y="310"/>
                  </a:lnTo>
                  <a:lnTo>
                    <a:pt x="272" y="312"/>
                  </a:lnTo>
                  <a:lnTo>
                    <a:pt x="269" y="312"/>
                  </a:lnTo>
                  <a:lnTo>
                    <a:pt x="268" y="312"/>
                  </a:lnTo>
                  <a:lnTo>
                    <a:pt x="266" y="314"/>
                  </a:lnTo>
                  <a:lnTo>
                    <a:pt x="265" y="316"/>
                  </a:lnTo>
                  <a:lnTo>
                    <a:pt x="264" y="316"/>
                  </a:lnTo>
                  <a:lnTo>
                    <a:pt x="261" y="317"/>
                  </a:lnTo>
                  <a:lnTo>
                    <a:pt x="253" y="321"/>
                  </a:lnTo>
                  <a:lnTo>
                    <a:pt x="249" y="323"/>
                  </a:lnTo>
                  <a:lnTo>
                    <a:pt x="246" y="324"/>
                  </a:lnTo>
                  <a:lnTo>
                    <a:pt x="245" y="324"/>
                  </a:lnTo>
                  <a:lnTo>
                    <a:pt x="243" y="324"/>
                  </a:lnTo>
                  <a:lnTo>
                    <a:pt x="243" y="325"/>
                  </a:lnTo>
                  <a:lnTo>
                    <a:pt x="242" y="325"/>
                  </a:lnTo>
                  <a:lnTo>
                    <a:pt x="241" y="325"/>
                  </a:lnTo>
                  <a:lnTo>
                    <a:pt x="239" y="325"/>
                  </a:lnTo>
                  <a:lnTo>
                    <a:pt x="235" y="327"/>
                  </a:lnTo>
                  <a:lnTo>
                    <a:pt x="234" y="327"/>
                  </a:lnTo>
                  <a:lnTo>
                    <a:pt x="233" y="327"/>
                  </a:lnTo>
                  <a:lnTo>
                    <a:pt x="231" y="325"/>
                  </a:lnTo>
                  <a:lnTo>
                    <a:pt x="230" y="324"/>
                  </a:lnTo>
                  <a:lnTo>
                    <a:pt x="230" y="323"/>
                  </a:lnTo>
                  <a:lnTo>
                    <a:pt x="230" y="321"/>
                  </a:lnTo>
                  <a:lnTo>
                    <a:pt x="229" y="321"/>
                  </a:lnTo>
                  <a:lnTo>
                    <a:pt x="229" y="316"/>
                  </a:lnTo>
                  <a:lnTo>
                    <a:pt x="229" y="312"/>
                  </a:lnTo>
                  <a:lnTo>
                    <a:pt x="227" y="312"/>
                  </a:lnTo>
                  <a:lnTo>
                    <a:pt x="223" y="312"/>
                  </a:lnTo>
                  <a:lnTo>
                    <a:pt x="223" y="316"/>
                  </a:lnTo>
                  <a:lnTo>
                    <a:pt x="223" y="321"/>
                  </a:lnTo>
                  <a:lnTo>
                    <a:pt x="223" y="329"/>
                  </a:lnTo>
                  <a:lnTo>
                    <a:pt x="218" y="331"/>
                  </a:lnTo>
                  <a:lnTo>
                    <a:pt x="212" y="332"/>
                  </a:lnTo>
                  <a:lnTo>
                    <a:pt x="211" y="332"/>
                  </a:lnTo>
                  <a:lnTo>
                    <a:pt x="207" y="332"/>
                  </a:lnTo>
                  <a:lnTo>
                    <a:pt x="198" y="332"/>
                  </a:lnTo>
                  <a:lnTo>
                    <a:pt x="192" y="332"/>
                  </a:lnTo>
                  <a:lnTo>
                    <a:pt x="190" y="332"/>
                  </a:lnTo>
                  <a:lnTo>
                    <a:pt x="182" y="332"/>
                  </a:lnTo>
                  <a:lnTo>
                    <a:pt x="178" y="332"/>
                  </a:lnTo>
                  <a:lnTo>
                    <a:pt x="161" y="332"/>
                  </a:lnTo>
                  <a:lnTo>
                    <a:pt x="160" y="332"/>
                  </a:lnTo>
                  <a:lnTo>
                    <a:pt x="152" y="332"/>
                  </a:lnTo>
                  <a:lnTo>
                    <a:pt x="151" y="332"/>
                  </a:lnTo>
                  <a:lnTo>
                    <a:pt x="149" y="332"/>
                  </a:lnTo>
                  <a:lnTo>
                    <a:pt x="141" y="332"/>
                  </a:lnTo>
                  <a:lnTo>
                    <a:pt x="140" y="332"/>
                  </a:lnTo>
                  <a:lnTo>
                    <a:pt x="137" y="332"/>
                  </a:lnTo>
                  <a:lnTo>
                    <a:pt x="136" y="332"/>
                  </a:lnTo>
                  <a:lnTo>
                    <a:pt x="120" y="332"/>
                  </a:lnTo>
                  <a:lnTo>
                    <a:pt x="117" y="332"/>
                  </a:lnTo>
                  <a:lnTo>
                    <a:pt x="113" y="332"/>
                  </a:lnTo>
                  <a:lnTo>
                    <a:pt x="112" y="332"/>
                  </a:lnTo>
                  <a:lnTo>
                    <a:pt x="110" y="332"/>
                  </a:lnTo>
                  <a:lnTo>
                    <a:pt x="106" y="332"/>
                  </a:lnTo>
                  <a:lnTo>
                    <a:pt x="105" y="332"/>
                  </a:lnTo>
                  <a:lnTo>
                    <a:pt x="104" y="332"/>
                  </a:lnTo>
                  <a:lnTo>
                    <a:pt x="102" y="332"/>
                  </a:lnTo>
                  <a:lnTo>
                    <a:pt x="100" y="332"/>
                  </a:lnTo>
                  <a:lnTo>
                    <a:pt x="94" y="332"/>
                  </a:lnTo>
                  <a:lnTo>
                    <a:pt x="89" y="332"/>
                  </a:lnTo>
                  <a:lnTo>
                    <a:pt x="87" y="332"/>
                  </a:lnTo>
                  <a:lnTo>
                    <a:pt x="85" y="332"/>
                  </a:lnTo>
                  <a:lnTo>
                    <a:pt x="83" y="332"/>
                  </a:lnTo>
                  <a:lnTo>
                    <a:pt x="82" y="332"/>
                  </a:lnTo>
                  <a:lnTo>
                    <a:pt x="81" y="332"/>
                  </a:lnTo>
                  <a:lnTo>
                    <a:pt x="79" y="332"/>
                  </a:lnTo>
                  <a:lnTo>
                    <a:pt x="78" y="332"/>
                  </a:lnTo>
                  <a:lnTo>
                    <a:pt x="77" y="332"/>
                  </a:lnTo>
                  <a:lnTo>
                    <a:pt x="75" y="332"/>
                  </a:lnTo>
                  <a:lnTo>
                    <a:pt x="69" y="332"/>
                  </a:lnTo>
                  <a:lnTo>
                    <a:pt x="66" y="332"/>
                  </a:lnTo>
                  <a:lnTo>
                    <a:pt x="63" y="332"/>
                  </a:lnTo>
                  <a:lnTo>
                    <a:pt x="59" y="332"/>
                  </a:lnTo>
                  <a:lnTo>
                    <a:pt x="58" y="332"/>
                  </a:lnTo>
                  <a:lnTo>
                    <a:pt x="57" y="332"/>
                  </a:lnTo>
                  <a:lnTo>
                    <a:pt x="54" y="332"/>
                  </a:lnTo>
                  <a:lnTo>
                    <a:pt x="51" y="332"/>
                  </a:lnTo>
                  <a:lnTo>
                    <a:pt x="48" y="332"/>
                  </a:lnTo>
                  <a:lnTo>
                    <a:pt x="46" y="332"/>
                  </a:lnTo>
                  <a:lnTo>
                    <a:pt x="26" y="332"/>
                  </a:lnTo>
                  <a:lnTo>
                    <a:pt x="18" y="332"/>
                  </a:lnTo>
                  <a:lnTo>
                    <a:pt x="4" y="332"/>
                  </a:lnTo>
                  <a:lnTo>
                    <a:pt x="1" y="332"/>
                  </a:lnTo>
                  <a:lnTo>
                    <a:pt x="0" y="331"/>
                  </a:lnTo>
                  <a:lnTo>
                    <a:pt x="0" y="329"/>
                  </a:lnTo>
                  <a:lnTo>
                    <a:pt x="0" y="328"/>
                  </a:lnTo>
                  <a:lnTo>
                    <a:pt x="1" y="327"/>
                  </a:lnTo>
                  <a:lnTo>
                    <a:pt x="3" y="317"/>
                  </a:lnTo>
                  <a:lnTo>
                    <a:pt x="4" y="313"/>
                  </a:lnTo>
                  <a:lnTo>
                    <a:pt x="4" y="310"/>
                  </a:lnTo>
                  <a:lnTo>
                    <a:pt x="8" y="289"/>
                  </a:lnTo>
                  <a:lnTo>
                    <a:pt x="9" y="286"/>
                  </a:lnTo>
                  <a:lnTo>
                    <a:pt x="9" y="285"/>
                  </a:lnTo>
                  <a:lnTo>
                    <a:pt x="9" y="283"/>
                  </a:lnTo>
                  <a:lnTo>
                    <a:pt x="9" y="282"/>
                  </a:lnTo>
                  <a:lnTo>
                    <a:pt x="11" y="281"/>
                  </a:lnTo>
                  <a:lnTo>
                    <a:pt x="11" y="278"/>
                  </a:lnTo>
                  <a:lnTo>
                    <a:pt x="11" y="277"/>
                  </a:lnTo>
                  <a:lnTo>
                    <a:pt x="12" y="271"/>
                  </a:lnTo>
                  <a:lnTo>
                    <a:pt x="12" y="270"/>
                  </a:lnTo>
                  <a:lnTo>
                    <a:pt x="13" y="263"/>
                  </a:lnTo>
                  <a:lnTo>
                    <a:pt x="15" y="256"/>
                  </a:lnTo>
                  <a:lnTo>
                    <a:pt x="16" y="255"/>
                  </a:lnTo>
                  <a:lnTo>
                    <a:pt x="16" y="252"/>
                  </a:lnTo>
                  <a:lnTo>
                    <a:pt x="16" y="250"/>
                  </a:lnTo>
                  <a:lnTo>
                    <a:pt x="18" y="247"/>
                  </a:lnTo>
                  <a:lnTo>
                    <a:pt x="18" y="246"/>
                  </a:lnTo>
                  <a:lnTo>
                    <a:pt x="19" y="243"/>
                  </a:lnTo>
                  <a:lnTo>
                    <a:pt x="19" y="239"/>
                  </a:lnTo>
                  <a:lnTo>
                    <a:pt x="20" y="236"/>
                  </a:lnTo>
                  <a:lnTo>
                    <a:pt x="20" y="234"/>
                  </a:lnTo>
                  <a:lnTo>
                    <a:pt x="20" y="232"/>
                  </a:lnTo>
                  <a:lnTo>
                    <a:pt x="20" y="231"/>
                  </a:lnTo>
                  <a:lnTo>
                    <a:pt x="22" y="228"/>
                  </a:lnTo>
                  <a:lnTo>
                    <a:pt x="22" y="227"/>
                  </a:lnTo>
                  <a:lnTo>
                    <a:pt x="22" y="225"/>
                  </a:lnTo>
                  <a:lnTo>
                    <a:pt x="22" y="224"/>
                  </a:lnTo>
                  <a:lnTo>
                    <a:pt x="23" y="220"/>
                  </a:lnTo>
                  <a:lnTo>
                    <a:pt x="24" y="217"/>
                  </a:lnTo>
                  <a:lnTo>
                    <a:pt x="24" y="216"/>
                  </a:lnTo>
                  <a:lnTo>
                    <a:pt x="24" y="215"/>
                  </a:lnTo>
                  <a:lnTo>
                    <a:pt x="24" y="212"/>
                  </a:lnTo>
                  <a:lnTo>
                    <a:pt x="24" y="211"/>
                  </a:lnTo>
                  <a:lnTo>
                    <a:pt x="26" y="208"/>
                  </a:lnTo>
                  <a:lnTo>
                    <a:pt x="27" y="198"/>
                  </a:lnTo>
                  <a:lnTo>
                    <a:pt x="28" y="194"/>
                  </a:lnTo>
                  <a:lnTo>
                    <a:pt x="28" y="193"/>
                  </a:lnTo>
                  <a:lnTo>
                    <a:pt x="28" y="192"/>
                  </a:lnTo>
                  <a:lnTo>
                    <a:pt x="30" y="188"/>
                  </a:lnTo>
                  <a:lnTo>
                    <a:pt x="31" y="185"/>
                  </a:lnTo>
                  <a:lnTo>
                    <a:pt x="31" y="181"/>
                  </a:lnTo>
                  <a:lnTo>
                    <a:pt x="31" y="178"/>
                  </a:lnTo>
                  <a:lnTo>
                    <a:pt x="32" y="176"/>
                  </a:lnTo>
                  <a:lnTo>
                    <a:pt x="32" y="173"/>
                  </a:lnTo>
                  <a:lnTo>
                    <a:pt x="32" y="171"/>
                  </a:lnTo>
                  <a:lnTo>
                    <a:pt x="34" y="171"/>
                  </a:lnTo>
                  <a:lnTo>
                    <a:pt x="34" y="167"/>
                  </a:lnTo>
                  <a:lnTo>
                    <a:pt x="35" y="165"/>
                  </a:lnTo>
                  <a:lnTo>
                    <a:pt x="35" y="162"/>
                  </a:lnTo>
                  <a:lnTo>
                    <a:pt x="36" y="154"/>
                  </a:lnTo>
                  <a:lnTo>
                    <a:pt x="36" y="144"/>
                  </a:lnTo>
                  <a:lnTo>
                    <a:pt x="36" y="143"/>
                  </a:lnTo>
                  <a:lnTo>
                    <a:pt x="36" y="142"/>
                  </a:lnTo>
                  <a:lnTo>
                    <a:pt x="35" y="139"/>
                  </a:lnTo>
                  <a:lnTo>
                    <a:pt x="35" y="135"/>
                  </a:lnTo>
                  <a:lnTo>
                    <a:pt x="35" y="134"/>
                  </a:lnTo>
                  <a:lnTo>
                    <a:pt x="35" y="126"/>
                  </a:lnTo>
                  <a:lnTo>
                    <a:pt x="35" y="122"/>
                  </a:lnTo>
                  <a:lnTo>
                    <a:pt x="34" y="116"/>
                  </a:lnTo>
                  <a:lnTo>
                    <a:pt x="34" y="109"/>
                  </a:lnTo>
                  <a:lnTo>
                    <a:pt x="34" y="104"/>
                  </a:lnTo>
                  <a:lnTo>
                    <a:pt x="32" y="99"/>
                  </a:lnTo>
                  <a:lnTo>
                    <a:pt x="32" y="97"/>
                  </a:lnTo>
                  <a:lnTo>
                    <a:pt x="32" y="96"/>
                  </a:lnTo>
                  <a:lnTo>
                    <a:pt x="32" y="93"/>
                  </a:lnTo>
                  <a:lnTo>
                    <a:pt x="32" y="89"/>
                  </a:lnTo>
                  <a:lnTo>
                    <a:pt x="32" y="86"/>
                  </a:lnTo>
                  <a:lnTo>
                    <a:pt x="32" y="84"/>
                  </a:lnTo>
                  <a:lnTo>
                    <a:pt x="32" y="82"/>
                  </a:lnTo>
                  <a:lnTo>
                    <a:pt x="31" y="80"/>
                  </a:lnTo>
                  <a:lnTo>
                    <a:pt x="31" y="78"/>
                  </a:lnTo>
                  <a:lnTo>
                    <a:pt x="31" y="76"/>
                  </a:lnTo>
                  <a:lnTo>
                    <a:pt x="31" y="73"/>
                  </a:lnTo>
                  <a:lnTo>
                    <a:pt x="31" y="69"/>
                  </a:lnTo>
                  <a:lnTo>
                    <a:pt x="31" y="65"/>
                  </a:lnTo>
                  <a:lnTo>
                    <a:pt x="31" y="62"/>
                  </a:lnTo>
                  <a:lnTo>
                    <a:pt x="30" y="58"/>
                  </a:lnTo>
                  <a:lnTo>
                    <a:pt x="30" y="57"/>
                  </a:lnTo>
                  <a:lnTo>
                    <a:pt x="30" y="55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0" y="51"/>
                  </a:lnTo>
                  <a:lnTo>
                    <a:pt x="30" y="50"/>
                  </a:lnTo>
                  <a:lnTo>
                    <a:pt x="30" y="49"/>
                  </a:lnTo>
                  <a:lnTo>
                    <a:pt x="30" y="47"/>
                  </a:lnTo>
                  <a:lnTo>
                    <a:pt x="30" y="46"/>
                  </a:lnTo>
                  <a:lnTo>
                    <a:pt x="30" y="45"/>
                  </a:lnTo>
                  <a:lnTo>
                    <a:pt x="30" y="42"/>
                  </a:lnTo>
                  <a:lnTo>
                    <a:pt x="28" y="41"/>
                  </a:lnTo>
                  <a:lnTo>
                    <a:pt x="28" y="39"/>
                  </a:lnTo>
                  <a:lnTo>
                    <a:pt x="28" y="37"/>
                  </a:lnTo>
                  <a:lnTo>
                    <a:pt x="28" y="34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23"/>
                  </a:lnTo>
                  <a:lnTo>
                    <a:pt x="28" y="22"/>
                  </a:lnTo>
                  <a:lnTo>
                    <a:pt x="27" y="19"/>
                  </a:lnTo>
                  <a:lnTo>
                    <a:pt x="27" y="16"/>
                  </a:lnTo>
                  <a:lnTo>
                    <a:pt x="27" y="14"/>
                  </a:lnTo>
                  <a:lnTo>
                    <a:pt x="27" y="10"/>
                  </a:lnTo>
                  <a:lnTo>
                    <a:pt x="27" y="3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42" y="10"/>
                  </a:lnTo>
                  <a:lnTo>
                    <a:pt x="44" y="10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50" y="11"/>
                  </a:lnTo>
                  <a:lnTo>
                    <a:pt x="51" y="11"/>
                  </a:lnTo>
                  <a:lnTo>
                    <a:pt x="52" y="11"/>
                  </a:lnTo>
                  <a:lnTo>
                    <a:pt x="54" y="11"/>
                  </a:lnTo>
                  <a:lnTo>
                    <a:pt x="55" y="11"/>
                  </a:lnTo>
                  <a:lnTo>
                    <a:pt x="57" y="11"/>
                  </a:lnTo>
                  <a:lnTo>
                    <a:pt x="58" y="11"/>
                  </a:lnTo>
                  <a:lnTo>
                    <a:pt x="61" y="11"/>
                  </a:lnTo>
                  <a:lnTo>
                    <a:pt x="62" y="10"/>
                  </a:lnTo>
                  <a:lnTo>
                    <a:pt x="62" y="15"/>
                  </a:lnTo>
                  <a:lnTo>
                    <a:pt x="62" y="20"/>
                  </a:lnTo>
                  <a:lnTo>
                    <a:pt x="70" y="20"/>
                  </a:lnTo>
                  <a:lnTo>
                    <a:pt x="74" y="20"/>
                  </a:lnTo>
                  <a:lnTo>
                    <a:pt x="75" y="20"/>
                  </a:lnTo>
                  <a:lnTo>
                    <a:pt x="77" y="20"/>
                  </a:lnTo>
                  <a:lnTo>
                    <a:pt x="78" y="20"/>
                  </a:lnTo>
                  <a:lnTo>
                    <a:pt x="79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5" y="20"/>
                  </a:lnTo>
                  <a:lnTo>
                    <a:pt x="86" y="20"/>
                  </a:lnTo>
                  <a:lnTo>
                    <a:pt x="87" y="20"/>
                  </a:lnTo>
                  <a:lnTo>
                    <a:pt x="89" y="20"/>
                  </a:lnTo>
                  <a:lnTo>
                    <a:pt x="94" y="20"/>
                  </a:lnTo>
                  <a:lnTo>
                    <a:pt x="95" y="20"/>
                  </a:lnTo>
                  <a:lnTo>
                    <a:pt x="98" y="20"/>
                  </a:lnTo>
                  <a:lnTo>
                    <a:pt x="100" y="20"/>
                  </a:lnTo>
                  <a:lnTo>
                    <a:pt x="102" y="20"/>
                  </a:lnTo>
                  <a:lnTo>
                    <a:pt x="104" y="20"/>
                  </a:lnTo>
                  <a:lnTo>
                    <a:pt x="105" y="20"/>
                  </a:lnTo>
                  <a:lnTo>
                    <a:pt x="106" y="20"/>
                  </a:lnTo>
                  <a:lnTo>
                    <a:pt x="108" y="20"/>
                  </a:lnTo>
                  <a:lnTo>
                    <a:pt x="110" y="20"/>
                  </a:lnTo>
                  <a:lnTo>
                    <a:pt x="112" y="20"/>
                  </a:lnTo>
                  <a:lnTo>
                    <a:pt x="128" y="20"/>
                  </a:lnTo>
                  <a:lnTo>
                    <a:pt x="130" y="20"/>
                  </a:lnTo>
                  <a:lnTo>
                    <a:pt x="140" y="20"/>
                  </a:lnTo>
                  <a:lnTo>
                    <a:pt x="144" y="20"/>
                  </a:lnTo>
                  <a:lnTo>
                    <a:pt x="147" y="20"/>
                  </a:lnTo>
                  <a:lnTo>
                    <a:pt x="153" y="20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75" y="20"/>
                  </a:lnTo>
                  <a:lnTo>
                    <a:pt x="176" y="20"/>
                  </a:lnTo>
                  <a:lnTo>
                    <a:pt x="182" y="20"/>
                  </a:lnTo>
                  <a:lnTo>
                    <a:pt x="184" y="20"/>
                  </a:lnTo>
                  <a:lnTo>
                    <a:pt x="192" y="20"/>
                  </a:lnTo>
                  <a:lnTo>
                    <a:pt x="195" y="19"/>
                  </a:lnTo>
                  <a:lnTo>
                    <a:pt x="196" y="20"/>
                  </a:lnTo>
                  <a:lnTo>
                    <a:pt x="202" y="20"/>
                  </a:lnTo>
                  <a:lnTo>
                    <a:pt x="203" y="20"/>
                  </a:lnTo>
                  <a:lnTo>
                    <a:pt x="204" y="20"/>
                  </a:lnTo>
                  <a:lnTo>
                    <a:pt x="208" y="20"/>
                  </a:lnTo>
                  <a:lnTo>
                    <a:pt x="210" y="20"/>
                  </a:lnTo>
                  <a:lnTo>
                    <a:pt x="211" y="20"/>
                  </a:lnTo>
                  <a:lnTo>
                    <a:pt x="215" y="20"/>
                  </a:lnTo>
                  <a:lnTo>
                    <a:pt x="218" y="20"/>
                  </a:lnTo>
                  <a:lnTo>
                    <a:pt x="223" y="20"/>
                  </a:lnTo>
                  <a:lnTo>
                    <a:pt x="226" y="20"/>
                  </a:lnTo>
                  <a:lnTo>
                    <a:pt x="226" y="19"/>
                  </a:lnTo>
                  <a:lnTo>
                    <a:pt x="226" y="22"/>
                  </a:lnTo>
                  <a:lnTo>
                    <a:pt x="226" y="27"/>
                  </a:lnTo>
                  <a:lnTo>
                    <a:pt x="226" y="28"/>
                  </a:lnTo>
                  <a:lnTo>
                    <a:pt x="226" y="31"/>
                  </a:lnTo>
                  <a:lnTo>
                    <a:pt x="226" y="34"/>
                  </a:lnTo>
                  <a:lnTo>
                    <a:pt x="226" y="35"/>
                  </a:lnTo>
                  <a:lnTo>
                    <a:pt x="226" y="37"/>
                  </a:lnTo>
                  <a:lnTo>
                    <a:pt x="226" y="38"/>
                  </a:lnTo>
                  <a:lnTo>
                    <a:pt x="226" y="41"/>
                  </a:lnTo>
                  <a:lnTo>
                    <a:pt x="231" y="41"/>
                  </a:lnTo>
                  <a:lnTo>
                    <a:pt x="233" y="41"/>
                  </a:lnTo>
                  <a:lnTo>
                    <a:pt x="235" y="41"/>
                  </a:lnTo>
                  <a:lnTo>
                    <a:pt x="237" y="41"/>
                  </a:lnTo>
                  <a:lnTo>
                    <a:pt x="241" y="41"/>
                  </a:lnTo>
                  <a:lnTo>
                    <a:pt x="243" y="41"/>
                  </a:lnTo>
                  <a:lnTo>
                    <a:pt x="245" y="41"/>
                  </a:lnTo>
                  <a:lnTo>
                    <a:pt x="246" y="41"/>
                  </a:lnTo>
                  <a:lnTo>
                    <a:pt x="249" y="41"/>
                  </a:lnTo>
                  <a:lnTo>
                    <a:pt x="250" y="41"/>
                  </a:lnTo>
                  <a:lnTo>
                    <a:pt x="251" y="41"/>
                  </a:lnTo>
                  <a:lnTo>
                    <a:pt x="256" y="41"/>
                  </a:lnTo>
                  <a:lnTo>
                    <a:pt x="257" y="41"/>
                  </a:lnTo>
                  <a:lnTo>
                    <a:pt x="258" y="41"/>
                  </a:lnTo>
                  <a:lnTo>
                    <a:pt x="260" y="41"/>
                  </a:lnTo>
                  <a:lnTo>
                    <a:pt x="261" y="41"/>
                  </a:lnTo>
                  <a:lnTo>
                    <a:pt x="262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41"/>
                  </a:lnTo>
                  <a:lnTo>
                    <a:pt x="266" y="43"/>
                  </a:lnTo>
                  <a:lnTo>
                    <a:pt x="266" y="49"/>
                  </a:lnTo>
                  <a:lnTo>
                    <a:pt x="266" y="50"/>
                  </a:lnTo>
                  <a:lnTo>
                    <a:pt x="266" y="53"/>
                  </a:lnTo>
                  <a:lnTo>
                    <a:pt x="266" y="54"/>
                  </a:lnTo>
                  <a:lnTo>
                    <a:pt x="266" y="55"/>
                  </a:lnTo>
                  <a:lnTo>
                    <a:pt x="266" y="57"/>
                  </a:lnTo>
                  <a:lnTo>
                    <a:pt x="266" y="59"/>
                  </a:lnTo>
                  <a:lnTo>
                    <a:pt x="266" y="61"/>
                  </a:lnTo>
                  <a:lnTo>
                    <a:pt x="269" y="61"/>
                  </a:lnTo>
                  <a:lnTo>
                    <a:pt x="272" y="61"/>
                  </a:lnTo>
                  <a:lnTo>
                    <a:pt x="280" y="61"/>
                  </a:lnTo>
                  <a:lnTo>
                    <a:pt x="278" y="61"/>
                  </a:lnTo>
                  <a:lnTo>
                    <a:pt x="280" y="61"/>
                  </a:lnTo>
                  <a:lnTo>
                    <a:pt x="281" y="61"/>
                  </a:lnTo>
                  <a:lnTo>
                    <a:pt x="282" y="6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2" name="Freeform 2634">
              <a:extLst>
                <a:ext uri="{FF2B5EF4-FFF2-40B4-BE49-F238E27FC236}">
                  <a16:creationId xmlns:a16="http://schemas.microsoft.com/office/drawing/2014/main" id="{73C0ACCB-57E1-74E1-8BA4-727B897F0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300" y="1676401"/>
              <a:ext cx="2576513" cy="2501900"/>
            </a:xfrm>
            <a:custGeom>
              <a:avLst/>
              <a:gdLst>
                <a:gd name="T0" fmla="*/ 1034 w 1623"/>
                <a:gd name="T1" fmla="*/ 379 h 1576"/>
                <a:gd name="T2" fmla="*/ 1045 w 1623"/>
                <a:gd name="T3" fmla="*/ 459 h 1576"/>
                <a:gd name="T4" fmla="*/ 1097 w 1623"/>
                <a:gd name="T5" fmla="*/ 518 h 1576"/>
                <a:gd name="T6" fmla="*/ 1142 w 1623"/>
                <a:gd name="T7" fmla="*/ 604 h 1576"/>
                <a:gd name="T8" fmla="*/ 1202 w 1623"/>
                <a:gd name="T9" fmla="*/ 660 h 1576"/>
                <a:gd name="T10" fmla="*/ 1236 w 1623"/>
                <a:gd name="T11" fmla="*/ 710 h 1576"/>
                <a:gd name="T12" fmla="*/ 1259 w 1623"/>
                <a:gd name="T13" fmla="*/ 770 h 1576"/>
                <a:gd name="T14" fmla="*/ 1307 w 1623"/>
                <a:gd name="T15" fmla="*/ 886 h 1576"/>
                <a:gd name="T16" fmla="*/ 1329 w 1623"/>
                <a:gd name="T17" fmla="*/ 1008 h 1576"/>
                <a:gd name="T18" fmla="*/ 1380 w 1623"/>
                <a:gd name="T19" fmla="*/ 1043 h 1576"/>
                <a:gd name="T20" fmla="*/ 1437 w 1623"/>
                <a:gd name="T21" fmla="*/ 1108 h 1576"/>
                <a:gd name="T22" fmla="*/ 1511 w 1623"/>
                <a:gd name="T23" fmla="*/ 1166 h 1576"/>
                <a:gd name="T24" fmla="*/ 1612 w 1623"/>
                <a:gd name="T25" fmla="*/ 1252 h 1576"/>
                <a:gd name="T26" fmla="*/ 1581 w 1623"/>
                <a:gd name="T27" fmla="*/ 1332 h 1576"/>
                <a:gd name="T28" fmla="*/ 1476 w 1623"/>
                <a:gd name="T29" fmla="*/ 1441 h 1576"/>
                <a:gd name="T30" fmla="*/ 1412 w 1623"/>
                <a:gd name="T31" fmla="*/ 1480 h 1576"/>
                <a:gd name="T32" fmla="*/ 1354 w 1623"/>
                <a:gd name="T33" fmla="*/ 1510 h 1576"/>
                <a:gd name="T34" fmla="*/ 1280 w 1623"/>
                <a:gd name="T35" fmla="*/ 1545 h 1576"/>
                <a:gd name="T36" fmla="*/ 1197 w 1623"/>
                <a:gd name="T37" fmla="*/ 1574 h 1576"/>
                <a:gd name="T38" fmla="*/ 1070 w 1623"/>
                <a:gd name="T39" fmla="*/ 1574 h 1576"/>
                <a:gd name="T40" fmla="*/ 894 w 1623"/>
                <a:gd name="T41" fmla="*/ 1576 h 1576"/>
                <a:gd name="T42" fmla="*/ 819 w 1623"/>
                <a:gd name="T43" fmla="*/ 1574 h 1576"/>
                <a:gd name="T44" fmla="*/ 697 w 1623"/>
                <a:gd name="T45" fmla="*/ 1537 h 1576"/>
                <a:gd name="T46" fmla="*/ 663 w 1623"/>
                <a:gd name="T47" fmla="*/ 1438 h 1576"/>
                <a:gd name="T48" fmla="*/ 625 w 1623"/>
                <a:gd name="T49" fmla="*/ 1448 h 1576"/>
                <a:gd name="T50" fmla="*/ 584 w 1623"/>
                <a:gd name="T51" fmla="*/ 1411 h 1576"/>
                <a:gd name="T52" fmla="*/ 539 w 1623"/>
                <a:gd name="T53" fmla="*/ 1372 h 1576"/>
                <a:gd name="T54" fmla="*/ 487 w 1623"/>
                <a:gd name="T55" fmla="*/ 1323 h 1576"/>
                <a:gd name="T56" fmla="*/ 442 w 1623"/>
                <a:gd name="T57" fmla="*/ 1290 h 1576"/>
                <a:gd name="T58" fmla="*/ 377 w 1623"/>
                <a:gd name="T59" fmla="*/ 1288 h 1576"/>
                <a:gd name="T60" fmla="*/ 331 w 1623"/>
                <a:gd name="T61" fmla="*/ 1256 h 1576"/>
                <a:gd name="T62" fmla="*/ 293 w 1623"/>
                <a:gd name="T63" fmla="*/ 1214 h 1576"/>
                <a:gd name="T64" fmla="*/ 265 w 1623"/>
                <a:gd name="T65" fmla="*/ 1172 h 1576"/>
                <a:gd name="T66" fmla="*/ 222 w 1623"/>
                <a:gd name="T67" fmla="*/ 1128 h 1576"/>
                <a:gd name="T68" fmla="*/ 175 w 1623"/>
                <a:gd name="T69" fmla="*/ 1090 h 1576"/>
                <a:gd name="T70" fmla="*/ 125 w 1623"/>
                <a:gd name="T71" fmla="*/ 1067 h 1576"/>
                <a:gd name="T72" fmla="*/ 85 w 1623"/>
                <a:gd name="T73" fmla="*/ 1039 h 1576"/>
                <a:gd name="T74" fmla="*/ 50 w 1623"/>
                <a:gd name="T75" fmla="*/ 1000 h 1576"/>
                <a:gd name="T76" fmla="*/ 15 w 1623"/>
                <a:gd name="T77" fmla="*/ 961 h 1576"/>
                <a:gd name="T78" fmla="*/ 43 w 1623"/>
                <a:gd name="T79" fmla="*/ 947 h 1576"/>
                <a:gd name="T80" fmla="*/ 87 w 1623"/>
                <a:gd name="T81" fmla="*/ 916 h 1576"/>
                <a:gd name="T82" fmla="*/ 126 w 1623"/>
                <a:gd name="T83" fmla="*/ 878 h 1576"/>
                <a:gd name="T84" fmla="*/ 161 w 1623"/>
                <a:gd name="T85" fmla="*/ 832 h 1576"/>
                <a:gd name="T86" fmla="*/ 188 w 1623"/>
                <a:gd name="T87" fmla="*/ 785 h 1576"/>
                <a:gd name="T88" fmla="*/ 223 w 1623"/>
                <a:gd name="T89" fmla="*/ 726 h 1576"/>
                <a:gd name="T90" fmla="*/ 268 w 1623"/>
                <a:gd name="T91" fmla="*/ 683 h 1576"/>
                <a:gd name="T92" fmla="*/ 317 w 1623"/>
                <a:gd name="T93" fmla="*/ 633 h 1576"/>
                <a:gd name="T94" fmla="*/ 350 w 1623"/>
                <a:gd name="T95" fmla="*/ 584 h 1576"/>
                <a:gd name="T96" fmla="*/ 385 w 1623"/>
                <a:gd name="T97" fmla="*/ 522 h 1576"/>
                <a:gd name="T98" fmla="*/ 430 w 1623"/>
                <a:gd name="T99" fmla="*/ 480 h 1576"/>
                <a:gd name="T100" fmla="*/ 471 w 1623"/>
                <a:gd name="T101" fmla="*/ 436 h 1576"/>
                <a:gd name="T102" fmla="*/ 508 w 1623"/>
                <a:gd name="T103" fmla="*/ 382 h 1576"/>
                <a:gd name="T104" fmla="*/ 559 w 1623"/>
                <a:gd name="T105" fmla="*/ 368 h 1576"/>
                <a:gd name="T106" fmla="*/ 660 w 1623"/>
                <a:gd name="T107" fmla="*/ 372 h 1576"/>
                <a:gd name="T108" fmla="*/ 749 w 1623"/>
                <a:gd name="T109" fmla="*/ 347 h 1576"/>
                <a:gd name="T110" fmla="*/ 797 w 1623"/>
                <a:gd name="T111" fmla="*/ 305 h 1576"/>
                <a:gd name="T112" fmla="*/ 797 w 1623"/>
                <a:gd name="T113" fmla="*/ 224 h 1576"/>
                <a:gd name="T114" fmla="*/ 801 w 1623"/>
                <a:gd name="T115" fmla="*/ 109 h 1576"/>
                <a:gd name="T116" fmla="*/ 784 w 1623"/>
                <a:gd name="T117" fmla="*/ 19 h 1576"/>
                <a:gd name="T118" fmla="*/ 850 w 1623"/>
                <a:gd name="T119" fmla="*/ 70 h 1576"/>
                <a:gd name="T120" fmla="*/ 932 w 1623"/>
                <a:gd name="T121" fmla="*/ 152 h 1576"/>
                <a:gd name="T122" fmla="*/ 1017 w 1623"/>
                <a:gd name="T123" fmla="*/ 237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23" h="1576">
                  <a:moveTo>
                    <a:pt x="1033" y="290"/>
                  </a:moveTo>
                  <a:lnTo>
                    <a:pt x="1031" y="294"/>
                  </a:lnTo>
                  <a:lnTo>
                    <a:pt x="1030" y="298"/>
                  </a:lnTo>
                  <a:lnTo>
                    <a:pt x="1030" y="300"/>
                  </a:lnTo>
                  <a:lnTo>
                    <a:pt x="1030" y="301"/>
                  </a:lnTo>
                  <a:lnTo>
                    <a:pt x="1030" y="304"/>
                  </a:lnTo>
                  <a:lnTo>
                    <a:pt x="1030" y="305"/>
                  </a:lnTo>
                  <a:lnTo>
                    <a:pt x="1030" y="306"/>
                  </a:lnTo>
                  <a:lnTo>
                    <a:pt x="1030" y="308"/>
                  </a:lnTo>
                  <a:lnTo>
                    <a:pt x="1030" y="309"/>
                  </a:lnTo>
                  <a:lnTo>
                    <a:pt x="1030" y="313"/>
                  </a:lnTo>
                  <a:lnTo>
                    <a:pt x="1030" y="316"/>
                  </a:lnTo>
                  <a:lnTo>
                    <a:pt x="1031" y="317"/>
                  </a:lnTo>
                  <a:lnTo>
                    <a:pt x="1033" y="321"/>
                  </a:lnTo>
                  <a:lnTo>
                    <a:pt x="1034" y="324"/>
                  </a:lnTo>
                  <a:lnTo>
                    <a:pt x="1035" y="332"/>
                  </a:lnTo>
                  <a:lnTo>
                    <a:pt x="1035" y="333"/>
                  </a:lnTo>
                  <a:lnTo>
                    <a:pt x="1035" y="336"/>
                  </a:lnTo>
                  <a:lnTo>
                    <a:pt x="1035" y="341"/>
                  </a:lnTo>
                  <a:lnTo>
                    <a:pt x="1035" y="343"/>
                  </a:lnTo>
                  <a:lnTo>
                    <a:pt x="1035" y="344"/>
                  </a:lnTo>
                  <a:lnTo>
                    <a:pt x="1035" y="347"/>
                  </a:lnTo>
                  <a:lnTo>
                    <a:pt x="1034" y="348"/>
                  </a:lnTo>
                  <a:lnTo>
                    <a:pt x="1034" y="349"/>
                  </a:lnTo>
                  <a:lnTo>
                    <a:pt x="1034" y="351"/>
                  </a:lnTo>
                  <a:lnTo>
                    <a:pt x="1034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3" y="358"/>
                  </a:lnTo>
                  <a:lnTo>
                    <a:pt x="1033" y="359"/>
                  </a:lnTo>
                  <a:lnTo>
                    <a:pt x="1031" y="362"/>
                  </a:lnTo>
                  <a:lnTo>
                    <a:pt x="1031" y="363"/>
                  </a:lnTo>
                  <a:lnTo>
                    <a:pt x="1031" y="364"/>
                  </a:lnTo>
                  <a:lnTo>
                    <a:pt x="1031" y="366"/>
                  </a:lnTo>
                  <a:lnTo>
                    <a:pt x="1031" y="367"/>
                  </a:lnTo>
                  <a:lnTo>
                    <a:pt x="1031" y="368"/>
                  </a:lnTo>
                  <a:lnTo>
                    <a:pt x="1033" y="368"/>
                  </a:lnTo>
                  <a:lnTo>
                    <a:pt x="1033" y="371"/>
                  </a:lnTo>
                  <a:lnTo>
                    <a:pt x="1034" y="375"/>
                  </a:lnTo>
                  <a:lnTo>
                    <a:pt x="1034" y="379"/>
                  </a:lnTo>
                  <a:lnTo>
                    <a:pt x="1035" y="380"/>
                  </a:lnTo>
                  <a:lnTo>
                    <a:pt x="1035" y="382"/>
                  </a:lnTo>
                  <a:lnTo>
                    <a:pt x="1034" y="385"/>
                  </a:lnTo>
                  <a:lnTo>
                    <a:pt x="1034" y="387"/>
                  </a:lnTo>
                  <a:lnTo>
                    <a:pt x="1034" y="393"/>
                  </a:lnTo>
                  <a:lnTo>
                    <a:pt x="1033" y="393"/>
                  </a:lnTo>
                  <a:lnTo>
                    <a:pt x="1033" y="395"/>
                  </a:lnTo>
                  <a:lnTo>
                    <a:pt x="1031" y="397"/>
                  </a:lnTo>
                  <a:lnTo>
                    <a:pt x="1030" y="401"/>
                  </a:lnTo>
                  <a:lnTo>
                    <a:pt x="1030" y="402"/>
                  </a:lnTo>
                  <a:lnTo>
                    <a:pt x="1029" y="405"/>
                  </a:lnTo>
                  <a:lnTo>
                    <a:pt x="1029" y="406"/>
                  </a:lnTo>
                  <a:lnTo>
                    <a:pt x="1029" y="409"/>
                  </a:lnTo>
                  <a:lnTo>
                    <a:pt x="1029" y="410"/>
                  </a:lnTo>
                  <a:lnTo>
                    <a:pt x="1027" y="413"/>
                  </a:lnTo>
                  <a:lnTo>
                    <a:pt x="1027" y="414"/>
                  </a:lnTo>
                  <a:lnTo>
                    <a:pt x="1027" y="418"/>
                  </a:lnTo>
                  <a:lnTo>
                    <a:pt x="1027" y="421"/>
                  </a:lnTo>
                  <a:lnTo>
                    <a:pt x="1029" y="422"/>
                  </a:lnTo>
                  <a:lnTo>
                    <a:pt x="1029" y="424"/>
                  </a:lnTo>
                  <a:lnTo>
                    <a:pt x="1029" y="426"/>
                  </a:lnTo>
                  <a:lnTo>
                    <a:pt x="1029" y="432"/>
                  </a:lnTo>
                  <a:lnTo>
                    <a:pt x="1030" y="434"/>
                  </a:lnTo>
                  <a:lnTo>
                    <a:pt x="1030" y="437"/>
                  </a:lnTo>
                  <a:lnTo>
                    <a:pt x="1031" y="440"/>
                  </a:lnTo>
                  <a:lnTo>
                    <a:pt x="1031" y="441"/>
                  </a:lnTo>
                  <a:lnTo>
                    <a:pt x="1033" y="444"/>
                  </a:lnTo>
                  <a:lnTo>
                    <a:pt x="1034" y="445"/>
                  </a:lnTo>
                  <a:lnTo>
                    <a:pt x="1035" y="447"/>
                  </a:lnTo>
                  <a:lnTo>
                    <a:pt x="1035" y="448"/>
                  </a:lnTo>
                  <a:lnTo>
                    <a:pt x="1037" y="448"/>
                  </a:lnTo>
                  <a:lnTo>
                    <a:pt x="1037" y="451"/>
                  </a:lnTo>
                  <a:lnTo>
                    <a:pt x="1038" y="451"/>
                  </a:lnTo>
                  <a:lnTo>
                    <a:pt x="1038" y="452"/>
                  </a:lnTo>
                  <a:lnTo>
                    <a:pt x="1039" y="452"/>
                  </a:lnTo>
                  <a:lnTo>
                    <a:pt x="1039" y="453"/>
                  </a:lnTo>
                  <a:lnTo>
                    <a:pt x="1041" y="453"/>
                  </a:lnTo>
                  <a:lnTo>
                    <a:pt x="1041" y="455"/>
                  </a:lnTo>
                  <a:lnTo>
                    <a:pt x="1042" y="456"/>
                  </a:lnTo>
                  <a:lnTo>
                    <a:pt x="1045" y="459"/>
                  </a:lnTo>
                  <a:lnTo>
                    <a:pt x="1048" y="460"/>
                  </a:lnTo>
                  <a:lnTo>
                    <a:pt x="1049" y="461"/>
                  </a:lnTo>
                  <a:lnTo>
                    <a:pt x="1050" y="461"/>
                  </a:lnTo>
                  <a:lnTo>
                    <a:pt x="1052" y="463"/>
                  </a:lnTo>
                  <a:lnTo>
                    <a:pt x="1054" y="464"/>
                  </a:lnTo>
                  <a:lnTo>
                    <a:pt x="1056" y="464"/>
                  </a:lnTo>
                  <a:lnTo>
                    <a:pt x="1056" y="465"/>
                  </a:lnTo>
                  <a:lnTo>
                    <a:pt x="1058" y="467"/>
                  </a:lnTo>
                  <a:lnTo>
                    <a:pt x="1060" y="467"/>
                  </a:lnTo>
                  <a:lnTo>
                    <a:pt x="1060" y="468"/>
                  </a:lnTo>
                  <a:lnTo>
                    <a:pt x="1061" y="468"/>
                  </a:lnTo>
                  <a:lnTo>
                    <a:pt x="1062" y="468"/>
                  </a:lnTo>
                  <a:lnTo>
                    <a:pt x="1064" y="470"/>
                  </a:lnTo>
                  <a:lnTo>
                    <a:pt x="1066" y="471"/>
                  </a:lnTo>
                  <a:lnTo>
                    <a:pt x="1068" y="472"/>
                  </a:lnTo>
                  <a:lnTo>
                    <a:pt x="1069" y="472"/>
                  </a:lnTo>
                  <a:lnTo>
                    <a:pt x="1070" y="474"/>
                  </a:lnTo>
                  <a:lnTo>
                    <a:pt x="1072" y="475"/>
                  </a:lnTo>
                  <a:lnTo>
                    <a:pt x="1072" y="476"/>
                  </a:lnTo>
                  <a:lnTo>
                    <a:pt x="1073" y="476"/>
                  </a:lnTo>
                  <a:lnTo>
                    <a:pt x="1076" y="479"/>
                  </a:lnTo>
                  <a:lnTo>
                    <a:pt x="1077" y="480"/>
                  </a:lnTo>
                  <a:lnTo>
                    <a:pt x="1078" y="482"/>
                  </a:lnTo>
                  <a:lnTo>
                    <a:pt x="1080" y="483"/>
                  </a:lnTo>
                  <a:lnTo>
                    <a:pt x="1081" y="483"/>
                  </a:lnTo>
                  <a:lnTo>
                    <a:pt x="1082" y="486"/>
                  </a:lnTo>
                  <a:lnTo>
                    <a:pt x="1084" y="487"/>
                  </a:lnTo>
                  <a:lnTo>
                    <a:pt x="1085" y="490"/>
                  </a:lnTo>
                  <a:lnTo>
                    <a:pt x="1086" y="491"/>
                  </a:lnTo>
                  <a:lnTo>
                    <a:pt x="1088" y="494"/>
                  </a:lnTo>
                  <a:lnTo>
                    <a:pt x="1089" y="496"/>
                  </a:lnTo>
                  <a:lnTo>
                    <a:pt x="1091" y="499"/>
                  </a:lnTo>
                  <a:lnTo>
                    <a:pt x="1091" y="501"/>
                  </a:lnTo>
                  <a:lnTo>
                    <a:pt x="1092" y="502"/>
                  </a:lnTo>
                  <a:lnTo>
                    <a:pt x="1093" y="505"/>
                  </a:lnTo>
                  <a:lnTo>
                    <a:pt x="1095" y="507"/>
                  </a:lnTo>
                  <a:lnTo>
                    <a:pt x="1096" y="511"/>
                  </a:lnTo>
                  <a:lnTo>
                    <a:pt x="1097" y="515"/>
                  </a:lnTo>
                  <a:lnTo>
                    <a:pt x="1097" y="517"/>
                  </a:lnTo>
                  <a:lnTo>
                    <a:pt x="1097" y="518"/>
                  </a:lnTo>
                  <a:lnTo>
                    <a:pt x="1099" y="518"/>
                  </a:lnTo>
                  <a:lnTo>
                    <a:pt x="1099" y="519"/>
                  </a:lnTo>
                  <a:lnTo>
                    <a:pt x="1099" y="522"/>
                  </a:lnTo>
                  <a:lnTo>
                    <a:pt x="1100" y="525"/>
                  </a:lnTo>
                  <a:lnTo>
                    <a:pt x="1100" y="528"/>
                  </a:lnTo>
                  <a:lnTo>
                    <a:pt x="1100" y="530"/>
                  </a:lnTo>
                  <a:lnTo>
                    <a:pt x="1101" y="530"/>
                  </a:lnTo>
                  <a:lnTo>
                    <a:pt x="1101" y="532"/>
                  </a:lnTo>
                  <a:lnTo>
                    <a:pt x="1101" y="534"/>
                  </a:lnTo>
                  <a:lnTo>
                    <a:pt x="1101" y="536"/>
                  </a:lnTo>
                  <a:lnTo>
                    <a:pt x="1101" y="537"/>
                  </a:lnTo>
                  <a:lnTo>
                    <a:pt x="1103" y="541"/>
                  </a:lnTo>
                  <a:lnTo>
                    <a:pt x="1103" y="544"/>
                  </a:lnTo>
                  <a:lnTo>
                    <a:pt x="1104" y="548"/>
                  </a:lnTo>
                  <a:lnTo>
                    <a:pt x="1105" y="550"/>
                  </a:lnTo>
                  <a:lnTo>
                    <a:pt x="1105" y="552"/>
                  </a:lnTo>
                  <a:lnTo>
                    <a:pt x="1107" y="555"/>
                  </a:lnTo>
                  <a:lnTo>
                    <a:pt x="1109" y="557"/>
                  </a:lnTo>
                  <a:lnTo>
                    <a:pt x="1111" y="560"/>
                  </a:lnTo>
                  <a:lnTo>
                    <a:pt x="1112" y="561"/>
                  </a:lnTo>
                  <a:lnTo>
                    <a:pt x="1112" y="563"/>
                  </a:lnTo>
                  <a:lnTo>
                    <a:pt x="1112" y="564"/>
                  </a:lnTo>
                  <a:lnTo>
                    <a:pt x="1112" y="565"/>
                  </a:lnTo>
                  <a:lnTo>
                    <a:pt x="1113" y="567"/>
                  </a:lnTo>
                  <a:lnTo>
                    <a:pt x="1115" y="569"/>
                  </a:lnTo>
                  <a:lnTo>
                    <a:pt x="1115" y="571"/>
                  </a:lnTo>
                  <a:lnTo>
                    <a:pt x="1116" y="572"/>
                  </a:lnTo>
                  <a:lnTo>
                    <a:pt x="1116" y="573"/>
                  </a:lnTo>
                  <a:lnTo>
                    <a:pt x="1117" y="575"/>
                  </a:lnTo>
                  <a:lnTo>
                    <a:pt x="1117" y="576"/>
                  </a:lnTo>
                  <a:lnTo>
                    <a:pt x="1120" y="580"/>
                  </a:lnTo>
                  <a:lnTo>
                    <a:pt x="1121" y="583"/>
                  </a:lnTo>
                  <a:lnTo>
                    <a:pt x="1124" y="587"/>
                  </a:lnTo>
                  <a:lnTo>
                    <a:pt x="1127" y="590"/>
                  </a:lnTo>
                  <a:lnTo>
                    <a:pt x="1128" y="591"/>
                  </a:lnTo>
                  <a:lnTo>
                    <a:pt x="1130" y="592"/>
                  </a:lnTo>
                  <a:lnTo>
                    <a:pt x="1131" y="594"/>
                  </a:lnTo>
                  <a:lnTo>
                    <a:pt x="1134" y="598"/>
                  </a:lnTo>
                  <a:lnTo>
                    <a:pt x="1138" y="600"/>
                  </a:lnTo>
                  <a:lnTo>
                    <a:pt x="1142" y="604"/>
                  </a:lnTo>
                  <a:lnTo>
                    <a:pt x="1147" y="608"/>
                  </a:lnTo>
                  <a:lnTo>
                    <a:pt x="1148" y="610"/>
                  </a:lnTo>
                  <a:lnTo>
                    <a:pt x="1150" y="610"/>
                  </a:lnTo>
                  <a:lnTo>
                    <a:pt x="1151" y="611"/>
                  </a:lnTo>
                  <a:lnTo>
                    <a:pt x="1152" y="613"/>
                  </a:lnTo>
                  <a:lnTo>
                    <a:pt x="1154" y="613"/>
                  </a:lnTo>
                  <a:lnTo>
                    <a:pt x="1155" y="614"/>
                  </a:lnTo>
                  <a:lnTo>
                    <a:pt x="1156" y="615"/>
                  </a:lnTo>
                  <a:lnTo>
                    <a:pt x="1158" y="617"/>
                  </a:lnTo>
                  <a:lnTo>
                    <a:pt x="1159" y="618"/>
                  </a:lnTo>
                  <a:lnTo>
                    <a:pt x="1160" y="622"/>
                  </a:lnTo>
                  <a:lnTo>
                    <a:pt x="1162" y="623"/>
                  </a:lnTo>
                  <a:lnTo>
                    <a:pt x="1163" y="625"/>
                  </a:lnTo>
                  <a:lnTo>
                    <a:pt x="1164" y="627"/>
                  </a:lnTo>
                  <a:lnTo>
                    <a:pt x="1166" y="629"/>
                  </a:lnTo>
                  <a:lnTo>
                    <a:pt x="1167" y="631"/>
                  </a:lnTo>
                  <a:lnTo>
                    <a:pt x="1170" y="633"/>
                  </a:lnTo>
                  <a:lnTo>
                    <a:pt x="1170" y="634"/>
                  </a:lnTo>
                  <a:lnTo>
                    <a:pt x="1173" y="635"/>
                  </a:lnTo>
                  <a:lnTo>
                    <a:pt x="1174" y="637"/>
                  </a:lnTo>
                  <a:lnTo>
                    <a:pt x="1177" y="638"/>
                  </a:lnTo>
                  <a:lnTo>
                    <a:pt x="1179" y="638"/>
                  </a:lnTo>
                  <a:lnTo>
                    <a:pt x="1182" y="639"/>
                  </a:lnTo>
                  <a:lnTo>
                    <a:pt x="1183" y="641"/>
                  </a:lnTo>
                  <a:lnTo>
                    <a:pt x="1185" y="641"/>
                  </a:lnTo>
                  <a:lnTo>
                    <a:pt x="1187" y="642"/>
                  </a:lnTo>
                  <a:lnTo>
                    <a:pt x="1189" y="644"/>
                  </a:lnTo>
                  <a:lnTo>
                    <a:pt x="1190" y="644"/>
                  </a:lnTo>
                  <a:lnTo>
                    <a:pt x="1191" y="645"/>
                  </a:lnTo>
                  <a:lnTo>
                    <a:pt x="1193" y="645"/>
                  </a:lnTo>
                  <a:lnTo>
                    <a:pt x="1194" y="646"/>
                  </a:lnTo>
                  <a:lnTo>
                    <a:pt x="1195" y="648"/>
                  </a:lnTo>
                  <a:lnTo>
                    <a:pt x="1197" y="649"/>
                  </a:lnTo>
                  <a:lnTo>
                    <a:pt x="1198" y="649"/>
                  </a:lnTo>
                  <a:lnTo>
                    <a:pt x="1199" y="650"/>
                  </a:lnTo>
                  <a:lnTo>
                    <a:pt x="1199" y="652"/>
                  </a:lnTo>
                  <a:lnTo>
                    <a:pt x="1201" y="657"/>
                  </a:lnTo>
                  <a:lnTo>
                    <a:pt x="1202" y="657"/>
                  </a:lnTo>
                  <a:lnTo>
                    <a:pt x="1202" y="658"/>
                  </a:lnTo>
                  <a:lnTo>
                    <a:pt x="1202" y="660"/>
                  </a:lnTo>
                  <a:lnTo>
                    <a:pt x="1203" y="661"/>
                  </a:lnTo>
                  <a:lnTo>
                    <a:pt x="1203" y="662"/>
                  </a:lnTo>
                  <a:lnTo>
                    <a:pt x="1205" y="662"/>
                  </a:lnTo>
                  <a:lnTo>
                    <a:pt x="1206" y="664"/>
                  </a:lnTo>
                  <a:lnTo>
                    <a:pt x="1209" y="665"/>
                  </a:lnTo>
                  <a:lnTo>
                    <a:pt x="1210" y="665"/>
                  </a:lnTo>
                  <a:lnTo>
                    <a:pt x="1212" y="665"/>
                  </a:lnTo>
                  <a:lnTo>
                    <a:pt x="1214" y="665"/>
                  </a:lnTo>
                  <a:lnTo>
                    <a:pt x="1216" y="665"/>
                  </a:lnTo>
                  <a:lnTo>
                    <a:pt x="1217" y="665"/>
                  </a:lnTo>
                  <a:lnTo>
                    <a:pt x="1218" y="665"/>
                  </a:lnTo>
                  <a:lnTo>
                    <a:pt x="1220" y="666"/>
                  </a:lnTo>
                  <a:lnTo>
                    <a:pt x="1221" y="666"/>
                  </a:lnTo>
                  <a:lnTo>
                    <a:pt x="1222" y="666"/>
                  </a:lnTo>
                  <a:lnTo>
                    <a:pt x="1222" y="668"/>
                  </a:lnTo>
                  <a:lnTo>
                    <a:pt x="1224" y="668"/>
                  </a:lnTo>
                  <a:lnTo>
                    <a:pt x="1224" y="669"/>
                  </a:lnTo>
                  <a:lnTo>
                    <a:pt x="1225" y="672"/>
                  </a:lnTo>
                  <a:lnTo>
                    <a:pt x="1225" y="673"/>
                  </a:lnTo>
                  <a:lnTo>
                    <a:pt x="1226" y="675"/>
                  </a:lnTo>
                  <a:lnTo>
                    <a:pt x="1226" y="677"/>
                  </a:lnTo>
                  <a:lnTo>
                    <a:pt x="1226" y="680"/>
                  </a:lnTo>
                  <a:lnTo>
                    <a:pt x="1226" y="681"/>
                  </a:lnTo>
                  <a:lnTo>
                    <a:pt x="1226" y="684"/>
                  </a:lnTo>
                  <a:lnTo>
                    <a:pt x="1226" y="685"/>
                  </a:lnTo>
                  <a:lnTo>
                    <a:pt x="1226" y="687"/>
                  </a:lnTo>
                  <a:lnTo>
                    <a:pt x="1228" y="687"/>
                  </a:lnTo>
                  <a:lnTo>
                    <a:pt x="1228" y="689"/>
                  </a:lnTo>
                  <a:lnTo>
                    <a:pt x="1228" y="691"/>
                  </a:lnTo>
                  <a:lnTo>
                    <a:pt x="1228" y="692"/>
                  </a:lnTo>
                  <a:lnTo>
                    <a:pt x="1229" y="695"/>
                  </a:lnTo>
                  <a:lnTo>
                    <a:pt x="1229" y="696"/>
                  </a:lnTo>
                  <a:lnTo>
                    <a:pt x="1229" y="698"/>
                  </a:lnTo>
                  <a:lnTo>
                    <a:pt x="1230" y="699"/>
                  </a:lnTo>
                  <a:lnTo>
                    <a:pt x="1230" y="700"/>
                  </a:lnTo>
                  <a:lnTo>
                    <a:pt x="1232" y="703"/>
                  </a:lnTo>
                  <a:lnTo>
                    <a:pt x="1232" y="704"/>
                  </a:lnTo>
                  <a:lnTo>
                    <a:pt x="1233" y="706"/>
                  </a:lnTo>
                  <a:lnTo>
                    <a:pt x="1233" y="707"/>
                  </a:lnTo>
                  <a:lnTo>
                    <a:pt x="1236" y="710"/>
                  </a:lnTo>
                  <a:lnTo>
                    <a:pt x="1237" y="711"/>
                  </a:lnTo>
                  <a:lnTo>
                    <a:pt x="1237" y="712"/>
                  </a:lnTo>
                  <a:lnTo>
                    <a:pt x="1238" y="714"/>
                  </a:lnTo>
                  <a:lnTo>
                    <a:pt x="1240" y="716"/>
                  </a:lnTo>
                  <a:lnTo>
                    <a:pt x="1241" y="719"/>
                  </a:lnTo>
                  <a:lnTo>
                    <a:pt x="1242" y="720"/>
                  </a:lnTo>
                  <a:lnTo>
                    <a:pt x="1242" y="723"/>
                  </a:lnTo>
                  <a:lnTo>
                    <a:pt x="1242" y="724"/>
                  </a:lnTo>
                  <a:lnTo>
                    <a:pt x="1242" y="726"/>
                  </a:lnTo>
                  <a:lnTo>
                    <a:pt x="1242" y="727"/>
                  </a:lnTo>
                  <a:lnTo>
                    <a:pt x="1244" y="730"/>
                  </a:lnTo>
                  <a:lnTo>
                    <a:pt x="1247" y="731"/>
                  </a:lnTo>
                  <a:lnTo>
                    <a:pt x="1247" y="733"/>
                  </a:lnTo>
                  <a:lnTo>
                    <a:pt x="1247" y="734"/>
                  </a:lnTo>
                  <a:lnTo>
                    <a:pt x="1247" y="735"/>
                  </a:lnTo>
                  <a:lnTo>
                    <a:pt x="1247" y="737"/>
                  </a:lnTo>
                  <a:lnTo>
                    <a:pt x="1245" y="738"/>
                  </a:lnTo>
                  <a:lnTo>
                    <a:pt x="1245" y="739"/>
                  </a:lnTo>
                  <a:lnTo>
                    <a:pt x="1244" y="739"/>
                  </a:lnTo>
                  <a:lnTo>
                    <a:pt x="1242" y="741"/>
                  </a:lnTo>
                  <a:lnTo>
                    <a:pt x="1240" y="743"/>
                  </a:lnTo>
                  <a:lnTo>
                    <a:pt x="1238" y="745"/>
                  </a:lnTo>
                  <a:lnTo>
                    <a:pt x="1238" y="746"/>
                  </a:lnTo>
                  <a:lnTo>
                    <a:pt x="1238" y="747"/>
                  </a:lnTo>
                  <a:lnTo>
                    <a:pt x="1240" y="749"/>
                  </a:lnTo>
                  <a:lnTo>
                    <a:pt x="1241" y="750"/>
                  </a:lnTo>
                  <a:lnTo>
                    <a:pt x="1242" y="751"/>
                  </a:lnTo>
                  <a:lnTo>
                    <a:pt x="1245" y="753"/>
                  </a:lnTo>
                  <a:lnTo>
                    <a:pt x="1247" y="754"/>
                  </a:lnTo>
                  <a:lnTo>
                    <a:pt x="1248" y="756"/>
                  </a:lnTo>
                  <a:lnTo>
                    <a:pt x="1249" y="757"/>
                  </a:lnTo>
                  <a:lnTo>
                    <a:pt x="1251" y="758"/>
                  </a:lnTo>
                  <a:lnTo>
                    <a:pt x="1252" y="760"/>
                  </a:lnTo>
                  <a:lnTo>
                    <a:pt x="1253" y="761"/>
                  </a:lnTo>
                  <a:lnTo>
                    <a:pt x="1255" y="762"/>
                  </a:lnTo>
                  <a:lnTo>
                    <a:pt x="1256" y="765"/>
                  </a:lnTo>
                  <a:lnTo>
                    <a:pt x="1257" y="766"/>
                  </a:lnTo>
                  <a:lnTo>
                    <a:pt x="1257" y="768"/>
                  </a:lnTo>
                  <a:lnTo>
                    <a:pt x="1257" y="769"/>
                  </a:lnTo>
                  <a:lnTo>
                    <a:pt x="1259" y="770"/>
                  </a:lnTo>
                  <a:lnTo>
                    <a:pt x="1259" y="772"/>
                  </a:lnTo>
                  <a:lnTo>
                    <a:pt x="1259" y="774"/>
                  </a:lnTo>
                  <a:lnTo>
                    <a:pt x="1259" y="777"/>
                  </a:lnTo>
                  <a:lnTo>
                    <a:pt x="1259" y="780"/>
                  </a:lnTo>
                  <a:lnTo>
                    <a:pt x="1259" y="783"/>
                  </a:lnTo>
                  <a:lnTo>
                    <a:pt x="1257" y="784"/>
                  </a:lnTo>
                  <a:lnTo>
                    <a:pt x="1257" y="785"/>
                  </a:lnTo>
                  <a:lnTo>
                    <a:pt x="1257" y="787"/>
                  </a:lnTo>
                  <a:lnTo>
                    <a:pt x="1259" y="789"/>
                  </a:lnTo>
                  <a:lnTo>
                    <a:pt x="1260" y="792"/>
                  </a:lnTo>
                  <a:lnTo>
                    <a:pt x="1260" y="793"/>
                  </a:lnTo>
                  <a:lnTo>
                    <a:pt x="1260" y="795"/>
                  </a:lnTo>
                  <a:lnTo>
                    <a:pt x="1261" y="796"/>
                  </a:lnTo>
                  <a:lnTo>
                    <a:pt x="1261" y="797"/>
                  </a:lnTo>
                  <a:lnTo>
                    <a:pt x="1261" y="799"/>
                  </a:lnTo>
                  <a:lnTo>
                    <a:pt x="1261" y="800"/>
                  </a:lnTo>
                  <a:lnTo>
                    <a:pt x="1265" y="803"/>
                  </a:lnTo>
                  <a:lnTo>
                    <a:pt x="1273" y="808"/>
                  </a:lnTo>
                  <a:lnTo>
                    <a:pt x="1273" y="809"/>
                  </a:lnTo>
                  <a:lnTo>
                    <a:pt x="1275" y="811"/>
                  </a:lnTo>
                  <a:lnTo>
                    <a:pt x="1276" y="812"/>
                  </a:lnTo>
                  <a:lnTo>
                    <a:pt x="1279" y="815"/>
                  </a:lnTo>
                  <a:lnTo>
                    <a:pt x="1277" y="819"/>
                  </a:lnTo>
                  <a:lnTo>
                    <a:pt x="1277" y="820"/>
                  </a:lnTo>
                  <a:lnTo>
                    <a:pt x="1277" y="822"/>
                  </a:lnTo>
                  <a:lnTo>
                    <a:pt x="1277" y="824"/>
                  </a:lnTo>
                  <a:lnTo>
                    <a:pt x="1277" y="827"/>
                  </a:lnTo>
                  <a:lnTo>
                    <a:pt x="1277" y="828"/>
                  </a:lnTo>
                  <a:lnTo>
                    <a:pt x="1275" y="831"/>
                  </a:lnTo>
                  <a:lnTo>
                    <a:pt x="1264" y="834"/>
                  </a:lnTo>
                  <a:lnTo>
                    <a:pt x="1263" y="835"/>
                  </a:lnTo>
                  <a:lnTo>
                    <a:pt x="1264" y="835"/>
                  </a:lnTo>
                  <a:lnTo>
                    <a:pt x="1264" y="836"/>
                  </a:lnTo>
                  <a:lnTo>
                    <a:pt x="1264" y="839"/>
                  </a:lnTo>
                  <a:lnTo>
                    <a:pt x="1267" y="841"/>
                  </a:lnTo>
                  <a:lnTo>
                    <a:pt x="1280" y="858"/>
                  </a:lnTo>
                  <a:lnTo>
                    <a:pt x="1300" y="873"/>
                  </a:lnTo>
                  <a:lnTo>
                    <a:pt x="1302" y="876"/>
                  </a:lnTo>
                  <a:lnTo>
                    <a:pt x="1306" y="882"/>
                  </a:lnTo>
                  <a:lnTo>
                    <a:pt x="1307" y="886"/>
                  </a:lnTo>
                  <a:lnTo>
                    <a:pt x="1308" y="889"/>
                  </a:lnTo>
                  <a:lnTo>
                    <a:pt x="1310" y="893"/>
                  </a:lnTo>
                  <a:lnTo>
                    <a:pt x="1311" y="894"/>
                  </a:lnTo>
                  <a:lnTo>
                    <a:pt x="1311" y="896"/>
                  </a:lnTo>
                  <a:lnTo>
                    <a:pt x="1312" y="899"/>
                  </a:lnTo>
                  <a:lnTo>
                    <a:pt x="1314" y="901"/>
                  </a:lnTo>
                  <a:lnTo>
                    <a:pt x="1316" y="905"/>
                  </a:lnTo>
                  <a:lnTo>
                    <a:pt x="1318" y="911"/>
                  </a:lnTo>
                  <a:lnTo>
                    <a:pt x="1319" y="912"/>
                  </a:lnTo>
                  <a:lnTo>
                    <a:pt x="1319" y="913"/>
                  </a:lnTo>
                  <a:lnTo>
                    <a:pt x="1327" y="928"/>
                  </a:lnTo>
                  <a:lnTo>
                    <a:pt x="1330" y="931"/>
                  </a:lnTo>
                  <a:lnTo>
                    <a:pt x="1330" y="935"/>
                  </a:lnTo>
                  <a:lnTo>
                    <a:pt x="1331" y="942"/>
                  </a:lnTo>
                  <a:lnTo>
                    <a:pt x="1333" y="950"/>
                  </a:lnTo>
                  <a:lnTo>
                    <a:pt x="1333" y="962"/>
                  </a:lnTo>
                  <a:lnTo>
                    <a:pt x="1333" y="963"/>
                  </a:lnTo>
                  <a:lnTo>
                    <a:pt x="1331" y="969"/>
                  </a:lnTo>
                  <a:lnTo>
                    <a:pt x="1330" y="970"/>
                  </a:lnTo>
                  <a:lnTo>
                    <a:pt x="1330" y="971"/>
                  </a:lnTo>
                  <a:lnTo>
                    <a:pt x="1330" y="973"/>
                  </a:lnTo>
                  <a:lnTo>
                    <a:pt x="1329" y="973"/>
                  </a:lnTo>
                  <a:lnTo>
                    <a:pt x="1329" y="974"/>
                  </a:lnTo>
                  <a:lnTo>
                    <a:pt x="1329" y="975"/>
                  </a:lnTo>
                  <a:lnTo>
                    <a:pt x="1329" y="977"/>
                  </a:lnTo>
                  <a:lnTo>
                    <a:pt x="1327" y="979"/>
                  </a:lnTo>
                  <a:lnTo>
                    <a:pt x="1327" y="981"/>
                  </a:lnTo>
                  <a:lnTo>
                    <a:pt x="1327" y="982"/>
                  </a:lnTo>
                  <a:lnTo>
                    <a:pt x="1327" y="985"/>
                  </a:lnTo>
                  <a:lnTo>
                    <a:pt x="1327" y="986"/>
                  </a:lnTo>
                  <a:lnTo>
                    <a:pt x="1327" y="989"/>
                  </a:lnTo>
                  <a:lnTo>
                    <a:pt x="1327" y="990"/>
                  </a:lnTo>
                  <a:lnTo>
                    <a:pt x="1327" y="993"/>
                  </a:lnTo>
                  <a:lnTo>
                    <a:pt x="1327" y="994"/>
                  </a:lnTo>
                  <a:lnTo>
                    <a:pt x="1327" y="998"/>
                  </a:lnTo>
                  <a:lnTo>
                    <a:pt x="1329" y="1001"/>
                  </a:lnTo>
                  <a:lnTo>
                    <a:pt x="1329" y="1002"/>
                  </a:lnTo>
                  <a:lnTo>
                    <a:pt x="1329" y="1004"/>
                  </a:lnTo>
                  <a:lnTo>
                    <a:pt x="1329" y="1005"/>
                  </a:lnTo>
                  <a:lnTo>
                    <a:pt x="1329" y="1008"/>
                  </a:lnTo>
                  <a:lnTo>
                    <a:pt x="1327" y="1012"/>
                  </a:lnTo>
                  <a:lnTo>
                    <a:pt x="1327" y="1013"/>
                  </a:lnTo>
                  <a:lnTo>
                    <a:pt x="1326" y="1016"/>
                  </a:lnTo>
                  <a:lnTo>
                    <a:pt x="1324" y="1020"/>
                  </a:lnTo>
                  <a:lnTo>
                    <a:pt x="1323" y="1023"/>
                  </a:lnTo>
                  <a:lnTo>
                    <a:pt x="1323" y="1024"/>
                  </a:lnTo>
                  <a:lnTo>
                    <a:pt x="1322" y="1025"/>
                  </a:lnTo>
                  <a:lnTo>
                    <a:pt x="1322" y="1027"/>
                  </a:lnTo>
                  <a:lnTo>
                    <a:pt x="1322" y="1028"/>
                  </a:lnTo>
                  <a:lnTo>
                    <a:pt x="1322" y="1029"/>
                  </a:lnTo>
                  <a:lnTo>
                    <a:pt x="1322" y="1031"/>
                  </a:lnTo>
                  <a:lnTo>
                    <a:pt x="1322" y="1032"/>
                  </a:lnTo>
                  <a:lnTo>
                    <a:pt x="1322" y="1033"/>
                  </a:lnTo>
                  <a:lnTo>
                    <a:pt x="1324" y="1036"/>
                  </a:lnTo>
                  <a:lnTo>
                    <a:pt x="1324" y="1037"/>
                  </a:lnTo>
                  <a:lnTo>
                    <a:pt x="1327" y="1039"/>
                  </a:lnTo>
                  <a:lnTo>
                    <a:pt x="1331" y="1044"/>
                  </a:lnTo>
                  <a:lnTo>
                    <a:pt x="1335" y="1048"/>
                  </a:lnTo>
                  <a:lnTo>
                    <a:pt x="1337" y="1050"/>
                  </a:lnTo>
                  <a:lnTo>
                    <a:pt x="1338" y="1050"/>
                  </a:lnTo>
                  <a:lnTo>
                    <a:pt x="1341" y="1050"/>
                  </a:lnTo>
                  <a:lnTo>
                    <a:pt x="1345" y="1048"/>
                  </a:lnTo>
                  <a:lnTo>
                    <a:pt x="1349" y="1048"/>
                  </a:lnTo>
                  <a:lnTo>
                    <a:pt x="1350" y="1048"/>
                  </a:lnTo>
                  <a:lnTo>
                    <a:pt x="1351" y="1048"/>
                  </a:lnTo>
                  <a:lnTo>
                    <a:pt x="1354" y="1047"/>
                  </a:lnTo>
                  <a:lnTo>
                    <a:pt x="1357" y="1046"/>
                  </a:lnTo>
                  <a:lnTo>
                    <a:pt x="1358" y="1046"/>
                  </a:lnTo>
                  <a:lnTo>
                    <a:pt x="1361" y="1046"/>
                  </a:lnTo>
                  <a:lnTo>
                    <a:pt x="1362" y="1046"/>
                  </a:lnTo>
                  <a:lnTo>
                    <a:pt x="1363" y="1046"/>
                  </a:lnTo>
                  <a:lnTo>
                    <a:pt x="1366" y="1044"/>
                  </a:lnTo>
                  <a:lnTo>
                    <a:pt x="1369" y="1044"/>
                  </a:lnTo>
                  <a:lnTo>
                    <a:pt x="1370" y="1044"/>
                  </a:lnTo>
                  <a:lnTo>
                    <a:pt x="1372" y="1044"/>
                  </a:lnTo>
                  <a:lnTo>
                    <a:pt x="1372" y="1043"/>
                  </a:lnTo>
                  <a:lnTo>
                    <a:pt x="1374" y="1043"/>
                  </a:lnTo>
                  <a:lnTo>
                    <a:pt x="1377" y="1043"/>
                  </a:lnTo>
                  <a:lnTo>
                    <a:pt x="1378" y="1043"/>
                  </a:lnTo>
                  <a:lnTo>
                    <a:pt x="1380" y="1043"/>
                  </a:lnTo>
                  <a:lnTo>
                    <a:pt x="1381" y="1044"/>
                  </a:lnTo>
                  <a:lnTo>
                    <a:pt x="1382" y="1044"/>
                  </a:lnTo>
                  <a:lnTo>
                    <a:pt x="1382" y="1046"/>
                  </a:lnTo>
                  <a:lnTo>
                    <a:pt x="1384" y="1046"/>
                  </a:lnTo>
                  <a:lnTo>
                    <a:pt x="1385" y="1048"/>
                  </a:lnTo>
                  <a:lnTo>
                    <a:pt x="1388" y="1050"/>
                  </a:lnTo>
                  <a:lnTo>
                    <a:pt x="1388" y="1051"/>
                  </a:lnTo>
                  <a:lnTo>
                    <a:pt x="1389" y="1052"/>
                  </a:lnTo>
                  <a:lnTo>
                    <a:pt x="1390" y="1056"/>
                  </a:lnTo>
                  <a:lnTo>
                    <a:pt x="1392" y="1058"/>
                  </a:lnTo>
                  <a:lnTo>
                    <a:pt x="1392" y="1059"/>
                  </a:lnTo>
                  <a:lnTo>
                    <a:pt x="1393" y="1062"/>
                  </a:lnTo>
                  <a:lnTo>
                    <a:pt x="1393" y="1063"/>
                  </a:lnTo>
                  <a:lnTo>
                    <a:pt x="1396" y="1063"/>
                  </a:lnTo>
                  <a:lnTo>
                    <a:pt x="1397" y="1064"/>
                  </a:lnTo>
                  <a:lnTo>
                    <a:pt x="1400" y="1064"/>
                  </a:lnTo>
                  <a:lnTo>
                    <a:pt x="1402" y="1066"/>
                  </a:lnTo>
                  <a:lnTo>
                    <a:pt x="1405" y="1067"/>
                  </a:lnTo>
                  <a:lnTo>
                    <a:pt x="1407" y="1067"/>
                  </a:lnTo>
                  <a:lnTo>
                    <a:pt x="1408" y="1069"/>
                  </a:lnTo>
                  <a:lnTo>
                    <a:pt x="1411" y="1070"/>
                  </a:lnTo>
                  <a:lnTo>
                    <a:pt x="1412" y="1071"/>
                  </a:lnTo>
                  <a:lnTo>
                    <a:pt x="1415" y="1073"/>
                  </a:lnTo>
                  <a:lnTo>
                    <a:pt x="1419" y="1075"/>
                  </a:lnTo>
                  <a:lnTo>
                    <a:pt x="1420" y="1077"/>
                  </a:lnTo>
                  <a:lnTo>
                    <a:pt x="1421" y="1077"/>
                  </a:lnTo>
                  <a:lnTo>
                    <a:pt x="1423" y="1078"/>
                  </a:lnTo>
                  <a:lnTo>
                    <a:pt x="1424" y="1078"/>
                  </a:lnTo>
                  <a:lnTo>
                    <a:pt x="1424" y="1079"/>
                  </a:lnTo>
                  <a:lnTo>
                    <a:pt x="1425" y="1081"/>
                  </a:lnTo>
                  <a:lnTo>
                    <a:pt x="1431" y="1086"/>
                  </a:lnTo>
                  <a:lnTo>
                    <a:pt x="1432" y="1089"/>
                  </a:lnTo>
                  <a:lnTo>
                    <a:pt x="1433" y="1091"/>
                  </a:lnTo>
                  <a:lnTo>
                    <a:pt x="1433" y="1094"/>
                  </a:lnTo>
                  <a:lnTo>
                    <a:pt x="1433" y="1095"/>
                  </a:lnTo>
                  <a:lnTo>
                    <a:pt x="1433" y="1100"/>
                  </a:lnTo>
                  <a:lnTo>
                    <a:pt x="1435" y="1101"/>
                  </a:lnTo>
                  <a:lnTo>
                    <a:pt x="1435" y="1102"/>
                  </a:lnTo>
                  <a:lnTo>
                    <a:pt x="1436" y="1105"/>
                  </a:lnTo>
                  <a:lnTo>
                    <a:pt x="1437" y="1108"/>
                  </a:lnTo>
                  <a:lnTo>
                    <a:pt x="1440" y="1109"/>
                  </a:lnTo>
                  <a:lnTo>
                    <a:pt x="1441" y="1110"/>
                  </a:lnTo>
                  <a:lnTo>
                    <a:pt x="1443" y="1110"/>
                  </a:lnTo>
                  <a:lnTo>
                    <a:pt x="1446" y="1112"/>
                  </a:lnTo>
                  <a:lnTo>
                    <a:pt x="1448" y="1112"/>
                  </a:lnTo>
                  <a:lnTo>
                    <a:pt x="1450" y="1113"/>
                  </a:lnTo>
                  <a:lnTo>
                    <a:pt x="1451" y="1113"/>
                  </a:lnTo>
                  <a:lnTo>
                    <a:pt x="1458" y="1113"/>
                  </a:lnTo>
                  <a:lnTo>
                    <a:pt x="1459" y="1113"/>
                  </a:lnTo>
                  <a:lnTo>
                    <a:pt x="1462" y="1113"/>
                  </a:lnTo>
                  <a:lnTo>
                    <a:pt x="1463" y="1113"/>
                  </a:lnTo>
                  <a:lnTo>
                    <a:pt x="1464" y="1114"/>
                  </a:lnTo>
                  <a:lnTo>
                    <a:pt x="1467" y="1114"/>
                  </a:lnTo>
                  <a:lnTo>
                    <a:pt x="1468" y="1116"/>
                  </a:lnTo>
                  <a:lnTo>
                    <a:pt x="1470" y="1118"/>
                  </a:lnTo>
                  <a:lnTo>
                    <a:pt x="1471" y="1121"/>
                  </a:lnTo>
                  <a:lnTo>
                    <a:pt x="1474" y="1124"/>
                  </a:lnTo>
                  <a:lnTo>
                    <a:pt x="1478" y="1128"/>
                  </a:lnTo>
                  <a:lnTo>
                    <a:pt x="1478" y="1129"/>
                  </a:lnTo>
                  <a:lnTo>
                    <a:pt x="1480" y="1131"/>
                  </a:lnTo>
                  <a:lnTo>
                    <a:pt x="1482" y="1132"/>
                  </a:lnTo>
                  <a:lnTo>
                    <a:pt x="1483" y="1132"/>
                  </a:lnTo>
                  <a:lnTo>
                    <a:pt x="1484" y="1133"/>
                  </a:lnTo>
                  <a:lnTo>
                    <a:pt x="1486" y="1135"/>
                  </a:lnTo>
                  <a:lnTo>
                    <a:pt x="1489" y="1137"/>
                  </a:lnTo>
                  <a:lnTo>
                    <a:pt x="1493" y="1140"/>
                  </a:lnTo>
                  <a:lnTo>
                    <a:pt x="1494" y="1141"/>
                  </a:lnTo>
                  <a:lnTo>
                    <a:pt x="1495" y="1144"/>
                  </a:lnTo>
                  <a:lnTo>
                    <a:pt x="1497" y="1144"/>
                  </a:lnTo>
                  <a:lnTo>
                    <a:pt x="1498" y="1147"/>
                  </a:lnTo>
                  <a:lnTo>
                    <a:pt x="1499" y="1148"/>
                  </a:lnTo>
                  <a:lnTo>
                    <a:pt x="1502" y="1151"/>
                  </a:lnTo>
                  <a:lnTo>
                    <a:pt x="1503" y="1152"/>
                  </a:lnTo>
                  <a:lnTo>
                    <a:pt x="1503" y="1154"/>
                  </a:lnTo>
                  <a:lnTo>
                    <a:pt x="1505" y="1154"/>
                  </a:lnTo>
                  <a:lnTo>
                    <a:pt x="1505" y="1156"/>
                  </a:lnTo>
                  <a:lnTo>
                    <a:pt x="1506" y="1159"/>
                  </a:lnTo>
                  <a:lnTo>
                    <a:pt x="1507" y="1162"/>
                  </a:lnTo>
                  <a:lnTo>
                    <a:pt x="1510" y="1164"/>
                  </a:lnTo>
                  <a:lnTo>
                    <a:pt x="1511" y="1166"/>
                  </a:lnTo>
                  <a:lnTo>
                    <a:pt x="1518" y="1168"/>
                  </a:lnTo>
                  <a:lnTo>
                    <a:pt x="1519" y="1168"/>
                  </a:lnTo>
                  <a:lnTo>
                    <a:pt x="1526" y="1171"/>
                  </a:lnTo>
                  <a:lnTo>
                    <a:pt x="1528" y="1171"/>
                  </a:lnTo>
                  <a:lnTo>
                    <a:pt x="1536" y="1171"/>
                  </a:lnTo>
                  <a:lnTo>
                    <a:pt x="1538" y="1171"/>
                  </a:lnTo>
                  <a:lnTo>
                    <a:pt x="1541" y="1172"/>
                  </a:lnTo>
                  <a:lnTo>
                    <a:pt x="1542" y="1172"/>
                  </a:lnTo>
                  <a:lnTo>
                    <a:pt x="1546" y="1175"/>
                  </a:lnTo>
                  <a:lnTo>
                    <a:pt x="1548" y="1176"/>
                  </a:lnTo>
                  <a:lnTo>
                    <a:pt x="1549" y="1176"/>
                  </a:lnTo>
                  <a:lnTo>
                    <a:pt x="1550" y="1178"/>
                  </a:lnTo>
                  <a:lnTo>
                    <a:pt x="1552" y="1179"/>
                  </a:lnTo>
                  <a:lnTo>
                    <a:pt x="1553" y="1179"/>
                  </a:lnTo>
                  <a:lnTo>
                    <a:pt x="1560" y="1182"/>
                  </a:lnTo>
                  <a:lnTo>
                    <a:pt x="1565" y="1186"/>
                  </a:lnTo>
                  <a:lnTo>
                    <a:pt x="1567" y="1187"/>
                  </a:lnTo>
                  <a:lnTo>
                    <a:pt x="1569" y="1190"/>
                  </a:lnTo>
                  <a:lnTo>
                    <a:pt x="1571" y="1190"/>
                  </a:lnTo>
                  <a:lnTo>
                    <a:pt x="1571" y="1191"/>
                  </a:lnTo>
                  <a:lnTo>
                    <a:pt x="1572" y="1193"/>
                  </a:lnTo>
                  <a:lnTo>
                    <a:pt x="1575" y="1195"/>
                  </a:lnTo>
                  <a:lnTo>
                    <a:pt x="1579" y="1203"/>
                  </a:lnTo>
                  <a:lnTo>
                    <a:pt x="1581" y="1209"/>
                  </a:lnTo>
                  <a:lnTo>
                    <a:pt x="1584" y="1216"/>
                  </a:lnTo>
                  <a:lnTo>
                    <a:pt x="1587" y="1220"/>
                  </a:lnTo>
                  <a:lnTo>
                    <a:pt x="1587" y="1221"/>
                  </a:lnTo>
                  <a:lnTo>
                    <a:pt x="1589" y="1225"/>
                  </a:lnTo>
                  <a:lnTo>
                    <a:pt x="1592" y="1230"/>
                  </a:lnTo>
                  <a:lnTo>
                    <a:pt x="1593" y="1234"/>
                  </a:lnTo>
                  <a:lnTo>
                    <a:pt x="1593" y="1236"/>
                  </a:lnTo>
                  <a:lnTo>
                    <a:pt x="1595" y="1236"/>
                  </a:lnTo>
                  <a:lnTo>
                    <a:pt x="1596" y="1237"/>
                  </a:lnTo>
                  <a:lnTo>
                    <a:pt x="1597" y="1238"/>
                  </a:lnTo>
                  <a:lnTo>
                    <a:pt x="1601" y="1243"/>
                  </a:lnTo>
                  <a:lnTo>
                    <a:pt x="1604" y="1244"/>
                  </a:lnTo>
                  <a:lnTo>
                    <a:pt x="1606" y="1247"/>
                  </a:lnTo>
                  <a:lnTo>
                    <a:pt x="1608" y="1248"/>
                  </a:lnTo>
                  <a:lnTo>
                    <a:pt x="1612" y="1251"/>
                  </a:lnTo>
                  <a:lnTo>
                    <a:pt x="1612" y="1252"/>
                  </a:lnTo>
                  <a:lnTo>
                    <a:pt x="1615" y="1255"/>
                  </a:lnTo>
                  <a:lnTo>
                    <a:pt x="1615" y="1256"/>
                  </a:lnTo>
                  <a:lnTo>
                    <a:pt x="1615" y="1259"/>
                  </a:lnTo>
                  <a:lnTo>
                    <a:pt x="1614" y="1263"/>
                  </a:lnTo>
                  <a:lnTo>
                    <a:pt x="1614" y="1264"/>
                  </a:lnTo>
                  <a:lnTo>
                    <a:pt x="1614" y="1265"/>
                  </a:lnTo>
                  <a:lnTo>
                    <a:pt x="1614" y="1267"/>
                  </a:lnTo>
                  <a:lnTo>
                    <a:pt x="1614" y="1270"/>
                  </a:lnTo>
                  <a:lnTo>
                    <a:pt x="1614" y="1271"/>
                  </a:lnTo>
                  <a:lnTo>
                    <a:pt x="1615" y="1276"/>
                  </a:lnTo>
                  <a:lnTo>
                    <a:pt x="1618" y="1283"/>
                  </a:lnTo>
                  <a:lnTo>
                    <a:pt x="1618" y="1287"/>
                  </a:lnTo>
                  <a:lnTo>
                    <a:pt x="1618" y="1290"/>
                  </a:lnTo>
                  <a:lnTo>
                    <a:pt x="1616" y="1292"/>
                  </a:lnTo>
                  <a:lnTo>
                    <a:pt x="1618" y="1297"/>
                  </a:lnTo>
                  <a:lnTo>
                    <a:pt x="1618" y="1299"/>
                  </a:lnTo>
                  <a:lnTo>
                    <a:pt x="1619" y="1305"/>
                  </a:lnTo>
                  <a:lnTo>
                    <a:pt x="1622" y="1310"/>
                  </a:lnTo>
                  <a:lnTo>
                    <a:pt x="1623" y="1313"/>
                  </a:lnTo>
                  <a:lnTo>
                    <a:pt x="1623" y="1315"/>
                  </a:lnTo>
                  <a:lnTo>
                    <a:pt x="1623" y="1317"/>
                  </a:lnTo>
                  <a:lnTo>
                    <a:pt x="1622" y="1318"/>
                  </a:lnTo>
                  <a:lnTo>
                    <a:pt x="1622" y="1319"/>
                  </a:lnTo>
                  <a:lnTo>
                    <a:pt x="1619" y="1321"/>
                  </a:lnTo>
                  <a:lnTo>
                    <a:pt x="1616" y="1319"/>
                  </a:lnTo>
                  <a:lnTo>
                    <a:pt x="1611" y="1318"/>
                  </a:lnTo>
                  <a:lnTo>
                    <a:pt x="1607" y="1318"/>
                  </a:lnTo>
                  <a:lnTo>
                    <a:pt x="1604" y="1318"/>
                  </a:lnTo>
                  <a:lnTo>
                    <a:pt x="1601" y="1319"/>
                  </a:lnTo>
                  <a:lnTo>
                    <a:pt x="1597" y="1319"/>
                  </a:lnTo>
                  <a:lnTo>
                    <a:pt x="1593" y="1319"/>
                  </a:lnTo>
                  <a:lnTo>
                    <a:pt x="1588" y="1318"/>
                  </a:lnTo>
                  <a:lnTo>
                    <a:pt x="1584" y="1318"/>
                  </a:lnTo>
                  <a:lnTo>
                    <a:pt x="1583" y="1319"/>
                  </a:lnTo>
                  <a:lnTo>
                    <a:pt x="1584" y="1321"/>
                  </a:lnTo>
                  <a:lnTo>
                    <a:pt x="1585" y="1323"/>
                  </a:lnTo>
                  <a:lnTo>
                    <a:pt x="1585" y="1326"/>
                  </a:lnTo>
                  <a:lnTo>
                    <a:pt x="1584" y="1329"/>
                  </a:lnTo>
                  <a:lnTo>
                    <a:pt x="1583" y="1332"/>
                  </a:lnTo>
                  <a:lnTo>
                    <a:pt x="1581" y="1332"/>
                  </a:lnTo>
                  <a:lnTo>
                    <a:pt x="1580" y="1333"/>
                  </a:lnTo>
                  <a:lnTo>
                    <a:pt x="1576" y="1334"/>
                  </a:lnTo>
                  <a:lnTo>
                    <a:pt x="1573" y="1334"/>
                  </a:lnTo>
                  <a:lnTo>
                    <a:pt x="1572" y="1336"/>
                  </a:lnTo>
                  <a:lnTo>
                    <a:pt x="1571" y="1337"/>
                  </a:lnTo>
                  <a:lnTo>
                    <a:pt x="1571" y="1338"/>
                  </a:lnTo>
                  <a:lnTo>
                    <a:pt x="1571" y="1340"/>
                  </a:lnTo>
                  <a:lnTo>
                    <a:pt x="1571" y="1342"/>
                  </a:lnTo>
                  <a:lnTo>
                    <a:pt x="1571" y="1344"/>
                  </a:lnTo>
                  <a:lnTo>
                    <a:pt x="1568" y="1346"/>
                  </a:lnTo>
                  <a:lnTo>
                    <a:pt x="1553" y="1359"/>
                  </a:lnTo>
                  <a:lnTo>
                    <a:pt x="1544" y="1369"/>
                  </a:lnTo>
                  <a:lnTo>
                    <a:pt x="1537" y="1376"/>
                  </a:lnTo>
                  <a:lnTo>
                    <a:pt x="1536" y="1379"/>
                  </a:lnTo>
                  <a:lnTo>
                    <a:pt x="1534" y="1379"/>
                  </a:lnTo>
                  <a:lnTo>
                    <a:pt x="1533" y="1382"/>
                  </a:lnTo>
                  <a:lnTo>
                    <a:pt x="1529" y="1387"/>
                  </a:lnTo>
                  <a:lnTo>
                    <a:pt x="1523" y="1390"/>
                  </a:lnTo>
                  <a:lnTo>
                    <a:pt x="1515" y="1396"/>
                  </a:lnTo>
                  <a:lnTo>
                    <a:pt x="1513" y="1398"/>
                  </a:lnTo>
                  <a:lnTo>
                    <a:pt x="1511" y="1400"/>
                  </a:lnTo>
                  <a:lnTo>
                    <a:pt x="1511" y="1404"/>
                  </a:lnTo>
                  <a:lnTo>
                    <a:pt x="1513" y="1407"/>
                  </a:lnTo>
                  <a:lnTo>
                    <a:pt x="1513" y="1408"/>
                  </a:lnTo>
                  <a:lnTo>
                    <a:pt x="1513" y="1411"/>
                  </a:lnTo>
                  <a:lnTo>
                    <a:pt x="1511" y="1415"/>
                  </a:lnTo>
                  <a:lnTo>
                    <a:pt x="1510" y="1419"/>
                  </a:lnTo>
                  <a:lnTo>
                    <a:pt x="1509" y="1421"/>
                  </a:lnTo>
                  <a:lnTo>
                    <a:pt x="1507" y="1422"/>
                  </a:lnTo>
                  <a:lnTo>
                    <a:pt x="1501" y="1425"/>
                  </a:lnTo>
                  <a:lnTo>
                    <a:pt x="1495" y="1426"/>
                  </a:lnTo>
                  <a:lnTo>
                    <a:pt x="1494" y="1427"/>
                  </a:lnTo>
                  <a:lnTo>
                    <a:pt x="1493" y="1429"/>
                  </a:lnTo>
                  <a:lnTo>
                    <a:pt x="1490" y="1433"/>
                  </a:lnTo>
                  <a:lnTo>
                    <a:pt x="1483" y="1438"/>
                  </a:lnTo>
                  <a:lnTo>
                    <a:pt x="1480" y="1440"/>
                  </a:lnTo>
                  <a:lnTo>
                    <a:pt x="1479" y="1440"/>
                  </a:lnTo>
                  <a:lnTo>
                    <a:pt x="1479" y="1441"/>
                  </a:lnTo>
                  <a:lnTo>
                    <a:pt x="1478" y="1441"/>
                  </a:lnTo>
                  <a:lnTo>
                    <a:pt x="1476" y="1441"/>
                  </a:lnTo>
                  <a:lnTo>
                    <a:pt x="1475" y="1442"/>
                  </a:lnTo>
                  <a:lnTo>
                    <a:pt x="1474" y="1442"/>
                  </a:lnTo>
                  <a:lnTo>
                    <a:pt x="1472" y="1442"/>
                  </a:lnTo>
                  <a:lnTo>
                    <a:pt x="1471" y="1444"/>
                  </a:lnTo>
                  <a:lnTo>
                    <a:pt x="1470" y="1444"/>
                  </a:lnTo>
                  <a:lnTo>
                    <a:pt x="1468" y="1444"/>
                  </a:lnTo>
                  <a:lnTo>
                    <a:pt x="1467" y="1444"/>
                  </a:lnTo>
                  <a:lnTo>
                    <a:pt x="1462" y="1446"/>
                  </a:lnTo>
                  <a:lnTo>
                    <a:pt x="1462" y="1445"/>
                  </a:lnTo>
                  <a:lnTo>
                    <a:pt x="1454" y="1444"/>
                  </a:lnTo>
                  <a:lnTo>
                    <a:pt x="1454" y="1442"/>
                  </a:lnTo>
                  <a:lnTo>
                    <a:pt x="1454" y="1444"/>
                  </a:lnTo>
                  <a:lnTo>
                    <a:pt x="1450" y="1444"/>
                  </a:lnTo>
                  <a:lnTo>
                    <a:pt x="1440" y="1445"/>
                  </a:lnTo>
                  <a:lnTo>
                    <a:pt x="1439" y="1446"/>
                  </a:lnTo>
                  <a:lnTo>
                    <a:pt x="1437" y="1448"/>
                  </a:lnTo>
                  <a:lnTo>
                    <a:pt x="1435" y="1449"/>
                  </a:lnTo>
                  <a:lnTo>
                    <a:pt x="1433" y="1450"/>
                  </a:lnTo>
                  <a:lnTo>
                    <a:pt x="1432" y="1452"/>
                  </a:lnTo>
                  <a:lnTo>
                    <a:pt x="1428" y="1458"/>
                  </a:lnTo>
                  <a:lnTo>
                    <a:pt x="1427" y="1460"/>
                  </a:lnTo>
                  <a:lnTo>
                    <a:pt x="1425" y="1461"/>
                  </a:lnTo>
                  <a:lnTo>
                    <a:pt x="1424" y="1462"/>
                  </a:lnTo>
                  <a:lnTo>
                    <a:pt x="1423" y="1464"/>
                  </a:lnTo>
                  <a:lnTo>
                    <a:pt x="1423" y="1465"/>
                  </a:lnTo>
                  <a:lnTo>
                    <a:pt x="1421" y="1465"/>
                  </a:lnTo>
                  <a:lnTo>
                    <a:pt x="1421" y="1466"/>
                  </a:lnTo>
                  <a:lnTo>
                    <a:pt x="1420" y="1468"/>
                  </a:lnTo>
                  <a:lnTo>
                    <a:pt x="1419" y="1469"/>
                  </a:lnTo>
                  <a:lnTo>
                    <a:pt x="1419" y="1471"/>
                  </a:lnTo>
                  <a:lnTo>
                    <a:pt x="1417" y="1471"/>
                  </a:lnTo>
                  <a:lnTo>
                    <a:pt x="1417" y="1472"/>
                  </a:lnTo>
                  <a:lnTo>
                    <a:pt x="1416" y="1472"/>
                  </a:lnTo>
                  <a:lnTo>
                    <a:pt x="1416" y="1473"/>
                  </a:lnTo>
                  <a:lnTo>
                    <a:pt x="1415" y="1475"/>
                  </a:lnTo>
                  <a:lnTo>
                    <a:pt x="1415" y="1476"/>
                  </a:lnTo>
                  <a:lnTo>
                    <a:pt x="1413" y="1476"/>
                  </a:lnTo>
                  <a:lnTo>
                    <a:pt x="1413" y="1477"/>
                  </a:lnTo>
                  <a:lnTo>
                    <a:pt x="1412" y="1479"/>
                  </a:lnTo>
                  <a:lnTo>
                    <a:pt x="1412" y="1480"/>
                  </a:lnTo>
                  <a:lnTo>
                    <a:pt x="1411" y="1480"/>
                  </a:lnTo>
                  <a:lnTo>
                    <a:pt x="1411" y="1481"/>
                  </a:lnTo>
                  <a:lnTo>
                    <a:pt x="1409" y="1483"/>
                  </a:lnTo>
                  <a:lnTo>
                    <a:pt x="1402" y="1488"/>
                  </a:lnTo>
                  <a:lnTo>
                    <a:pt x="1401" y="1489"/>
                  </a:lnTo>
                  <a:lnTo>
                    <a:pt x="1400" y="1491"/>
                  </a:lnTo>
                  <a:lnTo>
                    <a:pt x="1398" y="1492"/>
                  </a:lnTo>
                  <a:lnTo>
                    <a:pt x="1396" y="1493"/>
                  </a:lnTo>
                  <a:lnTo>
                    <a:pt x="1394" y="1493"/>
                  </a:lnTo>
                  <a:lnTo>
                    <a:pt x="1393" y="1493"/>
                  </a:lnTo>
                  <a:lnTo>
                    <a:pt x="1390" y="1495"/>
                  </a:lnTo>
                  <a:lnTo>
                    <a:pt x="1389" y="1495"/>
                  </a:lnTo>
                  <a:lnTo>
                    <a:pt x="1388" y="1496"/>
                  </a:lnTo>
                  <a:lnTo>
                    <a:pt x="1386" y="1496"/>
                  </a:lnTo>
                  <a:lnTo>
                    <a:pt x="1385" y="1496"/>
                  </a:lnTo>
                  <a:lnTo>
                    <a:pt x="1384" y="1496"/>
                  </a:lnTo>
                  <a:lnTo>
                    <a:pt x="1382" y="1498"/>
                  </a:lnTo>
                  <a:lnTo>
                    <a:pt x="1380" y="1498"/>
                  </a:lnTo>
                  <a:lnTo>
                    <a:pt x="1378" y="1498"/>
                  </a:lnTo>
                  <a:lnTo>
                    <a:pt x="1377" y="1498"/>
                  </a:lnTo>
                  <a:lnTo>
                    <a:pt x="1376" y="1498"/>
                  </a:lnTo>
                  <a:lnTo>
                    <a:pt x="1373" y="1498"/>
                  </a:lnTo>
                  <a:lnTo>
                    <a:pt x="1370" y="1498"/>
                  </a:lnTo>
                  <a:lnTo>
                    <a:pt x="1370" y="1496"/>
                  </a:lnTo>
                  <a:lnTo>
                    <a:pt x="1368" y="1496"/>
                  </a:lnTo>
                  <a:lnTo>
                    <a:pt x="1366" y="1498"/>
                  </a:lnTo>
                  <a:lnTo>
                    <a:pt x="1365" y="1498"/>
                  </a:lnTo>
                  <a:lnTo>
                    <a:pt x="1363" y="1498"/>
                  </a:lnTo>
                  <a:lnTo>
                    <a:pt x="1362" y="1499"/>
                  </a:lnTo>
                  <a:lnTo>
                    <a:pt x="1361" y="1499"/>
                  </a:lnTo>
                  <a:lnTo>
                    <a:pt x="1361" y="1500"/>
                  </a:lnTo>
                  <a:lnTo>
                    <a:pt x="1359" y="1500"/>
                  </a:lnTo>
                  <a:lnTo>
                    <a:pt x="1359" y="1502"/>
                  </a:lnTo>
                  <a:lnTo>
                    <a:pt x="1358" y="1503"/>
                  </a:lnTo>
                  <a:lnTo>
                    <a:pt x="1357" y="1504"/>
                  </a:lnTo>
                  <a:lnTo>
                    <a:pt x="1357" y="1506"/>
                  </a:lnTo>
                  <a:lnTo>
                    <a:pt x="1355" y="1507"/>
                  </a:lnTo>
                  <a:lnTo>
                    <a:pt x="1355" y="1508"/>
                  </a:lnTo>
                  <a:lnTo>
                    <a:pt x="1355" y="1510"/>
                  </a:lnTo>
                  <a:lnTo>
                    <a:pt x="1354" y="1510"/>
                  </a:lnTo>
                  <a:lnTo>
                    <a:pt x="1354" y="1511"/>
                  </a:lnTo>
                  <a:lnTo>
                    <a:pt x="1353" y="1512"/>
                  </a:lnTo>
                  <a:lnTo>
                    <a:pt x="1353" y="1514"/>
                  </a:lnTo>
                  <a:lnTo>
                    <a:pt x="1350" y="1515"/>
                  </a:lnTo>
                  <a:lnTo>
                    <a:pt x="1349" y="1518"/>
                  </a:lnTo>
                  <a:lnTo>
                    <a:pt x="1346" y="1519"/>
                  </a:lnTo>
                  <a:lnTo>
                    <a:pt x="1345" y="1520"/>
                  </a:lnTo>
                  <a:lnTo>
                    <a:pt x="1343" y="1520"/>
                  </a:lnTo>
                  <a:lnTo>
                    <a:pt x="1339" y="1522"/>
                  </a:lnTo>
                  <a:lnTo>
                    <a:pt x="1337" y="1522"/>
                  </a:lnTo>
                  <a:lnTo>
                    <a:pt x="1335" y="1522"/>
                  </a:lnTo>
                  <a:lnTo>
                    <a:pt x="1331" y="1523"/>
                  </a:lnTo>
                  <a:lnTo>
                    <a:pt x="1330" y="1525"/>
                  </a:lnTo>
                  <a:lnTo>
                    <a:pt x="1329" y="1525"/>
                  </a:lnTo>
                  <a:lnTo>
                    <a:pt x="1326" y="1527"/>
                  </a:lnTo>
                  <a:lnTo>
                    <a:pt x="1323" y="1529"/>
                  </a:lnTo>
                  <a:lnTo>
                    <a:pt x="1322" y="1529"/>
                  </a:lnTo>
                  <a:lnTo>
                    <a:pt x="1322" y="1530"/>
                  </a:lnTo>
                  <a:lnTo>
                    <a:pt x="1320" y="1530"/>
                  </a:lnTo>
                  <a:lnTo>
                    <a:pt x="1319" y="1531"/>
                  </a:lnTo>
                  <a:lnTo>
                    <a:pt x="1318" y="1531"/>
                  </a:lnTo>
                  <a:lnTo>
                    <a:pt x="1315" y="1531"/>
                  </a:lnTo>
                  <a:lnTo>
                    <a:pt x="1312" y="1530"/>
                  </a:lnTo>
                  <a:lnTo>
                    <a:pt x="1310" y="1530"/>
                  </a:lnTo>
                  <a:lnTo>
                    <a:pt x="1308" y="1530"/>
                  </a:lnTo>
                  <a:lnTo>
                    <a:pt x="1307" y="1530"/>
                  </a:lnTo>
                  <a:lnTo>
                    <a:pt x="1306" y="1530"/>
                  </a:lnTo>
                  <a:lnTo>
                    <a:pt x="1304" y="1530"/>
                  </a:lnTo>
                  <a:lnTo>
                    <a:pt x="1300" y="1530"/>
                  </a:lnTo>
                  <a:lnTo>
                    <a:pt x="1299" y="1530"/>
                  </a:lnTo>
                  <a:lnTo>
                    <a:pt x="1298" y="1530"/>
                  </a:lnTo>
                  <a:lnTo>
                    <a:pt x="1295" y="1531"/>
                  </a:lnTo>
                  <a:lnTo>
                    <a:pt x="1294" y="1531"/>
                  </a:lnTo>
                  <a:lnTo>
                    <a:pt x="1292" y="1531"/>
                  </a:lnTo>
                  <a:lnTo>
                    <a:pt x="1290" y="1534"/>
                  </a:lnTo>
                  <a:lnTo>
                    <a:pt x="1288" y="1535"/>
                  </a:lnTo>
                  <a:lnTo>
                    <a:pt x="1285" y="1538"/>
                  </a:lnTo>
                  <a:lnTo>
                    <a:pt x="1283" y="1541"/>
                  </a:lnTo>
                  <a:lnTo>
                    <a:pt x="1281" y="1543"/>
                  </a:lnTo>
                  <a:lnTo>
                    <a:pt x="1280" y="1545"/>
                  </a:lnTo>
                  <a:lnTo>
                    <a:pt x="1280" y="1546"/>
                  </a:lnTo>
                  <a:lnTo>
                    <a:pt x="1279" y="1547"/>
                  </a:lnTo>
                  <a:lnTo>
                    <a:pt x="1277" y="1547"/>
                  </a:lnTo>
                  <a:lnTo>
                    <a:pt x="1277" y="1549"/>
                  </a:lnTo>
                  <a:lnTo>
                    <a:pt x="1276" y="1550"/>
                  </a:lnTo>
                  <a:lnTo>
                    <a:pt x="1275" y="1551"/>
                  </a:lnTo>
                  <a:lnTo>
                    <a:pt x="1275" y="1553"/>
                  </a:lnTo>
                  <a:lnTo>
                    <a:pt x="1275" y="1554"/>
                  </a:lnTo>
                  <a:lnTo>
                    <a:pt x="1273" y="1557"/>
                  </a:lnTo>
                  <a:lnTo>
                    <a:pt x="1269" y="1561"/>
                  </a:lnTo>
                  <a:lnTo>
                    <a:pt x="1267" y="1562"/>
                  </a:lnTo>
                  <a:lnTo>
                    <a:pt x="1267" y="1564"/>
                  </a:lnTo>
                  <a:lnTo>
                    <a:pt x="1267" y="1565"/>
                  </a:lnTo>
                  <a:lnTo>
                    <a:pt x="1265" y="1574"/>
                  </a:lnTo>
                  <a:lnTo>
                    <a:pt x="1264" y="1574"/>
                  </a:lnTo>
                  <a:lnTo>
                    <a:pt x="1263" y="1574"/>
                  </a:lnTo>
                  <a:lnTo>
                    <a:pt x="1260" y="1574"/>
                  </a:lnTo>
                  <a:lnTo>
                    <a:pt x="1251" y="1574"/>
                  </a:lnTo>
                  <a:lnTo>
                    <a:pt x="1248" y="1574"/>
                  </a:lnTo>
                  <a:lnTo>
                    <a:pt x="1247" y="1574"/>
                  </a:lnTo>
                  <a:lnTo>
                    <a:pt x="1245" y="1574"/>
                  </a:lnTo>
                  <a:lnTo>
                    <a:pt x="1244" y="1574"/>
                  </a:lnTo>
                  <a:lnTo>
                    <a:pt x="1242" y="1574"/>
                  </a:lnTo>
                  <a:lnTo>
                    <a:pt x="1241" y="1574"/>
                  </a:lnTo>
                  <a:lnTo>
                    <a:pt x="1240" y="1574"/>
                  </a:lnTo>
                  <a:lnTo>
                    <a:pt x="1238" y="1574"/>
                  </a:lnTo>
                  <a:lnTo>
                    <a:pt x="1237" y="1574"/>
                  </a:lnTo>
                  <a:lnTo>
                    <a:pt x="1236" y="1574"/>
                  </a:lnTo>
                  <a:lnTo>
                    <a:pt x="1233" y="1574"/>
                  </a:lnTo>
                  <a:lnTo>
                    <a:pt x="1232" y="1574"/>
                  </a:lnTo>
                  <a:lnTo>
                    <a:pt x="1228" y="1574"/>
                  </a:lnTo>
                  <a:lnTo>
                    <a:pt x="1216" y="1574"/>
                  </a:lnTo>
                  <a:lnTo>
                    <a:pt x="1212" y="1574"/>
                  </a:lnTo>
                  <a:lnTo>
                    <a:pt x="1209" y="1574"/>
                  </a:lnTo>
                  <a:lnTo>
                    <a:pt x="1203" y="1574"/>
                  </a:lnTo>
                  <a:lnTo>
                    <a:pt x="1202" y="1574"/>
                  </a:lnTo>
                  <a:lnTo>
                    <a:pt x="1201" y="1574"/>
                  </a:lnTo>
                  <a:lnTo>
                    <a:pt x="1199" y="1574"/>
                  </a:lnTo>
                  <a:lnTo>
                    <a:pt x="1198" y="1574"/>
                  </a:lnTo>
                  <a:lnTo>
                    <a:pt x="1197" y="1574"/>
                  </a:lnTo>
                  <a:lnTo>
                    <a:pt x="1193" y="1574"/>
                  </a:lnTo>
                  <a:lnTo>
                    <a:pt x="1191" y="1574"/>
                  </a:lnTo>
                  <a:lnTo>
                    <a:pt x="1190" y="1574"/>
                  </a:lnTo>
                  <a:lnTo>
                    <a:pt x="1187" y="1574"/>
                  </a:lnTo>
                  <a:lnTo>
                    <a:pt x="1186" y="1574"/>
                  </a:lnTo>
                  <a:lnTo>
                    <a:pt x="1183" y="1574"/>
                  </a:lnTo>
                  <a:lnTo>
                    <a:pt x="1182" y="1574"/>
                  </a:lnTo>
                  <a:lnTo>
                    <a:pt x="1181" y="1574"/>
                  </a:lnTo>
                  <a:lnTo>
                    <a:pt x="1179" y="1574"/>
                  </a:lnTo>
                  <a:lnTo>
                    <a:pt x="1178" y="1574"/>
                  </a:lnTo>
                  <a:lnTo>
                    <a:pt x="1171" y="1574"/>
                  </a:lnTo>
                  <a:lnTo>
                    <a:pt x="1170" y="1574"/>
                  </a:lnTo>
                  <a:lnTo>
                    <a:pt x="1169" y="1574"/>
                  </a:lnTo>
                  <a:lnTo>
                    <a:pt x="1166" y="1574"/>
                  </a:lnTo>
                  <a:lnTo>
                    <a:pt x="1158" y="1574"/>
                  </a:lnTo>
                  <a:lnTo>
                    <a:pt x="1155" y="1574"/>
                  </a:lnTo>
                  <a:lnTo>
                    <a:pt x="1152" y="1574"/>
                  </a:lnTo>
                  <a:lnTo>
                    <a:pt x="1143" y="1574"/>
                  </a:lnTo>
                  <a:lnTo>
                    <a:pt x="1140" y="1574"/>
                  </a:lnTo>
                  <a:lnTo>
                    <a:pt x="1139" y="1574"/>
                  </a:lnTo>
                  <a:lnTo>
                    <a:pt x="1136" y="1574"/>
                  </a:lnTo>
                  <a:lnTo>
                    <a:pt x="1135" y="1574"/>
                  </a:lnTo>
                  <a:lnTo>
                    <a:pt x="1132" y="1574"/>
                  </a:lnTo>
                  <a:lnTo>
                    <a:pt x="1131" y="1574"/>
                  </a:lnTo>
                  <a:lnTo>
                    <a:pt x="1127" y="1574"/>
                  </a:lnTo>
                  <a:lnTo>
                    <a:pt x="1116" y="1574"/>
                  </a:lnTo>
                  <a:lnTo>
                    <a:pt x="1113" y="1574"/>
                  </a:lnTo>
                  <a:lnTo>
                    <a:pt x="1111" y="1574"/>
                  </a:lnTo>
                  <a:lnTo>
                    <a:pt x="1107" y="1574"/>
                  </a:lnTo>
                  <a:lnTo>
                    <a:pt x="1104" y="1574"/>
                  </a:lnTo>
                  <a:lnTo>
                    <a:pt x="1101" y="1574"/>
                  </a:lnTo>
                  <a:lnTo>
                    <a:pt x="1100" y="1574"/>
                  </a:lnTo>
                  <a:lnTo>
                    <a:pt x="1096" y="1574"/>
                  </a:lnTo>
                  <a:lnTo>
                    <a:pt x="1095" y="1574"/>
                  </a:lnTo>
                  <a:lnTo>
                    <a:pt x="1093" y="1574"/>
                  </a:lnTo>
                  <a:lnTo>
                    <a:pt x="1092" y="1574"/>
                  </a:lnTo>
                  <a:lnTo>
                    <a:pt x="1088" y="1574"/>
                  </a:lnTo>
                  <a:lnTo>
                    <a:pt x="1077" y="1574"/>
                  </a:lnTo>
                  <a:lnTo>
                    <a:pt x="1074" y="1574"/>
                  </a:lnTo>
                  <a:lnTo>
                    <a:pt x="1070" y="1574"/>
                  </a:lnTo>
                  <a:lnTo>
                    <a:pt x="1068" y="1574"/>
                  </a:lnTo>
                  <a:lnTo>
                    <a:pt x="1065" y="1574"/>
                  </a:lnTo>
                  <a:lnTo>
                    <a:pt x="1061" y="1574"/>
                  </a:lnTo>
                  <a:lnTo>
                    <a:pt x="1058" y="1574"/>
                  </a:lnTo>
                  <a:lnTo>
                    <a:pt x="1057" y="1574"/>
                  </a:lnTo>
                  <a:lnTo>
                    <a:pt x="1052" y="1574"/>
                  </a:lnTo>
                  <a:lnTo>
                    <a:pt x="1041" y="1576"/>
                  </a:lnTo>
                  <a:lnTo>
                    <a:pt x="1039" y="1576"/>
                  </a:lnTo>
                  <a:lnTo>
                    <a:pt x="1035" y="1576"/>
                  </a:lnTo>
                  <a:lnTo>
                    <a:pt x="1034" y="1576"/>
                  </a:lnTo>
                  <a:lnTo>
                    <a:pt x="1027" y="1576"/>
                  </a:lnTo>
                  <a:lnTo>
                    <a:pt x="1025" y="1576"/>
                  </a:lnTo>
                  <a:lnTo>
                    <a:pt x="1017" y="1576"/>
                  </a:lnTo>
                  <a:lnTo>
                    <a:pt x="1011" y="1576"/>
                  </a:lnTo>
                  <a:lnTo>
                    <a:pt x="992" y="1576"/>
                  </a:lnTo>
                  <a:lnTo>
                    <a:pt x="986" y="1576"/>
                  </a:lnTo>
                  <a:lnTo>
                    <a:pt x="984" y="1576"/>
                  </a:lnTo>
                  <a:lnTo>
                    <a:pt x="983" y="1576"/>
                  </a:lnTo>
                  <a:lnTo>
                    <a:pt x="982" y="1576"/>
                  </a:lnTo>
                  <a:lnTo>
                    <a:pt x="979" y="1576"/>
                  </a:lnTo>
                  <a:lnTo>
                    <a:pt x="971" y="1576"/>
                  </a:lnTo>
                  <a:lnTo>
                    <a:pt x="968" y="1576"/>
                  </a:lnTo>
                  <a:lnTo>
                    <a:pt x="960" y="1576"/>
                  </a:lnTo>
                  <a:lnTo>
                    <a:pt x="952" y="1576"/>
                  </a:lnTo>
                  <a:lnTo>
                    <a:pt x="939" y="1576"/>
                  </a:lnTo>
                  <a:lnTo>
                    <a:pt x="932" y="1576"/>
                  </a:lnTo>
                  <a:lnTo>
                    <a:pt x="928" y="1576"/>
                  </a:lnTo>
                  <a:lnTo>
                    <a:pt x="926" y="1576"/>
                  </a:lnTo>
                  <a:lnTo>
                    <a:pt x="916" y="1576"/>
                  </a:lnTo>
                  <a:lnTo>
                    <a:pt x="913" y="1576"/>
                  </a:lnTo>
                  <a:lnTo>
                    <a:pt x="912" y="1576"/>
                  </a:lnTo>
                  <a:lnTo>
                    <a:pt x="910" y="1576"/>
                  </a:lnTo>
                  <a:lnTo>
                    <a:pt x="909" y="1576"/>
                  </a:lnTo>
                  <a:lnTo>
                    <a:pt x="908" y="1576"/>
                  </a:lnTo>
                  <a:lnTo>
                    <a:pt x="902" y="1576"/>
                  </a:lnTo>
                  <a:lnTo>
                    <a:pt x="901" y="1576"/>
                  </a:lnTo>
                  <a:lnTo>
                    <a:pt x="900" y="1576"/>
                  </a:lnTo>
                  <a:lnTo>
                    <a:pt x="898" y="1576"/>
                  </a:lnTo>
                  <a:lnTo>
                    <a:pt x="897" y="1576"/>
                  </a:lnTo>
                  <a:lnTo>
                    <a:pt x="894" y="1576"/>
                  </a:lnTo>
                  <a:lnTo>
                    <a:pt x="893" y="1576"/>
                  </a:lnTo>
                  <a:lnTo>
                    <a:pt x="892" y="1576"/>
                  </a:lnTo>
                  <a:lnTo>
                    <a:pt x="890" y="1576"/>
                  </a:lnTo>
                  <a:lnTo>
                    <a:pt x="889" y="1576"/>
                  </a:lnTo>
                  <a:lnTo>
                    <a:pt x="888" y="1576"/>
                  </a:lnTo>
                  <a:lnTo>
                    <a:pt x="886" y="1576"/>
                  </a:lnTo>
                  <a:lnTo>
                    <a:pt x="885" y="1576"/>
                  </a:lnTo>
                  <a:lnTo>
                    <a:pt x="883" y="1576"/>
                  </a:lnTo>
                  <a:lnTo>
                    <a:pt x="881" y="1576"/>
                  </a:lnTo>
                  <a:lnTo>
                    <a:pt x="879" y="1576"/>
                  </a:lnTo>
                  <a:lnTo>
                    <a:pt x="878" y="1576"/>
                  </a:lnTo>
                  <a:lnTo>
                    <a:pt x="877" y="1576"/>
                  </a:lnTo>
                  <a:lnTo>
                    <a:pt x="875" y="1576"/>
                  </a:lnTo>
                  <a:lnTo>
                    <a:pt x="874" y="1576"/>
                  </a:lnTo>
                  <a:lnTo>
                    <a:pt x="873" y="1576"/>
                  </a:lnTo>
                  <a:lnTo>
                    <a:pt x="871" y="1576"/>
                  </a:lnTo>
                  <a:lnTo>
                    <a:pt x="870" y="1576"/>
                  </a:lnTo>
                  <a:lnTo>
                    <a:pt x="869" y="1576"/>
                  </a:lnTo>
                  <a:lnTo>
                    <a:pt x="867" y="1576"/>
                  </a:lnTo>
                  <a:lnTo>
                    <a:pt x="865" y="1576"/>
                  </a:lnTo>
                  <a:lnTo>
                    <a:pt x="863" y="1576"/>
                  </a:lnTo>
                  <a:lnTo>
                    <a:pt x="862" y="1576"/>
                  </a:lnTo>
                  <a:lnTo>
                    <a:pt x="861" y="1576"/>
                  </a:lnTo>
                  <a:lnTo>
                    <a:pt x="858" y="1576"/>
                  </a:lnTo>
                  <a:lnTo>
                    <a:pt x="857" y="1576"/>
                  </a:lnTo>
                  <a:lnTo>
                    <a:pt x="855" y="1576"/>
                  </a:lnTo>
                  <a:lnTo>
                    <a:pt x="854" y="1576"/>
                  </a:lnTo>
                  <a:lnTo>
                    <a:pt x="853" y="1576"/>
                  </a:lnTo>
                  <a:lnTo>
                    <a:pt x="851" y="1576"/>
                  </a:lnTo>
                  <a:lnTo>
                    <a:pt x="849" y="1576"/>
                  </a:lnTo>
                  <a:lnTo>
                    <a:pt x="847" y="1576"/>
                  </a:lnTo>
                  <a:lnTo>
                    <a:pt x="846" y="1576"/>
                  </a:lnTo>
                  <a:lnTo>
                    <a:pt x="843" y="1574"/>
                  </a:lnTo>
                  <a:lnTo>
                    <a:pt x="842" y="1576"/>
                  </a:lnTo>
                  <a:lnTo>
                    <a:pt x="840" y="1576"/>
                  </a:lnTo>
                  <a:lnTo>
                    <a:pt x="838" y="1576"/>
                  </a:lnTo>
                  <a:lnTo>
                    <a:pt x="834" y="1576"/>
                  </a:lnTo>
                  <a:lnTo>
                    <a:pt x="824" y="1576"/>
                  </a:lnTo>
                  <a:lnTo>
                    <a:pt x="823" y="1576"/>
                  </a:lnTo>
                  <a:lnTo>
                    <a:pt x="819" y="1574"/>
                  </a:lnTo>
                  <a:lnTo>
                    <a:pt x="815" y="1574"/>
                  </a:lnTo>
                  <a:lnTo>
                    <a:pt x="810" y="1574"/>
                  </a:lnTo>
                  <a:lnTo>
                    <a:pt x="803" y="1574"/>
                  </a:lnTo>
                  <a:lnTo>
                    <a:pt x="800" y="1574"/>
                  </a:lnTo>
                  <a:lnTo>
                    <a:pt x="799" y="1574"/>
                  </a:lnTo>
                  <a:lnTo>
                    <a:pt x="797" y="1574"/>
                  </a:lnTo>
                  <a:lnTo>
                    <a:pt x="796" y="1574"/>
                  </a:lnTo>
                  <a:lnTo>
                    <a:pt x="793" y="1573"/>
                  </a:lnTo>
                  <a:lnTo>
                    <a:pt x="792" y="1573"/>
                  </a:lnTo>
                  <a:lnTo>
                    <a:pt x="791" y="1573"/>
                  </a:lnTo>
                  <a:lnTo>
                    <a:pt x="785" y="1570"/>
                  </a:lnTo>
                  <a:lnTo>
                    <a:pt x="781" y="1570"/>
                  </a:lnTo>
                  <a:lnTo>
                    <a:pt x="781" y="1569"/>
                  </a:lnTo>
                  <a:lnTo>
                    <a:pt x="780" y="1569"/>
                  </a:lnTo>
                  <a:lnTo>
                    <a:pt x="779" y="1569"/>
                  </a:lnTo>
                  <a:lnTo>
                    <a:pt x="777" y="1568"/>
                  </a:lnTo>
                  <a:lnTo>
                    <a:pt x="773" y="1568"/>
                  </a:lnTo>
                  <a:lnTo>
                    <a:pt x="772" y="1566"/>
                  </a:lnTo>
                  <a:lnTo>
                    <a:pt x="771" y="1566"/>
                  </a:lnTo>
                  <a:lnTo>
                    <a:pt x="766" y="1565"/>
                  </a:lnTo>
                  <a:lnTo>
                    <a:pt x="753" y="1561"/>
                  </a:lnTo>
                  <a:lnTo>
                    <a:pt x="748" y="1560"/>
                  </a:lnTo>
                  <a:lnTo>
                    <a:pt x="741" y="1557"/>
                  </a:lnTo>
                  <a:lnTo>
                    <a:pt x="729" y="1553"/>
                  </a:lnTo>
                  <a:lnTo>
                    <a:pt x="718" y="1550"/>
                  </a:lnTo>
                  <a:lnTo>
                    <a:pt x="717" y="1549"/>
                  </a:lnTo>
                  <a:lnTo>
                    <a:pt x="715" y="1549"/>
                  </a:lnTo>
                  <a:lnTo>
                    <a:pt x="714" y="1549"/>
                  </a:lnTo>
                  <a:lnTo>
                    <a:pt x="713" y="1547"/>
                  </a:lnTo>
                  <a:lnTo>
                    <a:pt x="711" y="1546"/>
                  </a:lnTo>
                  <a:lnTo>
                    <a:pt x="710" y="1546"/>
                  </a:lnTo>
                  <a:lnTo>
                    <a:pt x="706" y="1543"/>
                  </a:lnTo>
                  <a:lnTo>
                    <a:pt x="705" y="1542"/>
                  </a:lnTo>
                  <a:lnTo>
                    <a:pt x="703" y="1542"/>
                  </a:lnTo>
                  <a:lnTo>
                    <a:pt x="703" y="1541"/>
                  </a:lnTo>
                  <a:lnTo>
                    <a:pt x="702" y="1541"/>
                  </a:lnTo>
                  <a:lnTo>
                    <a:pt x="701" y="1539"/>
                  </a:lnTo>
                  <a:lnTo>
                    <a:pt x="699" y="1539"/>
                  </a:lnTo>
                  <a:lnTo>
                    <a:pt x="698" y="1538"/>
                  </a:lnTo>
                  <a:lnTo>
                    <a:pt x="697" y="1537"/>
                  </a:lnTo>
                  <a:lnTo>
                    <a:pt x="691" y="1533"/>
                  </a:lnTo>
                  <a:lnTo>
                    <a:pt x="689" y="1531"/>
                  </a:lnTo>
                  <a:lnTo>
                    <a:pt x="686" y="1530"/>
                  </a:lnTo>
                  <a:lnTo>
                    <a:pt x="683" y="1529"/>
                  </a:lnTo>
                  <a:lnTo>
                    <a:pt x="679" y="1526"/>
                  </a:lnTo>
                  <a:lnTo>
                    <a:pt x="678" y="1525"/>
                  </a:lnTo>
                  <a:lnTo>
                    <a:pt x="680" y="1525"/>
                  </a:lnTo>
                  <a:lnTo>
                    <a:pt x="684" y="1525"/>
                  </a:lnTo>
                  <a:lnTo>
                    <a:pt x="689" y="1525"/>
                  </a:lnTo>
                  <a:lnTo>
                    <a:pt x="693" y="1525"/>
                  </a:lnTo>
                  <a:lnTo>
                    <a:pt x="693" y="1523"/>
                  </a:lnTo>
                  <a:lnTo>
                    <a:pt x="694" y="1523"/>
                  </a:lnTo>
                  <a:lnTo>
                    <a:pt x="695" y="1522"/>
                  </a:lnTo>
                  <a:lnTo>
                    <a:pt x="689" y="1512"/>
                  </a:lnTo>
                  <a:lnTo>
                    <a:pt x="687" y="1510"/>
                  </a:lnTo>
                  <a:lnTo>
                    <a:pt x="686" y="1507"/>
                  </a:lnTo>
                  <a:lnTo>
                    <a:pt x="684" y="1506"/>
                  </a:lnTo>
                  <a:lnTo>
                    <a:pt x="683" y="1503"/>
                  </a:lnTo>
                  <a:lnTo>
                    <a:pt x="682" y="1500"/>
                  </a:lnTo>
                  <a:lnTo>
                    <a:pt x="680" y="1498"/>
                  </a:lnTo>
                  <a:lnTo>
                    <a:pt x="680" y="1496"/>
                  </a:lnTo>
                  <a:lnTo>
                    <a:pt x="679" y="1493"/>
                  </a:lnTo>
                  <a:lnTo>
                    <a:pt x="679" y="1492"/>
                  </a:lnTo>
                  <a:lnTo>
                    <a:pt x="680" y="1487"/>
                  </a:lnTo>
                  <a:lnTo>
                    <a:pt x="683" y="1481"/>
                  </a:lnTo>
                  <a:lnTo>
                    <a:pt x="683" y="1480"/>
                  </a:lnTo>
                  <a:lnTo>
                    <a:pt x="683" y="1479"/>
                  </a:lnTo>
                  <a:lnTo>
                    <a:pt x="682" y="1479"/>
                  </a:lnTo>
                  <a:lnTo>
                    <a:pt x="682" y="1477"/>
                  </a:lnTo>
                  <a:lnTo>
                    <a:pt x="680" y="1476"/>
                  </a:lnTo>
                  <a:lnTo>
                    <a:pt x="678" y="1468"/>
                  </a:lnTo>
                  <a:lnTo>
                    <a:pt x="675" y="1461"/>
                  </a:lnTo>
                  <a:lnTo>
                    <a:pt x="674" y="1460"/>
                  </a:lnTo>
                  <a:lnTo>
                    <a:pt x="672" y="1456"/>
                  </a:lnTo>
                  <a:lnTo>
                    <a:pt x="671" y="1454"/>
                  </a:lnTo>
                  <a:lnTo>
                    <a:pt x="671" y="1453"/>
                  </a:lnTo>
                  <a:lnTo>
                    <a:pt x="668" y="1449"/>
                  </a:lnTo>
                  <a:lnTo>
                    <a:pt x="668" y="1448"/>
                  </a:lnTo>
                  <a:lnTo>
                    <a:pt x="664" y="1440"/>
                  </a:lnTo>
                  <a:lnTo>
                    <a:pt x="663" y="1438"/>
                  </a:lnTo>
                  <a:lnTo>
                    <a:pt x="662" y="1435"/>
                  </a:lnTo>
                  <a:lnTo>
                    <a:pt x="662" y="1434"/>
                  </a:lnTo>
                  <a:lnTo>
                    <a:pt x="659" y="1430"/>
                  </a:lnTo>
                  <a:lnTo>
                    <a:pt x="659" y="1431"/>
                  </a:lnTo>
                  <a:lnTo>
                    <a:pt x="658" y="1431"/>
                  </a:lnTo>
                  <a:lnTo>
                    <a:pt x="658" y="1433"/>
                  </a:lnTo>
                  <a:lnTo>
                    <a:pt x="656" y="1433"/>
                  </a:lnTo>
                  <a:lnTo>
                    <a:pt x="655" y="1433"/>
                  </a:lnTo>
                  <a:lnTo>
                    <a:pt x="655" y="1434"/>
                  </a:lnTo>
                  <a:lnTo>
                    <a:pt x="654" y="1434"/>
                  </a:lnTo>
                  <a:lnTo>
                    <a:pt x="652" y="1434"/>
                  </a:lnTo>
                  <a:lnTo>
                    <a:pt x="652" y="1435"/>
                  </a:lnTo>
                  <a:lnTo>
                    <a:pt x="651" y="1435"/>
                  </a:lnTo>
                  <a:lnTo>
                    <a:pt x="650" y="1435"/>
                  </a:lnTo>
                  <a:lnTo>
                    <a:pt x="648" y="1435"/>
                  </a:lnTo>
                  <a:lnTo>
                    <a:pt x="648" y="1437"/>
                  </a:lnTo>
                  <a:lnTo>
                    <a:pt x="647" y="1437"/>
                  </a:lnTo>
                  <a:lnTo>
                    <a:pt x="645" y="1437"/>
                  </a:lnTo>
                  <a:lnTo>
                    <a:pt x="645" y="1438"/>
                  </a:lnTo>
                  <a:lnTo>
                    <a:pt x="644" y="1438"/>
                  </a:lnTo>
                  <a:lnTo>
                    <a:pt x="643" y="1438"/>
                  </a:lnTo>
                  <a:lnTo>
                    <a:pt x="641" y="1438"/>
                  </a:lnTo>
                  <a:lnTo>
                    <a:pt x="641" y="1440"/>
                  </a:lnTo>
                  <a:lnTo>
                    <a:pt x="640" y="1440"/>
                  </a:lnTo>
                  <a:lnTo>
                    <a:pt x="639" y="1440"/>
                  </a:lnTo>
                  <a:lnTo>
                    <a:pt x="637" y="1440"/>
                  </a:lnTo>
                  <a:lnTo>
                    <a:pt x="636" y="1440"/>
                  </a:lnTo>
                  <a:lnTo>
                    <a:pt x="635" y="1440"/>
                  </a:lnTo>
                  <a:lnTo>
                    <a:pt x="635" y="1441"/>
                  </a:lnTo>
                  <a:lnTo>
                    <a:pt x="633" y="1441"/>
                  </a:lnTo>
                  <a:lnTo>
                    <a:pt x="632" y="1441"/>
                  </a:lnTo>
                  <a:lnTo>
                    <a:pt x="632" y="1442"/>
                  </a:lnTo>
                  <a:lnTo>
                    <a:pt x="631" y="1444"/>
                  </a:lnTo>
                  <a:lnTo>
                    <a:pt x="629" y="1444"/>
                  </a:lnTo>
                  <a:lnTo>
                    <a:pt x="629" y="1445"/>
                  </a:lnTo>
                  <a:lnTo>
                    <a:pt x="628" y="1445"/>
                  </a:lnTo>
                  <a:lnTo>
                    <a:pt x="628" y="1446"/>
                  </a:lnTo>
                  <a:lnTo>
                    <a:pt x="627" y="1446"/>
                  </a:lnTo>
                  <a:lnTo>
                    <a:pt x="627" y="1448"/>
                  </a:lnTo>
                  <a:lnTo>
                    <a:pt x="625" y="1448"/>
                  </a:lnTo>
                  <a:lnTo>
                    <a:pt x="624" y="1449"/>
                  </a:lnTo>
                  <a:lnTo>
                    <a:pt x="623" y="1449"/>
                  </a:lnTo>
                  <a:lnTo>
                    <a:pt x="621" y="1450"/>
                  </a:lnTo>
                  <a:lnTo>
                    <a:pt x="620" y="1450"/>
                  </a:lnTo>
                  <a:lnTo>
                    <a:pt x="619" y="1450"/>
                  </a:lnTo>
                  <a:lnTo>
                    <a:pt x="617" y="1450"/>
                  </a:lnTo>
                  <a:lnTo>
                    <a:pt x="616" y="1450"/>
                  </a:lnTo>
                  <a:lnTo>
                    <a:pt x="615" y="1450"/>
                  </a:lnTo>
                  <a:lnTo>
                    <a:pt x="613" y="1448"/>
                  </a:lnTo>
                  <a:lnTo>
                    <a:pt x="612" y="1448"/>
                  </a:lnTo>
                  <a:lnTo>
                    <a:pt x="613" y="1446"/>
                  </a:lnTo>
                  <a:lnTo>
                    <a:pt x="612" y="1446"/>
                  </a:lnTo>
                  <a:lnTo>
                    <a:pt x="612" y="1445"/>
                  </a:lnTo>
                  <a:lnTo>
                    <a:pt x="609" y="1442"/>
                  </a:lnTo>
                  <a:lnTo>
                    <a:pt x="608" y="1440"/>
                  </a:lnTo>
                  <a:lnTo>
                    <a:pt x="606" y="1440"/>
                  </a:lnTo>
                  <a:lnTo>
                    <a:pt x="606" y="1438"/>
                  </a:lnTo>
                  <a:lnTo>
                    <a:pt x="605" y="1438"/>
                  </a:lnTo>
                  <a:lnTo>
                    <a:pt x="605" y="1437"/>
                  </a:lnTo>
                  <a:lnTo>
                    <a:pt x="604" y="1435"/>
                  </a:lnTo>
                  <a:lnTo>
                    <a:pt x="602" y="1434"/>
                  </a:lnTo>
                  <a:lnTo>
                    <a:pt x="601" y="1433"/>
                  </a:lnTo>
                  <a:lnTo>
                    <a:pt x="600" y="1431"/>
                  </a:lnTo>
                  <a:lnTo>
                    <a:pt x="600" y="1430"/>
                  </a:lnTo>
                  <a:lnTo>
                    <a:pt x="598" y="1430"/>
                  </a:lnTo>
                  <a:lnTo>
                    <a:pt x="598" y="1429"/>
                  </a:lnTo>
                  <a:lnTo>
                    <a:pt x="597" y="1427"/>
                  </a:lnTo>
                  <a:lnTo>
                    <a:pt x="596" y="1426"/>
                  </a:lnTo>
                  <a:lnTo>
                    <a:pt x="594" y="1425"/>
                  </a:lnTo>
                  <a:lnTo>
                    <a:pt x="594" y="1423"/>
                  </a:lnTo>
                  <a:lnTo>
                    <a:pt x="593" y="1422"/>
                  </a:lnTo>
                  <a:lnTo>
                    <a:pt x="590" y="1419"/>
                  </a:lnTo>
                  <a:lnTo>
                    <a:pt x="589" y="1417"/>
                  </a:lnTo>
                  <a:lnTo>
                    <a:pt x="588" y="1417"/>
                  </a:lnTo>
                  <a:lnTo>
                    <a:pt x="588" y="1415"/>
                  </a:lnTo>
                  <a:lnTo>
                    <a:pt x="586" y="1415"/>
                  </a:lnTo>
                  <a:lnTo>
                    <a:pt x="586" y="1414"/>
                  </a:lnTo>
                  <a:lnTo>
                    <a:pt x="585" y="1413"/>
                  </a:lnTo>
                  <a:lnTo>
                    <a:pt x="584" y="1413"/>
                  </a:lnTo>
                  <a:lnTo>
                    <a:pt x="584" y="1411"/>
                  </a:lnTo>
                  <a:lnTo>
                    <a:pt x="582" y="1410"/>
                  </a:lnTo>
                  <a:lnTo>
                    <a:pt x="581" y="1410"/>
                  </a:lnTo>
                  <a:lnTo>
                    <a:pt x="581" y="1408"/>
                  </a:lnTo>
                  <a:lnTo>
                    <a:pt x="578" y="1407"/>
                  </a:lnTo>
                  <a:lnTo>
                    <a:pt x="577" y="1406"/>
                  </a:lnTo>
                  <a:lnTo>
                    <a:pt x="574" y="1403"/>
                  </a:lnTo>
                  <a:lnTo>
                    <a:pt x="573" y="1402"/>
                  </a:lnTo>
                  <a:lnTo>
                    <a:pt x="572" y="1400"/>
                  </a:lnTo>
                  <a:lnTo>
                    <a:pt x="570" y="1400"/>
                  </a:lnTo>
                  <a:lnTo>
                    <a:pt x="570" y="1399"/>
                  </a:lnTo>
                  <a:lnTo>
                    <a:pt x="569" y="1399"/>
                  </a:lnTo>
                  <a:lnTo>
                    <a:pt x="569" y="1398"/>
                  </a:lnTo>
                  <a:lnTo>
                    <a:pt x="567" y="1398"/>
                  </a:lnTo>
                  <a:lnTo>
                    <a:pt x="566" y="1396"/>
                  </a:lnTo>
                  <a:lnTo>
                    <a:pt x="565" y="1395"/>
                  </a:lnTo>
                  <a:lnTo>
                    <a:pt x="565" y="1394"/>
                  </a:lnTo>
                  <a:lnTo>
                    <a:pt x="562" y="1392"/>
                  </a:lnTo>
                  <a:lnTo>
                    <a:pt x="561" y="1391"/>
                  </a:lnTo>
                  <a:lnTo>
                    <a:pt x="559" y="1391"/>
                  </a:lnTo>
                  <a:lnTo>
                    <a:pt x="559" y="1390"/>
                  </a:lnTo>
                  <a:lnTo>
                    <a:pt x="558" y="1388"/>
                  </a:lnTo>
                  <a:lnTo>
                    <a:pt x="557" y="1387"/>
                  </a:lnTo>
                  <a:lnTo>
                    <a:pt x="555" y="1386"/>
                  </a:lnTo>
                  <a:lnTo>
                    <a:pt x="554" y="1386"/>
                  </a:lnTo>
                  <a:lnTo>
                    <a:pt x="554" y="1384"/>
                  </a:lnTo>
                  <a:lnTo>
                    <a:pt x="553" y="1384"/>
                  </a:lnTo>
                  <a:lnTo>
                    <a:pt x="553" y="1383"/>
                  </a:lnTo>
                  <a:lnTo>
                    <a:pt x="551" y="1383"/>
                  </a:lnTo>
                  <a:lnTo>
                    <a:pt x="550" y="1382"/>
                  </a:lnTo>
                  <a:lnTo>
                    <a:pt x="549" y="1380"/>
                  </a:lnTo>
                  <a:lnTo>
                    <a:pt x="547" y="1379"/>
                  </a:lnTo>
                  <a:lnTo>
                    <a:pt x="546" y="1377"/>
                  </a:lnTo>
                  <a:lnTo>
                    <a:pt x="545" y="1376"/>
                  </a:lnTo>
                  <a:lnTo>
                    <a:pt x="543" y="1376"/>
                  </a:lnTo>
                  <a:lnTo>
                    <a:pt x="543" y="1375"/>
                  </a:lnTo>
                  <a:lnTo>
                    <a:pt x="542" y="1375"/>
                  </a:lnTo>
                  <a:lnTo>
                    <a:pt x="542" y="1373"/>
                  </a:lnTo>
                  <a:lnTo>
                    <a:pt x="541" y="1373"/>
                  </a:lnTo>
                  <a:lnTo>
                    <a:pt x="541" y="1372"/>
                  </a:lnTo>
                  <a:lnTo>
                    <a:pt x="539" y="1372"/>
                  </a:lnTo>
                  <a:lnTo>
                    <a:pt x="538" y="1371"/>
                  </a:lnTo>
                  <a:lnTo>
                    <a:pt x="537" y="1369"/>
                  </a:lnTo>
                  <a:lnTo>
                    <a:pt x="535" y="1368"/>
                  </a:lnTo>
                  <a:lnTo>
                    <a:pt x="534" y="1367"/>
                  </a:lnTo>
                  <a:lnTo>
                    <a:pt x="533" y="1365"/>
                  </a:lnTo>
                  <a:lnTo>
                    <a:pt x="531" y="1364"/>
                  </a:lnTo>
                  <a:lnTo>
                    <a:pt x="530" y="1363"/>
                  </a:lnTo>
                  <a:lnTo>
                    <a:pt x="528" y="1361"/>
                  </a:lnTo>
                  <a:lnTo>
                    <a:pt x="527" y="1360"/>
                  </a:lnTo>
                  <a:lnTo>
                    <a:pt x="526" y="1360"/>
                  </a:lnTo>
                  <a:lnTo>
                    <a:pt x="524" y="1359"/>
                  </a:lnTo>
                  <a:lnTo>
                    <a:pt x="524" y="1357"/>
                  </a:lnTo>
                  <a:lnTo>
                    <a:pt x="523" y="1357"/>
                  </a:lnTo>
                  <a:lnTo>
                    <a:pt x="522" y="1356"/>
                  </a:lnTo>
                  <a:lnTo>
                    <a:pt x="520" y="1355"/>
                  </a:lnTo>
                  <a:lnTo>
                    <a:pt x="519" y="1353"/>
                  </a:lnTo>
                  <a:lnTo>
                    <a:pt x="518" y="1352"/>
                  </a:lnTo>
                  <a:lnTo>
                    <a:pt x="515" y="1350"/>
                  </a:lnTo>
                  <a:lnTo>
                    <a:pt x="514" y="1349"/>
                  </a:lnTo>
                  <a:lnTo>
                    <a:pt x="512" y="1348"/>
                  </a:lnTo>
                  <a:lnTo>
                    <a:pt x="511" y="1346"/>
                  </a:lnTo>
                  <a:lnTo>
                    <a:pt x="511" y="1345"/>
                  </a:lnTo>
                  <a:lnTo>
                    <a:pt x="510" y="1345"/>
                  </a:lnTo>
                  <a:lnTo>
                    <a:pt x="510" y="1344"/>
                  </a:lnTo>
                  <a:lnTo>
                    <a:pt x="508" y="1344"/>
                  </a:lnTo>
                  <a:lnTo>
                    <a:pt x="507" y="1342"/>
                  </a:lnTo>
                  <a:lnTo>
                    <a:pt x="506" y="1341"/>
                  </a:lnTo>
                  <a:lnTo>
                    <a:pt x="504" y="1340"/>
                  </a:lnTo>
                  <a:lnTo>
                    <a:pt x="503" y="1340"/>
                  </a:lnTo>
                  <a:lnTo>
                    <a:pt x="502" y="1338"/>
                  </a:lnTo>
                  <a:lnTo>
                    <a:pt x="500" y="1337"/>
                  </a:lnTo>
                  <a:lnTo>
                    <a:pt x="500" y="1336"/>
                  </a:lnTo>
                  <a:lnTo>
                    <a:pt x="498" y="1334"/>
                  </a:lnTo>
                  <a:lnTo>
                    <a:pt x="496" y="1333"/>
                  </a:lnTo>
                  <a:lnTo>
                    <a:pt x="495" y="1332"/>
                  </a:lnTo>
                  <a:lnTo>
                    <a:pt x="495" y="1330"/>
                  </a:lnTo>
                  <a:lnTo>
                    <a:pt x="492" y="1329"/>
                  </a:lnTo>
                  <a:lnTo>
                    <a:pt x="491" y="1328"/>
                  </a:lnTo>
                  <a:lnTo>
                    <a:pt x="490" y="1326"/>
                  </a:lnTo>
                  <a:lnTo>
                    <a:pt x="487" y="1323"/>
                  </a:lnTo>
                  <a:lnTo>
                    <a:pt x="485" y="1323"/>
                  </a:lnTo>
                  <a:lnTo>
                    <a:pt x="484" y="1321"/>
                  </a:lnTo>
                  <a:lnTo>
                    <a:pt x="483" y="1321"/>
                  </a:lnTo>
                  <a:lnTo>
                    <a:pt x="481" y="1318"/>
                  </a:lnTo>
                  <a:lnTo>
                    <a:pt x="480" y="1318"/>
                  </a:lnTo>
                  <a:lnTo>
                    <a:pt x="477" y="1315"/>
                  </a:lnTo>
                  <a:lnTo>
                    <a:pt x="476" y="1314"/>
                  </a:lnTo>
                  <a:lnTo>
                    <a:pt x="475" y="1314"/>
                  </a:lnTo>
                  <a:lnTo>
                    <a:pt x="475" y="1313"/>
                  </a:lnTo>
                  <a:lnTo>
                    <a:pt x="473" y="1313"/>
                  </a:lnTo>
                  <a:lnTo>
                    <a:pt x="473" y="1311"/>
                  </a:lnTo>
                  <a:lnTo>
                    <a:pt x="472" y="1311"/>
                  </a:lnTo>
                  <a:lnTo>
                    <a:pt x="472" y="1310"/>
                  </a:lnTo>
                  <a:lnTo>
                    <a:pt x="469" y="1309"/>
                  </a:lnTo>
                  <a:lnTo>
                    <a:pt x="469" y="1307"/>
                  </a:lnTo>
                  <a:lnTo>
                    <a:pt x="468" y="1307"/>
                  </a:lnTo>
                  <a:lnTo>
                    <a:pt x="467" y="1306"/>
                  </a:lnTo>
                  <a:lnTo>
                    <a:pt x="465" y="1305"/>
                  </a:lnTo>
                  <a:lnTo>
                    <a:pt x="464" y="1303"/>
                  </a:lnTo>
                  <a:lnTo>
                    <a:pt x="463" y="1303"/>
                  </a:lnTo>
                  <a:lnTo>
                    <a:pt x="463" y="1302"/>
                  </a:lnTo>
                  <a:lnTo>
                    <a:pt x="461" y="1301"/>
                  </a:lnTo>
                  <a:lnTo>
                    <a:pt x="460" y="1301"/>
                  </a:lnTo>
                  <a:lnTo>
                    <a:pt x="460" y="1299"/>
                  </a:lnTo>
                  <a:lnTo>
                    <a:pt x="459" y="1299"/>
                  </a:lnTo>
                  <a:lnTo>
                    <a:pt x="459" y="1298"/>
                  </a:lnTo>
                  <a:lnTo>
                    <a:pt x="457" y="1298"/>
                  </a:lnTo>
                  <a:lnTo>
                    <a:pt x="457" y="1297"/>
                  </a:lnTo>
                  <a:lnTo>
                    <a:pt x="456" y="1295"/>
                  </a:lnTo>
                  <a:lnTo>
                    <a:pt x="455" y="1295"/>
                  </a:lnTo>
                  <a:lnTo>
                    <a:pt x="453" y="1294"/>
                  </a:lnTo>
                  <a:lnTo>
                    <a:pt x="452" y="1292"/>
                  </a:lnTo>
                  <a:lnTo>
                    <a:pt x="451" y="1291"/>
                  </a:lnTo>
                  <a:lnTo>
                    <a:pt x="449" y="1291"/>
                  </a:lnTo>
                  <a:lnTo>
                    <a:pt x="449" y="1290"/>
                  </a:lnTo>
                  <a:lnTo>
                    <a:pt x="448" y="1290"/>
                  </a:lnTo>
                  <a:lnTo>
                    <a:pt x="446" y="1290"/>
                  </a:lnTo>
                  <a:lnTo>
                    <a:pt x="445" y="1290"/>
                  </a:lnTo>
                  <a:lnTo>
                    <a:pt x="444" y="1290"/>
                  </a:lnTo>
                  <a:lnTo>
                    <a:pt x="442" y="1290"/>
                  </a:lnTo>
                  <a:lnTo>
                    <a:pt x="441" y="1290"/>
                  </a:lnTo>
                  <a:lnTo>
                    <a:pt x="438" y="1290"/>
                  </a:lnTo>
                  <a:lnTo>
                    <a:pt x="437" y="1290"/>
                  </a:lnTo>
                  <a:lnTo>
                    <a:pt x="434" y="1291"/>
                  </a:lnTo>
                  <a:lnTo>
                    <a:pt x="433" y="1291"/>
                  </a:lnTo>
                  <a:lnTo>
                    <a:pt x="432" y="1291"/>
                  </a:lnTo>
                  <a:lnTo>
                    <a:pt x="430" y="1291"/>
                  </a:lnTo>
                  <a:lnTo>
                    <a:pt x="429" y="1291"/>
                  </a:lnTo>
                  <a:lnTo>
                    <a:pt x="428" y="1291"/>
                  </a:lnTo>
                  <a:lnTo>
                    <a:pt x="426" y="1292"/>
                  </a:lnTo>
                  <a:lnTo>
                    <a:pt x="424" y="1292"/>
                  </a:lnTo>
                  <a:lnTo>
                    <a:pt x="422" y="1292"/>
                  </a:lnTo>
                  <a:lnTo>
                    <a:pt x="421" y="1292"/>
                  </a:lnTo>
                  <a:lnTo>
                    <a:pt x="420" y="1292"/>
                  </a:lnTo>
                  <a:lnTo>
                    <a:pt x="417" y="1292"/>
                  </a:lnTo>
                  <a:lnTo>
                    <a:pt x="416" y="1294"/>
                  </a:lnTo>
                  <a:lnTo>
                    <a:pt x="414" y="1294"/>
                  </a:lnTo>
                  <a:lnTo>
                    <a:pt x="413" y="1294"/>
                  </a:lnTo>
                  <a:lnTo>
                    <a:pt x="412" y="1294"/>
                  </a:lnTo>
                  <a:lnTo>
                    <a:pt x="409" y="1292"/>
                  </a:lnTo>
                  <a:lnTo>
                    <a:pt x="407" y="1292"/>
                  </a:lnTo>
                  <a:lnTo>
                    <a:pt x="405" y="1292"/>
                  </a:lnTo>
                  <a:lnTo>
                    <a:pt x="403" y="1292"/>
                  </a:lnTo>
                  <a:lnTo>
                    <a:pt x="402" y="1292"/>
                  </a:lnTo>
                  <a:lnTo>
                    <a:pt x="401" y="1292"/>
                  </a:lnTo>
                  <a:lnTo>
                    <a:pt x="399" y="1292"/>
                  </a:lnTo>
                  <a:lnTo>
                    <a:pt x="398" y="1292"/>
                  </a:lnTo>
                  <a:lnTo>
                    <a:pt x="395" y="1292"/>
                  </a:lnTo>
                  <a:lnTo>
                    <a:pt x="394" y="1292"/>
                  </a:lnTo>
                  <a:lnTo>
                    <a:pt x="393" y="1292"/>
                  </a:lnTo>
                  <a:lnTo>
                    <a:pt x="391" y="1292"/>
                  </a:lnTo>
                  <a:lnTo>
                    <a:pt x="390" y="1291"/>
                  </a:lnTo>
                  <a:lnTo>
                    <a:pt x="389" y="1291"/>
                  </a:lnTo>
                  <a:lnTo>
                    <a:pt x="385" y="1290"/>
                  </a:lnTo>
                  <a:lnTo>
                    <a:pt x="383" y="1290"/>
                  </a:lnTo>
                  <a:lnTo>
                    <a:pt x="382" y="1288"/>
                  </a:lnTo>
                  <a:lnTo>
                    <a:pt x="381" y="1288"/>
                  </a:lnTo>
                  <a:lnTo>
                    <a:pt x="379" y="1288"/>
                  </a:lnTo>
                  <a:lnTo>
                    <a:pt x="378" y="1288"/>
                  </a:lnTo>
                  <a:lnTo>
                    <a:pt x="377" y="1288"/>
                  </a:lnTo>
                  <a:lnTo>
                    <a:pt x="375" y="1290"/>
                  </a:lnTo>
                  <a:lnTo>
                    <a:pt x="374" y="1290"/>
                  </a:lnTo>
                  <a:lnTo>
                    <a:pt x="373" y="1290"/>
                  </a:lnTo>
                  <a:lnTo>
                    <a:pt x="371" y="1288"/>
                  </a:lnTo>
                  <a:lnTo>
                    <a:pt x="370" y="1288"/>
                  </a:lnTo>
                  <a:lnTo>
                    <a:pt x="368" y="1287"/>
                  </a:lnTo>
                  <a:lnTo>
                    <a:pt x="367" y="1287"/>
                  </a:lnTo>
                  <a:lnTo>
                    <a:pt x="367" y="1286"/>
                  </a:lnTo>
                  <a:lnTo>
                    <a:pt x="366" y="1286"/>
                  </a:lnTo>
                  <a:lnTo>
                    <a:pt x="364" y="1284"/>
                  </a:lnTo>
                  <a:lnTo>
                    <a:pt x="364" y="1283"/>
                  </a:lnTo>
                  <a:lnTo>
                    <a:pt x="363" y="1283"/>
                  </a:lnTo>
                  <a:lnTo>
                    <a:pt x="362" y="1282"/>
                  </a:lnTo>
                  <a:lnTo>
                    <a:pt x="360" y="1280"/>
                  </a:lnTo>
                  <a:lnTo>
                    <a:pt x="359" y="1280"/>
                  </a:lnTo>
                  <a:lnTo>
                    <a:pt x="358" y="1279"/>
                  </a:lnTo>
                  <a:lnTo>
                    <a:pt x="356" y="1278"/>
                  </a:lnTo>
                  <a:lnTo>
                    <a:pt x="355" y="1276"/>
                  </a:lnTo>
                  <a:lnTo>
                    <a:pt x="354" y="1275"/>
                  </a:lnTo>
                  <a:lnTo>
                    <a:pt x="352" y="1275"/>
                  </a:lnTo>
                  <a:lnTo>
                    <a:pt x="351" y="1274"/>
                  </a:lnTo>
                  <a:lnTo>
                    <a:pt x="351" y="1272"/>
                  </a:lnTo>
                  <a:lnTo>
                    <a:pt x="350" y="1271"/>
                  </a:lnTo>
                  <a:lnTo>
                    <a:pt x="348" y="1271"/>
                  </a:lnTo>
                  <a:lnTo>
                    <a:pt x="347" y="1270"/>
                  </a:lnTo>
                  <a:lnTo>
                    <a:pt x="346" y="1270"/>
                  </a:lnTo>
                  <a:lnTo>
                    <a:pt x="346" y="1268"/>
                  </a:lnTo>
                  <a:lnTo>
                    <a:pt x="344" y="1268"/>
                  </a:lnTo>
                  <a:lnTo>
                    <a:pt x="343" y="1267"/>
                  </a:lnTo>
                  <a:lnTo>
                    <a:pt x="343" y="1265"/>
                  </a:lnTo>
                  <a:lnTo>
                    <a:pt x="342" y="1265"/>
                  </a:lnTo>
                  <a:lnTo>
                    <a:pt x="340" y="1264"/>
                  </a:lnTo>
                  <a:lnTo>
                    <a:pt x="339" y="1263"/>
                  </a:lnTo>
                  <a:lnTo>
                    <a:pt x="338" y="1261"/>
                  </a:lnTo>
                  <a:lnTo>
                    <a:pt x="336" y="1261"/>
                  </a:lnTo>
                  <a:lnTo>
                    <a:pt x="335" y="1260"/>
                  </a:lnTo>
                  <a:lnTo>
                    <a:pt x="335" y="1259"/>
                  </a:lnTo>
                  <a:lnTo>
                    <a:pt x="334" y="1259"/>
                  </a:lnTo>
                  <a:lnTo>
                    <a:pt x="332" y="1257"/>
                  </a:lnTo>
                  <a:lnTo>
                    <a:pt x="331" y="1256"/>
                  </a:lnTo>
                  <a:lnTo>
                    <a:pt x="330" y="1256"/>
                  </a:lnTo>
                  <a:lnTo>
                    <a:pt x="330" y="1255"/>
                  </a:lnTo>
                  <a:lnTo>
                    <a:pt x="328" y="1255"/>
                  </a:lnTo>
                  <a:lnTo>
                    <a:pt x="327" y="1253"/>
                  </a:lnTo>
                  <a:lnTo>
                    <a:pt x="325" y="1252"/>
                  </a:lnTo>
                  <a:lnTo>
                    <a:pt x="324" y="1252"/>
                  </a:lnTo>
                  <a:lnTo>
                    <a:pt x="324" y="1251"/>
                  </a:lnTo>
                  <a:lnTo>
                    <a:pt x="323" y="1251"/>
                  </a:lnTo>
                  <a:lnTo>
                    <a:pt x="323" y="1249"/>
                  </a:lnTo>
                  <a:lnTo>
                    <a:pt x="321" y="1249"/>
                  </a:lnTo>
                  <a:lnTo>
                    <a:pt x="321" y="1248"/>
                  </a:lnTo>
                  <a:lnTo>
                    <a:pt x="320" y="1247"/>
                  </a:lnTo>
                  <a:lnTo>
                    <a:pt x="319" y="1245"/>
                  </a:lnTo>
                  <a:lnTo>
                    <a:pt x="317" y="1244"/>
                  </a:lnTo>
                  <a:lnTo>
                    <a:pt x="317" y="1243"/>
                  </a:lnTo>
                  <a:lnTo>
                    <a:pt x="316" y="1243"/>
                  </a:lnTo>
                  <a:lnTo>
                    <a:pt x="316" y="1241"/>
                  </a:lnTo>
                  <a:lnTo>
                    <a:pt x="315" y="1240"/>
                  </a:lnTo>
                  <a:lnTo>
                    <a:pt x="313" y="1240"/>
                  </a:lnTo>
                  <a:lnTo>
                    <a:pt x="313" y="1238"/>
                  </a:lnTo>
                  <a:lnTo>
                    <a:pt x="312" y="1238"/>
                  </a:lnTo>
                  <a:lnTo>
                    <a:pt x="312" y="1237"/>
                  </a:lnTo>
                  <a:lnTo>
                    <a:pt x="311" y="1236"/>
                  </a:lnTo>
                  <a:lnTo>
                    <a:pt x="309" y="1233"/>
                  </a:lnTo>
                  <a:lnTo>
                    <a:pt x="308" y="1233"/>
                  </a:lnTo>
                  <a:lnTo>
                    <a:pt x="308" y="1232"/>
                  </a:lnTo>
                  <a:lnTo>
                    <a:pt x="307" y="1230"/>
                  </a:lnTo>
                  <a:lnTo>
                    <a:pt x="305" y="1229"/>
                  </a:lnTo>
                  <a:lnTo>
                    <a:pt x="304" y="1229"/>
                  </a:lnTo>
                  <a:lnTo>
                    <a:pt x="304" y="1228"/>
                  </a:lnTo>
                  <a:lnTo>
                    <a:pt x="303" y="1226"/>
                  </a:lnTo>
                  <a:lnTo>
                    <a:pt x="301" y="1225"/>
                  </a:lnTo>
                  <a:lnTo>
                    <a:pt x="301" y="1224"/>
                  </a:lnTo>
                  <a:lnTo>
                    <a:pt x="299" y="1222"/>
                  </a:lnTo>
                  <a:lnTo>
                    <a:pt x="297" y="1221"/>
                  </a:lnTo>
                  <a:lnTo>
                    <a:pt x="297" y="1220"/>
                  </a:lnTo>
                  <a:lnTo>
                    <a:pt x="296" y="1218"/>
                  </a:lnTo>
                  <a:lnTo>
                    <a:pt x="295" y="1217"/>
                  </a:lnTo>
                  <a:lnTo>
                    <a:pt x="293" y="1216"/>
                  </a:lnTo>
                  <a:lnTo>
                    <a:pt x="293" y="1214"/>
                  </a:lnTo>
                  <a:lnTo>
                    <a:pt x="292" y="1214"/>
                  </a:lnTo>
                  <a:lnTo>
                    <a:pt x="292" y="1213"/>
                  </a:lnTo>
                  <a:lnTo>
                    <a:pt x="291" y="1212"/>
                  </a:lnTo>
                  <a:lnTo>
                    <a:pt x="291" y="1210"/>
                  </a:lnTo>
                  <a:lnTo>
                    <a:pt x="289" y="1209"/>
                  </a:lnTo>
                  <a:lnTo>
                    <a:pt x="288" y="1207"/>
                  </a:lnTo>
                  <a:lnTo>
                    <a:pt x="288" y="1206"/>
                  </a:lnTo>
                  <a:lnTo>
                    <a:pt x="286" y="1206"/>
                  </a:lnTo>
                  <a:lnTo>
                    <a:pt x="286" y="1205"/>
                  </a:lnTo>
                  <a:lnTo>
                    <a:pt x="286" y="1203"/>
                  </a:lnTo>
                  <a:lnTo>
                    <a:pt x="285" y="1203"/>
                  </a:lnTo>
                  <a:lnTo>
                    <a:pt x="285" y="1202"/>
                  </a:lnTo>
                  <a:lnTo>
                    <a:pt x="284" y="1201"/>
                  </a:lnTo>
                  <a:lnTo>
                    <a:pt x="284" y="1199"/>
                  </a:lnTo>
                  <a:lnTo>
                    <a:pt x="282" y="1198"/>
                  </a:lnTo>
                  <a:lnTo>
                    <a:pt x="282" y="1197"/>
                  </a:lnTo>
                  <a:lnTo>
                    <a:pt x="281" y="1197"/>
                  </a:lnTo>
                  <a:lnTo>
                    <a:pt x="281" y="1195"/>
                  </a:lnTo>
                  <a:lnTo>
                    <a:pt x="280" y="1194"/>
                  </a:lnTo>
                  <a:lnTo>
                    <a:pt x="280" y="1193"/>
                  </a:lnTo>
                  <a:lnTo>
                    <a:pt x="278" y="1191"/>
                  </a:lnTo>
                  <a:lnTo>
                    <a:pt x="277" y="1190"/>
                  </a:lnTo>
                  <a:lnTo>
                    <a:pt x="277" y="1189"/>
                  </a:lnTo>
                  <a:lnTo>
                    <a:pt x="276" y="1187"/>
                  </a:lnTo>
                  <a:lnTo>
                    <a:pt x="276" y="1186"/>
                  </a:lnTo>
                  <a:lnTo>
                    <a:pt x="274" y="1186"/>
                  </a:lnTo>
                  <a:lnTo>
                    <a:pt x="274" y="1185"/>
                  </a:lnTo>
                  <a:lnTo>
                    <a:pt x="273" y="1183"/>
                  </a:lnTo>
                  <a:lnTo>
                    <a:pt x="273" y="1182"/>
                  </a:lnTo>
                  <a:lnTo>
                    <a:pt x="272" y="1182"/>
                  </a:lnTo>
                  <a:lnTo>
                    <a:pt x="272" y="1180"/>
                  </a:lnTo>
                  <a:lnTo>
                    <a:pt x="272" y="1179"/>
                  </a:lnTo>
                  <a:lnTo>
                    <a:pt x="270" y="1179"/>
                  </a:lnTo>
                  <a:lnTo>
                    <a:pt x="270" y="1178"/>
                  </a:lnTo>
                  <a:lnTo>
                    <a:pt x="269" y="1178"/>
                  </a:lnTo>
                  <a:lnTo>
                    <a:pt x="268" y="1175"/>
                  </a:lnTo>
                  <a:lnTo>
                    <a:pt x="268" y="1174"/>
                  </a:lnTo>
                  <a:lnTo>
                    <a:pt x="266" y="1174"/>
                  </a:lnTo>
                  <a:lnTo>
                    <a:pt x="266" y="1172"/>
                  </a:lnTo>
                  <a:lnTo>
                    <a:pt x="265" y="1172"/>
                  </a:lnTo>
                  <a:lnTo>
                    <a:pt x="265" y="1171"/>
                  </a:lnTo>
                  <a:lnTo>
                    <a:pt x="262" y="1168"/>
                  </a:lnTo>
                  <a:lnTo>
                    <a:pt x="262" y="1167"/>
                  </a:lnTo>
                  <a:lnTo>
                    <a:pt x="261" y="1166"/>
                  </a:lnTo>
                  <a:lnTo>
                    <a:pt x="261" y="1164"/>
                  </a:lnTo>
                  <a:lnTo>
                    <a:pt x="260" y="1164"/>
                  </a:lnTo>
                  <a:lnTo>
                    <a:pt x="258" y="1163"/>
                  </a:lnTo>
                  <a:lnTo>
                    <a:pt x="258" y="1162"/>
                  </a:lnTo>
                  <a:lnTo>
                    <a:pt x="257" y="1160"/>
                  </a:lnTo>
                  <a:lnTo>
                    <a:pt x="256" y="1159"/>
                  </a:lnTo>
                  <a:lnTo>
                    <a:pt x="256" y="1158"/>
                  </a:lnTo>
                  <a:lnTo>
                    <a:pt x="254" y="1158"/>
                  </a:lnTo>
                  <a:lnTo>
                    <a:pt x="254" y="1156"/>
                  </a:lnTo>
                  <a:lnTo>
                    <a:pt x="253" y="1156"/>
                  </a:lnTo>
                  <a:lnTo>
                    <a:pt x="253" y="1155"/>
                  </a:lnTo>
                  <a:lnTo>
                    <a:pt x="252" y="1155"/>
                  </a:lnTo>
                  <a:lnTo>
                    <a:pt x="252" y="1154"/>
                  </a:lnTo>
                  <a:lnTo>
                    <a:pt x="250" y="1154"/>
                  </a:lnTo>
                  <a:lnTo>
                    <a:pt x="249" y="1152"/>
                  </a:lnTo>
                  <a:lnTo>
                    <a:pt x="247" y="1151"/>
                  </a:lnTo>
                  <a:lnTo>
                    <a:pt x="246" y="1151"/>
                  </a:lnTo>
                  <a:lnTo>
                    <a:pt x="246" y="1149"/>
                  </a:lnTo>
                  <a:lnTo>
                    <a:pt x="245" y="1148"/>
                  </a:lnTo>
                  <a:lnTo>
                    <a:pt x="243" y="1147"/>
                  </a:lnTo>
                  <a:lnTo>
                    <a:pt x="242" y="1147"/>
                  </a:lnTo>
                  <a:lnTo>
                    <a:pt x="242" y="1145"/>
                  </a:lnTo>
                  <a:lnTo>
                    <a:pt x="241" y="1145"/>
                  </a:lnTo>
                  <a:lnTo>
                    <a:pt x="239" y="1144"/>
                  </a:lnTo>
                  <a:lnTo>
                    <a:pt x="238" y="1143"/>
                  </a:lnTo>
                  <a:lnTo>
                    <a:pt x="237" y="1141"/>
                  </a:lnTo>
                  <a:lnTo>
                    <a:pt x="235" y="1141"/>
                  </a:lnTo>
                  <a:lnTo>
                    <a:pt x="234" y="1140"/>
                  </a:lnTo>
                  <a:lnTo>
                    <a:pt x="234" y="1139"/>
                  </a:lnTo>
                  <a:lnTo>
                    <a:pt x="233" y="1139"/>
                  </a:lnTo>
                  <a:lnTo>
                    <a:pt x="229" y="1135"/>
                  </a:lnTo>
                  <a:lnTo>
                    <a:pt x="227" y="1133"/>
                  </a:lnTo>
                  <a:lnTo>
                    <a:pt x="226" y="1132"/>
                  </a:lnTo>
                  <a:lnTo>
                    <a:pt x="225" y="1131"/>
                  </a:lnTo>
                  <a:lnTo>
                    <a:pt x="223" y="1129"/>
                  </a:lnTo>
                  <a:lnTo>
                    <a:pt x="222" y="1128"/>
                  </a:lnTo>
                  <a:lnTo>
                    <a:pt x="222" y="1127"/>
                  </a:lnTo>
                  <a:lnTo>
                    <a:pt x="221" y="1125"/>
                  </a:lnTo>
                  <a:lnTo>
                    <a:pt x="219" y="1124"/>
                  </a:lnTo>
                  <a:lnTo>
                    <a:pt x="218" y="1122"/>
                  </a:lnTo>
                  <a:lnTo>
                    <a:pt x="217" y="1121"/>
                  </a:lnTo>
                  <a:lnTo>
                    <a:pt x="217" y="1120"/>
                  </a:lnTo>
                  <a:lnTo>
                    <a:pt x="215" y="1120"/>
                  </a:lnTo>
                  <a:lnTo>
                    <a:pt x="214" y="1118"/>
                  </a:lnTo>
                  <a:lnTo>
                    <a:pt x="213" y="1116"/>
                  </a:lnTo>
                  <a:lnTo>
                    <a:pt x="211" y="1114"/>
                  </a:lnTo>
                  <a:lnTo>
                    <a:pt x="210" y="1113"/>
                  </a:lnTo>
                  <a:lnTo>
                    <a:pt x="208" y="1112"/>
                  </a:lnTo>
                  <a:lnTo>
                    <a:pt x="207" y="1110"/>
                  </a:lnTo>
                  <a:lnTo>
                    <a:pt x="206" y="1109"/>
                  </a:lnTo>
                  <a:lnTo>
                    <a:pt x="204" y="1109"/>
                  </a:lnTo>
                  <a:lnTo>
                    <a:pt x="204" y="1108"/>
                  </a:lnTo>
                  <a:lnTo>
                    <a:pt x="203" y="1108"/>
                  </a:lnTo>
                  <a:lnTo>
                    <a:pt x="202" y="1108"/>
                  </a:lnTo>
                  <a:lnTo>
                    <a:pt x="202" y="1106"/>
                  </a:lnTo>
                  <a:lnTo>
                    <a:pt x="200" y="1106"/>
                  </a:lnTo>
                  <a:lnTo>
                    <a:pt x="199" y="1105"/>
                  </a:lnTo>
                  <a:lnTo>
                    <a:pt x="198" y="1105"/>
                  </a:lnTo>
                  <a:lnTo>
                    <a:pt x="196" y="1104"/>
                  </a:lnTo>
                  <a:lnTo>
                    <a:pt x="195" y="1102"/>
                  </a:lnTo>
                  <a:lnTo>
                    <a:pt x="194" y="1102"/>
                  </a:lnTo>
                  <a:lnTo>
                    <a:pt x="192" y="1101"/>
                  </a:lnTo>
                  <a:lnTo>
                    <a:pt x="191" y="1100"/>
                  </a:lnTo>
                  <a:lnTo>
                    <a:pt x="190" y="1100"/>
                  </a:lnTo>
                  <a:lnTo>
                    <a:pt x="188" y="1098"/>
                  </a:lnTo>
                  <a:lnTo>
                    <a:pt x="187" y="1098"/>
                  </a:lnTo>
                  <a:lnTo>
                    <a:pt x="187" y="1097"/>
                  </a:lnTo>
                  <a:lnTo>
                    <a:pt x="186" y="1097"/>
                  </a:lnTo>
                  <a:lnTo>
                    <a:pt x="184" y="1095"/>
                  </a:lnTo>
                  <a:lnTo>
                    <a:pt x="183" y="1095"/>
                  </a:lnTo>
                  <a:lnTo>
                    <a:pt x="182" y="1094"/>
                  </a:lnTo>
                  <a:lnTo>
                    <a:pt x="180" y="1094"/>
                  </a:lnTo>
                  <a:lnTo>
                    <a:pt x="179" y="1093"/>
                  </a:lnTo>
                  <a:lnTo>
                    <a:pt x="178" y="1091"/>
                  </a:lnTo>
                  <a:lnTo>
                    <a:pt x="176" y="1091"/>
                  </a:lnTo>
                  <a:lnTo>
                    <a:pt x="175" y="1090"/>
                  </a:lnTo>
                  <a:lnTo>
                    <a:pt x="174" y="1090"/>
                  </a:lnTo>
                  <a:lnTo>
                    <a:pt x="172" y="1089"/>
                  </a:lnTo>
                  <a:lnTo>
                    <a:pt x="169" y="1089"/>
                  </a:lnTo>
                  <a:lnTo>
                    <a:pt x="168" y="1087"/>
                  </a:lnTo>
                  <a:lnTo>
                    <a:pt x="167" y="1086"/>
                  </a:lnTo>
                  <a:lnTo>
                    <a:pt x="165" y="1086"/>
                  </a:lnTo>
                  <a:lnTo>
                    <a:pt x="164" y="1086"/>
                  </a:lnTo>
                  <a:lnTo>
                    <a:pt x="163" y="1085"/>
                  </a:lnTo>
                  <a:lnTo>
                    <a:pt x="161" y="1085"/>
                  </a:lnTo>
                  <a:lnTo>
                    <a:pt x="160" y="1085"/>
                  </a:lnTo>
                  <a:lnTo>
                    <a:pt x="160" y="1083"/>
                  </a:lnTo>
                  <a:lnTo>
                    <a:pt x="159" y="1083"/>
                  </a:lnTo>
                  <a:lnTo>
                    <a:pt x="156" y="1082"/>
                  </a:lnTo>
                  <a:lnTo>
                    <a:pt x="155" y="1082"/>
                  </a:lnTo>
                  <a:lnTo>
                    <a:pt x="155" y="1081"/>
                  </a:lnTo>
                  <a:lnTo>
                    <a:pt x="153" y="1081"/>
                  </a:lnTo>
                  <a:lnTo>
                    <a:pt x="152" y="1081"/>
                  </a:lnTo>
                  <a:lnTo>
                    <a:pt x="151" y="1079"/>
                  </a:lnTo>
                  <a:lnTo>
                    <a:pt x="148" y="1078"/>
                  </a:lnTo>
                  <a:lnTo>
                    <a:pt x="147" y="1078"/>
                  </a:lnTo>
                  <a:lnTo>
                    <a:pt x="145" y="1077"/>
                  </a:lnTo>
                  <a:lnTo>
                    <a:pt x="144" y="1077"/>
                  </a:lnTo>
                  <a:lnTo>
                    <a:pt x="141" y="1075"/>
                  </a:lnTo>
                  <a:lnTo>
                    <a:pt x="140" y="1075"/>
                  </a:lnTo>
                  <a:lnTo>
                    <a:pt x="139" y="1075"/>
                  </a:lnTo>
                  <a:lnTo>
                    <a:pt x="139" y="1074"/>
                  </a:lnTo>
                  <a:lnTo>
                    <a:pt x="137" y="1074"/>
                  </a:lnTo>
                  <a:lnTo>
                    <a:pt x="136" y="1074"/>
                  </a:lnTo>
                  <a:lnTo>
                    <a:pt x="135" y="1073"/>
                  </a:lnTo>
                  <a:lnTo>
                    <a:pt x="133" y="1073"/>
                  </a:lnTo>
                  <a:lnTo>
                    <a:pt x="133" y="1071"/>
                  </a:lnTo>
                  <a:lnTo>
                    <a:pt x="132" y="1071"/>
                  </a:lnTo>
                  <a:lnTo>
                    <a:pt x="131" y="1071"/>
                  </a:lnTo>
                  <a:lnTo>
                    <a:pt x="131" y="1070"/>
                  </a:lnTo>
                  <a:lnTo>
                    <a:pt x="129" y="1070"/>
                  </a:lnTo>
                  <a:lnTo>
                    <a:pt x="128" y="1070"/>
                  </a:lnTo>
                  <a:lnTo>
                    <a:pt x="128" y="1069"/>
                  </a:lnTo>
                  <a:lnTo>
                    <a:pt x="126" y="1069"/>
                  </a:lnTo>
                  <a:lnTo>
                    <a:pt x="126" y="1067"/>
                  </a:lnTo>
                  <a:lnTo>
                    <a:pt x="125" y="1067"/>
                  </a:lnTo>
                  <a:lnTo>
                    <a:pt x="124" y="1066"/>
                  </a:lnTo>
                  <a:lnTo>
                    <a:pt x="122" y="1066"/>
                  </a:lnTo>
                  <a:lnTo>
                    <a:pt x="122" y="1064"/>
                  </a:lnTo>
                  <a:lnTo>
                    <a:pt x="121" y="1064"/>
                  </a:lnTo>
                  <a:lnTo>
                    <a:pt x="120" y="1064"/>
                  </a:lnTo>
                  <a:lnTo>
                    <a:pt x="120" y="1063"/>
                  </a:lnTo>
                  <a:lnTo>
                    <a:pt x="118" y="1063"/>
                  </a:lnTo>
                  <a:lnTo>
                    <a:pt x="116" y="1062"/>
                  </a:lnTo>
                  <a:lnTo>
                    <a:pt x="114" y="1060"/>
                  </a:lnTo>
                  <a:lnTo>
                    <a:pt x="112" y="1059"/>
                  </a:lnTo>
                  <a:lnTo>
                    <a:pt x="110" y="1059"/>
                  </a:lnTo>
                  <a:lnTo>
                    <a:pt x="110" y="1058"/>
                  </a:lnTo>
                  <a:lnTo>
                    <a:pt x="109" y="1058"/>
                  </a:lnTo>
                  <a:lnTo>
                    <a:pt x="109" y="1056"/>
                  </a:lnTo>
                  <a:lnTo>
                    <a:pt x="108" y="1056"/>
                  </a:lnTo>
                  <a:lnTo>
                    <a:pt x="106" y="1055"/>
                  </a:lnTo>
                  <a:lnTo>
                    <a:pt x="106" y="1054"/>
                  </a:lnTo>
                  <a:lnTo>
                    <a:pt x="105" y="1054"/>
                  </a:lnTo>
                  <a:lnTo>
                    <a:pt x="105" y="1052"/>
                  </a:lnTo>
                  <a:lnTo>
                    <a:pt x="104" y="1052"/>
                  </a:lnTo>
                  <a:lnTo>
                    <a:pt x="104" y="1051"/>
                  </a:lnTo>
                  <a:lnTo>
                    <a:pt x="102" y="1051"/>
                  </a:lnTo>
                  <a:lnTo>
                    <a:pt x="101" y="1051"/>
                  </a:lnTo>
                  <a:lnTo>
                    <a:pt x="101" y="1050"/>
                  </a:lnTo>
                  <a:lnTo>
                    <a:pt x="100" y="1050"/>
                  </a:lnTo>
                  <a:lnTo>
                    <a:pt x="98" y="1050"/>
                  </a:lnTo>
                  <a:lnTo>
                    <a:pt x="97" y="1048"/>
                  </a:lnTo>
                  <a:lnTo>
                    <a:pt x="96" y="1048"/>
                  </a:lnTo>
                  <a:lnTo>
                    <a:pt x="94" y="1048"/>
                  </a:lnTo>
                  <a:lnTo>
                    <a:pt x="93" y="1047"/>
                  </a:lnTo>
                  <a:lnTo>
                    <a:pt x="92" y="1047"/>
                  </a:lnTo>
                  <a:lnTo>
                    <a:pt x="92" y="1046"/>
                  </a:lnTo>
                  <a:lnTo>
                    <a:pt x="90" y="1046"/>
                  </a:lnTo>
                  <a:lnTo>
                    <a:pt x="90" y="1044"/>
                  </a:lnTo>
                  <a:lnTo>
                    <a:pt x="89" y="1044"/>
                  </a:lnTo>
                  <a:lnTo>
                    <a:pt x="87" y="1043"/>
                  </a:lnTo>
                  <a:lnTo>
                    <a:pt x="87" y="1042"/>
                  </a:lnTo>
                  <a:lnTo>
                    <a:pt x="86" y="1042"/>
                  </a:lnTo>
                  <a:lnTo>
                    <a:pt x="86" y="1040"/>
                  </a:lnTo>
                  <a:lnTo>
                    <a:pt x="85" y="1039"/>
                  </a:lnTo>
                  <a:lnTo>
                    <a:pt x="83" y="1037"/>
                  </a:lnTo>
                  <a:lnTo>
                    <a:pt x="82" y="1036"/>
                  </a:lnTo>
                  <a:lnTo>
                    <a:pt x="82" y="1035"/>
                  </a:lnTo>
                  <a:lnTo>
                    <a:pt x="81" y="1035"/>
                  </a:lnTo>
                  <a:lnTo>
                    <a:pt x="79" y="1033"/>
                  </a:lnTo>
                  <a:lnTo>
                    <a:pt x="79" y="1032"/>
                  </a:lnTo>
                  <a:lnTo>
                    <a:pt x="78" y="1032"/>
                  </a:lnTo>
                  <a:lnTo>
                    <a:pt x="78" y="1031"/>
                  </a:lnTo>
                  <a:lnTo>
                    <a:pt x="77" y="1031"/>
                  </a:lnTo>
                  <a:lnTo>
                    <a:pt x="77" y="1029"/>
                  </a:lnTo>
                  <a:lnTo>
                    <a:pt x="75" y="1028"/>
                  </a:lnTo>
                  <a:lnTo>
                    <a:pt x="74" y="1027"/>
                  </a:lnTo>
                  <a:lnTo>
                    <a:pt x="73" y="1024"/>
                  </a:lnTo>
                  <a:lnTo>
                    <a:pt x="71" y="1024"/>
                  </a:lnTo>
                  <a:lnTo>
                    <a:pt x="71" y="1023"/>
                  </a:lnTo>
                  <a:lnTo>
                    <a:pt x="70" y="1023"/>
                  </a:lnTo>
                  <a:lnTo>
                    <a:pt x="69" y="1021"/>
                  </a:lnTo>
                  <a:lnTo>
                    <a:pt x="69" y="1020"/>
                  </a:lnTo>
                  <a:lnTo>
                    <a:pt x="67" y="1020"/>
                  </a:lnTo>
                  <a:lnTo>
                    <a:pt x="67" y="1019"/>
                  </a:lnTo>
                  <a:lnTo>
                    <a:pt x="66" y="1019"/>
                  </a:lnTo>
                  <a:lnTo>
                    <a:pt x="66" y="1017"/>
                  </a:lnTo>
                  <a:lnTo>
                    <a:pt x="65" y="1017"/>
                  </a:lnTo>
                  <a:lnTo>
                    <a:pt x="65" y="1016"/>
                  </a:lnTo>
                  <a:lnTo>
                    <a:pt x="63" y="1015"/>
                  </a:lnTo>
                  <a:lnTo>
                    <a:pt x="62" y="1013"/>
                  </a:lnTo>
                  <a:lnTo>
                    <a:pt x="61" y="1012"/>
                  </a:lnTo>
                  <a:lnTo>
                    <a:pt x="59" y="1011"/>
                  </a:lnTo>
                  <a:lnTo>
                    <a:pt x="59" y="1009"/>
                  </a:lnTo>
                  <a:lnTo>
                    <a:pt x="58" y="1009"/>
                  </a:lnTo>
                  <a:lnTo>
                    <a:pt x="58" y="1008"/>
                  </a:lnTo>
                  <a:lnTo>
                    <a:pt x="55" y="1006"/>
                  </a:lnTo>
                  <a:lnTo>
                    <a:pt x="55" y="1005"/>
                  </a:lnTo>
                  <a:lnTo>
                    <a:pt x="54" y="1005"/>
                  </a:lnTo>
                  <a:lnTo>
                    <a:pt x="54" y="1004"/>
                  </a:lnTo>
                  <a:lnTo>
                    <a:pt x="53" y="1002"/>
                  </a:lnTo>
                  <a:lnTo>
                    <a:pt x="53" y="1001"/>
                  </a:lnTo>
                  <a:lnTo>
                    <a:pt x="51" y="1001"/>
                  </a:lnTo>
                  <a:lnTo>
                    <a:pt x="51" y="1000"/>
                  </a:lnTo>
                  <a:lnTo>
                    <a:pt x="50" y="1000"/>
                  </a:lnTo>
                  <a:lnTo>
                    <a:pt x="50" y="998"/>
                  </a:lnTo>
                  <a:lnTo>
                    <a:pt x="48" y="998"/>
                  </a:lnTo>
                  <a:lnTo>
                    <a:pt x="47" y="997"/>
                  </a:lnTo>
                  <a:lnTo>
                    <a:pt x="47" y="996"/>
                  </a:lnTo>
                  <a:lnTo>
                    <a:pt x="46" y="996"/>
                  </a:lnTo>
                  <a:lnTo>
                    <a:pt x="46" y="994"/>
                  </a:lnTo>
                  <a:lnTo>
                    <a:pt x="44" y="993"/>
                  </a:lnTo>
                  <a:lnTo>
                    <a:pt x="43" y="992"/>
                  </a:lnTo>
                  <a:lnTo>
                    <a:pt x="42" y="990"/>
                  </a:lnTo>
                  <a:lnTo>
                    <a:pt x="42" y="989"/>
                  </a:lnTo>
                  <a:lnTo>
                    <a:pt x="40" y="989"/>
                  </a:lnTo>
                  <a:lnTo>
                    <a:pt x="40" y="988"/>
                  </a:lnTo>
                  <a:lnTo>
                    <a:pt x="39" y="988"/>
                  </a:lnTo>
                  <a:lnTo>
                    <a:pt x="39" y="986"/>
                  </a:lnTo>
                  <a:lnTo>
                    <a:pt x="38" y="986"/>
                  </a:lnTo>
                  <a:lnTo>
                    <a:pt x="38" y="985"/>
                  </a:lnTo>
                  <a:lnTo>
                    <a:pt x="36" y="985"/>
                  </a:lnTo>
                  <a:lnTo>
                    <a:pt x="36" y="984"/>
                  </a:lnTo>
                  <a:lnTo>
                    <a:pt x="35" y="984"/>
                  </a:lnTo>
                  <a:lnTo>
                    <a:pt x="35" y="982"/>
                  </a:lnTo>
                  <a:lnTo>
                    <a:pt x="34" y="982"/>
                  </a:lnTo>
                  <a:lnTo>
                    <a:pt x="34" y="981"/>
                  </a:lnTo>
                  <a:lnTo>
                    <a:pt x="32" y="979"/>
                  </a:lnTo>
                  <a:lnTo>
                    <a:pt x="31" y="978"/>
                  </a:lnTo>
                  <a:lnTo>
                    <a:pt x="31" y="977"/>
                  </a:lnTo>
                  <a:lnTo>
                    <a:pt x="30" y="977"/>
                  </a:lnTo>
                  <a:lnTo>
                    <a:pt x="28" y="975"/>
                  </a:lnTo>
                  <a:lnTo>
                    <a:pt x="28" y="974"/>
                  </a:lnTo>
                  <a:lnTo>
                    <a:pt x="27" y="973"/>
                  </a:lnTo>
                  <a:lnTo>
                    <a:pt x="26" y="973"/>
                  </a:lnTo>
                  <a:lnTo>
                    <a:pt x="26" y="971"/>
                  </a:lnTo>
                  <a:lnTo>
                    <a:pt x="24" y="970"/>
                  </a:lnTo>
                  <a:lnTo>
                    <a:pt x="23" y="970"/>
                  </a:lnTo>
                  <a:lnTo>
                    <a:pt x="23" y="969"/>
                  </a:lnTo>
                  <a:lnTo>
                    <a:pt x="22" y="967"/>
                  </a:lnTo>
                  <a:lnTo>
                    <a:pt x="20" y="965"/>
                  </a:lnTo>
                  <a:lnTo>
                    <a:pt x="19" y="965"/>
                  </a:lnTo>
                  <a:lnTo>
                    <a:pt x="18" y="963"/>
                  </a:lnTo>
                  <a:lnTo>
                    <a:pt x="18" y="962"/>
                  </a:lnTo>
                  <a:lnTo>
                    <a:pt x="15" y="961"/>
                  </a:lnTo>
                  <a:lnTo>
                    <a:pt x="15" y="959"/>
                  </a:lnTo>
                  <a:lnTo>
                    <a:pt x="14" y="958"/>
                  </a:lnTo>
                  <a:lnTo>
                    <a:pt x="12" y="958"/>
                  </a:lnTo>
                  <a:lnTo>
                    <a:pt x="12" y="957"/>
                  </a:lnTo>
                  <a:lnTo>
                    <a:pt x="11" y="957"/>
                  </a:lnTo>
                  <a:lnTo>
                    <a:pt x="11" y="955"/>
                  </a:lnTo>
                  <a:lnTo>
                    <a:pt x="9" y="954"/>
                  </a:lnTo>
                  <a:lnTo>
                    <a:pt x="9" y="952"/>
                  </a:lnTo>
                  <a:lnTo>
                    <a:pt x="8" y="952"/>
                  </a:lnTo>
                  <a:lnTo>
                    <a:pt x="7" y="951"/>
                  </a:lnTo>
                  <a:lnTo>
                    <a:pt x="5" y="950"/>
                  </a:lnTo>
                  <a:lnTo>
                    <a:pt x="5" y="948"/>
                  </a:lnTo>
                  <a:lnTo>
                    <a:pt x="4" y="948"/>
                  </a:lnTo>
                  <a:lnTo>
                    <a:pt x="4" y="947"/>
                  </a:lnTo>
                  <a:lnTo>
                    <a:pt x="3" y="947"/>
                  </a:lnTo>
                  <a:lnTo>
                    <a:pt x="3" y="946"/>
                  </a:lnTo>
                  <a:lnTo>
                    <a:pt x="1" y="946"/>
                  </a:lnTo>
                  <a:lnTo>
                    <a:pt x="0" y="944"/>
                  </a:lnTo>
                  <a:lnTo>
                    <a:pt x="3" y="946"/>
                  </a:lnTo>
                  <a:lnTo>
                    <a:pt x="7" y="946"/>
                  </a:lnTo>
                  <a:lnTo>
                    <a:pt x="8" y="946"/>
                  </a:lnTo>
                  <a:lnTo>
                    <a:pt x="11" y="946"/>
                  </a:lnTo>
                  <a:lnTo>
                    <a:pt x="12" y="946"/>
                  </a:lnTo>
                  <a:lnTo>
                    <a:pt x="14" y="946"/>
                  </a:lnTo>
                  <a:lnTo>
                    <a:pt x="15" y="946"/>
                  </a:lnTo>
                  <a:lnTo>
                    <a:pt x="16" y="946"/>
                  </a:lnTo>
                  <a:lnTo>
                    <a:pt x="18" y="946"/>
                  </a:lnTo>
                  <a:lnTo>
                    <a:pt x="19" y="947"/>
                  </a:lnTo>
                  <a:lnTo>
                    <a:pt x="22" y="947"/>
                  </a:lnTo>
                  <a:lnTo>
                    <a:pt x="23" y="947"/>
                  </a:lnTo>
                  <a:lnTo>
                    <a:pt x="27" y="947"/>
                  </a:lnTo>
                  <a:lnTo>
                    <a:pt x="31" y="948"/>
                  </a:lnTo>
                  <a:lnTo>
                    <a:pt x="35" y="948"/>
                  </a:lnTo>
                  <a:lnTo>
                    <a:pt x="36" y="948"/>
                  </a:lnTo>
                  <a:lnTo>
                    <a:pt x="38" y="948"/>
                  </a:lnTo>
                  <a:lnTo>
                    <a:pt x="39" y="948"/>
                  </a:lnTo>
                  <a:lnTo>
                    <a:pt x="40" y="948"/>
                  </a:lnTo>
                  <a:lnTo>
                    <a:pt x="42" y="948"/>
                  </a:lnTo>
                  <a:lnTo>
                    <a:pt x="43" y="948"/>
                  </a:lnTo>
                  <a:lnTo>
                    <a:pt x="43" y="947"/>
                  </a:lnTo>
                  <a:lnTo>
                    <a:pt x="44" y="947"/>
                  </a:lnTo>
                  <a:lnTo>
                    <a:pt x="46" y="947"/>
                  </a:lnTo>
                  <a:lnTo>
                    <a:pt x="47" y="947"/>
                  </a:lnTo>
                  <a:lnTo>
                    <a:pt x="48" y="946"/>
                  </a:lnTo>
                  <a:lnTo>
                    <a:pt x="50" y="944"/>
                  </a:lnTo>
                  <a:lnTo>
                    <a:pt x="53" y="944"/>
                  </a:lnTo>
                  <a:lnTo>
                    <a:pt x="54" y="943"/>
                  </a:lnTo>
                  <a:lnTo>
                    <a:pt x="55" y="943"/>
                  </a:lnTo>
                  <a:lnTo>
                    <a:pt x="55" y="942"/>
                  </a:lnTo>
                  <a:lnTo>
                    <a:pt x="57" y="942"/>
                  </a:lnTo>
                  <a:lnTo>
                    <a:pt x="58" y="942"/>
                  </a:lnTo>
                  <a:lnTo>
                    <a:pt x="58" y="940"/>
                  </a:lnTo>
                  <a:lnTo>
                    <a:pt x="59" y="940"/>
                  </a:lnTo>
                  <a:lnTo>
                    <a:pt x="61" y="939"/>
                  </a:lnTo>
                  <a:lnTo>
                    <a:pt x="62" y="939"/>
                  </a:lnTo>
                  <a:lnTo>
                    <a:pt x="62" y="938"/>
                  </a:lnTo>
                  <a:lnTo>
                    <a:pt x="63" y="938"/>
                  </a:lnTo>
                  <a:lnTo>
                    <a:pt x="65" y="936"/>
                  </a:lnTo>
                  <a:lnTo>
                    <a:pt x="66" y="936"/>
                  </a:lnTo>
                  <a:lnTo>
                    <a:pt x="66" y="935"/>
                  </a:lnTo>
                  <a:lnTo>
                    <a:pt x="67" y="935"/>
                  </a:lnTo>
                  <a:lnTo>
                    <a:pt x="67" y="934"/>
                  </a:lnTo>
                  <a:lnTo>
                    <a:pt x="69" y="934"/>
                  </a:lnTo>
                  <a:lnTo>
                    <a:pt x="70" y="932"/>
                  </a:lnTo>
                  <a:lnTo>
                    <a:pt x="71" y="931"/>
                  </a:lnTo>
                  <a:lnTo>
                    <a:pt x="73" y="930"/>
                  </a:lnTo>
                  <a:lnTo>
                    <a:pt x="74" y="928"/>
                  </a:lnTo>
                  <a:lnTo>
                    <a:pt x="75" y="927"/>
                  </a:lnTo>
                  <a:lnTo>
                    <a:pt x="77" y="926"/>
                  </a:lnTo>
                  <a:lnTo>
                    <a:pt x="78" y="926"/>
                  </a:lnTo>
                  <a:lnTo>
                    <a:pt x="79" y="924"/>
                  </a:lnTo>
                  <a:lnTo>
                    <a:pt x="79" y="923"/>
                  </a:lnTo>
                  <a:lnTo>
                    <a:pt x="81" y="921"/>
                  </a:lnTo>
                  <a:lnTo>
                    <a:pt x="82" y="920"/>
                  </a:lnTo>
                  <a:lnTo>
                    <a:pt x="83" y="920"/>
                  </a:lnTo>
                  <a:lnTo>
                    <a:pt x="83" y="919"/>
                  </a:lnTo>
                  <a:lnTo>
                    <a:pt x="85" y="919"/>
                  </a:lnTo>
                  <a:lnTo>
                    <a:pt x="85" y="917"/>
                  </a:lnTo>
                  <a:lnTo>
                    <a:pt x="86" y="916"/>
                  </a:lnTo>
                  <a:lnTo>
                    <a:pt x="87" y="916"/>
                  </a:lnTo>
                  <a:lnTo>
                    <a:pt x="89" y="915"/>
                  </a:lnTo>
                  <a:lnTo>
                    <a:pt x="90" y="915"/>
                  </a:lnTo>
                  <a:lnTo>
                    <a:pt x="90" y="913"/>
                  </a:lnTo>
                  <a:lnTo>
                    <a:pt x="92" y="913"/>
                  </a:lnTo>
                  <a:lnTo>
                    <a:pt x="93" y="913"/>
                  </a:lnTo>
                  <a:lnTo>
                    <a:pt x="94" y="912"/>
                  </a:lnTo>
                  <a:lnTo>
                    <a:pt x="96" y="911"/>
                  </a:lnTo>
                  <a:lnTo>
                    <a:pt x="97" y="911"/>
                  </a:lnTo>
                  <a:lnTo>
                    <a:pt x="97" y="909"/>
                  </a:lnTo>
                  <a:lnTo>
                    <a:pt x="98" y="909"/>
                  </a:lnTo>
                  <a:lnTo>
                    <a:pt x="100" y="908"/>
                  </a:lnTo>
                  <a:lnTo>
                    <a:pt x="101" y="907"/>
                  </a:lnTo>
                  <a:lnTo>
                    <a:pt x="102" y="905"/>
                  </a:lnTo>
                  <a:lnTo>
                    <a:pt x="102" y="904"/>
                  </a:lnTo>
                  <a:lnTo>
                    <a:pt x="104" y="904"/>
                  </a:lnTo>
                  <a:lnTo>
                    <a:pt x="104" y="903"/>
                  </a:lnTo>
                  <a:lnTo>
                    <a:pt x="105" y="903"/>
                  </a:lnTo>
                  <a:lnTo>
                    <a:pt x="106" y="901"/>
                  </a:lnTo>
                  <a:lnTo>
                    <a:pt x="108" y="900"/>
                  </a:lnTo>
                  <a:lnTo>
                    <a:pt x="108" y="899"/>
                  </a:lnTo>
                  <a:lnTo>
                    <a:pt x="109" y="897"/>
                  </a:lnTo>
                  <a:lnTo>
                    <a:pt x="110" y="896"/>
                  </a:lnTo>
                  <a:lnTo>
                    <a:pt x="112" y="896"/>
                  </a:lnTo>
                  <a:lnTo>
                    <a:pt x="112" y="894"/>
                  </a:lnTo>
                  <a:lnTo>
                    <a:pt x="113" y="893"/>
                  </a:lnTo>
                  <a:lnTo>
                    <a:pt x="114" y="890"/>
                  </a:lnTo>
                  <a:lnTo>
                    <a:pt x="116" y="890"/>
                  </a:lnTo>
                  <a:lnTo>
                    <a:pt x="116" y="889"/>
                  </a:lnTo>
                  <a:lnTo>
                    <a:pt x="117" y="889"/>
                  </a:lnTo>
                  <a:lnTo>
                    <a:pt x="117" y="888"/>
                  </a:lnTo>
                  <a:lnTo>
                    <a:pt x="118" y="886"/>
                  </a:lnTo>
                  <a:lnTo>
                    <a:pt x="120" y="885"/>
                  </a:lnTo>
                  <a:lnTo>
                    <a:pt x="120" y="884"/>
                  </a:lnTo>
                  <a:lnTo>
                    <a:pt x="121" y="884"/>
                  </a:lnTo>
                  <a:lnTo>
                    <a:pt x="121" y="882"/>
                  </a:lnTo>
                  <a:lnTo>
                    <a:pt x="122" y="882"/>
                  </a:lnTo>
                  <a:lnTo>
                    <a:pt x="124" y="881"/>
                  </a:lnTo>
                  <a:lnTo>
                    <a:pt x="124" y="880"/>
                  </a:lnTo>
                  <a:lnTo>
                    <a:pt x="125" y="878"/>
                  </a:lnTo>
                  <a:lnTo>
                    <a:pt x="126" y="878"/>
                  </a:lnTo>
                  <a:lnTo>
                    <a:pt x="126" y="877"/>
                  </a:lnTo>
                  <a:lnTo>
                    <a:pt x="128" y="877"/>
                  </a:lnTo>
                  <a:lnTo>
                    <a:pt x="129" y="876"/>
                  </a:lnTo>
                  <a:lnTo>
                    <a:pt x="131" y="874"/>
                  </a:lnTo>
                  <a:lnTo>
                    <a:pt x="132" y="873"/>
                  </a:lnTo>
                  <a:lnTo>
                    <a:pt x="133" y="872"/>
                  </a:lnTo>
                  <a:lnTo>
                    <a:pt x="133" y="870"/>
                  </a:lnTo>
                  <a:lnTo>
                    <a:pt x="135" y="870"/>
                  </a:lnTo>
                  <a:lnTo>
                    <a:pt x="136" y="869"/>
                  </a:lnTo>
                  <a:lnTo>
                    <a:pt x="137" y="867"/>
                  </a:lnTo>
                  <a:lnTo>
                    <a:pt x="139" y="866"/>
                  </a:lnTo>
                  <a:lnTo>
                    <a:pt x="140" y="865"/>
                  </a:lnTo>
                  <a:lnTo>
                    <a:pt x="141" y="865"/>
                  </a:lnTo>
                  <a:lnTo>
                    <a:pt x="141" y="863"/>
                  </a:lnTo>
                  <a:lnTo>
                    <a:pt x="143" y="862"/>
                  </a:lnTo>
                  <a:lnTo>
                    <a:pt x="144" y="861"/>
                  </a:lnTo>
                  <a:lnTo>
                    <a:pt x="145" y="861"/>
                  </a:lnTo>
                  <a:lnTo>
                    <a:pt x="145" y="859"/>
                  </a:lnTo>
                  <a:lnTo>
                    <a:pt x="147" y="858"/>
                  </a:lnTo>
                  <a:lnTo>
                    <a:pt x="148" y="857"/>
                  </a:lnTo>
                  <a:lnTo>
                    <a:pt x="148" y="855"/>
                  </a:lnTo>
                  <a:lnTo>
                    <a:pt x="149" y="855"/>
                  </a:lnTo>
                  <a:lnTo>
                    <a:pt x="149" y="854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0"/>
                  </a:lnTo>
                  <a:lnTo>
                    <a:pt x="152" y="849"/>
                  </a:lnTo>
                  <a:lnTo>
                    <a:pt x="153" y="847"/>
                  </a:lnTo>
                  <a:lnTo>
                    <a:pt x="153" y="846"/>
                  </a:lnTo>
                  <a:lnTo>
                    <a:pt x="155" y="846"/>
                  </a:lnTo>
                  <a:lnTo>
                    <a:pt x="155" y="845"/>
                  </a:lnTo>
                  <a:lnTo>
                    <a:pt x="155" y="843"/>
                  </a:lnTo>
                  <a:lnTo>
                    <a:pt x="156" y="842"/>
                  </a:lnTo>
                  <a:lnTo>
                    <a:pt x="156" y="841"/>
                  </a:lnTo>
                  <a:lnTo>
                    <a:pt x="157" y="839"/>
                  </a:lnTo>
                  <a:lnTo>
                    <a:pt x="159" y="838"/>
                  </a:lnTo>
                  <a:lnTo>
                    <a:pt x="159" y="836"/>
                  </a:lnTo>
                  <a:lnTo>
                    <a:pt x="160" y="835"/>
                  </a:lnTo>
                  <a:lnTo>
                    <a:pt x="160" y="834"/>
                  </a:lnTo>
                  <a:lnTo>
                    <a:pt x="161" y="832"/>
                  </a:lnTo>
                  <a:lnTo>
                    <a:pt x="161" y="831"/>
                  </a:lnTo>
                  <a:lnTo>
                    <a:pt x="163" y="831"/>
                  </a:lnTo>
                  <a:lnTo>
                    <a:pt x="163" y="830"/>
                  </a:lnTo>
                  <a:lnTo>
                    <a:pt x="163" y="828"/>
                  </a:lnTo>
                  <a:lnTo>
                    <a:pt x="164" y="828"/>
                  </a:lnTo>
                  <a:lnTo>
                    <a:pt x="164" y="826"/>
                  </a:lnTo>
                  <a:lnTo>
                    <a:pt x="165" y="826"/>
                  </a:lnTo>
                  <a:lnTo>
                    <a:pt x="165" y="824"/>
                  </a:lnTo>
                  <a:lnTo>
                    <a:pt x="167" y="823"/>
                  </a:lnTo>
                  <a:lnTo>
                    <a:pt x="167" y="822"/>
                  </a:lnTo>
                  <a:lnTo>
                    <a:pt x="168" y="822"/>
                  </a:lnTo>
                  <a:lnTo>
                    <a:pt x="168" y="820"/>
                  </a:lnTo>
                  <a:lnTo>
                    <a:pt x="168" y="819"/>
                  </a:lnTo>
                  <a:lnTo>
                    <a:pt x="169" y="819"/>
                  </a:lnTo>
                  <a:lnTo>
                    <a:pt x="169" y="818"/>
                  </a:lnTo>
                  <a:lnTo>
                    <a:pt x="171" y="816"/>
                  </a:lnTo>
                  <a:lnTo>
                    <a:pt x="171" y="815"/>
                  </a:lnTo>
                  <a:lnTo>
                    <a:pt x="172" y="812"/>
                  </a:lnTo>
                  <a:lnTo>
                    <a:pt x="172" y="811"/>
                  </a:lnTo>
                  <a:lnTo>
                    <a:pt x="174" y="811"/>
                  </a:lnTo>
                  <a:lnTo>
                    <a:pt x="174" y="809"/>
                  </a:lnTo>
                  <a:lnTo>
                    <a:pt x="175" y="808"/>
                  </a:lnTo>
                  <a:lnTo>
                    <a:pt x="175" y="807"/>
                  </a:lnTo>
                  <a:lnTo>
                    <a:pt x="176" y="805"/>
                  </a:lnTo>
                  <a:lnTo>
                    <a:pt x="176" y="804"/>
                  </a:lnTo>
                  <a:lnTo>
                    <a:pt x="178" y="803"/>
                  </a:lnTo>
                  <a:lnTo>
                    <a:pt x="179" y="801"/>
                  </a:lnTo>
                  <a:lnTo>
                    <a:pt x="179" y="799"/>
                  </a:lnTo>
                  <a:lnTo>
                    <a:pt x="180" y="799"/>
                  </a:lnTo>
                  <a:lnTo>
                    <a:pt x="180" y="797"/>
                  </a:lnTo>
                  <a:lnTo>
                    <a:pt x="180" y="796"/>
                  </a:lnTo>
                  <a:lnTo>
                    <a:pt x="182" y="796"/>
                  </a:lnTo>
                  <a:lnTo>
                    <a:pt x="182" y="795"/>
                  </a:lnTo>
                  <a:lnTo>
                    <a:pt x="183" y="793"/>
                  </a:lnTo>
                  <a:lnTo>
                    <a:pt x="183" y="792"/>
                  </a:lnTo>
                  <a:lnTo>
                    <a:pt x="184" y="791"/>
                  </a:lnTo>
                  <a:lnTo>
                    <a:pt x="186" y="788"/>
                  </a:lnTo>
                  <a:lnTo>
                    <a:pt x="187" y="788"/>
                  </a:lnTo>
                  <a:lnTo>
                    <a:pt x="187" y="787"/>
                  </a:lnTo>
                  <a:lnTo>
                    <a:pt x="188" y="785"/>
                  </a:lnTo>
                  <a:lnTo>
                    <a:pt x="188" y="784"/>
                  </a:lnTo>
                  <a:lnTo>
                    <a:pt x="190" y="783"/>
                  </a:lnTo>
                  <a:lnTo>
                    <a:pt x="191" y="780"/>
                  </a:lnTo>
                  <a:lnTo>
                    <a:pt x="192" y="780"/>
                  </a:lnTo>
                  <a:lnTo>
                    <a:pt x="192" y="778"/>
                  </a:lnTo>
                  <a:lnTo>
                    <a:pt x="195" y="774"/>
                  </a:lnTo>
                  <a:lnTo>
                    <a:pt x="196" y="772"/>
                  </a:lnTo>
                  <a:lnTo>
                    <a:pt x="198" y="770"/>
                  </a:lnTo>
                  <a:lnTo>
                    <a:pt x="199" y="769"/>
                  </a:lnTo>
                  <a:lnTo>
                    <a:pt x="199" y="768"/>
                  </a:lnTo>
                  <a:lnTo>
                    <a:pt x="200" y="766"/>
                  </a:lnTo>
                  <a:lnTo>
                    <a:pt x="202" y="764"/>
                  </a:lnTo>
                  <a:lnTo>
                    <a:pt x="202" y="762"/>
                  </a:lnTo>
                  <a:lnTo>
                    <a:pt x="203" y="762"/>
                  </a:lnTo>
                  <a:lnTo>
                    <a:pt x="203" y="761"/>
                  </a:lnTo>
                  <a:lnTo>
                    <a:pt x="203" y="760"/>
                  </a:lnTo>
                  <a:lnTo>
                    <a:pt x="204" y="758"/>
                  </a:lnTo>
                  <a:lnTo>
                    <a:pt x="206" y="757"/>
                  </a:lnTo>
                  <a:lnTo>
                    <a:pt x="206" y="756"/>
                  </a:lnTo>
                  <a:lnTo>
                    <a:pt x="207" y="754"/>
                  </a:lnTo>
                  <a:lnTo>
                    <a:pt x="207" y="753"/>
                  </a:lnTo>
                  <a:lnTo>
                    <a:pt x="208" y="751"/>
                  </a:lnTo>
                  <a:lnTo>
                    <a:pt x="210" y="749"/>
                  </a:lnTo>
                  <a:lnTo>
                    <a:pt x="211" y="746"/>
                  </a:lnTo>
                  <a:lnTo>
                    <a:pt x="211" y="745"/>
                  </a:lnTo>
                  <a:lnTo>
                    <a:pt x="213" y="745"/>
                  </a:lnTo>
                  <a:lnTo>
                    <a:pt x="213" y="742"/>
                  </a:lnTo>
                  <a:lnTo>
                    <a:pt x="214" y="741"/>
                  </a:lnTo>
                  <a:lnTo>
                    <a:pt x="215" y="739"/>
                  </a:lnTo>
                  <a:lnTo>
                    <a:pt x="215" y="738"/>
                  </a:lnTo>
                  <a:lnTo>
                    <a:pt x="217" y="737"/>
                  </a:lnTo>
                  <a:lnTo>
                    <a:pt x="217" y="735"/>
                  </a:lnTo>
                  <a:lnTo>
                    <a:pt x="218" y="734"/>
                  </a:lnTo>
                  <a:lnTo>
                    <a:pt x="218" y="733"/>
                  </a:lnTo>
                  <a:lnTo>
                    <a:pt x="219" y="731"/>
                  </a:lnTo>
                  <a:lnTo>
                    <a:pt x="219" y="730"/>
                  </a:lnTo>
                  <a:lnTo>
                    <a:pt x="221" y="729"/>
                  </a:lnTo>
                  <a:lnTo>
                    <a:pt x="222" y="727"/>
                  </a:lnTo>
                  <a:lnTo>
                    <a:pt x="222" y="726"/>
                  </a:lnTo>
                  <a:lnTo>
                    <a:pt x="223" y="726"/>
                  </a:lnTo>
                  <a:lnTo>
                    <a:pt x="223" y="724"/>
                  </a:lnTo>
                  <a:lnTo>
                    <a:pt x="225" y="723"/>
                  </a:lnTo>
                  <a:lnTo>
                    <a:pt x="226" y="722"/>
                  </a:lnTo>
                  <a:lnTo>
                    <a:pt x="226" y="720"/>
                  </a:lnTo>
                  <a:lnTo>
                    <a:pt x="227" y="719"/>
                  </a:lnTo>
                  <a:lnTo>
                    <a:pt x="229" y="716"/>
                  </a:lnTo>
                  <a:lnTo>
                    <a:pt x="230" y="715"/>
                  </a:lnTo>
                  <a:lnTo>
                    <a:pt x="231" y="714"/>
                  </a:lnTo>
                  <a:lnTo>
                    <a:pt x="231" y="712"/>
                  </a:lnTo>
                  <a:lnTo>
                    <a:pt x="233" y="711"/>
                  </a:lnTo>
                  <a:lnTo>
                    <a:pt x="233" y="710"/>
                  </a:lnTo>
                  <a:lnTo>
                    <a:pt x="234" y="710"/>
                  </a:lnTo>
                  <a:lnTo>
                    <a:pt x="234" y="708"/>
                  </a:lnTo>
                  <a:lnTo>
                    <a:pt x="235" y="708"/>
                  </a:lnTo>
                  <a:lnTo>
                    <a:pt x="235" y="707"/>
                  </a:lnTo>
                  <a:lnTo>
                    <a:pt x="237" y="707"/>
                  </a:lnTo>
                  <a:lnTo>
                    <a:pt x="238" y="706"/>
                  </a:lnTo>
                  <a:lnTo>
                    <a:pt x="238" y="704"/>
                  </a:lnTo>
                  <a:lnTo>
                    <a:pt x="239" y="704"/>
                  </a:lnTo>
                  <a:lnTo>
                    <a:pt x="241" y="704"/>
                  </a:lnTo>
                  <a:lnTo>
                    <a:pt x="241" y="703"/>
                  </a:lnTo>
                  <a:lnTo>
                    <a:pt x="242" y="702"/>
                  </a:lnTo>
                  <a:lnTo>
                    <a:pt x="243" y="702"/>
                  </a:lnTo>
                  <a:lnTo>
                    <a:pt x="243" y="700"/>
                  </a:lnTo>
                  <a:lnTo>
                    <a:pt x="245" y="700"/>
                  </a:lnTo>
                  <a:lnTo>
                    <a:pt x="246" y="699"/>
                  </a:lnTo>
                  <a:lnTo>
                    <a:pt x="247" y="698"/>
                  </a:lnTo>
                  <a:lnTo>
                    <a:pt x="249" y="696"/>
                  </a:lnTo>
                  <a:lnTo>
                    <a:pt x="250" y="695"/>
                  </a:lnTo>
                  <a:lnTo>
                    <a:pt x="253" y="693"/>
                  </a:lnTo>
                  <a:lnTo>
                    <a:pt x="254" y="692"/>
                  </a:lnTo>
                  <a:lnTo>
                    <a:pt x="257" y="691"/>
                  </a:lnTo>
                  <a:lnTo>
                    <a:pt x="258" y="689"/>
                  </a:lnTo>
                  <a:lnTo>
                    <a:pt x="261" y="688"/>
                  </a:lnTo>
                  <a:lnTo>
                    <a:pt x="262" y="687"/>
                  </a:lnTo>
                  <a:lnTo>
                    <a:pt x="264" y="687"/>
                  </a:lnTo>
                  <a:lnTo>
                    <a:pt x="265" y="685"/>
                  </a:lnTo>
                  <a:lnTo>
                    <a:pt x="266" y="684"/>
                  </a:lnTo>
                  <a:lnTo>
                    <a:pt x="268" y="684"/>
                  </a:lnTo>
                  <a:lnTo>
                    <a:pt x="268" y="683"/>
                  </a:lnTo>
                  <a:lnTo>
                    <a:pt x="269" y="683"/>
                  </a:lnTo>
                  <a:lnTo>
                    <a:pt x="269" y="681"/>
                  </a:lnTo>
                  <a:lnTo>
                    <a:pt x="270" y="681"/>
                  </a:lnTo>
                  <a:lnTo>
                    <a:pt x="270" y="680"/>
                  </a:lnTo>
                  <a:lnTo>
                    <a:pt x="272" y="680"/>
                  </a:lnTo>
                  <a:lnTo>
                    <a:pt x="272" y="679"/>
                  </a:lnTo>
                  <a:lnTo>
                    <a:pt x="273" y="679"/>
                  </a:lnTo>
                  <a:lnTo>
                    <a:pt x="274" y="676"/>
                  </a:lnTo>
                  <a:lnTo>
                    <a:pt x="277" y="673"/>
                  </a:lnTo>
                  <a:lnTo>
                    <a:pt x="278" y="672"/>
                  </a:lnTo>
                  <a:lnTo>
                    <a:pt x="280" y="671"/>
                  </a:lnTo>
                  <a:lnTo>
                    <a:pt x="281" y="669"/>
                  </a:lnTo>
                  <a:lnTo>
                    <a:pt x="282" y="668"/>
                  </a:lnTo>
                  <a:lnTo>
                    <a:pt x="284" y="666"/>
                  </a:lnTo>
                  <a:lnTo>
                    <a:pt x="285" y="666"/>
                  </a:lnTo>
                  <a:lnTo>
                    <a:pt x="285" y="665"/>
                  </a:lnTo>
                  <a:lnTo>
                    <a:pt x="286" y="664"/>
                  </a:lnTo>
                  <a:lnTo>
                    <a:pt x="288" y="662"/>
                  </a:lnTo>
                  <a:lnTo>
                    <a:pt x="289" y="661"/>
                  </a:lnTo>
                  <a:lnTo>
                    <a:pt x="291" y="660"/>
                  </a:lnTo>
                  <a:lnTo>
                    <a:pt x="292" y="658"/>
                  </a:lnTo>
                  <a:lnTo>
                    <a:pt x="293" y="657"/>
                  </a:lnTo>
                  <a:lnTo>
                    <a:pt x="295" y="656"/>
                  </a:lnTo>
                  <a:lnTo>
                    <a:pt x="296" y="654"/>
                  </a:lnTo>
                  <a:lnTo>
                    <a:pt x="297" y="653"/>
                  </a:lnTo>
                  <a:lnTo>
                    <a:pt x="299" y="652"/>
                  </a:lnTo>
                  <a:lnTo>
                    <a:pt x="300" y="650"/>
                  </a:lnTo>
                  <a:lnTo>
                    <a:pt x="301" y="649"/>
                  </a:lnTo>
                  <a:lnTo>
                    <a:pt x="303" y="648"/>
                  </a:lnTo>
                  <a:lnTo>
                    <a:pt x="304" y="646"/>
                  </a:lnTo>
                  <a:lnTo>
                    <a:pt x="307" y="644"/>
                  </a:lnTo>
                  <a:lnTo>
                    <a:pt x="307" y="642"/>
                  </a:lnTo>
                  <a:lnTo>
                    <a:pt x="308" y="642"/>
                  </a:lnTo>
                  <a:lnTo>
                    <a:pt x="309" y="641"/>
                  </a:lnTo>
                  <a:lnTo>
                    <a:pt x="311" y="638"/>
                  </a:lnTo>
                  <a:lnTo>
                    <a:pt x="312" y="638"/>
                  </a:lnTo>
                  <a:lnTo>
                    <a:pt x="313" y="637"/>
                  </a:lnTo>
                  <a:lnTo>
                    <a:pt x="315" y="635"/>
                  </a:lnTo>
                  <a:lnTo>
                    <a:pt x="316" y="634"/>
                  </a:lnTo>
                  <a:lnTo>
                    <a:pt x="317" y="633"/>
                  </a:lnTo>
                  <a:lnTo>
                    <a:pt x="319" y="631"/>
                  </a:lnTo>
                  <a:lnTo>
                    <a:pt x="320" y="630"/>
                  </a:lnTo>
                  <a:lnTo>
                    <a:pt x="321" y="630"/>
                  </a:lnTo>
                  <a:lnTo>
                    <a:pt x="323" y="629"/>
                  </a:lnTo>
                  <a:lnTo>
                    <a:pt x="324" y="627"/>
                  </a:lnTo>
                  <a:lnTo>
                    <a:pt x="325" y="626"/>
                  </a:lnTo>
                  <a:lnTo>
                    <a:pt x="327" y="626"/>
                  </a:lnTo>
                  <a:lnTo>
                    <a:pt x="327" y="625"/>
                  </a:lnTo>
                  <a:lnTo>
                    <a:pt x="328" y="625"/>
                  </a:lnTo>
                  <a:lnTo>
                    <a:pt x="330" y="623"/>
                  </a:lnTo>
                  <a:lnTo>
                    <a:pt x="330" y="622"/>
                  </a:lnTo>
                  <a:lnTo>
                    <a:pt x="331" y="622"/>
                  </a:lnTo>
                  <a:lnTo>
                    <a:pt x="332" y="621"/>
                  </a:lnTo>
                  <a:lnTo>
                    <a:pt x="334" y="619"/>
                  </a:lnTo>
                  <a:lnTo>
                    <a:pt x="334" y="618"/>
                  </a:lnTo>
                  <a:lnTo>
                    <a:pt x="335" y="617"/>
                  </a:lnTo>
                  <a:lnTo>
                    <a:pt x="335" y="615"/>
                  </a:lnTo>
                  <a:lnTo>
                    <a:pt x="336" y="615"/>
                  </a:lnTo>
                  <a:lnTo>
                    <a:pt x="336" y="614"/>
                  </a:lnTo>
                  <a:lnTo>
                    <a:pt x="338" y="613"/>
                  </a:lnTo>
                  <a:lnTo>
                    <a:pt x="338" y="611"/>
                  </a:lnTo>
                  <a:lnTo>
                    <a:pt x="339" y="610"/>
                  </a:lnTo>
                  <a:lnTo>
                    <a:pt x="339" y="608"/>
                  </a:lnTo>
                  <a:lnTo>
                    <a:pt x="340" y="608"/>
                  </a:lnTo>
                  <a:lnTo>
                    <a:pt x="340" y="607"/>
                  </a:lnTo>
                  <a:lnTo>
                    <a:pt x="342" y="604"/>
                  </a:lnTo>
                  <a:lnTo>
                    <a:pt x="343" y="603"/>
                  </a:lnTo>
                  <a:lnTo>
                    <a:pt x="343" y="602"/>
                  </a:lnTo>
                  <a:lnTo>
                    <a:pt x="344" y="600"/>
                  </a:lnTo>
                  <a:lnTo>
                    <a:pt x="344" y="599"/>
                  </a:lnTo>
                  <a:lnTo>
                    <a:pt x="346" y="596"/>
                  </a:lnTo>
                  <a:lnTo>
                    <a:pt x="346" y="595"/>
                  </a:lnTo>
                  <a:lnTo>
                    <a:pt x="347" y="594"/>
                  </a:lnTo>
                  <a:lnTo>
                    <a:pt x="347" y="592"/>
                  </a:lnTo>
                  <a:lnTo>
                    <a:pt x="347" y="591"/>
                  </a:lnTo>
                  <a:lnTo>
                    <a:pt x="348" y="590"/>
                  </a:lnTo>
                  <a:lnTo>
                    <a:pt x="348" y="588"/>
                  </a:lnTo>
                  <a:lnTo>
                    <a:pt x="350" y="587"/>
                  </a:lnTo>
                  <a:lnTo>
                    <a:pt x="350" y="586"/>
                  </a:lnTo>
                  <a:lnTo>
                    <a:pt x="350" y="584"/>
                  </a:lnTo>
                  <a:lnTo>
                    <a:pt x="351" y="581"/>
                  </a:lnTo>
                  <a:lnTo>
                    <a:pt x="351" y="580"/>
                  </a:lnTo>
                  <a:lnTo>
                    <a:pt x="352" y="579"/>
                  </a:lnTo>
                  <a:lnTo>
                    <a:pt x="352" y="577"/>
                  </a:lnTo>
                  <a:lnTo>
                    <a:pt x="354" y="575"/>
                  </a:lnTo>
                  <a:lnTo>
                    <a:pt x="355" y="573"/>
                  </a:lnTo>
                  <a:lnTo>
                    <a:pt x="356" y="571"/>
                  </a:lnTo>
                  <a:lnTo>
                    <a:pt x="358" y="568"/>
                  </a:lnTo>
                  <a:lnTo>
                    <a:pt x="358" y="567"/>
                  </a:lnTo>
                  <a:lnTo>
                    <a:pt x="359" y="564"/>
                  </a:lnTo>
                  <a:lnTo>
                    <a:pt x="360" y="563"/>
                  </a:lnTo>
                  <a:lnTo>
                    <a:pt x="360" y="561"/>
                  </a:lnTo>
                  <a:lnTo>
                    <a:pt x="362" y="560"/>
                  </a:lnTo>
                  <a:lnTo>
                    <a:pt x="363" y="556"/>
                  </a:lnTo>
                  <a:lnTo>
                    <a:pt x="363" y="555"/>
                  </a:lnTo>
                  <a:lnTo>
                    <a:pt x="364" y="553"/>
                  </a:lnTo>
                  <a:lnTo>
                    <a:pt x="366" y="552"/>
                  </a:lnTo>
                  <a:lnTo>
                    <a:pt x="366" y="550"/>
                  </a:lnTo>
                  <a:lnTo>
                    <a:pt x="366" y="549"/>
                  </a:lnTo>
                  <a:lnTo>
                    <a:pt x="367" y="548"/>
                  </a:lnTo>
                  <a:lnTo>
                    <a:pt x="367" y="546"/>
                  </a:lnTo>
                  <a:lnTo>
                    <a:pt x="368" y="545"/>
                  </a:lnTo>
                  <a:lnTo>
                    <a:pt x="368" y="544"/>
                  </a:lnTo>
                  <a:lnTo>
                    <a:pt x="370" y="542"/>
                  </a:lnTo>
                  <a:lnTo>
                    <a:pt x="370" y="541"/>
                  </a:lnTo>
                  <a:lnTo>
                    <a:pt x="371" y="541"/>
                  </a:lnTo>
                  <a:lnTo>
                    <a:pt x="373" y="538"/>
                  </a:lnTo>
                  <a:lnTo>
                    <a:pt x="374" y="537"/>
                  </a:lnTo>
                  <a:lnTo>
                    <a:pt x="375" y="534"/>
                  </a:lnTo>
                  <a:lnTo>
                    <a:pt x="377" y="533"/>
                  </a:lnTo>
                  <a:lnTo>
                    <a:pt x="378" y="532"/>
                  </a:lnTo>
                  <a:lnTo>
                    <a:pt x="378" y="530"/>
                  </a:lnTo>
                  <a:lnTo>
                    <a:pt x="379" y="529"/>
                  </a:lnTo>
                  <a:lnTo>
                    <a:pt x="381" y="528"/>
                  </a:lnTo>
                  <a:lnTo>
                    <a:pt x="381" y="526"/>
                  </a:lnTo>
                  <a:lnTo>
                    <a:pt x="382" y="525"/>
                  </a:lnTo>
                  <a:lnTo>
                    <a:pt x="382" y="523"/>
                  </a:lnTo>
                  <a:lnTo>
                    <a:pt x="383" y="523"/>
                  </a:lnTo>
                  <a:lnTo>
                    <a:pt x="383" y="522"/>
                  </a:lnTo>
                  <a:lnTo>
                    <a:pt x="385" y="522"/>
                  </a:lnTo>
                  <a:lnTo>
                    <a:pt x="385" y="521"/>
                  </a:lnTo>
                  <a:lnTo>
                    <a:pt x="386" y="521"/>
                  </a:lnTo>
                  <a:lnTo>
                    <a:pt x="386" y="519"/>
                  </a:lnTo>
                  <a:lnTo>
                    <a:pt x="387" y="519"/>
                  </a:lnTo>
                  <a:lnTo>
                    <a:pt x="390" y="517"/>
                  </a:lnTo>
                  <a:lnTo>
                    <a:pt x="391" y="515"/>
                  </a:lnTo>
                  <a:lnTo>
                    <a:pt x="391" y="514"/>
                  </a:lnTo>
                  <a:lnTo>
                    <a:pt x="393" y="514"/>
                  </a:lnTo>
                  <a:lnTo>
                    <a:pt x="394" y="513"/>
                  </a:lnTo>
                  <a:lnTo>
                    <a:pt x="397" y="510"/>
                  </a:lnTo>
                  <a:lnTo>
                    <a:pt x="399" y="509"/>
                  </a:lnTo>
                  <a:lnTo>
                    <a:pt x="399" y="507"/>
                  </a:lnTo>
                  <a:lnTo>
                    <a:pt x="401" y="506"/>
                  </a:lnTo>
                  <a:lnTo>
                    <a:pt x="402" y="505"/>
                  </a:lnTo>
                  <a:lnTo>
                    <a:pt x="403" y="503"/>
                  </a:lnTo>
                  <a:lnTo>
                    <a:pt x="405" y="503"/>
                  </a:lnTo>
                  <a:lnTo>
                    <a:pt x="407" y="501"/>
                  </a:lnTo>
                  <a:lnTo>
                    <a:pt x="409" y="499"/>
                  </a:lnTo>
                  <a:lnTo>
                    <a:pt x="410" y="498"/>
                  </a:lnTo>
                  <a:lnTo>
                    <a:pt x="412" y="496"/>
                  </a:lnTo>
                  <a:lnTo>
                    <a:pt x="413" y="495"/>
                  </a:lnTo>
                  <a:lnTo>
                    <a:pt x="414" y="494"/>
                  </a:lnTo>
                  <a:lnTo>
                    <a:pt x="416" y="494"/>
                  </a:lnTo>
                  <a:lnTo>
                    <a:pt x="417" y="492"/>
                  </a:lnTo>
                  <a:lnTo>
                    <a:pt x="418" y="491"/>
                  </a:lnTo>
                  <a:lnTo>
                    <a:pt x="420" y="491"/>
                  </a:lnTo>
                  <a:lnTo>
                    <a:pt x="420" y="490"/>
                  </a:lnTo>
                  <a:lnTo>
                    <a:pt x="421" y="490"/>
                  </a:lnTo>
                  <a:lnTo>
                    <a:pt x="421" y="488"/>
                  </a:lnTo>
                  <a:lnTo>
                    <a:pt x="422" y="488"/>
                  </a:lnTo>
                  <a:lnTo>
                    <a:pt x="422" y="487"/>
                  </a:lnTo>
                  <a:lnTo>
                    <a:pt x="424" y="487"/>
                  </a:lnTo>
                  <a:lnTo>
                    <a:pt x="424" y="486"/>
                  </a:lnTo>
                  <a:lnTo>
                    <a:pt x="425" y="486"/>
                  </a:lnTo>
                  <a:lnTo>
                    <a:pt x="425" y="484"/>
                  </a:lnTo>
                  <a:lnTo>
                    <a:pt x="426" y="484"/>
                  </a:lnTo>
                  <a:lnTo>
                    <a:pt x="428" y="483"/>
                  </a:lnTo>
                  <a:lnTo>
                    <a:pt x="429" y="482"/>
                  </a:lnTo>
                  <a:lnTo>
                    <a:pt x="430" y="482"/>
                  </a:lnTo>
                  <a:lnTo>
                    <a:pt x="430" y="480"/>
                  </a:lnTo>
                  <a:lnTo>
                    <a:pt x="432" y="480"/>
                  </a:lnTo>
                  <a:lnTo>
                    <a:pt x="432" y="479"/>
                  </a:lnTo>
                  <a:lnTo>
                    <a:pt x="433" y="479"/>
                  </a:lnTo>
                  <a:lnTo>
                    <a:pt x="433" y="478"/>
                  </a:lnTo>
                  <a:lnTo>
                    <a:pt x="434" y="478"/>
                  </a:lnTo>
                  <a:lnTo>
                    <a:pt x="436" y="476"/>
                  </a:lnTo>
                  <a:lnTo>
                    <a:pt x="437" y="475"/>
                  </a:lnTo>
                  <a:lnTo>
                    <a:pt x="438" y="474"/>
                  </a:lnTo>
                  <a:lnTo>
                    <a:pt x="440" y="474"/>
                  </a:lnTo>
                  <a:lnTo>
                    <a:pt x="441" y="472"/>
                  </a:lnTo>
                  <a:lnTo>
                    <a:pt x="442" y="471"/>
                  </a:lnTo>
                  <a:lnTo>
                    <a:pt x="442" y="470"/>
                  </a:lnTo>
                  <a:lnTo>
                    <a:pt x="445" y="468"/>
                  </a:lnTo>
                  <a:lnTo>
                    <a:pt x="448" y="464"/>
                  </a:lnTo>
                  <a:lnTo>
                    <a:pt x="451" y="463"/>
                  </a:lnTo>
                  <a:lnTo>
                    <a:pt x="452" y="461"/>
                  </a:lnTo>
                  <a:lnTo>
                    <a:pt x="453" y="460"/>
                  </a:lnTo>
                  <a:lnTo>
                    <a:pt x="453" y="459"/>
                  </a:lnTo>
                  <a:lnTo>
                    <a:pt x="455" y="459"/>
                  </a:lnTo>
                  <a:lnTo>
                    <a:pt x="455" y="457"/>
                  </a:lnTo>
                  <a:lnTo>
                    <a:pt x="456" y="456"/>
                  </a:lnTo>
                  <a:lnTo>
                    <a:pt x="457" y="455"/>
                  </a:lnTo>
                  <a:lnTo>
                    <a:pt x="459" y="453"/>
                  </a:lnTo>
                  <a:lnTo>
                    <a:pt x="460" y="452"/>
                  </a:lnTo>
                  <a:lnTo>
                    <a:pt x="461" y="451"/>
                  </a:lnTo>
                  <a:lnTo>
                    <a:pt x="461" y="449"/>
                  </a:lnTo>
                  <a:lnTo>
                    <a:pt x="463" y="449"/>
                  </a:lnTo>
                  <a:lnTo>
                    <a:pt x="463" y="448"/>
                  </a:lnTo>
                  <a:lnTo>
                    <a:pt x="463" y="447"/>
                  </a:lnTo>
                  <a:lnTo>
                    <a:pt x="464" y="447"/>
                  </a:lnTo>
                  <a:lnTo>
                    <a:pt x="464" y="445"/>
                  </a:lnTo>
                  <a:lnTo>
                    <a:pt x="465" y="443"/>
                  </a:lnTo>
                  <a:lnTo>
                    <a:pt x="467" y="441"/>
                  </a:lnTo>
                  <a:lnTo>
                    <a:pt x="467" y="440"/>
                  </a:lnTo>
                  <a:lnTo>
                    <a:pt x="468" y="440"/>
                  </a:lnTo>
                  <a:lnTo>
                    <a:pt x="468" y="438"/>
                  </a:lnTo>
                  <a:lnTo>
                    <a:pt x="468" y="437"/>
                  </a:lnTo>
                  <a:lnTo>
                    <a:pt x="469" y="437"/>
                  </a:lnTo>
                  <a:lnTo>
                    <a:pt x="469" y="436"/>
                  </a:lnTo>
                  <a:lnTo>
                    <a:pt x="471" y="436"/>
                  </a:lnTo>
                  <a:lnTo>
                    <a:pt x="472" y="433"/>
                  </a:lnTo>
                  <a:lnTo>
                    <a:pt x="473" y="432"/>
                  </a:lnTo>
                  <a:lnTo>
                    <a:pt x="473" y="430"/>
                  </a:lnTo>
                  <a:lnTo>
                    <a:pt x="475" y="429"/>
                  </a:lnTo>
                  <a:lnTo>
                    <a:pt x="475" y="428"/>
                  </a:lnTo>
                  <a:lnTo>
                    <a:pt x="477" y="426"/>
                  </a:lnTo>
                  <a:lnTo>
                    <a:pt x="477" y="425"/>
                  </a:lnTo>
                  <a:lnTo>
                    <a:pt x="479" y="422"/>
                  </a:lnTo>
                  <a:lnTo>
                    <a:pt x="480" y="422"/>
                  </a:lnTo>
                  <a:lnTo>
                    <a:pt x="480" y="421"/>
                  </a:lnTo>
                  <a:lnTo>
                    <a:pt x="481" y="420"/>
                  </a:lnTo>
                  <a:lnTo>
                    <a:pt x="483" y="418"/>
                  </a:lnTo>
                  <a:lnTo>
                    <a:pt x="483" y="417"/>
                  </a:lnTo>
                  <a:lnTo>
                    <a:pt x="484" y="416"/>
                  </a:lnTo>
                  <a:lnTo>
                    <a:pt x="484" y="414"/>
                  </a:lnTo>
                  <a:lnTo>
                    <a:pt x="485" y="413"/>
                  </a:lnTo>
                  <a:lnTo>
                    <a:pt x="485" y="412"/>
                  </a:lnTo>
                  <a:lnTo>
                    <a:pt x="487" y="409"/>
                  </a:lnTo>
                  <a:lnTo>
                    <a:pt x="487" y="407"/>
                  </a:lnTo>
                  <a:lnTo>
                    <a:pt x="488" y="406"/>
                  </a:lnTo>
                  <a:lnTo>
                    <a:pt x="488" y="405"/>
                  </a:lnTo>
                  <a:lnTo>
                    <a:pt x="490" y="403"/>
                  </a:lnTo>
                  <a:lnTo>
                    <a:pt x="491" y="402"/>
                  </a:lnTo>
                  <a:lnTo>
                    <a:pt x="491" y="401"/>
                  </a:lnTo>
                  <a:lnTo>
                    <a:pt x="491" y="399"/>
                  </a:lnTo>
                  <a:lnTo>
                    <a:pt x="492" y="399"/>
                  </a:lnTo>
                  <a:lnTo>
                    <a:pt x="492" y="398"/>
                  </a:lnTo>
                  <a:lnTo>
                    <a:pt x="494" y="398"/>
                  </a:lnTo>
                  <a:lnTo>
                    <a:pt x="495" y="397"/>
                  </a:lnTo>
                  <a:lnTo>
                    <a:pt x="495" y="395"/>
                  </a:lnTo>
                  <a:lnTo>
                    <a:pt x="496" y="394"/>
                  </a:lnTo>
                  <a:lnTo>
                    <a:pt x="498" y="393"/>
                  </a:lnTo>
                  <a:lnTo>
                    <a:pt x="499" y="391"/>
                  </a:lnTo>
                  <a:lnTo>
                    <a:pt x="500" y="390"/>
                  </a:lnTo>
                  <a:lnTo>
                    <a:pt x="502" y="389"/>
                  </a:lnTo>
                  <a:lnTo>
                    <a:pt x="503" y="387"/>
                  </a:lnTo>
                  <a:lnTo>
                    <a:pt x="504" y="386"/>
                  </a:lnTo>
                  <a:lnTo>
                    <a:pt x="506" y="385"/>
                  </a:lnTo>
                  <a:lnTo>
                    <a:pt x="507" y="383"/>
                  </a:lnTo>
                  <a:lnTo>
                    <a:pt x="508" y="382"/>
                  </a:lnTo>
                  <a:lnTo>
                    <a:pt x="510" y="380"/>
                  </a:lnTo>
                  <a:lnTo>
                    <a:pt x="511" y="379"/>
                  </a:lnTo>
                  <a:lnTo>
                    <a:pt x="512" y="378"/>
                  </a:lnTo>
                  <a:lnTo>
                    <a:pt x="514" y="376"/>
                  </a:lnTo>
                  <a:lnTo>
                    <a:pt x="515" y="376"/>
                  </a:lnTo>
                  <a:lnTo>
                    <a:pt x="515" y="375"/>
                  </a:lnTo>
                  <a:lnTo>
                    <a:pt x="516" y="375"/>
                  </a:lnTo>
                  <a:lnTo>
                    <a:pt x="518" y="374"/>
                  </a:lnTo>
                  <a:lnTo>
                    <a:pt x="519" y="374"/>
                  </a:lnTo>
                  <a:lnTo>
                    <a:pt x="519" y="372"/>
                  </a:lnTo>
                  <a:lnTo>
                    <a:pt x="520" y="372"/>
                  </a:lnTo>
                  <a:lnTo>
                    <a:pt x="522" y="372"/>
                  </a:lnTo>
                  <a:lnTo>
                    <a:pt x="522" y="371"/>
                  </a:lnTo>
                  <a:lnTo>
                    <a:pt x="523" y="371"/>
                  </a:lnTo>
                  <a:lnTo>
                    <a:pt x="524" y="371"/>
                  </a:lnTo>
                  <a:lnTo>
                    <a:pt x="524" y="370"/>
                  </a:lnTo>
                  <a:lnTo>
                    <a:pt x="526" y="370"/>
                  </a:lnTo>
                  <a:lnTo>
                    <a:pt x="527" y="370"/>
                  </a:lnTo>
                  <a:lnTo>
                    <a:pt x="527" y="368"/>
                  </a:lnTo>
                  <a:lnTo>
                    <a:pt x="528" y="368"/>
                  </a:lnTo>
                  <a:lnTo>
                    <a:pt x="530" y="368"/>
                  </a:lnTo>
                  <a:lnTo>
                    <a:pt x="531" y="368"/>
                  </a:lnTo>
                  <a:lnTo>
                    <a:pt x="533" y="367"/>
                  </a:lnTo>
                  <a:lnTo>
                    <a:pt x="534" y="367"/>
                  </a:lnTo>
                  <a:lnTo>
                    <a:pt x="535" y="367"/>
                  </a:lnTo>
                  <a:lnTo>
                    <a:pt x="537" y="367"/>
                  </a:lnTo>
                  <a:lnTo>
                    <a:pt x="538" y="367"/>
                  </a:lnTo>
                  <a:lnTo>
                    <a:pt x="539" y="367"/>
                  </a:lnTo>
                  <a:lnTo>
                    <a:pt x="541" y="367"/>
                  </a:lnTo>
                  <a:lnTo>
                    <a:pt x="542" y="367"/>
                  </a:lnTo>
                  <a:lnTo>
                    <a:pt x="543" y="367"/>
                  </a:lnTo>
                  <a:lnTo>
                    <a:pt x="545" y="367"/>
                  </a:lnTo>
                  <a:lnTo>
                    <a:pt x="546" y="367"/>
                  </a:lnTo>
                  <a:lnTo>
                    <a:pt x="547" y="367"/>
                  </a:lnTo>
                  <a:lnTo>
                    <a:pt x="549" y="367"/>
                  </a:lnTo>
                  <a:lnTo>
                    <a:pt x="550" y="367"/>
                  </a:lnTo>
                  <a:lnTo>
                    <a:pt x="553" y="367"/>
                  </a:lnTo>
                  <a:lnTo>
                    <a:pt x="555" y="368"/>
                  </a:lnTo>
                  <a:lnTo>
                    <a:pt x="557" y="368"/>
                  </a:lnTo>
                  <a:lnTo>
                    <a:pt x="559" y="368"/>
                  </a:lnTo>
                  <a:lnTo>
                    <a:pt x="561" y="368"/>
                  </a:lnTo>
                  <a:lnTo>
                    <a:pt x="563" y="368"/>
                  </a:lnTo>
                  <a:lnTo>
                    <a:pt x="565" y="368"/>
                  </a:lnTo>
                  <a:lnTo>
                    <a:pt x="574" y="368"/>
                  </a:lnTo>
                  <a:lnTo>
                    <a:pt x="578" y="370"/>
                  </a:lnTo>
                  <a:lnTo>
                    <a:pt x="580" y="370"/>
                  </a:lnTo>
                  <a:lnTo>
                    <a:pt x="584" y="370"/>
                  </a:lnTo>
                  <a:lnTo>
                    <a:pt x="588" y="370"/>
                  </a:lnTo>
                  <a:lnTo>
                    <a:pt x="590" y="370"/>
                  </a:lnTo>
                  <a:lnTo>
                    <a:pt x="593" y="370"/>
                  </a:lnTo>
                  <a:lnTo>
                    <a:pt x="598" y="370"/>
                  </a:lnTo>
                  <a:lnTo>
                    <a:pt x="601" y="370"/>
                  </a:lnTo>
                  <a:lnTo>
                    <a:pt x="605" y="370"/>
                  </a:lnTo>
                  <a:lnTo>
                    <a:pt x="609" y="371"/>
                  </a:lnTo>
                  <a:lnTo>
                    <a:pt x="615" y="371"/>
                  </a:lnTo>
                  <a:lnTo>
                    <a:pt x="617" y="371"/>
                  </a:lnTo>
                  <a:lnTo>
                    <a:pt x="619" y="371"/>
                  </a:lnTo>
                  <a:lnTo>
                    <a:pt x="620" y="371"/>
                  </a:lnTo>
                  <a:lnTo>
                    <a:pt x="621" y="371"/>
                  </a:lnTo>
                  <a:lnTo>
                    <a:pt x="623" y="371"/>
                  </a:lnTo>
                  <a:lnTo>
                    <a:pt x="624" y="371"/>
                  </a:lnTo>
                  <a:lnTo>
                    <a:pt x="627" y="371"/>
                  </a:lnTo>
                  <a:lnTo>
                    <a:pt x="629" y="371"/>
                  </a:lnTo>
                  <a:lnTo>
                    <a:pt x="631" y="372"/>
                  </a:lnTo>
                  <a:lnTo>
                    <a:pt x="633" y="372"/>
                  </a:lnTo>
                  <a:lnTo>
                    <a:pt x="635" y="372"/>
                  </a:lnTo>
                  <a:lnTo>
                    <a:pt x="636" y="372"/>
                  </a:lnTo>
                  <a:lnTo>
                    <a:pt x="637" y="372"/>
                  </a:lnTo>
                  <a:lnTo>
                    <a:pt x="639" y="372"/>
                  </a:lnTo>
                  <a:lnTo>
                    <a:pt x="640" y="372"/>
                  </a:lnTo>
                  <a:lnTo>
                    <a:pt x="641" y="372"/>
                  </a:lnTo>
                  <a:lnTo>
                    <a:pt x="643" y="372"/>
                  </a:lnTo>
                  <a:lnTo>
                    <a:pt x="644" y="372"/>
                  </a:lnTo>
                  <a:lnTo>
                    <a:pt x="647" y="372"/>
                  </a:lnTo>
                  <a:lnTo>
                    <a:pt x="648" y="372"/>
                  </a:lnTo>
                  <a:lnTo>
                    <a:pt x="650" y="372"/>
                  </a:lnTo>
                  <a:lnTo>
                    <a:pt x="654" y="372"/>
                  </a:lnTo>
                  <a:lnTo>
                    <a:pt x="656" y="372"/>
                  </a:lnTo>
                  <a:lnTo>
                    <a:pt x="658" y="372"/>
                  </a:lnTo>
                  <a:lnTo>
                    <a:pt x="660" y="372"/>
                  </a:lnTo>
                  <a:lnTo>
                    <a:pt x="663" y="371"/>
                  </a:lnTo>
                  <a:lnTo>
                    <a:pt x="664" y="371"/>
                  </a:lnTo>
                  <a:lnTo>
                    <a:pt x="667" y="371"/>
                  </a:lnTo>
                  <a:lnTo>
                    <a:pt x="672" y="371"/>
                  </a:lnTo>
                  <a:lnTo>
                    <a:pt x="676" y="371"/>
                  </a:lnTo>
                  <a:lnTo>
                    <a:pt x="679" y="371"/>
                  </a:lnTo>
                  <a:lnTo>
                    <a:pt x="680" y="371"/>
                  </a:lnTo>
                  <a:lnTo>
                    <a:pt x="682" y="371"/>
                  </a:lnTo>
                  <a:lnTo>
                    <a:pt x="683" y="371"/>
                  </a:lnTo>
                  <a:lnTo>
                    <a:pt x="683" y="370"/>
                  </a:lnTo>
                  <a:lnTo>
                    <a:pt x="684" y="370"/>
                  </a:lnTo>
                  <a:lnTo>
                    <a:pt x="687" y="370"/>
                  </a:lnTo>
                  <a:lnTo>
                    <a:pt x="689" y="368"/>
                  </a:lnTo>
                  <a:lnTo>
                    <a:pt x="694" y="367"/>
                  </a:lnTo>
                  <a:lnTo>
                    <a:pt x="697" y="366"/>
                  </a:lnTo>
                  <a:lnTo>
                    <a:pt x="699" y="366"/>
                  </a:lnTo>
                  <a:lnTo>
                    <a:pt x="701" y="364"/>
                  </a:lnTo>
                  <a:lnTo>
                    <a:pt x="702" y="364"/>
                  </a:lnTo>
                  <a:lnTo>
                    <a:pt x="703" y="364"/>
                  </a:lnTo>
                  <a:lnTo>
                    <a:pt x="706" y="362"/>
                  </a:lnTo>
                  <a:lnTo>
                    <a:pt x="711" y="359"/>
                  </a:lnTo>
                  <a:lnTo>
                    <a:pt x="717" y="356"/>
                  </a:lnTo>
                  <a:lnTo>
                    <a:pt x="719" y="355"/>
                  </a:lnTo>
                  <a:lnTo>
                    <a:pt x="721" y="355"/>
                  </a:lnTo>
                  <a:lnTo>
                    <a:pt x="723" y="353"/>
                  </a:lnTo>
                  <a:lnTo>
                    <a:pt x="727" y="352"/>
                  </a:lnTo>
                  <a:lnTo>
                    <a:pt x="729" y="352"/>
                  </a:lnTo>
                  <a:lnTo>
                    <a:pt x="730" y="351"/>
                  </a:lnTo>
                  <a:lnTo>
                    <a:pt x="732" y="351"/>
                  </a:lnTo>
                  <a:lnTo>
                    <a:pt x="733" y="351"/>
                  </a:lnTo>
                  <a:lnTo>
                    <a:pt x="737" y="351"/>
                  </a:lnTo>
                  <a:lnTo>
                    <a:pt x="738" y="351"/>
                  </a:lnTo>
                  <a:lnTo>
                    <a:pt x="740" y="351"/>
                  </a:lnTo>
                  <a:lnTo>
                    <a:pt x="741" y="349"/>
                  </a:lnTo>
                  <a:lnTo>
                    <a:pt x="744" y="349"/>
                  </a:lnTo>
                  <a:lnTo>
                    <a:pt x="745" y="348"/>
                  </a:lnTo>
                  <a:lnTo>
                    <a:pt x="746" y="348"/>
                  </a:lnTo>
                  <a:lnTo>
                    <a:pt x="746" y="347"/>
                  </a:lnTo>
                  <a:lnTo>
                    <a:pt x="748" y="347"/>
                  </a:lnTo>
                  <a:lnTo>
                    <a:pt x="749" y="347"/>
                  </a:lnTo>
                  <a:lnTo>
                    <a:pt x="750" y="347"/>
                  </a:lnTo>
                  <a:lnTo>
                    <a:pt x="753" y="345"/>
                  </a:lnTo>
                  <a:lnTo>
                    <a:pt x="754" y="345"/>
                  </a:lnTo>
                  <a:lnTo>
                    <a:pt x="756" y="345"/>
                  </a:lnTo>
                  <a:lnTo>
                    <a:pt x="760" y="345"/>
                  </a:lnTo>
                  <a:lnTo>
                    <a:pt x="761" y="345"/>
                  </a:lnTo>
                  <a:lnTo>
                    <a:pt x="765" y="344"/>
                  </a:lnTo>
                  <a:lnTo>
                    <a:pt x="766" y="344"/>
                  </a:lnTo>
                  <a:lnTo>
                    <a:pt x="768" y="344"/>
                  </a:lnTo>
                  <a:lnTo>
                    <a:pt x="769" y="344"/>
                  </a:lnTo>
                  <a:lnTo>
                    <a:pt x="771" y="344"/>
                  </a:lnTo>
                  <a:lnTo>
                    <a:pt x="772" y="344"/>
                  </a:lnTo>
                  <a:lnTo>
                    <a:pt x="773" y="344"/>
                  </a:lnTo>
                  <a:lnTo>
                    <a:pt x="776" y="344"/>
                  </a:lnTo>
                  <a:lnTo>
                    <a:pt x="777" y="343"/>
                  </a:lnTo>
                  <a:lnTo>
                    <a:pt x="785" y="341"/>
                  </a:lnTo>
                  <a:lnTo>
                    <a:pt x="791" y="340"/>
                  </a:lnTo>
                  <a:lnTo>
                    <a:pt x="793" y="339"/>
                  </a:lnTo>
                  <a:lnTo>
                    <a:pt x="799" y="337"/>
                  </a:lnTo>
                  <a:lnTo>
                    <a:pt x="801" y="337"/>
                  </a:lnTo>
                  <a:lnTo>
                    <a:pt x="804" y="337"/>
                  </a:lnTo>
                  <a:lnTo>
                    <a:pt x="807" y="336"/>
                  </a:lnTo>
                  <a:lnTo>
                    <a:pt x="805" y="335"/>
                  </a:lnTo>
                  <a:lnTo>
                    <a:pt x="805" y="333"/>
                  </a:lnTo>
                  <a:lnTo>
                    <a:pt x="805" y="332"/>
                  </a:lnTo>
                  <a:lnTo>
                    <a:pt x="805" y="331"/>
                  </a:lnTo>
                  <a:lnTo>
                    <a:pt x="804" y="328"/>
                  </a:lnTo>
                  <a:lnTo>
                    <a:pt x="804" y="327"/>
                  </a:lnTo>
                  <a:lnTo>
                    <a:pt x="804" y="325"/>
                  </a:lnTo>
                  <a:lnTo>
                    <a:pt x="803" y="325"/>
                  </a:lnTo>
                  <a:lnTo>
                    <a:pt x="803" y="324"/>
                  </a:lnTo>
                  <a:lnTo>
                    <a:pt x="803" y="322"/>
                  </a:lnTo>
                  <a:lnTo>
                    <a:pt x="803" y="321"/>
                  </a:lnTo>
                  <a:lnTo>
                    <a:pt x="801" y="318"/>
                  </a:lnTo>
                  <a:lnTo>
                    <a:pt x="800" y="316"/>
                  </a:lnTo>
                  <a:lnTo>
                    <a:pt x="800" y="314"/>
                  </a:lnTo>
                  <a:lnTo>
                    <a:pt x="799" y="310"/>
                  </a:lnTo>
                  <a:lnTo>
                    <a:pt x="799" y="308"/>
                  </a:lnTo>
                  <a:lnTo>
                    <a:pt x="797" y="306"/>
                  </a:lnTo>
                  <a:lnTo>
                    <a:pt x="797" y="305"/>
                  </a:lnTo>
                  <a:lnTo>
                    <a:pt x="797" y="302"/>
                  </a:lnTo>
                  <a:lnTo>
                    <a:pt x="796" y="302"/>
                  </a:lnTo>
                  <a:lnTo>
                    <a:pt x="796" y="301"/>
                  </a:lnTo>
                  <a:lnTo>
                    <a:pt x="796" y="300"/>
                  </a:lnTo>
                  <a:lnTo>
                    <a:pt x="796" y="298"/>
                  </a:lnTo>
                  <a:lnTo>
                    <a:pt x="796" y="297"/>
                  </a:lnTo>
                  <a:lnTo>
                    <a:pt x="796" y="295"/>
                  </a:lnTo>
                  <a:lnTo>
                    <a:pt x="796" y="294"/>
                  </a:lnTo>
                  <a:lnTo>
                    <a:pt x="796" y="293"/>
                  </a:lnTo>
                  <a:lnTo>
                    <a:pt x="796" y="291"/>
                  </a:lnTo>
                  <a:lnTo>
                    <a:pt x="796" y="290"/>
                  </a:lnTo>
                  <a:lnTo>
                    <a:pt x="796" y="289"/>
                  </a:lnTo>
                  <a:lnTo>
                    <a:pt x="796" y="287"/>
                  </a:lnTo>
                  <a:lnTo>
                    <a:pt x="796" y="286"/>
                  </a:lnTo>
                  <a:lnTo>
                    <a:pt x="796" y="285"/>
                  </a:lnTo>
                  <a:lnTo>
                    <a:pt x="796" y="283"/>
                  </a:lnTo>
                  <a:lnTo>
                    <a:pt x="796" y="282"/>
                  </a:lnTo>
                  <a:lnTo>
                    <a:pt x="796" y="281"/>
                  </a:lnTo>
                  <a:lnTo>
                    <a:pt x="796" y="277"/>
                  </a:lnTo>
                  <a:lnTo>
                    <a:pt x="797" y="275"/>
                  </a:lnTo>
                  <a:lnTo>
                    <a:pt x="797" y="274"/>
                  </a:lnTo>
                  <a:lnTo>
                    <a:pt x="797" y="273"/>
                  </a:lnTo>
                  <a:lnTo>
                    <a:pt x="797" y="271"/>
                  </a:lnTo>
                  <a:lnTo>
                    <a:pt x="797" y="268"/>
                  </a:lnTo>
                  <a:lnTo>
                    <a:pt x="797" y="267"/>
                  </a:lnTo>
                  <a:lnTo>
                    <a:pt x="797" y="266"/>
                  </a:lnTo>
                  <a:lnTo>
                    <a:pt x="797" y="264"/>
                  </a:lnTo>
                  <a:lnTo>
                    <a:pt x="797" y="263"/>
                  </a:lnTo>
                  <a:lnTo>
                    <a:pt x="797" y="262"/>
                  </a:lnTo>
                  <a:lnTo>
                    <a:pt x="797" y="259"/>
                  </a:lnTo>
                  <a:lnTo>
                    <a:pt x="797" y="258"/>
                  </a:lnTo>
                  <a:lnTo>
                    <a:pt x="797" y="255"/>
                  </a:lnTo>
                  <a:lnTo>
                    <a:pt x="797" y="254"/>
                  </a:lnTo>
                  <a:lnTo>
                    <a:pt x="797" y="251"/>
                  </a:lnTo>
                  <a:lnTo>
                    <a:pt x="797" y="237"/>
                  </a:lnTo>
                  <a:lnTo>
                    <a:pt x="797" y="233"/>
                  </a:lnTo>
                  <a:lnTo>
                    <a:pt x="797" y="231"/>
                  </a:lnTo>
                  <a:lnTo>
                    <a:pt x="797" y="228"/>
                  </a:lnTo>
                  <a:lnTo>
                    <a:pt x="797" y="225"/>
                  </a:lnTo>
                  <a:lnTo>
                    <a:pt x="797" y="224"/>
                  </a:lnTo>
                  <a:lnTo>
                    <a:pt x="799" y="223"/>
                  </a:lnTo>
                  <a:lnTo>
                    <a:pt x="799" y="220"/>
                  </a:lnTo>
                  <a:lnTo>
                    <a:pt x="799" y="219"/>
                  </a:lnTo>
                  <a:lnTo>
                    <a:pt x="799" y="217"/>
                  </a:lnTo>
                  <a:lnTo>
                    <a:pt x="799" y="216"/>
                  </a:lnTo>
                  <a:lnTo>
                    <a:pt x="799" y="215"/>
                  </a:lnTo>
                  <a:lnTo>
                    <a:pt x="799" y="213"/>
                  </a:lnTo>
                  <a:lnTo>
                    <a:pt x="800" y="213"/>
                  </a:lnTo>
                  <a:lnTo>
                    <a:pt x="800" y="212"/>
                  </a:lnTo>
                  <a:lnTo>
                    <a:pt x="801" y="209"/>
                  </a:lnTo>
                  <a:lnTo>
                    <a:pt x="804" y="206"/>
                  </a:lnTo>
                  <a:lnTo>
                    <a:pt x="804" y="205"/>
                  </a:lnTo>
                  <a:lnTo>
                    <a:pt x="805" y="204"/>
                  </a:lnTo>
                  <a:lnTo>
                    <a:pt x="805" y="202"/>
                  </a:lnTo>
                  <a:lnTo>
                    <a:pt x="807" y="202"/>
                  </a:lnTo>
                  <a:lnTo>
                    <a:pt x="807" y="201"/>
                  </a:lnTo>
                  <a:lnTo>
                    <a:pt x="807" y="200"/>
                  </a:lnTo>
                  <a:lnTo>
                    <a:pt x="807" y="198"/>
                  </a:lnTo>
                  <a:lnTo>
                    <a:pt x="807" y="197"/>
                  </a:lnTo>
                  <a:lnTo>
                    <a:pt x="805" y="197"/>
                  </a:lnTo>
                  <a:lnTo>
                    <a:pt x="805" y="194"/>
                  </a:lnTo>
                  <a:lnTo>
                    <a:pt x="804" y="192"/>
                  </a:lnTo>
                  <a:lnTo>
                    <a:pt x="803" y="189"/>
                  </a:lnTo>
                  <a:lnTo>
                    <a:pt x="803" y="188"/>
                  </a:lnTo>
                  <a:lnTo>
                    <a:pt x="803" y="186"/>
                  </a:lnTo>
                  <a:lnTo>
                    <a:pt x="803" y="184"/>
                  </a:lnTo>
                  <a:lnTo>
                    <a:pt x="803" y="182"/>
                  </a:lnTo>
                  <a:lnTo>
                    <a:pt x="803" y="178"/>
                  </a:lnTo>
                  <a:lnTo>
                    <a:pt x="803" y="175"/>
                  </a:lnTo>
                  <a:lnTo>
                    <a:pt x="803" y="163"/>
                  </a:lnTo>
                  <a:lnTo>
                    <a:pt x="803" y="162"/>
                  </a:lnTo>
                  <a:lnTo>
                    <a:pt x="803" y="161"/>
                  </a:lnTo>
                  <a:lnTo>
                    <a:pt x="803" y="158"/>
                  </a:lnTo>
                  <a:lnTo>
                    <a:pt x="803" y="157"/>
                  </a:lnTo>
                  <a:lnTo>
                    <a:pt x="801" y="155"/>
                  </a:lnTo>
                  <a:lnTo>
                    <a:pt x="801" y="154"/>
                  </a:lnTo>
                  <a:lnTo>
                    <a:pt x="801" y="152"/>
                  </a:lnTo>
                  <a:lnTo>
                    <a:pt x="801" y="151"/>
                  </a:lnTo>
                  <a:lnTo>
                    <a:pt x="801" y="120"/>
                  </a:lnTo>
                  <a:lnTo>
                    <a:pt x="801" y="109"/>
                  </a:lnTo>
                  <a:lnTo>
                    <a:pt x="801" y="105"/>
                  </a:lnTo>
                  <a:lnTo>
                    <a:pt x="801" y="100"/>
                  </a:lnTo>
                  <a:lnTo>
                    <a:pt x="801" y="94"/>
                  </a:lnTo>
                  <a:lnTo>
                    <a:pt x="801" y="92"/>
                  </a:lnTo>
                  <a:lnTo>
                    <a:pt x="801" y="90"/>
                  </a:lnTo>
                  <a:lnTo>
                    <a:pt x="800" y="89"/>
                  </a:lnTo>
                  <a:lnTo>
                    <a:pt x="800" y="84"/>
                  </a:lnTo>
                  <a:lnTo>
                    <a:pt x="800" y="82"/>
                  </a:lnTo>
                  <a:lnTo>
                    <a:pt x="800" y="81"/>
                  </a:lnTo>
                  <a:lnTo>
                    <a:pt x="800" y="78"/>
                  </a:lnTo>
                  <a:lnTo>
                    <a:pt x="800" y="74"/>
                  </a:lnTo>
                  <a:lnTo>
                    <a:pt x="800" y="73"/>
                  </a:lnTo>
                  <a:lnTo>
                    <a:pt x="800" y="72"/>
                  </a:lnTo>
                  <a:lnTo>
                    <a:pt x="800" y="69"/>
                  </a:lnTo>
                  <a:lnTo>
                    <a:pt x="800" y="66"/>
                  </a:lnTo>
                  <a:lnTo>
                    <a:pt x="800" y="63"/>
                  </a:lnTo>
                  <a:lnTo>
                    <a:pt x="800" y="61"/>
                  </a:lnTo>
                  <a:lnTo>
                    <a:pt x="800" y="59"/>
                  </a:lnTo>
                  <a:lnTo>
                    <a:pt x="800" y="57"/>
                  </a:lnTo>
                  <a:lnTo>
                    <a:pt x="800" y="55"/>
                  </a:lnTo>
                  <a:lnTo>
                    <a:pt x="800" y="53"/>
                  </a:lnTo>
                  <a:lnTo>
                    <a:pt x="800" y="51"/>
                  </a:lnTo>
                  <a:lnTo>
                    <a:pt x="800" y="50"/>
                  </a:lnTo>
                  <a:lnTo>
                    <a:pt x="800" y="49"/>
                  </a:lnTo>
                  <a:lnTo>
                    <a:pt x="799" y="49"/>
                  </a:lnTo>
                  <a:lnTo>
                    <a:pt x="799" y="47"/>
                  </a:lnTo>
                  <a:lnTo>
                    <a:pt x="797" y="45"/>
                  </a:lnTo>
                  <a:lnTo>
                    <a:pt x="795" y="39"/>
                  </a:lnTo>
                  <a:lnTo>
                    <a:pt x="793" y="38"/>
                  </a:lnTo>
                  <a:lnTo>
                    <a:pt x="792" y="35"/>
                  </a:lnTo>
                  <a:lnTo>
                    <a:pt x="792" y="34"/>
                  </a:lnTo>
                  <a:lnTo>
                    <a:pt x="791" y="34"/>
                  </a:lnTo>
                  <a:lnTo>
                    <a:pt x="789" y="30"/>
                  </a:lnTo>
                  <a:lnTo>
                    <a:pt x="788" y="28"/>
                  </a:lnTo>
                  <a:lnTo>
                    <a:pt x="787" y="26"/>
                  </a:lnTo>
                  <a:lnTo>
                    <a:pt x="787" y="24"/>
                  </a:lnTo>
                  <a:lnTo>
                    <a:pt x="785" y="23"/>
                  </a:lnTo>
                  <a:lnTo>
                    <a:pt x="785" y="22"/>
                  </a:lnTo>
                  <a:lnTo>
                    <a:pt x="784" y="20"/>
                  </a:lnTo>
                  <a:lnTo>
                    <a:pt x="784" y="19"/>
                  </a:lnTo>
                  <a:lnTo>
                    <a:pt x="783" y="19"/>
                  </a:lnTo>
                  <a:lnTo>
                    <a:pt x="783" y="18"/>
                  </a:lnTo>
                  <a:lnTo>
                    <a:pt x="781" y="15"/>
                  </a:lnTo>
                  <a:lnTo>
                    <a:pt x="780" y="14"/>
                  </a:lnTo>
                  <a:lnTo>
                    <a:pt x="780" y="12"/>
                  </a:lnTo>
                  <a:lnTo>
                    <a:pt x="780" y="11"/>
                  </a:lnTo>
                  <a:lnTo>
                    <a:pt x="779" y="9"/>
                  </a:lnTo>
                  <a:lnTo>
                    <a:pt x="779" y="8"/>
                  </a:lnTo>
                  <a:lnTo>
                    <a:pt x="779" y="5"/>
                  </a:lnTo>
                  <a:lnTo>
                    <a:pt x="777" y="4"/>
                  </a:lnTo>
                  <a:lnTo>
                    <a:pt x="777" y="3"/>
                  </a:lnTo>
                  <a:lnTo>
                    <a:pt x="777" y="0"/>
                  </a:lnTo>
                  <a:lnTo>
                    <a:pt x="780" y="3"/>
                  </a:lnTo>
                  <a:lnTo>
                    <a:pt x="788" y="9"/>
                  </a:lnTo>
                  <a:lnTo>
                    <a:pt x="789" y="12"/>
                  </a:lnTo>
                  <a:lnTo>
                    <a:pt x="793" y="15"/>
                  </a:lnTo>
                  <a:lnTo>
                    <a:pt x="796" y="18"/>
                  </a:lnTo>
                  <a:lnTo>
                    <a:pt x="803" y="24"/>
                  </a:lnTo>
                  <a:lnTo>
                    <a:pt x="804" y="26"/>
                  </a:lnTo>
                  <a:lnTo>
                    <a:pt x="807" y="27"/>
                  </a:lnTo>
                  <a:lnTo>
                    <a:pt x="807" y="28"/>
                  </a:lnTo>
                  <a:lnTo>
                    <a:pt x="811" y="32"/>
                  </a:lnTo>
                  <a:lnTo>
                    <a:pt x="812" y="34"/>
                  </a:lnTo>
                  <a:lnTo>
                    <a:pt x="814" y="34"/>
                  </a:lnTo>
                  <a:lnTo>
                    <a:pt x="818" y="38"/>
                  </a:lnTo>
                  <a:lnTo>
                    <a:pt x="819" y="40"/>
                  </a:lnTo>
                  <a:lnTo>
                    <a:pt x="822" y="42"/>
                  </a:lnTo>
                  <a:lnTo>
                    <a:pt x="823" y="43"/>
                  </a:lnTo>
                  <a:lnTo>
                    <a:pt x="826" y="47"/>
                  </a:lnTo>
                  <a:lnTo>
                    <a:pt x="827" y="47"/>
                  </a:lnTo>
                  <a:lnTo>
                    <a:pt x="828" y="49"/>
                  </a:lnTo>
                  <a:lnTo>
                    <a:pt x="830" y="50"/>
                  </a:lnTo>
                  <a:lnTo>
                    <a:pt x="831" y="51"/>
                  </a:lnTo>
                  <a:lnTo>
                    <a:pt x="834" y="54"/>
                  </a:lnTo>
                  <a:lnTo>
                    <a:pt x="838" y="59"/>
                  </a:lnTo>
                  <a:lnTo>
                    <a:pt x="843" y="63"/>
                  </a:lnTo>
                  <a:lnTo>
                    <a:pt x="844" y="65"/>
                  </a:lnTo>
                  <a:lnTo>
                    <a:pt x="846" y="66"/>
                  </a:lnTo>
                  <a:lnTo>
                    <a:pt x="849" y="69"/>
                  </a:lnTo>
                  <a:lnTo>
                    <a:pt x="850" y="70"/>
                  </a:lnTo>
                  <a:lnTo>
                    <a:pt x="853" y="73"/>
                  </a:lnTo>
                  <a:lnTo>
                    <a:pt x="854" y="74"/>
                  </a:lnTo>
                  <a:lnTo>
                    <a:pt x="858" y="78"/>
                  </a:lnTo>
                  <a:lnTo>
                    <a:pt x="859" y="80"/>
                  </a:lnTo>
                  <a:lnTo>
                    <a:pt x="863" y="84"/>
                  </a:lnTo>
                  <a:lnTo>
                    <a:pt x="866" y="86"/>
                  </a:lnTo>
                  <a:lnTo>
                    <a:pt x="867" y="86"/>
                  </a:lnTo>
                  <a:lnTo>
                    <a:pt x="867" y="88"/>
                  </a:lnTo>
                  <a:lnTo>
                    <a:pt x="869" y="88"/>
                  </a:lnTo>
                  <a:lnTo>
                    <a:pt x="869" y="89"/>
                  </a:lnTo>
                  <a:lnTo>
                    <a:pt x="871" y="92"/>
                  </a:lnTo>
                  <a:lnTo>
                    <a:pt x="875" y="96"/>
                  </a:lnTo>
                  <a:lnTo>
                    <a:pt x="881" y="100"/>
                  </a:lnTo>
                  <a:lnTo>
                    <a:pt x="883" y="104"/>
                  </a:lnTo>
                  <a:lnTo>
                    <a:pt x="886" y="107"/>
                  </a:lnTo>
                  <a:lnTo>
                    <a:pt x="894" y="115"/>
                  </a:lnTo>
                  <a:lnTo>
                    <a:pt x="896" y="115"/>
                  </a:lnTo>
                  <a:lnTo>
                    <a:pt x="897" y="117"/>
                  </a:lnTo>
                  <a:lnTo>
                    <a:pt x="898" y="117"/>
                  </a:lnTo>
                  <a:lnTo>
                    <a:pt x="898" y="119"/>
                  </a:lnTo>
                  <a:lnTo>
                    <a:pt x="900" y="120"/>
                  </a:lnTo>
                  <a:lnTo>
                    <a:pt x="901" y="120"/>
                  </a:lnTo>
                  <a:lnTo>
                    <a:pt x="902" y="121"/>
                  </a:lnTo>
                  <a:lnTo>
                    <a:pt x="906" y="127"/>
                  </a:lnTo>
                  <a:lnTo>
                    <a:pt x="908" y="128"/>
                  </a:lnTo>
                  <a:lnTo>
                    <a:pt x="909" y="128"/>
                  </a:lnTo>
                  <a:lnTo>
                    <a:pt x="910" y="131"/>
                  </a:lnTo>
                  <a:lnTo>
                    <a:pt x="912" y="131"/>
                  </a:lnTo>
                  <a:lnTo>
                    <a:pt x="912" y="132"/>
                  </a:lnTo>
                  <a:lnTo>
                    <a:pt x="913" y="134"/>
                  </a:lnTo>
                  <a:lnTo>
                    <a:pt x="914" y="135"/>
                  </a:lnTo>
                  <a:lnTo>
                    <a:pt x="916" y="136"/>
                  </a:lnTo>
                  <a:lnTo>
                    <a:pt x="918" y="138"/>
                  </a:lnTo>
                  <a:lnTo>
                    <a:pt x="920" y="139"/>
                  </a:lnTo>
                  <a:lnTo>
                    <a:pt x="920" y="140"/>
                  </a:lnTo>
                  <a:lnTo>
                    <a:pt x="922" y="142"/>
                  </a:lnTo>
                  <a:lnTo>
                    <a:pt x="922" y="143"/>
                  </a:lnTo>
                  <a:lnTo>
                    <a:pt x="924" y="144"/>
                  </a:lnTo>
                  <a:lnTo>
                    <a:pt x="926" y="147"/>
                  </a:lnTo>
                  <a:lnTo>
                    <a:pt x="932" y="152"/>
                  </a:lnTo>
                  <a:lnTo>
                    <a:pt x="935" y="155"/>
                  </a:lnTo>
                  <a:lnTo>
                    <a:pt x="936" y="157"/>
                  </a:lnTo>
                  <a:lnTo>
                    <a:pt x="937" y="158"/>
                  </a:lnTo>
                  <a:lnTo>
                    <a:pt x="939" y="159"/>
                  </a:lnTo>
                  <a:lnTo>
                    <a:pt x="940" y="159"/>
                  </a:lnTo>
                  <a:lnTo>
                    <a:pt x="943" y="162"/>
                  </a:lnTo>
                  <a:lnTo>
                    <a:pt x="943" y="163"/>
                  </a:lnTo>
                  <a:lnTo>
                    <a:pt x="944" y="163"/>
                  </a:lnTo>
                  <a:lnTo>
                    <a:pt x="944" y="165"/>
                  </a:lnTo>
                  <a:lnTo>
                    <a:pt x="945" y="165"/>
                  </a:lnTo>
                  <a:lnTo>
                    <a:pt x="949" y="170"/>
                  </a:lnTo>
                  <a:lnTo>
                    <a:pt x="957" y="178"/>
                  </a:lnTo>
                  <a:lnTo>
                    <a:pt x="960" y="181"/>
                  </a:lnTo>
                  <a:lnTo>
                    <a:pt x="964" y="185"/>
                  </a:lnTo>
                  <a:lnTo>
                    <a:pt x="970" y="190"/>
                  </a:lnTo>
                  <a:lnTo>
                    <a:pt x="971" y="190"/>
                  </a:lnTo>
                  <a:lnTo>
                    <a:pt x="972" y="192"/>
                  </a:lnTo>
                  <a:lnTo>
                    <a:pt x="972" y="193"/>
                  </a:lnTo>
                  <a:lnTo>
                    <a:pt x="974" y="193"/>
                  </a:lnTo>
                  <a:lnTo>
                    <a:pt x="975" y="194"/>
                  </a:lnTo>
                  <a:lnTo>
                    <a:pt x="976" y="196"/>
                  </a:lnTo>
                  <a:lnTo>
                    <a:pt x="978" y="197"/>
                  </a:lnTo>
                  <a:lnTo>
                    <a:pt x="979" y="198"/>
                  </a:lnTo>
                  <a:lnTo>
                    <a:pt x="982" y="201"/>
                  </a:lnTo>
                  <a:lnTo>
                    <a:pt x="982" y="202"/>
                  </a:lnTo>
                  <a:lnTo>
                    <a:pt x="984" y="204"/>
                  </a:lnTo>
                  <a:lnTo>
                    <a:pt x="988" y="208"/>
                  </a:lnTo>
                  <a:lnTo>
                    <a:pt x="990" y="209"/>
                  </a:lnTo>
                  <a:lnTo>
                    <a:pt x="991" y="210"/>
                  </a:lnTo>
                  <a:lnTo>
                    <a:pt x="995" y="215"/>
                  </a:lnTo>
                  <a:lnTo>
                    <a:pt x="996" y="216"/>
                  </a:lnTo>
                  <a:lnTo>
                    <a:pt x="998" y="217"/>
                  </a:lnTo>
                  <a:lnTo>
                    <a:pt x="1002" y="221"/>
                  </a:lnTo>
                  <a:lnTo>
                    <a:pt x="1003" y="223"/>
                  </a:lnTo>
                  <a:lnTo>
                    <a:pt x="1003" y="224"/>
                  </a:lnTo>
                  <a:lnTo>
                    <a:pt x="1004" y="224"/>
                  </a:lnTo>
                  <a:lnTo>
                    <a:pt x="1007" y="227"/>
                  </a:lnTo>
                  <a:lnTo>
                    <a:pt x="1007" y="228"/>
                  </a:lnTo>
                  <a:lnTo>
                    <a:pt x="1010" y="229"/>
                  </a:lnTo>
                  <a:lnTo>
                    <a:pt x="1017" y="237"/>
                  </a:lnTo>
                  <a:lnTo>
                    <a:pt x="1019" y="239"/>
                  </a:lnTo>
                  <a:lnTo>
                    <a:pt x="1019" y="240"/>
                  </a:lnTo>
                  <a:lnTo>
                    <a:pt x="1021" y="240"/>
                  </a:lnTo>
                  <a:lnTo>
                    <a:pt x="1022" y="242"/>
                  </a:lnTo>
                  <a:lnTo>
                    <a:pt x="1029" y="248"/>
                  </a:lnTo>
                  <a:lnTo>
                    <a:pt x="1030" y="250"/>
                  </a:lnTo>
                  <a:lnTo>
                    <a:pt x="1030" y="251"/>
                  </a:lnTo>
                  <a:lnTo>
                    <a:pt x="1031" y="251"/>
                  </a:lnTo>
                  <a:lnTo>
                    <a:pt x="1033" y="254"/>
                  </a:lnTo>
                  <a:lnTo>
                    <a:pt x="1034" y="256"/>
                  </a:lnTo>
                  <a:lnTo>
                    <a:pt x="1035" y="262"/>
                  </a:lnTo>
                  <a:lnTo>
                    <a:pt x="1037" y="266"/>
                  </a:lnTo>
                  <a:lnTo>
                    <a:pt x="1037" y="270"/>
                  </a:lnTo>
                  <a:lnTo>
                    <a:pt x="1037" y="274"/>
                  </a:lnTo>
                  <a:lnTo>
                    <a:pt x="1037" y="278"/>
                  </a:lnTo>
                  <a:lnTo>
                    <a:pt x="1035" y="281"/>
                  </a:lnTo>
                  <a:lnTo>
                    <a:pt x="1035" y="282"/>
                  </a:lnTo>
                  <a:lnTo>
                    <a:pt x="1035" y="285"/>
                  </a:lnTo>
                  <a:lnTo>
                    <a:pt x="1034" y="286"/>
                  </a:lnTo>
                  <a:lnTo>
                    <a:pt x="1033" y="29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3" name="Freeform 2638">
              <a:extLst>
                <a:ext uri="{FF2B5EF4-FFF2-40B4-BE49-F238E27FC236}">
                  <a16:creationId xmlns:a16="http://schemas.microsoft.com/office/drawing/2014/main" id="{0BDBC75E-2BB1-EA07-5117-33E7F03CD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488" y="215901"/>
              <a:ext cx="4225925" cy="2965450"/>
            </a:xfrm>
            <a:custGeom>
              <a:avLst/>
              <a:gdLst>
                <a:gd name="T0" fmla="*/ 1920 w 2662"/>
                <a:gd name="T1" fmla="*/ 221 h 1868"/>
                <a:gd name="T2" fmla="*/ 2046 w 2662"/>
                <a:gd name="T3" fmla="*/ 345 h 1868"/>
                <a:gd name="T4" fmla="*/ 2180 w 2662"/>
                <a:gd name="T5" fmla="*/ 476 h 1868"/>
                <a:gd name="T6" fmla="*/ 2297 w 2662"/>
                <a:gd name="T7" fmla="*/ 592 h 1868"/>
                <a:gd name="T8" fmla="*/ 2409 w 2662"/>
                <a:gd name="T9" fmla="*/ 701 h 1868"/>
                <a:gd name="T10" fmla="*/ 2576 w 2662"/>
                <a:gd name="T11" fmla="*/ 863 h 1868"/>
                <a:gd name="T12" fmla="*/ 2655 w 2662"/>
                <a:gd name="T13" fmla="*/ 975 h 1868"/>
                <a:gd name="T14" fmla="*/ 2659 w 2662"/>
                <a:gd name="T15" fmla="*/ 1125 h 1868"/>
                <a:gd name="T16" fmla="*/ 2651 w 2662"/>
                <a:gd name="T17" fmla="*/ 1220 h 1868"/>
                <a:gd name="T18" fmla="*/ 2600 w 2662"/>
                <a:gd name="T19" fmla="*/ 1268 h 1868"/>
                <a:gd name="T20" fmla="*/ 2492 w 2662"/>
                <a:gd name="T21" fmla="*/ 1292 h 1868"/>
                <a:gd name="T22" fmla="*/ 2383 w 2662"/>
                <a:gd name="T23" fmla="*/ 1288 h 1868"/>
                <a:gd name="T24" fmla="*/ 2338 w 2662"/>
                <a:gd name="T25" fmla="*/ 1338 h 1868"/>
                <a:gd name="T26" fmla="*/ 2288 w 2662"/>
                <a:gd name="T27" fmla="*/ 1398 h 1868"/>
                <a:gd name="T28" fmla="*/ 2237 w 2662"/>
                <a:gd name="T29" fmla="*/ 1445 h 1868"/>
                <a:gd name="T30" fmla="*/ 2198 w 2662"/>
                <a:gd name="T31" fmla="*/ 1522 h 1868"/>
                <a:gd name="T32" fmla="*/ 2146 w 2662"/>
                <a:gd name="T33" fmla="*/ 1580 h 1868"/>
                <a:gd name="T34" fmla="*/ 2089 w 2662"/>
                <a:gd name="T35" fmla="*/ 1630 h 1868"/>
                <a:gd name="T36" fmla="*/ 2047 w 2662"/>
                <a:gd name="T37" fmla="*/ 1700 h 1868"/>
                <a:gd name="T38" fmla="*/ 2014 w 2662"/>
                <a:gd name="T39" fmla="*/ 1758 h 1868"/>
                <a:gd name="T40" fmla="*/ 1971 w 2662"/>
                <a:gd name="T41" fmla="*/ 1809 h 1868"/>
                <a:gd name="T42" fmla="*/ 1921 w 2662"/>
                <a:gd name="T43" fmla="*/ 1855 h 1868"/>
                <a:gd name="T44" fmla="*/ 1847 w 2662"/>
                <a:gd name="T45" fmla="*/ 1864 h 1868"/>
                <a:gd name="T46" fmla="*/ 1730 w 2662"/>
                <a:gd name="T47" fmla="*/ 1854 h 1868"/>
                <a:gd name="T48" fmla="*/ 1625 w 2662"/>
                <a:gd name="T49" fmla="*/ 1829 h 1868"/>
                <a:gd name="T50" fmla="*/ 1536 w 2662"/>
                <a:gd name="T51" fmla="*/ 1804 h 1868"/>
                <a:gd name="T52" fmla="*/ 1466 w 2662"/>
                <a:gd name="T53" fmla="*/ 1782 h 1868"/>
                <a:gd name="T54" fmla="*/ 1415 w 2662"/>
                <a:gd name="T55" fmla="*/ 1796 h 1868"/>
                <a:gd name="T56" fmla="*/ 1288 w 2662"/>
                <a:gd name="T57" fmla="*/ 1770 h 1868"/>
                <a:gd name="T58" fmla="*/ 1020 w 2662"/>
                <a:gd name="T59" fmla="*/ 1619 h 1868"/>
                <a:gd name="T60" fmla="*/ 742 w 2662"/>
                <a:gd name="T61" fmla="*/ 1580 h 1868"/>
                <a:gd name="T62" fmla="*/ 610 w 2662"/>
                <a:gd name="T63" fmla="*/ 1677 h 1868"/>
                <a:gd name="T64" fmla="*/ 442 w 2662"/>
                <a:gd name="T65" fmla="*/ 1739 h 1868"/>
                <a:gd name="T66" fmla="*/ 419 w 2662"/>
                <a:gd name="T67" fmla="*/ 1697 h 1868"/>
                <a:gd name="T68" fmla="*/ 430 w 2662"/>
                <a:gd name="T69" fmla="*/ 1639 h 1868"/>
                <a:gd name="T70" fmla="*/ 381 w 2662"/>
                <a:gd name="T71" fmla="*/ 1601 h 1868"/>
                <a:gd name="T72" fmla="*/ 318 w 2662"/>
                <a:gd name="T73" fmla="*/ 1561 h 1868"/>
                <a:gd name="T74" fmla="*/ 306 w 2662"/>
                <a:gd name="T75" fmla="*/ 1516 h 1868"/>
                <a:gd name="T76" fmla="*/ 282 w 2662"/>
                <a:gd name="T77" fmla="*/ 1453 h 1868"/>
                <a:gd name="T78" fmla="*/ 254 w 2662"/>
                <a:gd name="T79" fmla="*/ 1398 h 1868"/>
                <a:gd name="T80" fmla="*/ 248 w 2662"/>
                <a:gd name="T81" fmla="*/ 1360 h 1868"/>
                <a:gd name="T82" fmla="*/ 364 w 2662"/>
                <a:gd name="T83" fmla="*/ 1323 h 1868"/>
                <a:gd name="T84" fmla="*/ 394 w 2662"/>
                <a:gd name="T85" fmla="*/ 1268 h 1868"/>
                <a:gd name="T86" fmla="*/ 372 w 2662"/>
                <a:gd name="T87" fmla="*/ 1225 h 1868"/>
                <a:gd name="T88" fmla="*/ 371 w 2662"/>
                <a:gd name="T89" fmla="*/ 1168 h 1868"/>
                <a:gd name="T90" fmla="*/ 365 w 2662"/>
                <a:gd name="T91" fmla="*/ 1101 h 1868"/>
                <a:gd name="T92" fmla="*/ 341 w 2662"/>
                <a:gd name="T93" fmla="*/ 1051 h 1868"/>
                <a:gd name="T94" fmla="*/ 294 w 2662"/>
                <a:gd name="T95" fmla="*/ 1017 h 1868"/>
                <a:gd name="T96" fmla="*/ 260 w 2662"/>
                <a:gd name="T97" fmla="*/ 983 h 1868"/>
                <a:gd name="T98" fmla="*/ 216 w 2662"/>
                <a:gd name="T99" fmla="*/ 977 h 1868"/>
                <a:gd name="T100" fmla="*/ 169 w 2662"/>
                <a:gd name="T101" fmla="*/ 958 h 1868"/>
                <a:gd name="T102" fmla="*/ 138 w 2662"/>
                <a:gd name="T103" fmla="*/ 886 h 1868"/>
                <a:gd name="T104" fmla="*/ 1 w 2662"/>
                <a:gd name="T105" fmla="*/ 830 h 1868"/>
                <a:gd name="T106" fmla="*/ 117 w 2662"/>
                <a:gd name="T107" fmla="*/ 781 h 1868"/>
                <a:gd name="T108" fmla="*/ 184 w 2662"/>
                <a:gd name="T109" fmla="*/ 401 h 1868"/>
                <a:gd name="T110" fmla="*/ 133 w 2662"/>
                <a:gd name="T111" fmla="*/ 135 h 1868"/>
                <a:gd name="T112" fmla="*/ 420 w 2662"/>
                <a:gd name="T113" fmla="*/ 20 h 1868"/>
                <a:gd name="T114" fmla="*/ 701 w 2662"/>
                <a:gd name="T115" fmla="*/ 20 h 1868"/>
                <a:gd name="T116" fmla="*/ 871 w 2662"/>
                <a:gd name="T117" fmla="*/ 22 h 1868"/>
                <a:gd name="T118" fmla="*/ 1144 w 2662"/>
                <a:gd name="T119" fmla="*/ 23 h 1868"/>
                <a:gd name="T120" fmla="*/ 1308 w 2662"/>
                <a:gd name="T121" fmla="*/ 23 h 1868"/>
                <a:gd name="T122" fmla="*/ 1590 w 2662"/>
                <a:gd name="T123" fmla="*/ 0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2" h="1868">
                  <a:moveTo>
                    <a:pt x="1691" y="0"/>
                  </a:moveTo>
                  <a:lnTo>
                    <a:pt x="1692" y="1"/>
                  </a:lnTo>
                  <a:lnTo>
                    <a:pt x="1694" y="3"/>
                  </a:lnTo>
                  <a:lnTo>
                    <a:pt x="1695" y="4"/>
                  </a:lnTo>
                  <a:lnTo>
                    <a:pt x="1703" y="12"/>
                  </a:lnTo>
                  <a:lnTo>
                    <a:pt x="1706" y="15"/>
                  </a:lnTo>
                  <a:lnTo>
                    <a:pt x="1714" y="23"/>
                  </a:lnTo>
                  <a:lnTo>
                    <a:pt x="1717" y="24"/>
                  </a:lnTo>
                  <a:lnTo>
                    <a:pt x="1717" y="26"/>
                  </a:lnTo>
                  <a:lnTo>
                    <a:pt x="1722" y="31"/>
                  </a:lnTo>
                  <a:lnTo>
                    <a:pt x="1723" y="31"/>
                  </a:lnTo>
                  <a:lnTo>
                    <a:pt x="1735" y="43"/>
                  </a:lnTo>
                  <a:lnTo>
                    <a:pt x="1746" y="53"/>
                  </a:lnTo>
                  <a:lnTo>
                    <a:pt x="1746" y="54"/>
                  </a:lnTo>
                  <a:lnTo>
                    <a:pt x="1749" y="57"/>
                  </a:lnTo>
                  <a:lnTo>
                    <a:pt x="1754" y="62"/>
                  </a:lnTo>
                  <a:lnTo>
                    <a:pt x="1757" y="65"/>
                  </a:lnTo>
                  <a:lnTo>
                    <a:pt x="1760" y="66"/>
                  </a:lnTo>
                  <a:lnTo>
                    <a:pt x="1761" y="67"/>
                  </a:lnTo>
                  <a:lnTo>
                    <a:pt x="1762" y="69"/>
                  </a:lnTo>
                  <a:lnTo>
                    <a:pt x="1766" y="73"/>
                  </a:lnTo>
                  <a:lnTo>
                    <a:pt x="1777" y="84"/>
                  </a:lnTo>
                  <a:lnTo>
                    <a:pt x="1780" y="86"/>
                  </a:lnTo>
                  <a:lnTo>
                    <a:pt x="1799" y="104"/>
                  </a:lnTo>
                  <a:lnTo>
                    <a:pt x="1807" y="112"/>
                  </a:lnTo>
                  <a:lnTo>
                    <a:pt x="1817" y="123"/>
                  </a:lnTo>
                  <a:lnTo>
                    <a:pt x="1831" y="136"/>
                  </a:lnTo>
                  <a:lnTo>
                    <a:pt x="1835" y="140"/>
                  </a:lnTo>
                  <a:lnTo>
                    <a:pt x="1836" y="142"/>
                  </a:lnTo>
                  <a:lnTo>
                    <a:pt x="1839" y="144"/>
                  </a:lnTo>
                  <a:lnTo>
                    <a:pt x="1844" y="150"/>
                  </a:lnTo>
                  <a:lnTo>
                    <a:pt x="1847" y="152"/>
                  </a:lnTo>
                  <a:lnTo>
                    <a:pt x="1848" y="152"/>
                  </a:lnTo>
                  <a:lnTo>
                    <a:pt x="1854" y="158"/>
                  </a:lnTo>
                  <a:lnTo>
                    <a:pt x="1856" y="160"/>
                  </a:lnTo>
                  <a:lnTo>
                    <a:pt x="1858" y="162"/>
                  </a:lnTo>
                  <a:lnTo>
                    <a:pt x="1867" y="171"/>
                  </a:lnTo>
                  <a:lnTo>
                    <a:pt x="1883" y="186"/>
                  </a:lnTo>
                  <a:lnTo>
                    <a:pt x="1883" y="187"/>
                  </a:lnTo>
                  <a:lnTo>
                    <a:pt x="1885" y="187"/>
                  </a:lnTo>
                  <a:lnTo>
                    <a:pt x="1886" y="189"/>
                  </a:lnTo>
                  <a:lnTo>
                    <a:pt x="1887" y="192"/>
                  </a:lnTo>
                  <a:lnTo>
                    <a:pt x="1897" y="201"/>
                  </a:lnTo>
                  <a:lnTo>
                    <a:pt x="1899" y="202"/>
                  </a:lnTo>
                  <a:lnTo>
                    <a:pt x="1909" y="212"/>
                  </a:lnTo>
                  <a:lnTo>
                    <a:pt x="1910" y="213"/>
                  </a:lnTo>
                  <a:lnTo>
                    <a:pt x="1914" y="217"/>
                  </a:lnTo>
                  <a:lnTo>
                    <a:pt x="1920" y="221"/>
                  </a:lnTo>
                  <a:lnTo>
                    <a:pt x="1924" y="227"/>
                  </a:lnTo>
                  <a:lnTo>
                    <a:pt x="1928" y="231"/>
                  </a:lnTo>
                  <a:lnTo>
                    <a:pt x="1930" y="232"/>
                  </a:lnTo>
                  <a:lnTo>
                    <a:pt x="1934" y="236"/>
                  </a:lnTo>
                  <a:lnTo>
                    <a:pt x="1937" y="239"/>
                  </a:lnTo>
                  <a:lnTo>
                    <a:pt x="1945" y="247"/>
                  </a:lnTo>
                  <a:lnTo>
                    <a:pt x="1948" y="250"/>
                  </a:lnTo>
                  <a:lnTo>
                    <a:pt x="1955" y="256"/>
                  </a:lnTo>
                  <a:lnTo>
                    <a:pt x="1959" y="260"/>
                  </a:lnTo>
                  <a:lnTo>
                    <a:pt x="1961" y="263"/>
                  </a:lnTo>
                  <a:lnTo>
                    <a:pt x="1973" y="274"/>
                  </a:lnTo>
                  <a:lnTo>
                    <a:pt x="1975" y="275"/>
                  </a:lnTo>
                  <a:lnTo>
                    <a:pt x="1976" y="277"/>
                  </a:lnTo>
                  <a:lnTo>
                    <a:pt x="1976" y="278"/>
                  </a:lnTo>
                  <a:lnTo>
                    <a:pt x="1977" y="278"/>
                  </a:lnTo>
                  <a:lnTo>
                    <a:pt x="1977" y="279"/>
                  </a:lnTo>
                  <a:lnTo>
                    <a:pt x="1979" y="279"/>
                  </a:lnTo>
                  <a:lnTo>
                    <a:pt x="1980" y="281"/>
                  </a:lnTo>
                  <a:lnTo>
                    <a:pt x="1981" y="282"/>
                  </a:lnTo>
                  <a:lnTo>
                    <a:pt x="1987" y="287"/>
                  </a:lnTo>
                  <a:lnTo>
                    <a:pt x="1988" y="289"/>
                  </a:lnTo>
                  <a:lnTo>
                    <a:pt x="1988" y="290"/>
                  </a:lnTo>
                  <a:lnTo>
                    <a:pt x="1990" y="291"/>
                  </a:lnTo>
                  <a:lnTo>
                    <a:pt x="1994" y="294"/>
                  </a:lnTo>
                  <a:lnTo>
                    <a:pt x="1994" y="295"/>
                  </a:lnTo>
                  <a:lnTo>
                    <a:pt x="1995" y="295"/>
                  </a:lnTo>
                  <a:lnTo>
                    <a:pt x="1996" y="297"/>
                  </a:lnTo>
                  <a:lnTo>
                    <a:pt x="1999" y="299"/>
                  </a:lnTo>
                  <a:lnTo>
                    <a:pt x="2006" y="306"/>
                  </a:lnTo>
                  <a:lnTo>
                    <a:pt x="2007" y="306"/>
                  </a:lnTo>
                  <a:lnTo>
                    <a:pt x="2010" y="309"/>
                  </a:lnTo>
                  <a:lnTo>
                    <a:pt x="2011" y="310"/>
                  </a:lnTo>
                  <a:lnTo>
                    <a:pt x="2011" y="312"/>
                  </a:lnTo>
                  <a:lnTo>
                    <a:pt x="2015" y="316"/>
                  </a:lnTo>
                  <a:lnTo>
                    <a:pt x="2016" y="316"/>
                  </a:lnTo>
                  <a:lnTo>
                    <a:pt x="2016" y="317"/>
                  </a:lnTo>
                  <a:lnTo>
                    <a:pt x="2018" y="317"/>
                  </a:lnTo>
                  <a:lnTo>
                    <a:pt x="2018" y="318"/>
                  </a:lnTo>
                  <a:lnTo>
                    <a:pt x="2019" y="318"/>
                  </a:lnTo>
                  <a:lnTo>
                    <a:pt x="2019" y="320"/>
                  </a:lnTo>
                  <a:lnTo>
                    <a:pt x="2020" y="320"/>
                  </a:lnTo>
                  <a:lnTo>
                    <a:pt x="2022" y="322"/>
                  </a:lnTo>
                  <a:lnTo>
                    <a:pt x="2024" y="324"/>
                  </a:lnTo>
                  <a:lnTo>
                    <a:pt x="2029" y="329"/>
                  </a:lnTo>
                  <a:lnTo>
                    <a:pt x="2031" y="330"/>
                  </a:lnTo>
                  <a:lnTo>
                    <a:pt x="2034" y="333"/>
                  </a:lnTo>
                  <a:lnTo>
                    <a:pt x="2039" y="339"/>
                  </a:lnTo>
                  <a:lnTo>
                    <a:pt x="2046" y="345"/>
                  </a:lnTo>
                  <a:lnTo>
                    <a:pt x="2051" y="351"/>
                  </a:lnTo>
                  <a:lnTo>
                    <a:pt x="2057" y="356"/>
                  </a:lnTo>
                  <a:lnTo>
                    <a:pt x="2058" y="356"/>
                  </a:lnTo>
                  <a:lnTo>
                    <a:pt x="2061" y="360"/>
                  </a:lnTo>
                  <a:lnTo>
                    <a:pt x="2065" y="363"/>
                  </a:lnTo>
                  <a:lnTo>
                    <a:pt x="2066" y="364"/>
                  </a:lnTo>
                  <a:lnTo>
                    <a:pt x="2068" y="366"/>
                  </a:lnTo>
                  <a:lnTo>
                    <a:pt x="2070" y="370"/>
                  </a:lnTo>
                  <a:lnTo>
                    <a:pt x="2073" y="371"/>
                  </a:lnTo>
                  <a:lnTo>
                    <a:pt x="2073" y="372"/>
                  </a:lnTo>
                  <a:lnTo>
                    <a:pt x="2076" y="374"/>
                  </a:lnTo>
                  <a:lnTo>
                    <a:pt x="2077" y="375"/>
                  </a:lnTo>
                  <a:lnTo>
                    <a:pt x="2084" y="382"/>
                  </a:lnTo>
                  <a:lnTo>
                    <a:pt x="2088" y="386"/>
                  </a:lnTo>
                  <a:lnTo>
                    <a:pt x="2089" y="388"/>
                  </a:lnTo>
                  <a:lnTo>
                    <a:pt x="2092" y="390"/>
                  </a:lnTo>
                  <a:lnTo>
                    <a:pt x="2094" y="393"/>
                  </a:lnTo>
                  <a:lnTo>
                    <a:pt x="2096" y="394"/>
                  </a:lnTo>
                  <a:lnTo>
                    <a:pt x="2120" y="417"/>
                  </a:lnTo>
                  <a:lnTo>
                    <a:pt x="2121" y="420"/>
                  </a:lnTo>
                  <a:lnTo>
                    <a:pt x="2125" y="422"/>
                  </a:lnTo>
                  <a:lnTo>
                    <a:pt x="2129" y="426"/>
                  </a:lnTo>
                  <a:lnTo>
                    <a:pt x="2135" y="432"/>
                  </a:lnTo>
                  <a:lnTo>
                    <a:pt x="2136" y="433"/>
                  </a:lnTo>
                  <a:lnTo>
                    <a:pt x="2137" y="433"/>
                  </a:lnTo>
                  <a:lnTo>
                    <a:pt x="2137" y="434"/>
                  </a:lnTo>
                  <a:lnTo>
                    <a:pt x="2139" y="436"/>
                  </a:lnTo>
                  <a:lnTo>
                    <a:pt x="2140" y="437"/>
                  </a:lnTo>
                  <a:lnTo>
                    <a:pt x="2141" y="438"/>
                  </a:lnTo>
                  <a:lnTo>
                    <a:pt x="2143" y="438"/>
                  </a:lnTo>
                  <a:lnTo>
                    <a:pt x="2146" y="442"/>
                  </a:lnTo>
                  <a:lnTo>
                    <a:pt x="2147" y="442"/>
                  </a:lnTo>
                  <a:lnTo>
                    <a:pt x="2148" y="445"/>
                  </a:lnTo>
                  <a:lnTo>
                    <a:pt x="2151" y="446"/>
                  </a:lnTo>
                  <a:lnTo>
                    <a:pt x="2151" y="448"/>
                  </a:lnTo>
                  <a:lnTo>
                    <a:pt x="2152" y="448"/>
                  </a:lnTo>
                  <a:lnTo>
                    <a:pt x="2155" y="451"/>
                  </a:lnTo>
                  <a:lnTo>
                    <a:pt x="2160" y="456"/>
                  </a:lnTo>
                  <a:lnTo>
                    <a:pt x="2162" y="459"/>
                  </a:lnTo>
                  <a:lnTo>
                    <a:pt x="2163" y="459"/>
                  </a:lnTo>
                  <a:lnTo>
                    <a:pt x="2164" y="460"/>
                  </a:lnTo>
                  <a:lnTo>
                    <a:pt x="2166" y="461"/>
                  </a:lnTo>
                  <a:lnTo>
                    <a:pt x="2168" y="464"/>
                  </a:lnTo>
                  <a:lnTo>
                    <a:pt x="2170" y="465"/>
                  </a:lnTo>
                  <a:lnTo>
                    <a:pt x="2172" y="468"/>
                  </a:lnTo>
                  <a:lnTo>
                    <a:pt x="2174" y="471"/>
                  </a:lnTo>
                  <a:lnTo>
                    <a:pt x="2179" y="476"/>
                  </a:lnTo>
                  <a:lnTo>
                    <a:pt x="2180" y="476"/>
                  </a:lnTo>
                  <a:lnTo>
                    <a:pt x="2183" y="479"/>
                  </a:lnTo>
                  <a:lnTo>
                    <a:pt x="2185" y="480"/>
                  </a:lnTo>
                  <a:lnTo>
                    <a:pt x="2187" y="483"/>
                  </a:lnTo>
                  <a:lnTo>
                    <a:pt x="2187" y="484"/>
                  </a:lnTo>
                  <a:lnTo>
                    <a:pt x="2189" y="484"/>
                  </a:lnTo>
                  <a:lnTo>
                    <a:pt x="2189" y="486"/>
                  </a:lnTo>
                  <a:lnTo>
                    <a:pt x="2190" y="486"/>
                  </a:lnTo>
                  <a:lnTo>
                    <a:pt x="2193" y="488"/>
                  </a:lnTo>
                  <a:lnTo>
                    <a:pt x="2194" y="490"/>
                  </a:lnTo>
                  <a:lnTo>
                    <a:pt x="2195" y="491"/>
                  </a:lnTo>
                  <a:lnTo>
                    <a:pt x="2195" y="492"/>
                  </a:lnTo>
                  <a:lnTo>
                    <a:pt x="2197" y="494"/>
                  </a:lnTo>
                  <a:lnTo>
                    <a:pt x="2201" y="496"/>
                  </a:lnTo>
                  <a:lnTo>
                    <a:pt x="2202" y="498"/>
                  </a:lnTo>
                  <a:lnTo>
                    <a:pt x="2203" y="499"/>
                  </a:lnTo>
                  <a:lnTo>
                    <a:pt x="2207" y="503"/>
                  </a:lnTo>
                  <a:lnTo>
                    <a:pt x="2214" y="509"/>
                  </a:lnTo>
                  <a:lnTo>
                    <a:pt x="2214" y="510"/>
                  </a:lnTo>
                  <a:lnTo>
                    <a:pt x="2221" y="517"/>
                  </a:lnTo>
                  <a:lnTo>
                    <a:pt x="2225" y="519"/>
                  </a:lnTo>
                  <a:lnTo>
                    <a:pt x="2226" y="521"/>
                  </a:lnTo>
                  <a:lnTo>
                    <a:pt x="2226" y="522"/>
                  </a:lnTo>
                  <a:lnTo>
                    <a:pt x="2230" y="525"/>
                  </a:lnTo>
                  <a:lnTo>
                    <a:pt x="2237" y="531"/>
                  </a:lnTo>
                  <a:lnTo>
                    <a:pt x="2241" y="536"/>
                  </a:lnTo>
                  <a:lnTo>
                    <a:pt x="2241" y="537"/>
                  </a:lnTo>
                  <a:lnTo>
                    <a:pt x="2245" y="540"/>
                  </a:lnTo>
                  <a:lnTo>
                    <a:pt x="2246" y="541"/>
                  </a:lnTo>
                  <a:lnTo>
                    <a:pt x="2248" y="542"/>
                  </a:lnTo>
                  <a:lnTo>
                    <a:pt x="2254" y="549"/>
                  </a:lnTo>
                  <a:lnTo>
                    <a:pt x="2257" y="552"/>
                  </a:lnTo>
                  <a:lnTo>
                    <a:pt x="2258" y="552"/>
                  </a:lnTo>
                  <a:lnTo>
                    <a:pt x="2260" y="554"/>
                  </a:lnTo>
                  <a:lnTo>
                    <a:pt x="2264" y="558"/>
                  </a:lnTo>
                  <a:lnTo>
                    <a:pt x="2264" y="560"/>
                  </a:lnTo>
                  <a:lnTo>
                    <a:pt x="2265" y="560"/>
                  </a:lnTo>
                  <a:lnTo>
                    <a:pt x="2265" y="561"/>
                  </a:lnTo>
                  <a:lnTo>
                    <a:pt x="2267" y="561"/>
                  </a:lnTo>
                  <a:lnTo>
                    <a:pt x="2269" y="564"/>
                  </a:lnTo>
                  <a:lnTo>
                    <a:pt x="2276" y="572"/>
                  </a:lnTo>
                  <a:lnTo>
                    <a:pt x="2279" y="575"/>
                  </a:lnTo>
                  <a:lnTo>
                    <a:pt x="2280" y="575"/>
                  </a:lnTo>
                  <a:lnTo>
                    <a:pt x="2281" y="576"/>
                  </a:lnTo>
                  <a:lnTo>
                    <a:pt x="2281" y="577"/>
                  </a:lnTo>
                  <a:lnTo>
                    <a:pt x="2285" y="580"/>
                  </a:lnTo>
                  <a:lnTo>
                    <a:pt x="2287" y="583"/>
                  </a:lnTo>
                  <a:lnTo>
                    <a:pt x="2295" y="589"/>
                  </a:lnTo>
                  <a:lnTo>
                    <a:pt x="2297" y="592"/>
                  </a:lnTo>
                  <a:lnTo>
                    <a:pt x="2301" y="596"/>
                  </a:lnTo>
                  <a:lnTo>
                    <a:pt x="2308" y="603"/>
                  </a:lnTo>
                  <a:lnTo>
                    <a:pt x="2314" y="608"/>
                  </a:lnTo>
                  <a:lnTo>
                    <a:pt x="2318" y="612"/>
                  </a:lnTo>
                  <a:lnTo>
                    <a:pt x="2320" y="615"/>
                  </a:lnTo>
                  <a:lnTo>
                    <a:pt x="2322" y="616"/>
                  </a:lnTo>
                  <a:lnTo>
                    <a:pt x="2328" y="623"/>
                  </a:lnTo>
                  <a:lnTo>
                    <a:pt x="2331" y="626"/>
                  </a:lnTo>
                  <a:lnTo>
                    <a:pt x="2332" y="627"/>
                  </a:lnTo>
                  <a:lnTo>
                    <a:pt x="2335" y="630"/>
                  </a:lnTo>
                  <a:lnTo>
                    <a:pt x="2336" y="631"/>
                  </a:lnTo>
                  <a:lnTo>
                    <a:pt x="2338" y="631"/>
                  </a:lnTo>
                  <a:lnTo>
                    <a:pt x="2338" y="633"/>
                  </a:lnTo>
                  <a:lnTo>
                    <a:pt x="2339" y="633"/>
                  </a:lnTo>
                  <a:lnTo>
                    <a:pt x="2339" y="634"/>
                  </a:lnTo>
                  <a:lnTo>
                    <a:pt x="2340" y="635"/>
                  </a:lnTo>
                  <a:lnTo>
                    <a:pt x="2342" y="635"/>
                  </a:lnTo>
                  <a:lnTo>
                    <a:pt x="2343" y="637"/>
                  </a:lnTo>
                  <a:lnTo>
                    <a:pt x="2345" y="638"/>
                  </a:lnTo>
                  <a:lnTo>
                    <a:pt x="2345" y="639"/>
                  </a:lnTo>
                  <a:lnTo>
                    <a:pt x="2346" y="639"/>
                  </a:lnTo>
                  <a:lnTo>
                    <a:pt x="2349" y="642"/>
                  </a:lnTo>
                  <a:lnTo>
                    <a:pt x="2350" y="642"/>
                  </a:lnTo>
                  <a:lnTo>
                    <a:pt x="2350" y="643"/>
                  </a:lnTo>
                  <a:lnTo>
                    <a:pt x="2351" y="643"/>
                  </a:lnTo>
                  <a:lnTo>
                    <a:pt x="2351" y="645"/>
                  </a:lnTo>
                  <a:lnTo>
                    <a:pt x="2353" y="646"/>
                  </a:lnTo>
                  <a:lnTo>
                    <a:pt x="2354" y="646"/>
                  </a:lnTo>
                  <a:lnTo>
                    <a:pt x="2354" y="648"/>
                  </a:lnTo>
                  <a:lnTo>
                    <a:pt x="2355" y="648"/>
                  </a:lnTo>
                  <a:lnTo>
                    <a:pt x="2359" y="652"/>
                  </a:lnTo>
                  <a:lnTo>
                    <a:pt x="2363" y="657"/>
                  </a:lnTo>
                  <a:lnTo>
                    <a:pt x="2371" y="664"/>
                  </a:lnTo>
                  <a:lnTo>
                    <a:pt x="2374" y="668"/>
                  </a:lnTo>
                  <a:lnTo>
                    <a:pt x="2375" y="668"/>
                  </a:lnTo>
                  <a:lnTo>
                    <a:pt x="2381" y="673"/>
                  </a:lnTo>
                  <a:lnTo>
                    <a:pt x="2388" y="680"/>
                  </a:lnTo>
                  <a:lnTo>
                    <a:pt x="2392" y="684"/>
                  </a:lnTo>
                  <a:lnTo>
                    <a:pt x="2393" y="685"/>
                  </a:lnTo>
                  <a:lnTo>
                    <a:pt x="2397" y="689"/>
                  </a:lnTo>
                  <a:lnTo>
                    <a:pt x="2398" y="691"/>
                  </a:lnTo>
                  <a:lnTo>
                    <a:pt x="2401" y="693"/>
                  </a:lnTo>
                  <a:lnTo>
                    <a:pt x="2402" y="695"/>
                  </a:lnTo>
                  <a:lnTo>
                    <a:pt x="2404" y="696"/>
                  </a:lnTo>
                  <a:lnTo>
                    <a:pt x="2408" y="699"/>
                  </a:lnTo>
                  <a:lnTo>
                    <a:pt x="2408" y="700"/>
                  </a:lnTo>
                  <a:lnTo>
                    <a:pt x="2409" y="700"/>
                  </a:lnTo>
                  <a:lnTo>
                    <a:pt x="2409" y="701"/>
                  </a:lnTo>
                  <a:lnTo>
                    <a:pt x="2413" y="704"/>
                  </a:lnTo>
                  <a:lnTo>
                    <a:pt x="2417" y="708"/>
                  </a:lnTo>
                  <a:lnTo>
                    <a:pt x="2425" y="716"/>
                  </a:lnTo>
                  <a:lnTo>
                    <a:pt x="2429" y="720"/>
                  </a:lnTo>
                  <a:lnTo>
                    <a:pt x="2436" y="727"/>
                  </a:lnTo>
                  <a:lnTo>
                    <a:pt x="2441" y="731"/>
                  </a:lnTo>
                  <a:lnTo>
                    <a:pt x="2460" y="751"/>
                  </a:lnTo>
                  <a:lnTo>
                    <a:pt x="2466" y="755"/>
                  </a:lnTo>
                  <a:lnTo>
                    <a:pt x="2474" y="764"/>
                  </a:lnTo>
                  <a:lnTo>
                    <a:pt x="2475" y="765"/>
                  </a:lnTo>
                  <a:lnTo>
                    <a:pt x="2476" y="766"/>
                  </a:lnTo>
                  <a:lnTo>
                    <a:pt x="2488" y="778"/>
                  </a:lnTo>
                  <a:lnTo>
                    <a:pt x="2491" y="781"/>
                  </a:lnTo>
                  <a:lnTo>
                    <a:pt x="2502" y="791"/>
                  </a:lnTo>
                  <a:lnTo>
                    <a:pt x="2505" y="795"/>
                  </a:lnTo>
                  <a:lnTo>
                    <a:pt x="2506" y="795"/>
                  </a:lnTo>
                  <a:lnTo>
                    <a:pt x="2507" y="797"/>
                  </a:lnTo>
                  <a:lnTo>
                    <a:pt x="2509" y="797"/>
                  </a:lnTo>
                  <a:lnTo>
                    <a:pt x="2510" y="799"/>
                  </a:lnTo>
                  <a:lnTo>
                    <a:pt x="2514" y="803"/>
                  </a:lnTo>
                  <a:lnTo>
                    <a:pt x="2515" y="805"/>
                  </a:lnTo>
                  <a:lnTo>
                    <a:pt x="2517" y="805"/>
                  </a:lnTo>
                  <a:lnTo>
                    <a:pt x="2517" y="807"/>
                  </a:lnTo>
                  <a:lnTo>
                    <a:pt x="2522" y="811"/>
                  </a:lnTo>
                  <a:lnTo>
                    <a:pt x="2530" y="819"/>
                  </a:lnTo>
                  <a:lnTo>
                    <a:pt x="2535" y="824"/>
                  </a:lnTo>
                  <a:lnTo>
                    <a:pt x="2537" y="826"/>
                  </a:lnTo>
                  <a:lnTo>
                    <a:pt x="2542" y="831"/>
                  </a:lnTo>
                  <a:lnTo>
                    <a:pt x="2544" y="831"/>
                  </a:lnTo>
                  <a:lnTo>
                    <a:pt x="2544" y="832"/>
                  </a:lnTo>
                  <a:lnTo>
                    <a:pt x="2545" y="834"/>
                  </a:lnTo>
                  <a:lnTo>
                    <a:pt x="2546" y="834"/>
                  </a:lnTo>
                  <a:lnTo>
                    <a:pt x="2549" y="836"/>
                  </a:lnTo>
                  <a:lnTo>
                    <a:pt x="2552" y="839"/>
                  </a:lnTo>
                  <a:lnTo>
                    <a:pt x="2554" y="842"/>
                  </a:lnTo>
                  <a:lnTo>
                    <a:pt x="2557" y="844"/>
                  </a:lnTo>
                  <a:lnTo>
                    <a:pt x="2558" y="846"/>
                  </a:lnTo>
                  <a:lnTo>
                    <a:pt x="2561" y="849"/>
                  </a:lnTo>
                  <a:lnTo>
                    <a:pt x="2561" y="850"/>
                  </a:lnTo>
                  <a:lnTo>
                    <a:pt x="2562" y="850"/>
                  </a:lnTo>
                  <a:lnTo>
                    <a:pt x="2564" y="851"/>
                  </a:lnTo>
                  <a:lnTo>
                    <a:pt x="2565" y="853"/>
                  </a:lnTo>
                  <a:lnTo>
                    <a:pt x="2565" y="854"/>
                  </a:lnTo>
                  <a:lnTo>
                    <a:pt x="2566" y="854"/>
                  </a:lnTo>
                  <a:lnTo>
                    <a:pt x="2568" y="855"/>
                  </a:lnTo>
                  <a:lnTo>
                    <a:pt x="2569" y="857"/>
                  </a:lnTo>
                  <a:lnTo>
                    <a:pt x="2570" y="858"/>
                  </a:lnTo>
                  <a:lnTo>
                    <a:pt x="2576" y="863"/>
                  </a:lnTo>
                  <a:lnTo>
                    <a:pt x="2577" y="865"/>
                  </a:lnTo>
                  <a:lnTo>
                    <a:pt x="2578" y="866"/>
                  </a:lnTo>
                  <a:lnTo>
                    <a:pt x="2580" y="867"/>
                  </a:lnTo>
                  <a:lnTo>
                    <a:pt x="2585" y="873"/>
                  </a:lnTo>
                  <a:lnTo>
                    <a:pt x="2588" y="876"/>
                  </a:lnTo>
                  <a:lnTo>
                    <a:pt x="2589" y="877"/>
                  </a:lnTo>
                  <a:lnTo>
                    <a:pt x="2597" y="885"/>
                  </a:lnTo>
                  <a:lnTo>
                    <a:pt x="2601" y="890"/>
                  </a:lnTo>
                  <a:lnTo>
                    <a:pt x="2603" y="890"/>
                  </a:lnTo>
                  <a:lnTo>
                    <a:pt x="2615" y="902"/>
                  </a:lnTo>
                  <a:lnTo>
                    <a:pt x="2617" y="905"/>
                  </a:lnTo>
                  <a:lnTo>
                    <a:pt x="2619" y="908"/>
                  </a:lnTo>
                  <a:lnTo>
                    <a:pt x="2627" y="915"/>
                  </a:lnTo>
                  <a:lnTo>
                    <a:pt x="2628" y="916"/>
                  </a:lnTo>
                  <a:lnTo>
                    <a:pt x="2631" y="919"/>
                  </a:lnTo>
                  <a:lnTo>
                    <a:pt x="2632" y="920"/>
                  </a:lnTo>
                  <a:lnTo>
                    <a:pt x="2632" y="923"/>
                  </a:lnTo>
                  <a:lnTo>
                    <a:pt x="2632" y="924"/>
                  </a:lnTo>
                  <a:lnTo>
                    <a:pt x="2634" y="925"/>
                  </a:lnTo>
                  <a:lnTo>
                    <a:pt x="2634" y="928"/>
                  </a:lnTo>
                  <a:lnTo>
                    <a:pt x="2634" y="929"/>
                  </a:lnTo>
                  <a:lnTo>
                    <a:pt x="2635" y="931"/>
                  </a:lnTo>
                  <a:lnTo>
                    <a:pt x="2635" y="932"/>
                  </a:lnTo>
                  <a:lnTo>
                    <a:pt x="2635" y="934"/>
                  </a:lnTo>
                  <a:lnTo>
                    <a:pt x="2636" y="935"/>
                  </a:lnTo>
                  <a:lnTo>
                    <a:pt x="2638" y="938"/>
                  </a:lnTo>
                  <a:lnTo>
                    <a:pt x="2638" y="939"/>
                  </a:lnTo>
                  <a:lnTo>
                    <a:pt x="2639" y="939"/>
                  </a:lnTo>
                  <a:lnTo>
                    <a:pt x="2639" y="940"/>
                  </a:lnTo>
                  <a:lnTo>
                    <a:pt x="2640" y="942"/>
                  </a:lnTo>
                  <a:lnTo>
                    <a:pt x="2640" y="943"/>
                  </a:lnTo>
                  <a:lnTo>
                    <a:pt x="2642" y="944"/>
                  </a:lnTo>
                  <a:lnTo>
                    <a:pt x="2642" y="946"/>
                  </a:lnTo>
                  <a:lnTo>
                    <a:pt x="2643" y="948"/>
                  </a:lnTo>
                  <a:lnTo>
                    <a:pt x="2644" y="950"/>
                  </a:lnTo>
                  <a:lnTo>
                    <a:pt x="2646" y="954"/>
                  </a:lnTo>
                  <a:lnTo>
                    <a:pt x="2647" y="954"/>
                  </a:lnTo>
                  <a:lnTo>
                    <a:pt x="2647" y="955"/>
                  </a:lnTo>
                  <a:lnTo>
                    <a:pt x="2648" y="958"/>
                  </a:lnTo>
                  <a:lnTo>
                    <a:pt x="2650" y="959"/>
                  </a:lnTo>
                  <a:lnTo>
                    <a:pt x="2652" y="965"/>
                  </a:lnTo>
                  <a:lnTo>
                    <a:pt x="2654" y="967"/>
                  </a:lnTo>
                  <a:lnTo>
                    <a:pt x="2654" y="969"/>
                  </a:lnTo>
                  <a:lnTo>
                    <a:pt x="2655" y="969"/>
                  </a:lnTo>
                  <a:lnTo>
                    <a:pt x="2655" y="970"/>
                  </a:lnTo>
                  <a:lnTo>
                    <a:pt x="2655" y="971"/>
                  </a:lnTo>
                  <a:lnTo>
                    <a:pt x="2655" y="973"/>
                  </a:lnTo>
                  <a:lnTo>
                    <a:pt x="2655" y="975"/>
                  </a:lnTo>
                  <a:lnTo>
                    <a:pt x="2655" y="977"/>
                  </a:lnTo>
                  <a:lnTo>
                    <a:pt x="2655" y="979"/>
                  </a:lnTo>
                  <a:lnTo>
                    <a:pt x="2655" y="981"/>
                  </a:lnTo>
                  <a:lnTo>
                    <a:pt x="2655" y="983"/>
                  </a:lnTo>
                  <a:lnTo>
                    <a:pt x="2655" y="986"/>
                  </a:lnTo>
                  <a:lnTo>
                    <a:pt x="2655" y="989"/>
                  </a:lnTo>
                  <a:lnTo>
                    <a:pt x="2655" y="992"/>
                  </a:lnTo>
                  <a:lnTo>
                    <a:pt x="2655" y="993"/>
                  </a:lnTo>
                  <a:lnTo>
                    <a:pt x="2655" y="994"/>
                  </a:lnTo>
                  <a:lnTo>
                    <a:pt x="2655" y="998"/>
                  </a:lnTo>
                  <a:lnTo>
                    <a:pt x="2655" y="1001"/>
                  </a:lnTo>
                  <a:lnTo>
                    <a:pt x="2655" y="1002"/>
                  </a:lnTo>
                  <a:lnTo>
                    <a:pt x="2655" y="1004"/>
                  </a:lnTo>
                  <a:lnTo>
                    <a:pt x="2655" y="1009"/>
                  </a:lnTo>
                  <a:lnTo>
                    <a:pt x="2656" y="1010"/>
                  </a:lnTo>
                  <a:lnTo>
                    <a:pt x="2656" y="1012"/>
                  </a:lnTo>
                  <a:lnTo>
                    <a:pt x="2656" y="1014"/>
                  </a:lnTo>
                  <a:lnTo>
                    <a:pt x="2656" y="1020"/>
                  </a:lnTo>
                  <a:lnTo>
                    <a:pt x="2656" y="1025"/>
                  </a:lnTo>
                  <a:lnTo>
                    <a:pt x="2656" y="1029"/>
                  </a:lnTo>
                  <a:lnTo>
                    <a:pt x="2656" y="1040"/>
                  </a:lnTo>
                  <a:lnTo>
                    <a:pt x="2656" y="1071"/>
                  </a:lnTo>
                  <a:lnTo>
                    <a:pt x="2656" y="1072"/>
                  </a:lnTo>
                  <a:lnTo>
                    <a:pt x="2656" y="1074"/>
                  </a:lnTo>
                  <a:lnTo>
                    <a:pt x="2656" y="1075"/>
                  </a:lnTo>
                  <a:lnTo>
                    <a:pt x="2658" y="1077"/>
                  </a:lnTo>
                  <a:lnTo>
                    <a:pt x="2658" y="1078"/>
                  </a:lnTo>
                  <a:lnTo>
                    <a:pt x="2658" y="1081"/>
                  </a:lnTo>
                  <a:lnTo>
                    <a:pt x="2658" y="1082"/>
                  </a:lnTo>
                  <a:lnTo>
                    <a:pt x="2658" y="1083"/>
                  </a:lnTo>
                  <a:lnTo>
                    <a:pt x="2658" y="1095"/>
                  </a:lnTo>
                  <a:lnTo>
                    <a:pt x="2658" y="1098"/>
                  </a:lnTo>
                  <a:lnTo>
                    <a:pt x="2658" y="1102"/>
                  </a:lnTo>
                  <a:lnTo>
                    <a:pt x="2658" y="1104"/>
                  </a:lnTo>
                  <a:lnTo>
                    <a:pt x="2658" y="1106"/>
                  </a:lnTo>
                  <a:lnTo>
                    <a:pt x="2658" y="1108"/>
                  </a:lnTo>
                  <a:lnTo>
                    <a:pt x="2658" y="1109"/>
                  </a:lnTo>
                  <a:lnTo>
                    <a:pt x="2659" y="1112"/>
                  </a:lnTo>
                  <a:lnTo>
                    <a:pt x="2660" y="1114"/>
                  </a:lnTo>
                  <a:lnTo>
                    <a:pt x="2660" y="1117"/>
                  </a:lnTo>
                  <a:lnTo>
                    <a:pt x="2662" y="1117"/>
                  </a:lnTo>
                  <a:lnTo>
                    <a:pt x="2662" y="1118"/>
                  </a:lnTo>
                  <a:lnTo>
                    <a:pt x="2662" y="1120"/>
                  </a:lnTo>
                  <a:lnTo>
                    <a:pt x="2662" y="1121"/>
                  </a:lnTo>
                  <a:lnTo>
                    <a:pt x="2662" y="1122"/>
                  </a:lnTo>
                  <a:lnTo>
                    <a:pt x="2660" y="1122"/>
                  </a:lnTo>
                  <a:lnTo>
                    <a:pt x="2660" y="1124"/>
                  </a:lnTo>
                  <a:lnTo>
                    <a:pt x="2659" y="1125"/>
                  </a:lnTo>
                  <a:lnTo>
                    <a:pt x="2659" y="1126"/>
                  </a:lnTo>
                  <a:lnTo>
                    <a:pt x="2656" y="1129"/>
                  </a:lnTo>
                  <a:lnTo>
                    <a:pt x="2655" y="1132"/>
                  </a:lnTo>
                  <a:lnTo>
                    <a:pt x="2655" y="1133"/>
                  </a:lnTo>
                  <a:lnTo>
                    <a:pt x="2654" y="1133"/>
                  </a:lnTo>
                  <a:lnTo>
                    <a:pt x="2654" y="1135"/>
                  </a:lnTo>
                  <a:lnTo>
                    <a:pt x="2654" y="1136"/>
                  </a:lnTo>
                  <a:lnTo>
                    <a:pt x="2654" y="1137"/>
                  </a:lnTo>
                  <a:lnTo>
                    <a:pt x="2654" y="1139"/>
                  </a:lnTo>
                  <a:lnTo>
                    <a:pt x="2654" y="1140"/>
                  </a:lnTo>
                  <a:lnTo>
                    <a:pt x="2654" y="1143"/>
                  </a:lnTo>
                  <a:lnTo>
                    <a:pt x="2652" y="1144"/>
                  </a:lnTo>
                  <a:lnTo>
                    <a:pt x="2652" y="1145"/>
                  </a:lnTo>
                  <a:lnTo>
                    <a:pt x="2652" y="1148"/>
                  </a:lnTo>
                  <a:lnTo>
                    <a:pt x="2652" y="1151"/>
                  </a:lnTo>
                  <a:lnTo>
                    <a:pt x="2652" y="1153"/>
                  </a:lnTo>
                  <a:lnTo>
                    <a:pt x="2652" y="1157"/>
                  </a:lnTo>
                  <a:lnTo>
                    <a:pt x="2652" y="1171"/>
                  </a:lnTo>
                  <a:lnTo>
                    <a:pt x="2652" y="1174"/>
                  </a:lnTo>
                  <a:lnTo>
                    <a:pt x="2652" y="1175"/>
                  </a:lnTo>
                  <a:lnTo>
                    <a:pt x="2652" y="1178"/>
                  </a:lnTo>
                  <a:lnTo>
                    <a:pt x="2652" y="1179"/>
                  </a:lnTo>
                  <a:lnTo>
                    <a:pt x="2652" y="1182"/>
                  </a:lnTo>
                  <a:lnTo>
                    <a:pt x="2652" y="1183"/>
                  </a:lnTo>
                  <a:lnTo>
                    <a:pt x="2652" y="1184"/>
                  </a:lnTo>
                  <a:lnTo>
                    <a:pt x="2652" y="1186"/>
                  </a:lnTo>
                  <a:lnTo>
                    <a:pt x="2652" y="1187"/>
                  </a:lnTo>
                  <a:lnTo>
                    <a:pt x="2652" y="1188"/>
                  </a:lnTo>
                  <a:lnTo>
                    <a:pt x="2652" y="1191"/>
                  </a:lnTo>
                  <a:lnTo>
                    <a:pt x="2652" y="1193"/>
                  </a:lnTo>
                  <a:lnTo>
                    <a:pt x="2652" y="1194"/>
                  </a:lnTo>
                  <a:lnTo>
                    <a:pt x="2652" y="1195"/>
                  </a:lnTo>
                  <a:lnTo>
                    <a:pt x="2651" y="1197"/>
                  </a:lnTo>
                  <a:lnTo>
                    <a:pt x="2651" y="1201"/>
                  </a:lnTo>
                  <a:lnTo>
                    <a:pt x="2651" y="1202"/>
                  </a:lnTo>
                  <a:lnTo>
                    <a:pt x="2651" y="1203"/>
                  </a:lnTo>
                  <a:lnTo>
                    <a:pt x="2651" y="1205"/>
                  </a:lnTo>
                  <a:lnTo>
                    <a:pt x="2651" y="1206"/>
                  </a:lnTo>
                  <a:lnTo>
                    <a:pt x="2651" y="1207"/>
                  </a:lnTo>
                  <a:lnTo>
                    <a:pt x="2651" y="1209"/>
                  </a:lnTo>
                  <a:lnTo>
                    <a:pt x="2651" y="1210"/>
                  </a:lnTo>
                  <a:lnTo>
                    <a:pt x="2651" y="1211"/>
                  </a:lnTo>
                  <a:lnTo>
                    <a:pt x="2651" y="1213"/>
                  </a:lnTo>
                  <a:lnTo>
                    <a:pt x="2651" y="1214"/>
                  </a:lnTo>
                  <a:lnTo>
                    <a:pt x="2651" y="1215"/>
                  </a:lnTo>
                  <a:lnTo>
                    <a:pt x="2651" y="1217"/>
                  </a:lnTo>
                  <a:lnTo>
                    <a:pt x="2651" y="1218"/>
                  </a:lnTo>
                  <a:lnTo>
                    <a:pt x="2651" y="1220"/>
                  </a:lnTo>
                  <a:lnTo>
                    <a:pt x="2651" y="1221"/>
                  </a:lnTo>
                  <a:lnTo>
                    <a:pt x="2651" y="1222"/>
                  </a:lnTo>
                  <a:lnTo>
                    <a:pt x="2652" y="1222"/>
                  </a:lnTo>
                  <a:lnTo>
                    <a:pt x="2652" y="1225"/>
                  </a:lnTo>
                  <a:lnTo>
                    <a:pt x="2652" y="1226"/>
                  </a:lnTo>
                  <a:lnTo>
                    <a:pt x="2654" y="1228"/>
                  </a:lnTo>
                  <a:lnTo>
                    <a:pt x="2654" y="1230"/>
                  </a:lnTo>
                  <a:lnTo>
                    <a:pt x="2655" y="1234"/>
                  </a:lnTo>
                  <a:lnTo>
                    <a:pt x="2655" y="1236"/>
                  </a:lnTo>
                  <a:lnTo>
                    <a:pt x="2656" y="1238"/>
                  </a:lnTo>
                  <a:lnTo>
                    <a:pt x="2658" y="1241"/>
                  </a:lnTo>
                  <a:lnTo>
                    <a:pt x="2658" y="1242"/>
                  </a:lnTo>
                  <a:lnTo>
                    <a:pt x="2658" y="1244"/>
                  </a:lnTo>
                  <a:lnTo>
                    <a:pt x="2658" y="1245"/>
                  </a:lnTo>
                  <a:lnTo>
                    <a:pt x="2659" y="1245"/>
                  </a:lnTo>
                  <a:lnTo>
                    <a:pt x="2659" y="1247"/>
                  </a:lnTo>
                  <a:lnTo>
                    <a:pt x="2659" y="1248"/>
                  </a:lnTo>
                  <a:lnTo>
                    <a:pt x="2660" y="1251"/>
                  </a:lnTo>
                  <a:lnTo>
                    <a:pt x="2660" y="1252"/>
                  </a:lnTo>
                  <a:lnTo>
                    <a:pt x="2660" y="1253"/>
                  </a:lnTo>
                  <a:lnTo>
                    <a:pt x="2660" y="1255"/>
                  </a:lnTo>
                  <a:lnTo>
                    <a:pt x="2662" y="1256"/>
                  </a:lnTo>
                  <a:lnTo>
                    <a:pt x="2659" y="1257"/>
                  </a:lnTo>
                  <a:lnTo>
                    <a:pt x="2656" y="1257"/>
                  </a:lnTo>
                  <a:lnTo>
                    <a:pt x="2654" y="1257"/>
                  </a:lnTo>
                  <a:lnTo>
                    <a:pt x="2648" y="1259"/>
                  </a:lnTo>
                  <a:lnTo>
                    <a:pt x="2646" y="1260"/>
                  </a:lnTo>
                  <a:lnTo>
                    <a:pt x="2640" y="1261"/>
                  </a:lnTo>
                  <a:lnTo>
                    <a:pt x="2632" y="1263"/>
                  </a:lnTo>
                  <a:lnTo>
                    <a:pt x="2631" y="1264"/>
                  </a:lnTo>
                  <a:lnTo>
                    <a:pt x="2628" y="1264"/>
                  </a:lnTo>
                  <a:lnTo>
                    <a:pt x="2627" y="1264"/>
                  </a:lnTo>
                  <a:lnTo>
                    <a:pt x="2626" y="1264"/>
                  </a:lnTo>
                  <a:lnTo>
                    <a:pt x="2624" y="1264"/>
                  </a:lnTo>
                  <a:lnTo>
                    <a:pt x="2623" y="1264"/>
                  </a:lnTo>
                  <a:lnTo>
                    <a:pt x="2621" y="1264"/>
                  </a:lnTo>
                  <a:lnTo>
                    <a:pt x="2620" y="1264"/>
                  </a:lnTo>
                  <a:lnTo>
                    <a:pt x="2616" y="1265"/>
                  </a:lnTo>
                  <a:lnTo>
                    <a:pt x="2615" y="1265"/>
                  </a:lnTo>
                  <a:lnTo>
                    <a:pt x="2611" y="1265"/>
                  </a:lnTo>
                  <a:lnTo>
                    <a:pt x="2609" y="1265"/>
                  </a:lnTo>
                  <a:lnTo>
                    <a:pt x="2608" y="1265"/>
                  </a:lnTo>
                  <a:lnTo>
                    <a:pt x="2605" y="1267"/>
                  </a:lnTo>
                  <a:lnTo>
                    <a:pt x="2604" y="1267"/>
                  </a:lnTo>
                  <a:lnTo>
                    <a:pt x="2603" y="1267"/>
                  </a:lnTo>
                  <a:lnTo>
                    <a:pt x="2601" y="1267"/>
                  </a:lnTo>
                  <a:lnTo>
                    <a:pt x="2601" y="1268"/>
                  </a:lnTo>
                  <a:lnTo>
                    <a:pt x="2600" y="1268"/>
                  </a:lnTo>
                  <a:lnTo>
                    <a:pt x="2599" y="1269"/>
                  </a:lnTo>
                  <a:lnTo>
                    <a:pt x="2596" y="1269"/>
                  </a:lnTo>
                  <a:lnTo>
                    <a:pt x="2595" y="1271"/>
                  </a:lnTo>
                  <a:lnTo>
                    <a:pt x="2593" y="1271"/>
                  </a:lnTo>
                  <a:lnTo>
                    <a:pt x="2592" y="1271"/>
                  </a:lnTo>
                  <a:lnTo>
                    <a:pt x="2588" y="1271"/>
                  </a:lnTo>
                  <a:lnTo>
                    <a:pt x="2587" y="1271"/>
                  </a:lnTo>
                  <a:lnTo>
                    <a:pt x="2585" y="1271"/>
                  </a:lnTo>
                  <a:lnTo>
                    <a:pt x="2584" y="1272"/>
                  </a:lnTo>
                  <a:lnTo>
                    <a:pt x="2582" y="1272"/>
                  </a:lnTo>
                  <a:lnTo>
                    <a:pt x="2578" y="1273"/>
                  </a:lnTo>
                  <a:lnTo>
                    <a:pt x="2576" y="1275"/>
                  </a:lnTo>
                  <a:lnTo>
                    <a:pt x="2574" y="1275"/>
                  </a:lnTo>
                  <a:lnTo>
                    <a:pt x="2572" y="1276"/>
                  </a:lnTo>
                  <a:lnTo>
                    <a:pt x="2566" y="1279"/>
                  </a:lnTo>
                  <a:lnTo>
                    <a:pt x="2561" y="1282"/>
                  </a:lnTo>
                  <a:lnTo>
                    <a:pt x="2558" y="1284"/>
                  </a:lnTo>
                  <a:lnTo>
                    <a:pt x="2557" y="1284"/>
                  </a:lnTo>
                  <a:lnTo>
                    <a:pt x="2556" y="1284"/>
                  </a:lnTo>
                  <a:lnTo>
                    <a:pt x="2554" y="1286"/>
                  </a:lnTo>
                  <a:lnTo>
                    <a:pt x="2552" y="1286"/>
                  </a:lnTo>
                  <a:lnTo>
                    <a:pt x="2549" y="1287"/>
                  </a:lnTo>
                  <a:lnTo>
                    <a:pt x="2544" y="1288"/>
                  </a:lnTo>
                  <a:lnTo>
                    <a:pt x="2542" y="1290"/>
                  </a:lnTo>
                  <a:lnTo>
                    <a:pt x="2539" y="1290"/>
                  </a:lnTo>
                  <a:lnTo>
                    <a:pt x="2538" y="1290"/>
                  </a:lnTo>
                  <a:lnTo>
                    <a:pt x="2538" y="1291"/>
                  </a:lnTo>
                  <a:lnTo>
                    <a:pt x="2537" y="1291"/>
                  </a:lnTo>
                  <a:lnTo>
                    <a:pt x="2535" y="1291"/>
                  </a:lnTo>
                  <a:lnTo>
                    <a:pt x="2534" y="1291"/>
                  </a:lnTo>
                  <a:lnTo>
                    <a:pt x="2531" y="1291"/>
                  </a:lnTo>
                  <a:lnTo>
                    <a:pt x="2527" y="1291"/>
                  </a:lnTo>
                  <a:lnTo>
                    <a:pt x="2522" y="1291"/>
                  </a:lnTo>
                  <a:lnTo>
                    <a:pt x="2519" y="1291"/>
                  </a:lnTo>
                  <a:lnTo>
                    <a:pt x="2518" y="1291"/>
                  </a:lnTo>
                  <a:lnTo>
                    <a:pt x="2515" y="1292"/>
                  </a:lnTo>
                  <a:lnTo>
                    <a:pt x="2513" y="1292"/>
                  </a:lnTo>
                  <a:lnTo>
                    <a:pt x="2511" y="1292"/>
                  </a:lnTo>
                  <a:lnTo>
                    <a:pt x="2509" y="1292"/>
                  </a:lnTo>
                  <a:lnTo>
                    <a:pt x="2505" y="1292"/>
                  </a:lnTo>
                  <a:lnTo>
                    <a:pt x="2503" y="1292"/>
                  </a:lnTo>
                  <a:lnTo>
                    <a:pt x="2502" y="1292"/>
                  </a:lnTo>
                  <a:lnTo>
                    <a:pt x="2499" y="1292"/>
                  </a:lnTo>
                  <a:lnTo>
                    <a:pt x="2498" y="1292"/>
                  </a:lnTo>
                  <a:lnTo>
                    <a:pt x="2496" y="1292"/>
                  </a:lnTo>
                  <a:lnTo>
                    <a:pt x="2495" y="1292"/>
                  </a:lnTo>
                  <a:lnTo>
                    <a:pt x="2494" y="1292"/>
                  </a:lnTo>
                  <a:lnTo>
                    <a:pt x="2492" y="1292"/>
                  </a:lnTo>
                  <a:lnTo>
                    <a:pt x="2491" y="1292"/>
                  </a:lnTo>
                  <a:lnTo>
                    <a:pt x="2490" y="1292"/>
                  </a:lnTo>
                  <a:lnTo>
                    <a:pt x="2488" y="1292"/>
                  </a:lnTo>
                  <a:lnTo>
                    <a:pt x="2486" y="1292"/>
                  </a:lnTo>
                  <a:lnTo>
                    <a:pt x="2484" y="1291"/>
                  </a:lnTo>
                  <a:lnTo>
                    <a:pt x="2482" y="1291"/>
                  </a:lnTo>
                  <a:lnTo>
                    <a:pt x="2479" y="1291"/>
                  </a:lnTo>
                  <a:lnTo>
                    <a:pt x="2478" y="1291"/>
                  </a:lnTo>
                  <a:lnTo>
                    <a:pt x="2476" y="1291"/>
                  </a:lnTo>
                  <a:lnTo>
                    <a:pt x="2475" y="1291"/>
                  </a:lnTo>
                  <a:lnTo>
                    <a:pt x="2474" y="1291"/>
                  </a:lnTo>
                  <a:lnTo>
                    <a:pt x="2472" y="1291"/>
                  </a:lnTo>
                  <a:lnTo>
                    <a:pt x="2470" y="1291"/>
                  </a:lnTo>
                  <a:lnTo>
                    <a:pt x="2464" y="1291"/>
                  </a:lnTo>
                  <a:lnTo>
                    <a:pt x="2460" y="1290"/>
                  </a:lnTo>
                  <a:lnTo>
                    <a:pt x="2456" y="1290"/>
                  </a:lnTo>
                  <a:lnTo>
                    <a:pt x="2453" y="1290"/>
                  </a:lnTo>
                  <a:lnTo>
                    <a:pt x="2448" y="1290"/>
                  </a:lnTo>
                  <a:lnTo>
                    <a:pt x="2445" y="1290"/>
                  </a:lnTo>
                  <a:lnTo>
                    <a:pt x="2443" y="1290"/>
                  </a:lnTo>
                  <a:lnTo>
                    <a:pt x="2439" y="1290"/>
                  </a:lnTo>
                  <a:lnTo>
                    <a:pt x="2435" y="1290"/>
                  </a:lnTo>
                  <a:lnTo>
                    <a:pt x="2433" y="1290"/>
                  </a:lnTo>
                  <a:lnTo>
                    <a:pt x="2429" y="1288"/>
                  </a:lnTo>
                  <a:lnTo>
                    <a:pt x="2420" y="1288"/>
                  </a:lnTo>
                  <a:lnTo>
                    <a:pt x="2418" y="1288"/>
                  </a:lnTo>
                  <a:lnTo>
                    <a:pt x="2416" y="1288"/>
                  </a:lnTo>
                  <a:lnTo>
                    <a:pt x="2414" y="1288"/>
                  </a:lnTo>
                  <a:lnTo>
                    <a:pt x="2412" y="1288"/>
                  </a:lnTo>
                  <a:lnTo>
                    <a:pt x="2410" y="1288"/>
                  </a:lnTo>
                  <a:lnTo>
                    <a:pt x="2408" y="1287"/>
                  </a:lnTo>
                  <a:lnTo>
                    <a:pt x="2405" y="1287"/>
                  </a:lnTo>
                  <a:lnTo>
                    <a:pt x="2404" y="1287"/>
                  </a:lnTo>
                  <a:lnTo>
                    <a:pt x="2402" y="1287"/>
                  </a:lnTo>
                  <a:lnTo>
                    <a:pt x="2401" y="1287"/>
                  </a:lnTo>
                  <a:lnTo>
                    <a:pt x="2400" y="1287"/>
                  </a:lnTo>
                  <a:lnTo>
                    <a:pt x="2398" y="1287"/>
                  </a:lnTo>
                  <a:lnTo>
                    <a:pt x="2397" y="1287"/>
                  </a:lnTo>
                  <a:lnTo>
                    <a:pt x="2396" y="1287"/>
                  </a:lnTo>
                  <a:lnTo>
                    <a:pt x="2394" y="1287"/>
                  </a:lnTo>
                  <a:lnTo>
                    <a:pt x="2393" y="1287"/>
                  </a:lnTo>
                  <a:lnTo>
                    <a:pt x="2392" y="1287"/>
                  </a:lnTo>
                  <a:lnTo>
                    <a:pt x="2390" y="1287"/>
                  </a:lnTo>
                  <a:lnTo>
                    <a:pt x="2389" y="1287"/>
                  </a:lnTo>
                  <a:lnTo>
                    <a:pt x="2388" y="1287"/>
                  </a:lnTo>
                  <a:lnTo>
                    <a:pt x="2386" y="1288"/>
                  </a:lnTo>
                  <a:lnTo>
                    <a:pt x="2385" y="1288"/>
                  </a:lnTo>
                  <a:lnTo>
                    <a:pt x="2383" y="1288"/>
                  </a:lnTo>
                  <a:lnTo>
                    <a:pt x="2382" y="1288"/>
                  </a:lnTo>
                  <a:lnTo>
                    <a:pt x="2382" y="1290"/>
                  </a:lnTo>
                  <a:lnTo>
                    <a:pt x="2381" y="1290"/>
                  </a:lnTo>
                  <a:lnTo>
                    <a:pt x="2379" y="1290"/>
                  </a:lnTo>
                  <a:lnTo>
                    <a:pt x="2379" y="1291"/>
                  </a:lnTo>
                  <a:lnTo>
                    <a:pt x="2378" y="1291"/>
                  </a:lnTo>
                  <a:lnTo>
                    <a:pt x="2377" y="1291"/>
                  </a:lnTo>
                  <a:lnTo>
                    <a:pt x="2377" y="1292"/>
                  </a:lnTo>
                  <a:lnTo>
                    <a:pt x="2375" y="1292"/>
                  </a:lnTo>
                  <a:lnTo>
                    <a:pt x="2374" y="1292"/>
                  </a:lnTo>
                  <a:lnTo>
                    <a:pt x="2374" y="1294"/>
                  </a:lnTo>
                  <a:lnTo>
                    <a:pt x="2373" y="1294"/>
                  </a:lnTo>
                  <a:lnTo>
                    <a:pt x="2371" y="1295"/>
                  </a:lnTo>
                  <a:lnTo>
                    <a:pt x="2370" y="1295"/>
                  </a:lnTo>
                  <a:lnTo>
                    <a:pt x="2370" y="1296"/>
                  </a:lnTo>
                  <a:lnTo>
                    <a:pt x="2369" y="1296"/>
                  </a:lnTo>
                  <a:lnTo>
                    <a:pt x="2367" y="1298"/>
                  </a:lnTo>
                  <a:lnTo>
                    <a:pt x="2366" y="1299"/>
                  </a:lnTo>
                  <a:lnTo>
                    <a:pt x="2365" y="1300"/>
                  </a:lnTo>
                  <a:lnTo>
                    <a:pt x="2363" y="1302"/>
                  </a:lnTo>
                  <a:lnTo>
                    <a:pt x="2362" y="1303"/>
                  </a:lnTo>
                  <a:lnTo>
                    <a:pt x="2361" y="1305"/>
                  </a:lnTo>
                  <a:lnTo>
                    <a:pt x="2359" y="1306"/>
                  </a:lnTo>
                  <a:lnTo>
                    <a:pt x="2358" y="1307"/>
                  </a:lnTo>
                  <a:lnTo>
                    <a:pt x="2357" y="1309"/>
                  </a:lnTo>
                  <a:lnTo>
                    <a:pt x="2355" y="1310"/>
                  </a:lnTo>
                  <a:lnTo>
                    <a:pt x="2354" y="1311"/>
                  </a:lnTo>
                  <a:lnTo>
                    <a:pt x="2353" y="1313"/>
                  </a:lnTo>
                  <a:lnTo>
                    <a:pt x="2351" y="1314"/>
                  </a:lnTo>
                  <a:lnTo>
                    <a:pt x="2350" y="1315"/>
                  </a:lnTo>
                  <a:lnTo>
                    <a:pt x="2350" y="1317"/>
                  </a:lnTo>
                  <a:lnTo>
                    <a:pt x="2349" y="1318"/>
                  </a:lnTo>
                  <a:lnTo>
                    <a:pt x="2347" y="1318"/>
                  </a:lnTo>
                  <a:lnTo>
                    <a:pt x="2347" y="1319"/>
                  </a:lnTo>
                  <a:lnTo>
                    <a:pt x="2346" y="1319"/>
                  </a:lnTo>
                  <a:lnTo>
                    <a:pt x="2346" y="1321"/>
                  </a:lnTo>
                  <a:lnTo>
                    <a:pt x="2346" y="1322"/>
                  </a:lnTo>
                  <a:lnTo>
                    <a:pt x="2345" y="1323"/>
                  </a:lnTo>
                  <a:lnTo>
                    <a:pt x="2343" y="1325"/>
                  </a:lnTo>
                  <a:lnTo>
                    <a:pt x="2343" y="1326"/>
                  </a:lnTo>
                  <a:lnTo>
                    <a:pt x="2342" y="1327"/>
                  </a:lnTo>
                  <a:lnTo>
                    <a:pt x="2342" y="1329"/>
                  </a:lnTo>
                  <a:lnTo>
                    <a:pt x="2340" y="1332"/>
                  </a:lnTo>
                  <a:lnTo>
                    <a:pt x="2340" y="1333"/>
                  </a:lnTo>
                  <a:lnTo>
                    <a:pt x="2339" y="1334"/>
                  </a:lnTo>
                  <a:lnTo>
                    <a:pt x="2339" y="1336"/>
                  </a:lnTo>
                  <a:lnTo>
                    <a:pt x="2338" y="1337"/>
                  </a:lnTo>
                  <a:lnTo>
                    <a:pt x="2338" y="1338"/>
                  </a:lnTo>
                  <a:lnTo>
                    <a:pt x="2336" y="1340"/>
                  </a:lnTo>
                  <a:lnTo>
                    <a:pt x="2335" y="1341"/>
                  </a:lnTo>
                  <a:lnTo>
                    <a:pt x="2335" y="1342"/>
                  </a:lnTo>
                  <a:lnTo>
                    <a:pt x="2334" y="1342"/>
                  </a:lnTo>
                  <a:lnTo>
                    <a:pt x="2332" y="1345"/>
                  </a:lnTo>
                  <a:lnTo>
                    <a:pt x="2332" y="1346"/>
                  </a:lnTo>
                  <a:lnTo>
                    <a:pt x="2330" y="1348"/>
                  </a:lnTo>
                  <a:lnTo>
                    <a:pt x="2330" y="1349"/>
                  </a:lnTo>
                  <a:lnTo>
                    <a:pt x="2328" y="1350"/>
                  </a:lnTo>
                  <a:lnTo>
                    <a:pt x="2328" y="1352"/>
                  </a:lnTo>
                  <a:lnTo>
                    <a:pt x="2327" y="1353"/>
                  </a:lnTo>
                  <a:lnTo>
                    <a:pt x="2326" y="1356"/>
                  </a:lnTo>
                  <a:lnTo>
                    <a:pt x="2324" y="1356"/>
                  </a:lnTo>
                  <a:lnTo>
                    <a:pt x="2324" y="1357"/>
                  </a:lnTo>
                  <a:lnTo>
                    <a:pt x="2323" y="1357"/>
                  </a:lnTo>
                  <a:lnTo>
                    <a:pt x="2323" y="1358"/>
                  </a:lnTo>
                  <a:lnTo>
                    <a:pt x="2323" y="1360"/>
                  </a:lnTo>
                  <a:lnTo>
                    <a:pt x="2322" y="1360"/>
                  </a:lnTo>
                  <a:lnTo>
                    <a:pt x="2322" y="1361"/>
                  </a:lnTo>
                  <a:lnTo>
                    <a:pt x="2320" y="1363"/>
                  </a:lnTo>
                  <a:lnTo>
                    <a:pt x="2319" y="1365"/>
                  </a:lnTo>
                  <a:lnTo>
                    <a:pt x="2319" y="1367"/>
                  </a:lnTo>
                  <a:lnTo>
                    <a:pt x="2318" y="1367"/>
                  </a:lnTo>
                  <a:lnTo>
                    <a:pt x="2318" y="1368"/>
                  </a:lnTo>
                  <a:lnTo>
                    <a:pt x="2318" y="1369"/>
                  </a:lnTo>
                  <a:lnTo>
                    <a:pt x="2316" y="1369"/>
                  </a:lnTo>
                  <a:lnTo>
                    <a:pt x="2316" y="1371"/>
                  </a:lnTo>
                  <a:lnTo>
                    <a:pt x="2315" y="1372"/>
                  </a:lnTo>
                  <a:lnTo>
                    <a:pt x="2314" y="1373"/>
                  </a:lnTo>
                  <a:lnTo>
                    <a:pt x="2312" y="1375"/>
                  </a:lnTo>
                  <a:lnTo>
                    <a:pt x="2311" y="1376"/>
                  </a:lnTo>
                  <a:lnTo>
                    <a:pt x="2310" y="1377"/>
                  </a:lnTo>
                  <a:lnTo>
                    <a:pt x="2310" y="1379"/>
                  </a:lnTo>
                  <a:lnTo>
                    <a:pt x="2308" y="1379"/>
                  </a:lnTo>
                  <a:lnTo>
                    <a:pt x="2308" y="1380"/>
                  </a:lnTo>
                  <a:lnTo>
                    <a:pt x="2307" y="1381"/>
                  </a:lnTo>
                  <a:lnTo>
                    <a:pt x="2306" y="1383"/>
                  </a:lnTo>
                  <a:lnTo>
                    <a:pt x="2303" y="1384"/>
                  </a:lnTo>
                  <a:lnTo>
                    <a:pt x="2300" y="1388"/>
                  </a:lnTo>
                  <a:lnTo>
                    <a:pt x="2297" y="1390"/>
                  </a:lnTo>
                  <a:lnTo>
                    <a:pt x="2297" y="1391"/>
                  </a:lnTo>
                  <a:lnTo>
                    <a:pt x="2296" y="1392"/>
                  </a:lnTo>
                  <a:lnTo>
                    <a:pt x="2295" y="1394"/>
                  </a:lnTo>
                  <a:lnTo>
                    <a:pt x="2293" y="1394"/>
                  </a:lnTo>
                  <a:lnTo>
                    <a:pt x="2292" y="1395"/>
                  </a:lnTo>
                  <a:lnTo>
                    <a:pt x="2291" y="1396"/>
                  </a:lnTo>
                  <a:lnTo>
                    <a:pt x="2289" y="1398"/>
                  </a:lnTo>
                  <a:lnTo>
                    <a:pt x="2288" y="1398"/>
                  </a:lnTo>
                  <a:lnTo>
                    <a:pt x="2288" y="1399"/>
                  </a:lnTo>
                  <a:lnTo>
                    <a:pt x="2287" y="1399"/>
                  </a:lnTo>
                  <a:lnTo>
                    <a:pt x="2287" y="1400"/>
                  </a:lnTo>
                  <a:lnTo>
                    <a:pt x="2285" y="1400"/>
                  </a:lnTo>
                  <a:lnTo>
                    <a:pt x="2285" y="1402"/>
                  </a:lnTo>
                  <a:lnTo>
                    <a:pt x="2284" y="1402"/>
                  </a:lnTo>
                  <a:lnTo>
                    <a:pt x="2283" y="1403"/>
                  </a:lnTo>
                  <a:lnTo>
                    <a:pt x="2281" y="1404"/>
                  </a:lnTo>
                  <a:lnTo>
                    <a:pt x="2280" y="1404"/>
                  </a:lnTo>
                  <a:lnTo>
                    <a:pt x="2280" y="1406"/>
                  </a:lnTo>
                  <a:lnTo>
                    <a:pt x="2279" y="1406"/>
                  </a:lnTo>
                  <a:lnTo>
                    <a:pt x="2279" y="1407"/>
                  </a:lnTo>
                  <a:lnTo>
                    <a:pt x="2277" y="1407"/>
                  </a:lnTo>
                  <a:lnTo>
                    <a:pt x="2277" y="1408"/>
                  </a:lnTo>
                  <a:lnTo>
                    <a:pt x="2276" y="1408"/>
                  </a:lnTo>
                  <a:lnTo>
                    <a:pt x="2276" y="1410"/>
                  </a:lnTo>
                  <a:lnTo>
                    <a:pt x="2275" y="1410"/>
                  </a:lnTo>
                  <a:lnTo>
                    <a:pt x="2275" y="1411"/>
                  </a:lnTo>
                  <a:lnTo>
                    <a:pt x="2273" y="1411"/>
                  </a:lnTo>
                  <a:lnTo>
                    <a:pt x="2272" y="1412"/>
                  </a:lnTo>
                  <a:lnTo>
                    <a:pt x="2271" y="1414"/>
                  </a:lnTo>
                  <a:lnTo>
                    <a:pt x="2269" y="1414"/>
                  </a:lnTo>
                  <a:lnTo>
                    <a:pt x="2268" y="1415"/>
                  </a:lnTo>
                  <a:lnTo>
                    <a:pt x="2267" y="1416"/>
                  </a:lnTo>
                  <a:lnTo>
                    <a:pt x="2265" y="1418"/>
                  </a:lnTo>
                  <a:lnTo>
                    <a:pt x="2264" y="1419"/>
                  </a:lnTo>
                  <a:lnTo>
                    <a:pt x="2262" y="1421"/>
                  </a:lnTo>
                  <a:lnTo>
                    <a:pt x="2260" y="1423"/>
                  </a:lnTo>
                  <a:lnTo>
                    <a:pt x="2258" y="1423"/>
                  </a:lnTo>
                  <a:lnTo>
                    <a:pt x="2257" y="1425"/>
                  </a:lnTo>
                  <a:lnTo>
                    <a:pt x="2256" y="1426"/>
                  </a:lnTo>
                  <a:lnTo>
                    <a:pt x="2254" y="1427"/>
                  </a:lnTo>
                  <a:lnTo>
                    <a:pt x="2254" y="1429"/>
                  </a:lnTo>
                  <a:lnTo>
                    <a:pt x="2252" y="1430"/>
                  </a:lnTo>
                  <a:lnTo>
                    <a:pt x="2249" y="1433"/>
                  </a:lnTo>
                  <a:lnTo>
                    <a:pt x="2248" y="1434"/>
                  </a:lnTo>
                  <a:lnTo>
                    <a:pt x="2246" y="1434"/>
                  </a:lnTo>
                  <a:lnTo>
                    <a:pt x="2246" y="1435"/>
                  </a:lnTo>
                  <a:lnTo>
                    <a:pt x="2245" y="1437"/>
                  </a:lnTo>
                  <a:lnTo>
                    <a:pt x="2242" y="1439"/>
                  </a:lnTo>
                  <a:lnTo>
                    <a:pt x="2241" y="1439"/>
                  </a:lnTo>
                  <a:lnTo>
                    <a:pt x="2241" y="1441"/>
                  </a:lnTo>
                  <a:lnTo>
                    <a:pt x="2240" y="1441"/>
                  </a:lnTo>
                  <a:lnTo>
                    <a:pt x="2240" y="1442"/>
                  </a:lnTo>
                  <a:lnTo>
                    <a:pt x="2238" y="1442"/>
                  </a:lnTo>
                  <a:lnTo>
                    <a:pt x="2238" y="1443"/>
                  </a:lnTo>
                  <a:lnTo>
                    <a:pt x="2237" y="1443"/>
                  </a:lnTo>
                  <a:lnTo>
                    <a:pt x="2237" y="1445"/>
                  </a:lnTo>
                  <a:lnTo>
                    <a:pt x="2236" y="1446"/>
                  </a:lnTo>
                  <a:lnTo>
                    <a:pt x="2236" y="1448"/>
                  </a:lnTo>
                  <a:lnTo>
                    <a:pt x="2234" y="1449"/>
                  </a:lnTo>
                  <a:lnTo>
                    <a:pt x="2233" y="1450"/>
                  </a:lnTo>
                  <a:lnTo>
                    <a:pt x="2233" y="1452"/>
                  </a:lnTo>
                  <a:lnTo>
                    <a:pt x="2232" y="1453"/>
                  </a:lnTo>
                  <a:lnTo>
                    <a:pt x="2230" y="1454"/>
                  </a:lnTo>
                  <a:lnTo>
                    <a:pt x="2229" y="1457"/>
                  </a:lnTo>
                  <a:lnTo>
                    <a:pt x="2228" y="1458"/>
                  </a:lnTo>
                  <a:lnTo>
                    <a:pt x="2226" y="1461"/>
                  </a:lnTo>
                  <a:lnTo>
                    <a:pt x="2225" y="1461"/>
                  </a:lnTo>
                  <a:lnTo>
                    <a:pt x="2225" y="1462"/>
                  </a:lnTo>
                  <a:lnTo>
                    <a:pt x="2223" y="1464"/>
                  </a:lnTo>
                  <a:lnTo>
                    <a:pt x="2223" y="1465"/>
                  </a:lnTo>
                  <a:lnTo>
                    <a:pt x="2222" y="1466"/>
                  </a:lnTo>
                  <a:lnTo>
                    <a:pt x="2222" y="1468"/>
                  </a:lnTo>
                  <a:lnTo>
                    <a:pt x="2221" y="1469"/>
                  </a:lnTo>
                  <a:lnTo>
                    <a:pt x="2221" y="1470"/>
                  </a:lnTo>
                  <a:lnTo>
                    <a:pt x="2221" y="1472"/>
                  </a:lnTo>
                  <a:lnTo>
                    <a:pt x="2219" y="1473"/>
                  </a:lnTo>
                  <a:lnTo>
                    <a:pt x="2218" y="1475"/>
                  </a:lnTo>
                  <a:lnTo>
                    <a:pt x="2218" y="1476"/>
                  </a:lnTo>
                  <a:lnTo>
                    <a:pt x="2217" y="1480"/>
                  </a:lnTo>
                  <a:lnTo>
                    <a:pt x="2215" y="1481"/>
                  </a:lnTo>
                  <a:lnTo>
                    <a:pt x="2215" y="1483"/>
                  </a:lnTo>
                  <a:lnTo>
                    <a:pt x="2214" y="1484"/>
                  </a:lnTo>
                  <a:lnTo>
                    <a:pt x="2213" y="1487"/>
                  </a:lnTo>
                  <a:lnTo>
                    <a:pt x="2213" y="1488"/>
                  </a:lnTo>
                  <a:lnTo>
                    <a:pt x="2211" y="1491"/>
                  </a:lnTo>
                  <a:lnTo>
                    <a:pt x="2210" y="1493"/>
                  </a:lnTo>
                  <a:lnTo>
                    <a:pt x="2209" y="1495"/>
                  </a:lnTo>
                  <a:lnTo>
                    <a:pt x="2207" y="1497"/>
                  </a:lnTo>
                  <a:lnTo>
                    <a:pt x="2207" y="1499"/>
                  </a:lnTo>
                  <a:lnTo>
                    <a:pt x="2206" y="1500"/>
                  </a:lnTo>
                  <a:lnTo>
                    <a:pt x="2206" y="1501"/>
                  </a:lnTo>
                  <a:lnTo>
                    <a:pt x="2205" y="1504"/>
                  </a:lnTo>
                  <a:lnTo>
                    <a:pt x="2205" y="1506"/>
                  </a:lnTo>
                  <a:lnTo>
                    <a:pt x="2205" y="1507"/>
                  </a:lnTo>
                  <a:lnTo>
                    <a:pt x="2203" y="1508"/>
                  </a:lnTo>
                  <a:lnTo>
                    <a:pt x="2203" y="1510"/>
                  </a:lnTo>
                  <a:lnTo>
                    <a:pt x="2202" y="1511"/>
                  </a:lnTo>
                  <a:lnTo>
                    <a:pt x="2202" y="1512"/>
                  </a:lnTo>
                  <a:lnTo>
                    <a:pt x="2202" y="1514"/>
                  </a:lnTo>
                  <a:lnTo>
                    <a:pt x="2201" y="1515"/>
                  </a:lnTo>
                  <a:lnTo>
                    <a:pt x="2201" y="1516"/>
                  </a:lnTo>
                  <a:lnTo>
                    <a:pt x="2199" y="1519"/>
                  </a:lnTo>
                  <a:lnTo>
                    <a:pt x="2199" y="1520"/>
                  </a:lnTo>
                  <a:lnTo>
                    <a:pt x="2198" y="1522"/>
                  </a:lnTo>
                  <a:lnTo>
                    <a:pt x="2198" y="1523"/>
                  </a:lnTo>
                  <a:lnTo>
                    <a:pt x="2197" y="1524"/>
                  </a:lnTo>
                  <a:lnTo>
                    <a:pt x="2195" y="1527"/>
                  </a:lnTo>
                  <a:lnTo>
                    <a:pt x="2195" y="1528"/>
                  </a:lnTo>
                  <a:lnTo>
                    <a:pt x="2194" y="1528"/>
                  </a:lnTo>
                  <a:lnTo>
                    <a:pt x="2194" y="1530"/>
                  </a:lnTo>
                  <a:lnTo>
                    <a:pt x="2193" y="1531"/>
                  </a:lnTo>
                  <a:lnTo>
                    <a:pt x="2193" y="1533"/>
                  </a:lnTo>
                  <a:lnTo>
                    <a:pt x="2191" y="1534"/>
                  </a:lnTo>
                  <a:lnTo>
                    <a:pt x="2191" y="1535"/>
                  </a:lnTo>
                  <a:lnTo>
                    <a:pt x="2190" y="1535"/>
                  </a:lnTo>
                  <a:lnTo>
                    <a:pt x="2190" y="1537"/>
                  </a:lnTo>
                  <a:lnTo>
                    <a:pt x="2189" y="1538"/>
                  </a:lnTo>
                  <a:lnTo>
                    <a:pt x="2189" y="1539"/>
                  </a:lnTo>
                  <a:lnTo>
                    <a:pt x="2187" y="1541"/>
                  </a:lnTo>
                  <a:lnTo>
                    <a:pt x="2186" y="1542"/>
                  </a:lnTo>
                  <a:lnTo>
                    <a:pt x="2185" y="1542"/>
                  </a:lnTo>
                  <a:lnTo>
                    <a:pt x="2185" y="1543"/>
                  </a:lnTo>
                  <a:lnTo>
                    <a:pt x="2183" y="1545"/>
                  </a:lnTo>
                  <a:lnTo>
                    <a:pt x="2182" y="1545"/>
                  </a:lnTo>
                  <a:lnTo>
                    <a:pt x="2182" y="1546"/>
                  </a:lnTo>
                  <a:lnTo>
                    <a:pt x="2180" y="1546"/>
                  </a:lnTo>
                  <a:lnTo>
                    <a:pt x="2179" y="1547"/>
                  </a:lnTo>
                  <a:lnTo>
                    <a:pt x="2178" y="1549"/>
                  </a:lnTo>
                  <a:lnTo>
                    <a:pt x="2176" y="1550"/>
                  </a:lnTo>
                  <a:lnTo>
                    <a:pt x="2175" y="1550"/>
                  </a:lnTo>
                  <a:lnTo>
                    <a:pt x="2174" y="1551"/>
                  </a:lnTo>
                  <a:lnTo>
                    <a:pt x="2172" y="1553"/>
                  </a:lnTo>
                  <a:lnTo>
                    <a:pt x="2171" y="1554"/>
                  </a:lnTo>
                  <a:lnTo>
                    <a:pt x="2170" y="1555"/>
                  </a:lnTo>
                  <a:lnTo>
                    <a:pt x="2168" y="1557"/>
                  </a:lnTo>
                  <a:lnTo>
                    <a:pt x="2167" y="1558"/>
                  </a:lnTo>
                  <a:lnTo>
                    <a:pt x="2166" y="1558"/>
                  </a:lnTo>
                  <a:lnTo>
                    <a:pt x="2164" y="1561"/>
                  </a:lnTo>
                  <a:lnTo>
                    <a:pt x="2163" y="1562"/>
                  </a:lnTo>
                  <a:lnTo>
                    <a:pt x="2162" y="1562"/>
                  </a:lnTo>
                  <a:lnTo>
                    <a:pt x="2162" y="1564"/>
                  </a:lnTo>
                  <a:lnTo>
                    <a:pt x="2159" y="1566"/>
                  </a:lnTo>
                  <a:lnTo>
                    <a:pt x="2158" y="1568"/>
                  </a:lnTo>
                  <a:lnTo>
                    <a:pt x="2156" y="1569"/>
                  </a:lnTo>
                  <a:lnTo>
                    <a:pt x="2155" y="1570"/>
                  </a:lnTo>
                  <a:lnTo>
                    <a:pt x="2154" y="1572"/>
                  </a:lnTo>
                  <a:lnTo>
                    <a:pt x="2152" y="1573"/>
                  </a:lnTo>
                  <a:lnTo>
                    <a:pt x="2151" y="1574"/>
                  </a:lnTo>
                  <a:lnTo>
                    <a:pt x="2150" y="1576"/>
                  </a:lnTo>
                  <a:lnTo>
                    <a:pt x="2148" y="1577"/>
                  </a:lnTo>
                  <a:lnTo>
                    <a:pt x="2147" y="1578"/>
                  </a:lnTo>
                  <a:lnTo>
                    <a:pt x="2146" y="1580"/>
                  </a:lnTo>
                  <a:lnTo>
                    <a:pt x="2144" y="1581"/>
                  </a:lnTo>
                  <a:lnTo>
                    <a:pt x="2143" y="1582"/>
                  </a:lnTo>
                  <a:lnTo>
                    <a:pt x="2141" y="1584"/>
                  </a:lnTo>
                  <a:lnTo>
                    <a:pt x="2140" y="1585"/>
                  </a:lnTo>
                  <a:lnTo>
                    <a:pt x="2140" y="1586"/>
                  </a:lnTo>
                  <a:lnTo>
                    <a:pt x="2139" y="1586"/>
                  </a:lnTo>
                  <a:lnTo>
                    <a:pt x="2137" y="1588"/>
                  </a:lnTo>
                  <a:lnTo>
                    <a:pt x="2136" y="1589"/>
                  </a:lnTo>
                  <a:lnTo>
                    <a:pt x="2135" y="1591"/>
                  </a:lnTo>
                  <a:lnTo>
                    <a:pt x="2133" y="1592"/>
                  </a:lnTo>
                  <a:lnTo>
                    <a:pt x="2132" y="1593"/>
                  </a:lnTo>
                  <a:lnTo>
                    <a:pt x="2129" y="1596"/>
                  </a:lnTo>
                  <a:lnTo>
                    <a:pt x="2128" y="1599"/>
                  </a:lnTo>
                  <a:lnTo>
                    <a:pt x="2127" y="1599"/>
                  </a:lnTo>
                  <a:lnTo>
                    <a:pt x="2127" y="1600"/>
                  </a:lnTo>
                  <a:lnTo>
                    <a:pt x="2125" y="1600"/>
                  </a:lnTo>
                  <a:lnTo>
                    <a:pt x="2125" y="1601"/>
                  </a:lnTo>
                  <a:lnTo>
                    <a:pt x="2124" y="1601"/>
                  </a:lnTo>
                  <a:lnTo>
                    <a:pt x="2124" y="1603"/>
                  </a:lnTo>
                  <a:lnTo>
                    <a:pt x="2123" y="1603"/>
                  </a:lnTo>
                  <a:lnTo>
                    <a:pt x="2123" y="1604"/>
                  </a:lnTo>
                  <a:lnTo>
                    <a:pt x="2121" y="1604"/>
                  </a:lnTo>
                  <a:lnTo>
                    <a:pt x="2120" y="1605"/>
                  </a:lnTo>
                  <a:lnTo>
                    <a:pt x="2119" y="1607"/>
                  </a:lnTo>
                  <a:lnTo>
                    <a:pt x="2117" y="1607"/>
                  </a:lnTo>
                  <a:lnTo>
                    <a:pt x="2116" y="1608"/>
                  </a:lnTo>
                  <a:lnTo>
                    <a:pt x="2113" y="1609"/>
                  </a:lnTo>
                  <a:lnTo>
                    <a:pt x="2112" y="1611"/>
                  </a:lnTo>
                  <a:lnTo>
                    <a:pt x="2109" y="1612"/>
                  </a:lnTo>
                  <a:lnTo>
                    <a:pt x="2108" y="1613"/>
                  </a:lnTo>
                  <a:lnTo>
                    <a:pt x="2105" y="1615"/>
                  </a:lnTo>
                  <a:lnTo>
                    <a:pt x="2104" y="1616"/>
                  </a:lnTo>
                  <a:lnTo>
                    <a:pt x="2102" y="1618"/>
                  </a:lnTo>
                  <a:lnTo>
                    <a:pt x="2101" y="1619"/>
                  </a:lnTo>
                  <a:lnTo>
                    <a:pt x="2100" y="1620"/>
                  </a:lnTo>
                  <a:lnTo>
                    <a:pt x="2098" y="1620"/>
                  </a:lnTo>
                  <a:lnTo>
                    <a:pt x="2098" y="1622"/>
                  </a:lnTo>
                  <a:lnTo>
                    <a:pt x="2097" y="1622"/>
                  </a:lnTo>
                  <a:lnTo>
                    <a:pt x="2096" y="1623"/>
                  </a:lnTo>
                  <a:lnTo>
                    <a:pt x="2096" y="1624"/>
                  </a:lnTo>
                  <a:lnTo>
                    <a:pt x="2094" y="1624"/>
                  </a:lnTo>
                  <a:lnTo>
                    <a:pt x="2093" y="1624"/>
                  </a:lnTo>
                  <a:lnTo>
                    <a:pt x="2093" y="1626"/>
                  </a:lnTo>
                  <a:lnTo>
                    <a:pt x="2092" y="1627"/>
                  </a:lnTo>
                  <a:lnTo>
                    <a:pt x="2090" y="1627"/>
                  </a:lnTo>
                  <a:lnTo>
                    <a:pt x="2090" y="1628"/>
                  </a:lnTo>
                  <a:lnTo>
                    <a:pt x="2089" y="1628"/>
                  </a:lnTo>
                  <a:lnTo>
                    <a:pt x="2089" y="1630"/>
                  </a:lnTo>
                  <a:lnTo>
                    <a:pt x="2088" y="1630"/>
                  </a:lnTo>
                  <a:lnTo>
                    <a:pt x="2088" y="1631"/>
                  </a:lnTo>
                  <a:lnTo>
                    <a:pt x="2086" y="1632"/>
                  </a:lnTo>
                  <a:lnTo>
                    <a:pt x="2086" y="1634"/>
                  </a:lnTo>
                  <a:lnTo>
                    <a:pt x="2085" y="1635"/>
                  </a:lnTo>
                  <a:lnTo>
                    <a:pt x="2084" y="1636"/>
                  </a:lnTo>
                  <a:lnTo>
                    <a:pt x="2082" y="1639"/>
                  </a:lnTo>
                  <a:lnTo>
                    <a:pt x="2081" y="1640"/>
                  </a:lnTo>
                  <a:lnTo>
                    <a:pt x="2081" y="1642"/>
                  </a:lnTo>
                  <a:lnTo>
                    <a:pt x="2080" y="1643"/>
                  </a:lnTo>
                  <a:lnTo>
                    <a:pt x="2078" y="1644"/>
                  </a:lnTo>
                  <a:lnTo>
                    <a:pt x="2078" y="1646"/>
                  </a:lnTo>
                  <a:lnTo>
                    <a:pt x="2077" y="1646"/>
                  </a:lnTo>
                  <a:lnTo>
                    <a:pt x="2077" y="1647"/>
                  </a:lnTo>
                  <a:lnTo>
                    <a:pt x="2076" y="1649"/>
                  </a:lnTo>
                  <a:lnTo>
                    <a:pt x="2074" y="1650"/>
                  </a:lnTo>
                  <a:lnTo>
                    <a:pt x="2074" y="1651"/>
                  </a:lnTo>
                  <a:lnTo>
                    <a:pt x="2073" y="1653"/>
                  </a:lnTo>
                  <a:lnTo>
                    <a:pt x="2073" y="1654"/>
                  </a:lnTo>
                  <a:lnTo>
                    <a:pt x="2072" y="1655"/>
                  </a:lnTo>
                  <a:lnTo>
                    <a:pt x="2072" y="1657"/>
                  </a:lnTo>
                  <a:lnTo>
                    <a:pt x="2070" y="1658"/>
                  </a:lnTo>
                  <a:lnTo>
                    <a:pt x="2070" y="1659"/>
                  </a:lnTo>
                  <a:lnTo>
                    <a:pt x="2069" y="1661"/>
                  </a:lnTo>
                  <a:lnTo>
                    <a:pt x="2068" y="1662"/>
                  </a:lnTo>
                  <a:lnTo>
                    <a:pt x="2068" y="1665"/>
                  </a:lnTo>
                  <a:lnTo>
                    <a:pt x="2066" y="1665"/>
                  </a:lnTo>
                  <a:lnTo>
                    <a:pt x="2066" y="1666"/>
                  </a:lnTo>
                  <a:lnTo>
                    <a:pt x="2065" y="1669"/>
                  </a:lnTo>
                  <a:lnTo>
                    <a:pt x="2063" y="1671"/>
                  </a:lnTo>
                  <a:lnTo>
                    <a:pt x="2062" y="1673"/>
                  </a:lnTo>
                  <a:lnTo>
                    <a:pt x="2062" y="1674"/>
                  </a:lnTo>
                  <a:lnTo>
                    <a:pt x="2061" y="1676"/>
                  </a:lnTo>
                  <a:lnTo>
                    <a:pt x="2061" y="1677"/>
                  </a:lnTo>
                  <a:lnTo>
                    <a:pt x="2059" y="1678"/>
                  </a:lnTo>
                  <a:lnTo>
                    <a:pt x="2058" y="1680"/>
                  </a:lnTo>
                  <a:lnTo>
                    <a:pt x="2058" y="1681"/>
                  </a:lnTo>
                  <a:lnTo>
                    <a:pt x="2058" y="1682"/>
                  </a:lnTo>
                  <a:lnTo>
                    <a:pt x="2057" y="1682"/>
                  </a:lnTo>
                  <a:lnTo>
                    <a:pt x="2057" y="1684"/>
                  </a:lnTo>
                  <a:lnTo>
                    <a:pt x="2055" y="1686"/>
                  </a:lnTo>
                  <a:lnTo>
                    <a:pt x="2054" y="1688"/>
                  </a:lnTo>
                  <a:lnTo>
                    <a:pt x="2054" y="1689"/>
                  </a:lnTo>
                  <a:lnTo>
                    <a:pt x="2053" y="1690"/>
                  </a:lnTo>
                  <a:lnTo>
                    <a:pt x="2051" y="1692"/>
                  </a:lnTo>
                  <a:lnTo>
                    <a:pt x="2050" y="1694"/>
                  </a:lnTo>
                  <a:lnTo>
                    <a:pt x="2047" y="1698"/>
                  </a:lnTo>
                  <a:lnTo>
                    <a:pt x="2047" y="1700"/>
                  </a:lnTo>
                  <a:lnTo>
                    <a:pt x="2046" y="1700"/>
                  </a:lnTo>
                  <a:lnTo>
                    <a:pt x="2045" y="1703"/>
                  </a:lnTo>
                  <a:lnTo>
                    <a:pt x="2043" y="1704"/>
                  </a:lnTo>
                  <a:lnTo>
                    <a:pt x="2043" y="1705"/>
                  </a:lnTo>
                  <a:lnTo>
                    <a:pt x="2042" y="1707"/>
                  </a:lnTo>
                  <a:lnTo>
                    <a:pt x="2042" y="1708"/>
                  </a:lnTo>
                  <a:lnTo>
                    <a:pt x="2041" y="1708"/>
                  </a:lnTo>
                  <a:lnTo>
                    <a:pt x="2039" y="1711"/>
                  </a:lnTo>
                  <a:lnTo>
                    <a:pt x="2038" y="1712"/>
                  </a:lnTo>
                  <a:lnTo>
                    <a:pt x="2038" y="1713"/>
                  </a:lnTo>
                  <a:lnTo>
                    <a:pt x="2037" y="1715"/>
                  </a:lnTo>
                  <a:lnTo>
                    <a:pt x="2037" y="1716"/>
                  </a:lnTo>
                  <a:lnTo>
                    <a:pt x="2035" y="1716"/>
                  </a:lnTo>
                  <a:lnTo>
                    <a:pt x="2035" y="1717"/>
                  </a:lnTo>
                  <a:lnTo>
                    <a:pt x="2035" y="1719"/>
                  </a:lnTo>
                  <a:lnTo>
                    <a:pt x="2034" y="1719"/>
                  </a:lnTo>
                  <a:lnTo>
                    <a:pt x="2034" y="1721"/>
                  </a:lnTo>
                  <a:lnTo>
                    <a:pt x="2033" y="1723"/>
                  </a:lnTo>
                  <a:lnTo>
                    <a:pt x="2031" y="1724"/>
                  </a:lnTo>
                  <a:lnTo>
                    <a:pt x="2031" y="1725"/>
                  </a:lnTo>
                  <a:lnTo>
                    <a:pt x="2030" y="1727"/>
                  </a:lnTo>
                  <a:lnTo>
                    <a:pt x="2030" y="1728"/>
                  </a:lnTo>
                  <a:lnTo>
                    <a:pt x="2029" y="1729"/>
                  </a:lnTo>
                  <a:lnTo>
                    <a:pt x="2029" y="1731"/>
                  </a:lnTo>
                  <a:lnTo>
                    <a:pt x="2027" y="1731"/>
                  </a:lnTo>
                  <a:lnTo>
                    <a:pt x="2027" y="1732"/>
                  </a:lnTo>
                  <a:lnTo>
                    <a:pt x="2026" y="1735"/>
                  </a:lnTo>
                  <a:lnTo>
                    <a:pt x="2026" y="1736"/>
                  </a:lnTo>
                  <a:lnTo>
                    <a:pt x="2024" y="1738"/>
                  </a:lnTo>
                  <a:lnTo>
                    <a:pt x="2024" y="1739"/>
                  </a:lnTo>
                  <a:lnTo>
                    <a:pt x="2023" y="1739"/>
                  </a:lnTo>
                  <a:lnTo>
                    <a:pt x="2023" y="1740"/>
                  </a:lnTo>
                  <a:lnTo>
                    <a:pt x="2023" y="1742"/>
                  </a:lnTo>
                  <a:lnTo>
                    <a:pt x="2022" y="1742"/>
                  </a:lnTo>
                  <a:lnTo>
                    <a:pt x="2022" y="1743"/>
                  </a:lnTo>
                  <a:lnTo>
                    <a:pt x="2020" y="1744"/>
                  </a:lnTo>
                  <a:lnTo>
                    <a:pt x="2020" y="1746"/>
                  </a:lnTo>
                  <a:lnTo>
                    <a:pt x="2019" y="1746"/>
                  </a:lnTo>
                  <a:lnTo>
                    <a:pt x="2019" y="1748"/>
                  </a:lnTo>
                  <a:lnTo>
                    <a:pt x="2018" y="1748"/>
                  </a:lnTo>
                  <a:lnTo>
                    <a:pt x="2018" y="1750"/>
                  </a:lnTo>
                  <a:lnTo>
                    <a:pt x="2018" y="1751"/>
                  </a:lnTo>
                  <a:lnTo>
                    <a:pt x="2016" y="1751"/>
                  </a:lnTo>
                  <a:lnTo>
                    <a:pt x="2016" y="1752"/>
                  </a:lnTo>
                  <a:lnTo>
                    <a:pt x="2015" y="1754"/>
                  </a:lnTo>
                  <a:lnTo>
                    <a:pt x="2015" y="1755"/>
                  </a:lnTo>
                  <a:lnTo>
                    <a:pt x="2014" y="1756"/>
                  </a:lnTo>
                  <a:lnTo>
                    <a:pt x="2014" y="1758"/>
                  </a:lnTo>
                  <a:lnTo>
                    <a:pt x="2012" y="1759"/>
                  </a:lnTo>
                  <a:lnTo>
                    <a:pt x="2011" y="1761"/>
                  </a:lnTo>
                  <a:lnTo>
                    <a:pt x="2011" y="1762"/>
                  </a:lnTo>
                  <a:lnTo>
                    <a:pt x="2010" y="1763"/>
                  </a:lnTo>
                  <a:lnTo>
                    <a:pt x="2010" y="1765"/>
                  </a:lnTo>
                  <a:lnTo>
                    <a:pt x="2010" y="1766"/>
                  </a:lnTo>
                  <a:lnTo>
                    <a:pt x="2008" y="1766"/>
                  </a:lnTo>
                  <a:lnTo>
                    <a:pt x="2008" y="1767"/>
                  </a:lnTo>
                  <a:lnTo>
                    <a:pt x="2007" y="1769"/>
                  </a:lnTo>
                  <a:lnTo>
                    <a:pt x="2007" y="1770"/>
                  </a:lnTo>
                  <a:lnTo>
                    <a:pt x="2006" y="1771"/>
                  </a:lnTo>
                  <a:lnTo>
                    <a:pt x="2006" y="1773"/>
                  </a:lnTo>
                  <a:lnTo>
                    <a:pt x="2004" y="1774"/>
                  </a:lnTo>
                  <a:lnTo>
                    <a:pt x="2004" y="1775"/>
                  </a:lnTo>
                  <a:lnTo>
                    <a:pt x="2003" y="1775"/>
                  </a:lnTo>
                  <a:lnTo>
                    <a:pt x="2003" y="1777"/>
                  </a:lnTo>
                  <a:lnTo>
                    <a:pt x="2002" y="1778"/>
                  </a:lnTo>
                  <a:lnTo>
                    <a:pt x="2000" y="1779"/>
                  </a:lnTo>
                  <a:lnTo>
                    <a:pt x="2000" y="1781"/>
                  </a:lnTo>
                  <a:lnTo>
                    <a:pt x="1999" y="1781"/>
                  </a:lnTo>
                  <a:lnTo>
                    <a:pt x="1998" y="1782"/>
                  </a:lnTo>
                  <a:lnTo>
                    <a:pt x="1996" y="1783"/>
                  </a:lnTo>
                  <a:lnTo>
                    <a:pt x="1996" y="1785"/>
                  </a:lnTo>
                  <a:lnTo>
                    <a:pt x="1995" y="1785"/>
                  </a:lnTo>
                  <a:lnTo>
                    <a:pt x="1994" y="1786"/>
                  </a:lnTo>
                  <a:lnTo>
                    <a:pt x="1992" y="1787"/>
                  </a:lnTo>
                  <a:lnTo>
                    <a:pt x="1991" y="1789"/>
                  </a:lnTo>
                  <a:lnTo>
                    <a:pt x="1990" y="1790"/>
                  </a:lnTo>
                  <a:lnTo>
                    <a:pt x="1988" y="1790"/>
                  </a:lnTo>
                  <a:lnTo>
                    <a:pt x="1988" y="1792"/>
                  </a:lnTo>
                  <a:lnTo>
                    <a:pt x="1987" y="1793"/>
                  </a:lnTo>
                  <a:lnTo>
                    <a:pt x="1986" y="1794"/>
                  </a:lnTo>
                  <a:lnTo>
                    <a:pt x="1984" y="1796"/>
                  </a:lnTo>
                  <a:lnTo>
                    <a:pt x="1983" y="1797"/>
                  </a:lnTo>
                  <a:lnTo>
                    <a:pt x="1981" y="1797"/>
                  </a:lnTo>
                  <a:lnTo>
                    <a:pt x="1981" y="1798"/>
                  </a:lnTo>
                  <a:lnTo>
                    <a:pt x="1980" y="1798"/>
                  </a:lnTo>
                  <a:lnTo>
                    <a:pt x="1979" y="1800"/>
                  </a:lnTo>
                  <a:lnTo>
                    <a:pt x="1979" y="1801"/>
                  </a:lnTo>
                  <a:lnTo>
                    <a:pt x="1977" y="1802"/>
                  </a:lnTo>
                  <a:lnTo>
                    <a:pt x="1976" y="1802"/>
                  </a:lnTo>
                  <a:lnTo>
                    <a:pt x="1976" y="1804"/>
                  </a:lnTo>
                  <a:lnTo>
                    <a:pt x="1975" y="1804"/>
                  </a:lnTo>
                  <a:lnTo>
                    <a:pt x="1975" y="1805"/>
                  </a:lnTo>
                  <a:lnTo>
                    <a:pt x="1973" y="1806"/>
                  </a:lnTo>
                  <a:lnTo>
                    <a:pt x="1972" y="1808"/>
                  </a:lnTo>
                  <a:lnTo>
                    <a:pt x="1972" y="1809"/>
                  </a:lnTo>
                  <a:lnTo>
                    <a:pt x="1971" y="1809"/>
                  </a:lnTo>
                  <a:lnTo>
                    <a:pt x="1971" y="1810"/>
                  </a:lnTo>
                  <a:lnTo>
                    <a:pt x="1969" y="1810"/>
                  </a:lnTo>
                  <a:lnTo>
                    <a:pt x="1968" y="1813"/>
                  </a:lnTo>
                  <a:lnTo>
                    <a:pt x="1967" y="1814"/>
                  </a:lnTo>
                  <a:lnTo>
                    <a:pt x="1967" y="1816"/>
                  </a:lnTo>
                  <a:lnTo>
                    <a:pt x="1965" y="1816"/>
                  </a:lnTo>
                  <a:lnTo>
                    <a:pt x="1964" y="1817"/>
                  </a:lnTo>
                  <a:lnTo>
                    <a:pt x="1963" y="1819"/>
                  </a:lnTo>
                  <a:lnTo>
                    <a:pt x="1963" y="1820"/>
                  </a:lnTo>
                  <a:lnTo>
                    <a:pt x="1961" y="1821"/>
                  </a:lnTo>
                  <a:lnTo>
                    <a:pt x="1960" y="1823"/>
                  </a:lnTo>
                  <a:lnTo>
                    <a:pt x="1959" y="1823"/>
                  </a:lnTo>
                  <a:lnTo>
                    <a:pt x="1959" y="1824"/>
                  </a:lnTo>
                  <a:lnTo>
                    <a:pt x="1957" y="1824"/>
                  </a:lnTo>
                  <a:lnTo>
                    <a:pt x="1957" y="1825"/>
                  </a:lnTo>
                  <a:lnTo>
                    <a:pt x="1956" y="1827"/>
                  </a:lnTo>
                  <a:lnTo>
                    <a:pt x="1955" y="1828"/>
                  </a:lnTo>
                  <a:lnTo>
                    <a:pt x="1953" y="1829"/>
                  </a:lnTo>
                  <a:lnTo>
                    <a:pt x="1952" y="1829"/>
                  </a:lnTo>
                  <a:lnTo>
                    <a:pt x="1952" y="1831"/>
                  </a:lnTo>
                  <a:lnTo>
                    <a:pt x="1951" y="1831"/>
                  </a:lnTo>
                  <a:lnTo>
                    <a:pt x="1949" y="1832"/>
                  </a:lnTo>
                  <a:lnTo>
                    <a:pt x="1948" y="1833"/>
                  </a:lnTo>
                  <a:lnTo>
                    <a:pt x="1947" y="1833"/>
                  </a:lnTo>
                  <a:lnTo>
                    <a:pt x="1945" y="1833"/>
                  </a:lnTo>
                  <a:lnTo>
                    <a:pt x="1945" y="1835"/>
                  </a:lnTo>
                  <a:lnTo>
                    <a:pt x="1944" y="1835"/>
                  </a:lnTo>
                  <a:lnTo>
                    <a:pt x="1942" y="1836"/>
                  </a:lnTo>
                  <a:lnTo>
                    <a:pt x="1941" y="1836"/>
                  </a:lnTo>
                  <a:lnTo>
                    <a:pt x="1940" y="1837"/>
                  </a:lnTo>
                  <a:lnTo>
                    <a:pt x="1940" y="1839"/>
                  </a:lnTo>
                  <a:lnTo>
                    <a:pt x="1938" y="1839"/>
                  </a:lnTo>
                  <a:lnTo>
                    <a:pt x="1938" y="1840"/>
                  </a:lnTo>
                  <a:lnTo>
                    <a:pt x="1937" y="1840"/>
                  </a:lnTo>
                  <a:lnTo>
                    <a:pt x="1936" y="1841"/>
                  </a:lnTo>
                  <a:lnTo>
                    <a:pt x="1934" y="1843"/>
                  </a:lnTo>
                  <a:lnTo>
                    <a:pt x="1934" y="1844"/>
                  </a:lnTo>
                  <a:lnTo>
                    <a:pt x="1933" y="1846"/>
                  </a:lnTo>
                  <a:lnTo>
                    <a:pt x="1932" y="1846"/>
                  </a:lnTo>
                  <a:lnTo>
                    <a:pt x="1930" y="1847"/>
                  </a:lnTo>
                  <a:lnTo>
                    <a:pt x="1929" y="1848"/>
                  </a:lnTo>
                  <a:lnTo>
                    <a:pt x="1928" y="1850"/>
                  </a:lnTo>
                  <a:lnTo>
                    <a:pt x="1926" y="1851"/>
                  </a:lnTo>
                  <a:lnTo>
                    <a:pt x="1925" y="1852"/>
                  </a:lnTo>
                  <a:lnTo>
                    <a:pt x="1924" y="1854"/>
                  </a:lnTo>
                  <a:lnTo>
                    <a:pt x="1922" y="1854"/>
                  </a:lnTo>
                  <a:lnTo>
                    <a:pt x="1922" y="1855"/>
                  </a:lnTo>
                  <a:lnTo>
                    <a:pt x="1921" y="1855"/>
                  </a:lnTo>
                  <a:lnTo>
                    <a:pt x="1921" y="1856"/>
                  </a:lnTo>
                  <a:lnTo>
                    <a:pt x="1920" y="1856"/>
                  </a:lnTo>
                  <a:lnTo>
                    <a:pt x="1918" y="1858"/>
                  </a:lnTo>
                  <a:lnTo>
                    <a:pt x="1917" y="1858"/>
                  </a:lnTo>
                  <a:lnTo>
                    <a:pt x="1917" y="1859"/>
                  </a:lnTo>
                  <a:lnTo>
                    <a:pt x="1916" y="1859"/>
                  </a:lnTo>
                  <a:lnTo>
                    <a:pt x="1914" y="1860"/>
                  </a:lnTo>
                  <a:lnTo>
                    <a:pt x="1913" y="1860"/>
                  </a:lnTo>
                  <a:lnTo>
                    <a:pt x="1913" y="1862"/>
                  </a:lnTo>
                  <a:lnTo>
                    <a:pt x="1912" y="1862"/>
                  </a:lnTo>
                  <a:lnTo>
                    <a:pt x="1910" y="1862"/>
                  </a:lnTo>
                  <a:lnTo>
                    <a:pt x="1910" y="1863"/>
                  </a:lnTo>
                  <a:lnTo>
                    <a:pt x="1909" y="1863"/>
                  </a:lnTo>
                  <a:lnTo>
                    <a:pt x="1908" y="1864"/>
                  </a:lnTo>
                  <a:lnTo>
                    <a:pt x="1905" y="1864"/>
                  </a:lnTo>
                  <a:lnTo>
                    <a:pt x="1903" y="1866"/>
                  </a:lnTo>
                  <a:lnTo>
                    <a:pt x="1902" y="1867"/>
                  </a:lnTo>
                  <a:lnTo>
                    <a:pt x="1901" y="1867"/>
                  </a:lnTo>
                  <a:lnTo>
                    <a:pt x="1899" y="1867"/>
                  </a:lnTo>
                  <a:lnTo>
                    <a:pt x="1898" y="1867"/>
                  </a:lnTo>
                  <a:lnTo>
                    <a:pt x="1898" y="1868"/>
                  </a:lnTo>
                  <a:lnTo>
                    <a:pt x="1897" y="1868"/>
                  </a:lnTo>
                  <a:lnTo>
                    <a:pt x="1895" y="1868"/>
                  </a:lnTo>
                  <a:lnTo>
                    <a:pt x="1894" y="1868"/>
                  </a:lnTo>
                  <a:lnTo>
                    <a:pt x="1893" y="1868"/>
                  </a:lnTo>
                  <a:lnTo>
                    <a:pt x="1891" y="1868"/>
                  </a:lnTo>
                  <a:lnTo>
                    <a:pt x="1890" y="1868"/>
                  </a:lnTo>
                  <a:lnTo>
                    <a:pt x="1886" y="1868"/>
                  </a:lnTo>
                  <a:lnTo>
                    <a:pt x="1882" y="1867"/>
                  </a:lnTo>
                  <a:lnTo>
                    <a:pt x="1878" y="1867"/>
                  </a:lnTo>
                  <a:lnTo>
                    <a:pt x="1877" y="1867"/>
                  </a:lnTo>
                  <a:lnTo>
                    <a:pt x="1874" y="1867"/>
                  </a:lnTo>
                  <a:lnTo>
                    <a:pt x="1873" y="1866"/>
                  </a:lnTo>
                  <a:lnTo>
                    <a:pt x="1871" y="1866"/>
                  </a:lnTo>
                  <a:lnTo>
                    <a:pt x="1870" y="1866"/>
                  </a:lnTo>
                  <a:lnTo>
                    <a:pt x="1869" y="1866"/>
                  </a:lnTo>
                  <a:lnTo>
                    <a:pt x="1867" y="1866"/>
                  </a:lnTo>
                  <a:lnTo>
                    <a:pt x="1866" y="1866"/>
                  </a:lnTo>
                  <a:lnTo>
                    <a:pt x="1863" y="1866"/>
                  </a:lnTo>
                  <a:lnTo>
                    <a:pt x="1862" y="1866"/>
                  </a:lnTo>
                  <a:lnTo>
                    <a:pt x="1858" y="1866"/>
                  </a:lnTo>
                  <a:lnTo>
                    <a:pt x="1855" y="1864"/>
                  </a:lnTo>
                  <a:lnTo>
                    <a:pt x="1854" y="1864"/>
                  </a:lnTo>
                  <a:lnTo>
                    <a:pt x="1852" y="1864"/>
                  </a:lnTo>
                  <a:lnTo>
                    <a:pt x="1851" y="1864"/>
                  </a:lnTo>
                  <a:lnTo>
                    <a:pt x="1850" y="1864"/>
                  </a:lnTo>
                  <a:lnTo>
                    <a:pt x="1848" y="1864"/>
                  </a:lnTo>
                  <a:lnTo>
                    <a:pt x="1847" y="1864"/>
                  </a:lnTo>
                  <a:lnTo>
                    <a:pt x="1846" y="1864"/>
                  </a:lnTo>
                  <a:lnTo>
                    <a:pt x="1843" y="1863"/>
                  </a:lnTo>
                  <a:lnTo>
                    <a:pt x="1842" y="1863"/>
                  </a:lnTo>
                  <a:lnTo>
                    <a:pt x="1840" y="1863"/>
                  </a:lnTo>
                  <a:lnTo>
                    <a:pt x="1839" y="1863"/>
                  </a:lnTo>
                  <a:lnTo>
                    <a:pt x="1835" y="1863"/>
                  </a:lnTo>
                  <a:lnTo>
                    <a:pt x="1834" y="1863"/>
                  </a:lnTo>
                  <a:lnTo>
                    <a:pt x="1832" y="1863"/>
                  </a:lnTo>
                  <a:lnTo>
                    <a:pt x="1830" y="1863"/>
                  </a:lnTo>
                  <a:lnTo>
                    <a:pt x="1830" y="1862"/>
                  </a:lnTo>
                  <a:lnTo>
                    <a:pt x="1828" y="1862"/>
                  </a:lnTo>
                  <a:lnTo>
                    <a:pt x="1824" y="1862"/>
                  </a:lnTo>
                  <a:lnTo>
                    <a:pt x="1820" y="1862"/>
                  </a:lnTo>
                  <a:lnTo>
                    <a:pt x="1819" y="1862"/>
                  </a:lnTo>
                  <a:lnTo>
                    <a:pt x="1817" y="1862"/>
                  </a:lnTo>
                  <a:lnTo>
                    <a:pt x="1816" y="1862"/>
                  </a:lnTo>
                  <a:lnTo>
                    <a:pt x="1813" y="1860"/>
                  </a:lnTo>
                  <a:lnTo>
                    <a:pt x="1811" y="1860"/>
                  </a:lnTo>
                  <a:lnTo>
                    <a:pt x="1808" y="1860"/>
                  </a:lnTo>
                  <a:lnTo>
                    <a:pt x="1807" y="1860"/>
                  </a:lnTo>
                  <a:lnTo>
                    <a:pt x="1803" y="1860"/>
                  </a:lnTo>
                  <a:lnTo>
                    <a:pt x="1801" y="1860"/>
                  </a:lnTo>
                  <a:lnTo>
                    <a:pt x="1800" y="1859"/>
                  </a:lnTo>
                  <a:lnTo>
                    <a:pt x="1797" y="1859"/>
                  </a:lnTo>
                  <a:lnTo>
                    <a:pt x="1796" y="1859"/>
                  </a:lnTo>
                  <a:lnTo>
                    <a:pt x="1795" y="1859"/>
                  </a:lnTo>
                  <a:lnTo>
                    <a:pt x="1793" y="1859"/>
                  </a:lnTo>
                  <a:lnTo>
                    <a:pt x="1789" y="1859"/>
                  </a:lnTo>
                  <a:lnTo>
                    <a:pt x="1787" y="1859"/>
                  </a:lnTo>
                  <a:lnTo>
                    <a:pt x="1785" y="1858"/>
                  </a:lnTo>
                  <a:lnTo>
                    <a:pt x="1782" y="1858"/>
                  </a:lnTo>
                  <a:lnTo>
                    <a:pt x="1781" y="1858"/>
                  </a:lnTo>
                  <a:lnTo>
                    <a:pt x="1777" y="1858"/>
                  </a:lnTo>
                  <a:lnTo>
                    <a:pt x="1774" y="1858"/>
                  </a:lnTo>
                  <a:lnTo>
                    <a:pt x="1773" y="1858"/>
                  </a:lnTo>
                  <a:lnTo>
                    <a:pt x="1769" y="1856"/>
                  </a:lnTo>
                  <a:lnTo>
                    <a:pt x="1766" y="1856"/>
                  </a:lnTo>
                  <a:lnTo>
                    <a:pt x="1764" y="1856"/>
                  </a:lnTo>
                  <a:lnTo>
                    <a:pt x="1761" y="1856"/>
                  </a:lnTo>
                  <a:lnTo>
                    <a:pt x="1757" y="1855"/>
                  </a:lnTo>
                  <a:lnTo>
                    <a:pt x="1756" y="1855"/>
                  </a:lnTo>
                  <a:lnTo>
                    <a:pt x="1750" y="1855"/>
                  </a:lnTo>
                  <a:lnTo>
                    <a:pt x="1746" y="1855"/>
                  </a:lnTo>
                  <a:lnTo>
                    <a:pt x="1743" y="1854"/>
                  </a:lnTo>
                  <a:lnTo>
                    <a:pt x="1739" y="1854"/>
                  </a:lnTo>
                  <a:lnTo>
                    <a:pt x="1735" y="1854"/>
                  </a:lnTo>
                  <a:lnTo>
                    <a:pt x="1733" y="1854"/>
                  </a:lnTo>
                  <a:lnTo>
                    <a:pt x="1730" y="1854"/>
                  </a:lnTo>
                  <a:lnTo>
                    <a:pt x="1730" y="1852"/>
                  </a:lnTo>
                  <a:lnTo>
                    <a:pt x="1725" y="1852"/>
                  </a:lnTo>
                  <a:lnTo>
                    <a:pt x="1722" y="1852"/>
                  </a:lnTo>
                  <a:lnTo>
                    <a:pt x="1717" y="1852"/>
                  </a:lnTo>
                  <a:lnTo>
                    <a:pt x="1714" y="1851"/>
                  </a:lnTo>
                  <a:lnTo>
                    <a:pt x="1711" y="1851"/>
                  </a:lnTo>
                  <a:lnTo>
                    <a:pt x="1707" y="1851"/>
                  </a:lnTo>
                  <a:lnTo>
                    <a:pt x="1704" y="1851"/>
                  </a:lnTo>
                  <a:lnTo>
                    <a:pt x="1702" y="1851"/>
                  </a:lnTo>
                  <a:lnTo>
                    <a:pt x="1699" y="1850"/>
                  </a:lnTo>
                  <a:lnTo>
                    <a:pt x="1698" y="1850"/>
                  </a:lnTo>
                  <a:lnTo>
                    <a:pt x="1695" y="1850"/>
                  </a:lnTo>
                  <a:lnTo>
                    <a:pt x="1694" y="1850"/>
                  </a:lnTo>
                  <a:lnTo>
                    <a:pt x="1692" y="1850"/>
                  </a:lnTo>
                  <a:lnTo>
                    <a:pt x="1691" y="1850"/>
                  </a:lnTo>
                  <a:lnTo>
                    <a:pt x="1690" y="1850"/>
                  </a:lnTo>
                  <a:lnTo>
                    <a:pt x="1690" y="1848"/>
                  </a:lnTo>
                  <a:lnTo>
                    <a:pt x="1687" y="1848"/>
                  </a:lnTo>
                  <a:lnTo>
                    <a:pt x="1686" y="1848"/>
                  </a:lnTo>
                  <a:lnTo>
                    <a:pt x="1683" y="1847"/>
                  </a:lnTo>
                  <a:lnTo>
                    <a:pt x="1682" y="1847"/>
                  </a:lnTo>
                  <a:lnTo>
                    <a:pt x="1679" y="1846"/>
                  </a:lnTo>
                  <a:lnTo>
                    <a:pt x="1678" y="1846"/>
                  </a:lnTo>
                  <a:lnTo>
                    <a:pt x="1675" y="1844"/>
                  </a:lnTo>
                  <a:lnTo>
                    <a:pt x="1672" y="1844"/>
                  </a:lnTo>
                  <a:lnTo>
                    <a:pt x="1671" y="1843"/>
                  </a:lnTo>
                  <a:lnTo>
                    <a:pt x="1668" y="1843"/>
                  </a:lnTo>
                  <a:lnTo>
                    <a:pt x="1665" y="1841"/>
                  </a:lnTo>
                  <a:lnTo>
                    <a:pt x="1663" y="1841"/>
                  </a:lnTo>
                  <a:lnTo>
                    <a:pt x="1660" y="1840"/>
                  </a:lnTo>
                  <a:lnTo>
                    <a:pt x="1657" y="1839"/>
                  </a:lnTo>
                  <a:lnTo>
                    <a:pt x="1655" y="1839"/>
                  </a:lnTo>
                  <a:lnTo>
                    <a:pt x="1653" y="1837"/>
                  </a:lnTo>
                  <a:lnTo>
                    <a:pt x="1652" y="1837"/>
                  </a:lnTo>
                  <a:lnTo>
                    <a:pt x="1651" y="1837"/>
                  </a:lnTo>
                  <a:lnTo>
                    <a:pt x="1649" y="1837"/>
                  </a:lnTo>
                  <a:lnTo>
                    <a:pt x="1648" y="1836"/>
                  </a:lnTo>
                  <a:lnTo>
                    <a:pt x="1647" y="1836"/>
                  </a:lnTo>
                  <a:lnTo>
                    <a:pt x="1645" y="1836"/>
                  </a:lnTo>
                  <a:lnTo>
                    <a:pt x="1643" y="1835"/>
                  </a:lnTo>
                  <a:lnTo>
                    <a:pt x="1641" y="1835"/>
                  </a:lnTo>
                  <a:lnTo>
                    <a:pt x="1640" y="1835"/>
                  </a:lnTo>
                  <a:lnTo>
                    <a:pt x="1639" y="1833"/>
                  </a:lnTo>
                  <a:lnTo>
                    <a:pt x="1637" y="1833"/>
                  </a:lnTo>
                  <a:lnTo>
                    <a:pt x="1633" y="1832"/>
                  </a:lnTo>
                  <a:lnTo>
                    <a:pt x="1629" y="1831"/>
                  </a:lnTo>
                  <a:lnTo>
                    <a:pt x="1628" y="1831"/>
                  </a:lnTo>
                  <a:lnTo>
                    <a:pt x="1625" y="1829"/>
                  </a:lnTo>
                  <a:lnTo>
                    <a:pt x="1622" y="1829"/>
                  </a:lnTo>
                  <a:lnTo>
                    <a:pt x="1620" y="1828"/>
                  </a:lnTo>
                  <a:lnTo>
                    <a:pt x="1616" y="1827"/>
                  </a:lnTo>
                  <a:lnTo>
                    <a:pt x="1614" y="1827"/>
                  </a:lnTo>
                  <a:lnTo>
                    <a:pt x="1613" y="1827"/>
                  </a:lnTo>
                  <a:lnTo>
                    <a:pt x="1610" y="1825"/>
                  </a:lnTo>
                  <a:lnTo>
                    <a:pt x="1605" y="1824"/>
                  </a:lnTo>
                  <a:lnTo>
                    <a:pt x="1602" y="1823"/>
                  </a:lnTo>
                  <a:lnTo>
                    <a:pt x="1598" y="1821"/>
                  </a:lnTo>
                  <a:lnTo>
                    <a:pt x="1597" y="1821"/>
                  </a:lnTo>
                  <a:lnTo>
                    <a:pt x="1594" y="1820"/>
                  </a:lnTo>
                  <a:lnTo>
                    <a:pt x="1588" y="1819"/>
                  </a:lnTo>
                  <a:lnTo>
                    <a:pt x="1586" y="1819"/>
                  </a:lnTo>
                  <a:lnTo>
                    <a:pt x="1583" y="1817"/>
                  </a:lnTo>
                  <a:lnTo>
                    <a:pt x="1581" y="1817"/>
                  </a:lnTo>
                  <a:lnTo>
                    <a:pt x="1579" y="1816"/>
                  </a:lnTo>
                  <a:lnTo>
                    <a:pt x="1578" y="1816"/>
                  </a:lnTo>
                  <a:lnTo>
                    <a:pt x="1577" y="1816"/>
                  </a:lnTo>
                  <a:lnTo>
                    <a:pt x="1575" y="1814"/>
                  </a:lnTo>
                  <a:lnTo>
                    <a:pt x="1574" y="1814"/>
                  </a:lnTo>
                  <a:lnTo>
                    <a:pt x="1573" y="1814"/>
                  </a:lnTo>
                  <a:lnTo>
                    <a:pt x="1571" y="1813"/>
                  </a:lnTo>
                  <a:lnTo>
                    <a:pt x="1570" y="1813"/>
                  </a:lnTo>
                  <a:lnTo>
                    <a:pt x="1569" y="1813"/>
                  </a:lnTo>
                  <a:lnTo>
                    <a:pt x="1567" y="1813"/>
                  </a:lnTo>
                  <a:lnTo>
                    <a:pt x="1566" y="1812"/>
                  </a:lnTo>
                  <a:lnTo>
                    <a:pt x="1565" y="1812"/>
                  </a:lnTo>
                  <a:lnTo>
                    <a:pt x="1563" y="1812"/>
                  </a:lnTo>
                  <a:lnTo>
                    <a:pt x="1562" y="1810"/>
                  </a:lnTo>
                  <a:lnTo>
                    <a:pt x="1561" y="1810"/>
                  </a:lnTo>
                  <a:lnTo>
                    <a:pt x="1559" y="1810"/>
                  </a:lnTo>
                  <a:lnTo>
                    <a:pt x="1558" y="1810"/>
                  </a:lnTo>
                  <a:lnTo>
                    <a:pt x="1557" y="1809"/>
                  </a:lnTo>
                  <a:lnTo>
                    <a:pt x="1555" y="1809"/>
                  </a:lnTo>
                  <a:lnTo>
                    <a:pt x="1554" y="1809"/>
                  </a:lnTo>
                  <a:lnTo>
                    <a:pt x="1553" y="1808"/>
                  </a:lnTo>
                  <a:lnTo>
                    <a:pt x="1551" y="1808"/>
                  </a:lnTo>
                  <a:lnTo>
                    <a:pt x="1550" y="1808"/>
                  </a:lnTo>
                  <a:lnTo>
                    <a:pt x="1549" y="1808"/>
                  </a:lnTo>
                  <a:lnTo>
                    <a:pt x="1547" y="1806"/>
                  </a:lnTo>
                  <a:lnTo>
                    <a:pt x="1546" y="1806"/>
                  </a:lnTo>
                  <a:lnTo>
                    <a:pt x="1544" y="1806"/>
                  </a:lnTo>
                  <a:lnTo>
                    <a:pt x="1544" y="1805"/>
                  </a:lnTo>
                  <a:lnTo>
                    <a:pt x="1543" y="1805"/>
                  </a:lnTo>
                  <a:lnTo>
                    <a:pt x="1542" y="1805"/>
                  </a:lnTo>
                  <a:lnTo>
                    <a:pt x="1540" y="1805"/>
                  </a:lnTo>
                  <a:lnTo>
                    <a:pt x="1538" y="1804"/>
                  </a:lnTo>
                  <a:lnTo>
                    <a:pt x="1536" y="1804"/>
                  </a:lnTo>
                  <a:lnTo>
                    <a:pt x="1534" y="1802"/>
                  </a:lnTo>
                  <a:lnTo>
                    <a:pt x="1531" y="1802"/>
                  </a:lnTo>
                  <a:lnTo>
                    <a:pt x="1530" y="1801"/>
                  </a:lnTo>
                  <a:lnTo>
                    <a:pt x="1528" y="1801"/>
                  </a:lnTo>
                  <a:lnTo>
                    <a:pt x="1527" y="1801"/>
                  </a:lnTo>
                  <a:lnTo>
                    <a:pt x="1526" y="1800"/>
                  </a:lnTo>
                  <a:lnTo>
                    <a:pt x="1524" y="1800"/>
                  </a:lnTo>
                  <a:lnTo>
                    <a:pt x="1523" y="1800"/>
                  </a:lnTo>
                  <a:lnTo>
                    <a:pt x="1522" y="1798"/>
                  </a:lnTo>
                  <a:lnTo>
                    <a:pt x="1520" y="1798"/>
                  </a:lnTo>
                  <a:lnTo>
                    <a:pt x="1519" y="1798"/>
                  </a:lnTo>
                  <a:lnTo>
                    <a:pt x="1516" y="1797"/>
                  </a:lnTo>
                  <a:lnTo>
                    <a:pt x="1515" y="1797"/>
                  </a:lnTo>
                  <a:lnTo>
                    <a:pt x="1514" y="1797"/>
                  </a:lnTo>
                  <a:lnTo>
                    <a:pt x="1512" y="1797"/>
                  </a:lnTo>
                  <a:lnTo>
                    <a:pt x="1512" y="1796"/>
                  </a:lnTo>
                  <a:lnTo>
                    <a:pt x="1510" y="1796"/>
                  </a:lnTo>
                  <a:lnTo>
                    <a:pt x="1508" y="1796"/>
                  </a:lnTo>
                  <a:lnTo>
                    <a:pt x="1508" y="1794"/>
                  </a:lnTo>
                  <a:lnTo>
                    <a:pt x="1507" y="1794"/>
                  </a:lnTo>
                  <a:lnTo>
                    <a:pt x="1505" y="1794"/>
                  </a:lnTo>
                  <a:lnTo>
                    <a:pt x="1504" y="1794"/>
                  </a:lnTo>
                  <a:lnTo>
                    <a:pt x="1503" y="1793"/>
                  </a:lnTo>
                  <a:lnTo>
                    <a:pt x="1501" y="1793"/>
                  </a:lnTo>
                  <a:lnTo>
                    <a:pt x="1500" y="1793"/>
                  </a:lnTo>
                  <a:lnTo>
                    <a:pt x="1499" y="1792"/>
                  </a:lnTo>
                  <a:lnTo>
                    <a:pt x="1497" y="1792"/>
                  </a:lnTo>
                  <a:lnTo>
                    <a:pt x="1496" y="1792"/>
                  </a:lnTo>
                  <a:lnTo>
                    <a:pt x="1495" y="1792"/>
                  </a:lnTo>
                  <a:lnTo>
                    <a:pt x="1493" y="1790"/>
                  </a:lnTo>
                  <a:lnTo>
                    <a:pt x="1492" y="1790"/>
                  </a:lnTo>
                  <a:lnTo>
                    <a:pt x="1491" y="1790"/>
                  </a:lnTo>
                  <a:lnTo>
                    <a:pt x="1488" y="1789"/>
                  </a:lnTo>
                  <a:lnTo>
                    <a:pt x="1485" y="1789"/>
                  </a:lnTo>
                  <a:lnTo>
                    <a:pt x="1484" y="1787"/>
                  </a:lnTo>
                  <a:lnTo>
                    <a:pt x="1483" y="1787"/>
                  </a:lnTo>
                  <a:lnTo>
                    <a:pt x="1481" y="1787"/>
                  </a:lnTo>
                  <a:lnTo>
                    <a:pt x="1480" y="1786"/>
                  </a:lnTo>
                  <a:lnTo>
                    <a:pt x="1477" y="1786"/>
                  </a:lnTo>
                  <a:lnTo>
                    <a:pt x="1476" y="1785"/>
                  </a:lnTo>
                  <a:lnTo>
                    <a:pt x="1475" y="1785"/>
                  </a:lnTo>
                  <a:lnTo>
                    <a:pt x="1473" y="1785"/>
                  </a:lnTo>
                  <a:lnTo>
                    <a:pt x="1472" y="1783"/>
                  </a:lnTo>
                  <a:lnTo>
                    <a:pt x="1471" y="1783"/>
                  </a:lnTo>
                  <a:lnTo>
                    <a:pt x="1469" y="1783"/>
                  </a:lnTo>
                  <a:lnTo>
                    <a:pt x="1468" y="1783"/>
                  </a:lnTo>
                  <a:lnTo>
                    <a:pt x="1466" y="1783"/>
                  </a:lnTo>
                  <a:lnTo>
                    <a:pt x="1466" y="1782"/>
                  </a:lnTo>
                  <a:lnTo>
                    <a:pt x="1464" y="1782"/>
                  </a:lnTo>
                  <a:lnTo>
                    <a:pt x="1462" y="1781"/>
                  </a:lnTo>
                  <a:lnTo>
                    <a:pt x="1460" y="1781"/>
                  </a:lnTo>
                  <a:lnTo>
                    <a:pt x="1458" y="1781"/>
                  </a:lnTo>
                  <a:lnTo>
                    <a:pt x="1457" y="1779"/>
                  </a:lnTo>
                  <a:lnTo>
                    <a:pt x="1456" y="1779"/>
                  </a:lnTo>
                  <a:lnTo>
                    <a:pt x="1454" y="1779"/>
                  </a:lnTo>
                  <a:lnTo>
                    <a:pt x="1453" y="1778"/>
                  </a:lnTo>
                  <a:lnTo>
                    <a:pt x="1452" y="1778"/>
                  </a:lnTo>
                  <a:lnTo>
                    <a:pt x="1450" y="1778"/>
                  </a:lnTo>
                  <a:lnTo>
                    <a:pt x="1449" y="1778"/>
                  </a:lnTo>
                  <a:lnTo>
                    <a:pt x="1448" y="1777"/>
                  </a:lnTo>
                  <a:lnTo>
                    <a:pt x="1446" y="1777"/>
                  </a:lnTo>
                  <a:lnTo>
                    <a:pt x="1442" y="1775"/>
                  </a:lnTo>
                  <a:lnTo>
                    <a:pt x="1440" y="1775"/>
                  </a:lnTo>
                  <a:lnTo>
                    <a:pt x="1438" y="1774"/>
                  </a:lnTo>
                  <a:lnTo>
                    <a:pt x="1438" y="1775"/>
                  </a:lnTo>
                  <a:lnTo>
                    <a:pt x="1437" y="1775"/>
                  </a:lnTo>
                  <a:lnTo>
                    <a:pt x="1436" y="1775"/>
                  </a:lnTo>
                  <a:lnTo>
                    <a:pt x="1434" y="1774"/>
                  </a:lnTo>
                  <a:lnTo>
                    <a:pt x="1433" y="1774"/>
                  </a:lnTo>
                  <a:lnTo>
                    <a:pt x="1432" y="1774"/>
                  </a:lnTo>
                  <a:lnTo>
                    <a:pt x="1430" y="1773"/>
                  </a:lnTo>
                  <a:lnTo>
                    <a:pt x="1429" y="1773"/>
                  </a:lnTo>
                  <a:lnTo>
                    <a:pt x="1422" y="1770"/>
                  </a:lnTo>
                  <a:lnTo>
                    <a:pt x="1421" y="1770"/>
                  </a:lnTo>
                  <a:lnTo>
                    <a:pt x="1419" y="1770"/>
                  </a:lnTo>
                  <a:lnTo>
                    <a:pt x="1419" y="1771"/>
                  </a:lnTo>
                  <a:lnTo>
                    <a:pt x="1419" y="1773"/>
                  </a:lnTo>
                  <a:lnTo>
                    <a:pt x="1418" y="1773"/>
                  </a:lnTo>
                  <a:lnTo>
                    <a:pt x="1418" y="1774"/>
                  </a:lnTo>
                  <a:lnTo>
                    <a:pt x="1419" y="1774"/>
                  </a:lnTo>
                  <a:lnTo>
                    <a:pt x="1421" y="1774"/>
                  </a:lnTo>
                  <a:lnTo>
                    <a:pt x="1418" y="1774"/>
                  </a:lnTo>
                  <a:lnTo>
                    <a:pt x="1417" y="1774"/>
                  </a:lnTo>
                  <a:lnTo>
                    <a:pt x="1415" y="1774"/>
                  </a:lnTo>
                  <a:lnTo>
                    <a:pt x="1415" y="1775"/>
                  </a:lnTo>
                  <a:lnTo>
                    <a:pt x="1415" y="1777"/>
                  </a:lnTo>
                  <a:lnTo>
                    <a:pt x="1415" y="1782"/>
                  </a:lnTo>
                  <a:lnTo>
                    <a:pt x="1415" y="1783"/>
                  </a:lnTo>
                  <a:lnTo>
                    <a:pt x="1415" y="1785"/>
                  </a:lnTo>
                  <a:lnTo>
                    <a:pt x="1415" y="1786"/>
                  </a:lnTo>
                  <a:lnTo>
                    <a:pt x="1415" y="1787"/>
                  </a:lnTo>
                  <a:lnTo>
                    <a:pt x="1415" y="1789"/>
                  </a:lnTo>
                  <a:lnTo>
                    <a:pt x="1415" y="1792"/>
                  </a:lnTo>
                  <a:lnTo>
                    <a:pt x="1415" y="1793"/>
                  </a:lnTo>
                  <a:lnTo>
                    <a:pt x="1415" y="1794"/>
                  </a:lnTo>
                  <a:lnTo>
                    <a:pt x="1415" y="1796"/>
                  </a:lnTo>
                  <a:lnTo>
                    <a:pt x="1415" y="1797"/>
                  </a:lnTo>
                  <a:lnTo>
                    <a:pt x="1417" y="1797"/>
                  </a:lnTo>
                  <a:lnTo>
                    <a:pt x="1417" y="1798"/>
                  </a:lnTo>
                  <a:lnTo>
                    <a:pt x="1417" y="1800"/>
                  </a:lnTo>
                  <a:lnTo>
                    <a:pt x="1417" y="1801"/>
                  </a:lnTo>
                  <a:lnTo>
                    <a:pt x="1417" y="1802"/>
                  </a:lnTo>
                  <a:lnTo>
                    <a:pt x="1417" y="1804"/>
                  </a:lnTo>
                  <a:lnTo>
                    <a:pt x="1418" y="1805"/>
                  </a:lnTo>
                  <a:lnTo>
                    <a:pt x="1418" y="1806"/>
                  </a:lnTo>
                  <a:lnTo>
                    <a:pt x="1418" y="1808"/>
                  </a:lnTo>
                  <a:lnTo>
                    <a:pt x="1415" y="1808"/>
                  </a:lnTo>
                  <a:lnTo>
                    <a:pt x="1413" y="1808"/>
                  </a:lnTo>
                  <a:lnTo>
                    <a:pt x="1413" y="1806"/>
                  </a:lnTo>
                  <a:lnTo>
                    <a:pt x="1405" y="1806"/>
                  </a:lnTo>
                  <a:lnTo>
                    <a:pt x="1401" y="1806"/>
                  </a:lnTo>
                  <a:lnTo>
                    <a:pt x="1399" y="1806"/>
                  </a:lnTo>
                  <a:lnTo>
                    <a:pt x="1393" y="1806"/>
                  </a:lnTo>
                  <a:lnTo>
                    <a:pt x="1391" y="1806"/>
                  </a:lnTo>
                  <a:lnTo>
                    <a:pt x="1390" y="1806"/>
                  </a:lnTo>
                  <a:lnTo>
                    <a:pt x="1386" y="1806"/>
                  </a:lnTo>
                  <a:lnTo>
                    <a:pt x="1375" y="1806"/>
                  </a:lnTo>
                  <a:lnTo>
                    <a:pt x="1372" y="1806"/>
                  </a:lnTo>
                  <a:lnTo>
                    <a:pt x="1368" y="1806"/>
                  </a:lnTo>
                  <a:lnTo>
                    <a:pt x="1366" y="1806"/>
                  </a:lnTo>
                  <a:lnTo>
                    <a:pt x="1355" y="1806"/>
                  </a:lnTo>
                  <a:lnTo>
                    <a:pt x="1351" y="1808"/>
                  </a:lnTo>
                  <a:lnTo>
                    <a:pt x="1348" y="1808"/>
                  </a:lnTo>
                  <a:lnTo>
                    <a:pt x="1337" y="1806"/>
                  </a:lnTo>
                  <a:lnTo>
                    <a:pt x="1335" y="1806"/>
                  </a:lnTo>
                  <a:lnTo>
                    <a:pt x="1333" y="1806"/>
                  </a:lnTo>
                  <a:lnTo>
                    <a:pt x="1332" y="1806"/>
                  </a:lnTo>
                  <a:lnTo>
                    <a:pt x="1331" y="1806"/>
                  </a:lnTo>
                  <a:lnTo>
                    <a:pt x="1328" y="1806"/>
                  </a:lnTo>
                  <a:lnTo>
                    <a:pt x="1327" y="1808"/>
                  </a:lnTo>
                  <a:lnTo>
                    <a:pt x="1325" y="1808"/>
                  </a:lnTo>
                  <a:lnTo>
                    <a:pt x="1323" y="1808"/>
                  </a:lnTo>
                  <a:lnTo>
                    <a:pt x="1316" y="1808"/>
                  </a:lnTo>
                  <a:lnTo>
                    <a:pt x="1313" y="1808"/>
                  </a:lnTo>
                  <a:lnTo>
                    <a:pt x="1311" y="1808"/>
                  </a:lnTo>
                  <a:lnTo>
                    <a:pt x="1305" y="1808"/>
                  </a:lnTo>
                  <a:lnTo>
                    <a:pt x="1288" y="1808"/>
                  </a:lnTo>
                  <a:lnTo>
                    <a:pt x="1288" y="1800"/>
                  </a:lnTo>
                  <a:lnTo>
                    <a:pt x="1288" y="1790"/>
                  </a:lnTo>
                  <a:lnTo>
                    <a:pt x="1288" y="1789"/>
                  </a:lnTo>
                  <a:lnTo>
                    <a:pt x="1288" y="1787"/>
                  </a:lnTo>
                  <a:lnTo>
                    <a:pt x="1288" y="1786"/>
                  </a:lnTo>
                  <a:lnTo>
                    <a:pt x="1288" y="1783"/>
                  </a:lnTo>
                  <a:lnTo>
                    <a:pt x="1288" y="1770"/>
                  </a:lnTo>
                  <a:lnTo>
                    <a:pt x="1289" y="1744"/>
                  </a:lnTo>
                  <a:lnTo>
                    <a:pt x="1276" y="1744"/>
                  </a:lnTo>
                  <a:lnTo>
                    <a:pt x="1269" y="1744"/>
                  </a:lnTo>
                  <a:lnTo>
                    <a:pt x="1255" y="1744"/>
                  </a:lnTo>
                  <a:lnTo>
                    <a:pt x="1249" y="1744"/>
                  </a:lnTo>
                  <a:lnTo>
                    <a:pt x="1227" y="1744"/>
                  </a:lnTo>
                  <a:lnTo>
                    <a:pt x="1220" y="1744"/>
                  </a:lnTo>
                  <a:lnTo>
                    <a:pt x="1219" y="1744"/>
                  </a:lnTo>
                  <a:lnTo>
                    <a:pt x="1212" y="1744"/>
                  </a:lnTo>
                  <a:lnTo>
                    <a:pt x="1211" y="1744"/>
                  </a:lnTo>
                  <a:lnTo>
                    <a:pt x="1210" y="1744"/>
                  </a:lnTo>
                  <a:lnTo>
                    <a:pt x="1207" y="1744"/>
                  </a:lnTo>
                  <a:lnTo>
                    <a:pt x="1206" y="1744"/>
                  </a:lnTo>
                  <a:lnTo>
                    <a:pt x="1204" y="1744"/>
                  </a:lnTo>
                  <a:lnTo>
                    <a:pt x="1198" y="1744"/>
                  </a:lnTo>
                  <a:lnTo>
                    <a:pt x="1177" y="1744"/>
                  </a:lnTo>
                  <a:lnTo>
                    <a:pt x="1172" y="1744"/>
                  </a:lnTo>
                  <a:lnTo>
                    <a:pt x="1171" y="1744"/>
                  </a:lnTo>
                  <a:lnTo>
                    <a:pt x="1167" y="1744"/>
                  </a:lnTo>
                  <a:lnTo>
                    <a:pt x="1148" y="1743"/>
                  </a:lnTo>
                  <a:lnTo>
                    <a:pt x="1128" y="1743"/>
                  </a:lnTo>
                  <a:lnTo>
                    <a:pt x="1087" y="1743"/>
                  </a:lnTo>
                  <a:lnTo>
                    <a:pt x="1077" y="1743"/>
                  </a:lnTo>
                  <a:lnTo>
                    <a:pt x="1054" y="1743"/>
                  </a:lnTo>
                  <a:lnTo>
                    <a:pt x="1054" y="1728"/>
                  </a:lnTo>
                  <a:lnTo>
                    <a:pt x="1054" y="1723"/>
                  </a:lnTo>
                  <a:lnTo>
                    <a:pt x="1048" y="1723"/>
                  </a:lnTo>
                  <a:lnTo>
                    <a:pt x="1034" y="1724"/>
                  </a:lnTo>
                  <a:lnTo>
                    <a:pt x="1034" y="1719"/>
                  </a:lnTo>
                  <a:lnTo>
                    <a:pt x="1034" y="1713"/>
                  </a:lnTo>
                  <a:lnTo>
                    <a:pt x="1034" y="1703"/>
                  </a:lnTo>
                  <a:lnTo>
                    <a:pt x="1054" y="1703"/>
                  </a:lnTo>
                  <a:lnTo>
                    <a:pt x="1054" y="1696"/>
                  </a:lnTo>
                  <a:lnTo>
                    <a:pt x="1052" y="1682"/>
                  </a:lnTo>
                  <a:lnTo>
                    <a:pt x="1034" y="1682"/>
                  </a:lnTo>
                  <a:lnTo>
                    <a:pt x="1034" y="1680"/>
                  </a:lnTo>
                  <a:lnTo>
                    <a:pt x="1032" y="1662"/>
                  </a:lnTo>
                  <a:lnTo>
                    <a:pt x="1044" y="1662"/>
                  </a:lnTo>
                  <a:lnTo>
                    <a:pt x="1052" y="1662"/>
                  </a:lnTo>
                  <a:lnTo>
                    <a:pt x="1052" y="1647"/>
                  </a:lnTo>
                  <a:lnTo>
                    <a:pt x="1052" y="1640"/>
                  </a:lnTo>
                  <a:lnTo>
                    <a:pt x="1035" y="1640"/>
                  </a:lnTo>
                  <a:lnTo>
                    <a:pt x="1032" y="1640"/>
                  </a:lnTo>
                  <a:lnTo>
                    <a:pt x="1032" y="1638"/>
                  </a:lnTo>
                  <a:lnTo>
                    <a:pt x="1032" y="1624"/>
                  </a:lnTo>
                  <a:lnTo>
                    <a:pt x="1032" y="1619"/>
                  </a:lnTo>
                  <a:lnTo>
                    <a:pt x="1030" y="1619"/>
                  </a:lnTo>
                  <a:lnTo>
                    <a:pt x="1020" y="1619"/>
                  </a:lnTo>
                  <a:lnTo>
                    <a:pt x="1017" y="1619"/>
                  </a:lnTo>
                  <a:lnTo>
                    <a:pt x="1015" y="1619"/>
                  </a:lnTo>
                  <a:lnTo>
                    <a:pt x="1003" y="1619"/>
                  </a:lnTo>
                  <a:lnTo>
                    <a:pt x="1000" y="1619"/>
                  </a:lnTo>
                  <a:lnTo>
                    <a:pt x="992" y="1619"/>
                  </a:lnTo>
                  <a:lnTo>
                    <a:pt x="980" y="1619"/>
                  </a:lnTo>
                  <a:lnTo>
                    <a:pt x="970" y="1619"/>
                  </a:lnTo>
                  <a:lnTo>
                    <a:pt x="969" y="1619"/>
                  </a:lnTo>
                  <a:lnTo>
                    <a:pt x="962" y="1619"/>
                  </a:lnTo>
                  <a:lnTo>
                    <a:pt x="961" y="1619"/>
                  </a:lnTo>
                  <a:lnTo>
                    <a:pt x="953" y="1619"/>
                  </a:lnTo>
                  <a:lnTo>
                    <a:pt x="952" y="1619"/>
                  </a:lnTo>
                  <a:lnTo>
                    <a:pt x="950" y="1619"/>
                  </a:lnTo>
                  <a:lnTo>
                    <a:pt x="947" y="1619"/>
                  </a:lnTo>
                  <a:lnTo>
                    <a:pt x="938" y="1619"/>
                  </a:lnTo>
                  <a:lnTo>
                    <a:pt x="934" y="1619"/>
                  </a:lnTo>
                  <a:lnTo>
                    <a:pt x="927" y="1619"/>
                  </a:lnTo>
                  <a:lnTo>
                    <a:pt x="926" y="1619"/>
                  </a:lnTo>
                  <a:lnTo>
                    <a:pt x="906" y="1619"/>
                  </a:lnTo>
                  <a:lnTo>
                    <a:pt x="899" y="1619"/>
                  </a:lnTo>
                  <a:lnTo>
                    <a:pt x="898" y="1619"/>
                  </a:lnTo>
                  <a:lnTo>
                    <a:pt x="896" y="1619"/>
                  </a:lnTo>
                  <a:lnTo>
                    <a:pt x="895" y="1619"/>
                  </a:lnTo>
                  <a:lnTo>
                    <a:pt x="894" y="1619"/>
                  </a:lnTo>
                  <a:lnTo>
                    <a:pt x="888" y="1620"/>
                  </a:lnTo>
                  <a:lnTo>
                    <a:pt x="888" y="1615"/>
                  </a:lnTo>
                  <a:lnTo>
                    <a:pt x="888" y="1577"/>
                  </a:lnTo>
                  <a:lnTo>
                    <a:pt x="878" y="1577"/>
                  </a:lnTo>
                  <a:lnTo>
                    <a:pt x="867" y="1577"/>
                  </a:lnTo>
                  <a:lnTo>
                    <a:pt x="867" y="1562"/>
                  </a:lnTo>
                  <a:lnTo>
                    <a:pt x="867" y="1557"/>
                  </a:lnTo>
                  <a:lnTo>
                    <a:pt x="833" y="1557"/>
                  </a:lnTo>
                  <a:lnTo>
                    <a:pt x="825" y="1557"/>
                  </a:lnTo>
                  <a:lnTo>
                    <a:pt x="805" y="1557"/>
                  </a:lnTo>
                  <a:lnTo>
                    <a:pt x="802" y="1557"/>
                  </a:lnTo>
                  <a:lnTo>
                    <a:pt x="779" y="1557"/>
                  </a:lnTo>
                  <a:lnTo>
                    <a:pt x="777" y="1558"/>
                  </a:lnTo>
                  <a:lnTo>
                    <a:pt x="773" y="1561"/>
                  </a:lnTo>
                  <a:lnTo>
                    <a:pt x="771" y="1562"/>
                  </a:lnTo>
                  <a:lnTo>
                    <a:pt x="770" y="1562"/>
                  </a:lnTo>
                  <a:lnTo>
                    <a:pt x="769" y="1564"/>
                  </a:lnTo>
                  <a:lnTo>
                    <a:pt x="765" y="1565"/>
                  </a:lnTo>
                  <a:lnTo>
                    <a:pt x="763" y="1566"/>
                  </a:lnTo>
                  <a:lnTo>
                    <a:pt x="762" y="1568"/>
                  </a:lnTo>
                  <a:lnTo>
                    <a:pt x="755" y="1570"/>
                  </a:lnTo>
                  <a:lnTo>
                    <a:pt x="754" y="1572"/>
                  </a:lnTo>
                  <a:lnTo>
                    <a:pt x="753" y="1572"/>
                  </a:lnTo>
                  <a:lnTo>
                    <a:pt x="742" y="1580"/>
                  </a:lnTo>
                  <a:lnTo>
                    <a:pt x="736" y="1582"/>
                  </a:lnTo>
                  <a:lnTo>
                    <a:pt x="728" y="1586"/>
                  </a:lnTo>
                  <a:lnTo>
                    <a:pt x="723" y="1592"/>
                  </a:lnTo>
                  <a:lnTo>
                    <a:pt x="718" y="1597"/>
                  </a:lnTo>
                  <a:lnTo>
                    <a:pt x="712" y="1604"/>
                  </a:lnTo>
                  <a:lnTo>
                    <a:pt x="705" y="1611"/>
                  </a:lnTo>
                  <a:lnTo>
                    <a:pt x="699" y="1618"/>
                  </a:lnTo>
                  <a:lnTo>
                    <a:pt x="700" y="1619"/>
                  </a:lnTo>
                  <a:lnTo>
                    <a:pt x="696" y="1622"/>
                  </a:lnTo>
                  <a:lnTo>
                    <a:pt x="696" y="1620"/>
                  </a:lnTo>
                  <a:lnTo>
                    <a:pt x="696" y="1622"/>
                  </a:lnTo>
                  <a:lnTo>
                    <a:pt x="692" y="1626"/>
                  </a:lnTo>
                  <a:lnTo>
                    <a:pt x="689" y="1628"/>
                  </a:lnTo>
                  <a:lnTo>
                    <a:pt x="687" y="1632"/>
                  </a:lnTo>
                  <a:lnTo>
                    <a:pt x="685" y="1632"/>
                  </a:lnTo>
                  <a:lnTo>
                    <a:pt x="683" y="1634"/>
                  </a:lnTo>
                  <a:lnTo>
                    <a:pt x="683" y="1635"/>
                  </a:lnTo>
                  <a:lnTo>
                    <a:pt x="683" y="1634"/>
                  </a:lnTo>
                  <a:lnTo>
                    <a:pt x="681" y="1634"/>
                  </a:lnTo>
                  <a:lnTo>
                    <a:pt x="680" y="1634"/>
                  </a:lnTo>
                  <a:lnTo>
                    <a:pt x="679" y="1634"/>
                  </a:lnTo>
                  <a:lnTo>
                    <a:pt x="680" y="1635"/>
                  </a:lnTo>
                  <a:lnTo>
                    <a:pt x="679" y="1635"/>
                  </a:lnTo>
                  <a:lnTo>
                    <a:pt x="679" y="1636"/>
                  </a:lnTo>
                  <a:lnTo>
                    <a:pt x="677" y="1636"/>
                  </a:lnTo>
                  <a:lnTo>
                    <a:pt x="676" y="1638"/>
                  </a:lnTo>
                  <a:lnTo>
                    <a:pt x="675" y="1638"/>
                  </a:lnTo>
                  <a:lnTo>
                    <a:pt x="675" y="1639"/>
                  </a:lnTo>
                  <a:lnTo>
                    <a:pt x="673" y="1639"/>
                  </a:lnTo>
                  <a:lnTo>
                    <a:pt x="672" y="1639"/>
                  </a:lnTo>
                  <a:lnTo>
                    <a:pt x="672" y="1640"/>
                  </a:lnTo>
                  <a:lnTo>
                    <a:pt x="671" y="1640"/>
                  </a:lnTo>
                  <a:lnTo>
                    <a:pt x="669" y="1640"/>
                  </a:lnTo>
                  <a:lnTo>
                    <a:pt x="669" y="1642"/>
                  </a:lnTo>
                  <a:lnTo>
                    <a:pt x="661" y="1646"/>
                  </a:lnTo>
                  <a:lnTo>
                    <a:pt x="652" y="1651"/>
                  </a:lnTo>
                  <a:lnTo>
                    <a:pt x="634" y="1663"/>
                  </a:lnTo>
                  <a:lnTo>
                    <a:pt x="633" y="1663"/>
                  </a:lnTo>
                  <a:lnTo>
                    <a:pt x="625" y="1667"/>
                  </a:lnTo>
                  <a:lnTo>
                    <a:pt x="623" y="1669"/>
                  </a:lnTo>
                  <a:lnTo>
                    <a:pt x="619" y="1671"/>
                  </a:lnTo>
                  <a:lnTo>
                    <a:pt x="618" y="1671"/>
                  </a:lnTo>
                  <a:lnTo>
                    <a:pt x="617" y="1673"/>
                  </a:lnTo>
                  <a:lnTo>
                    <a:pt x="614" y="1674"/>
                  </a:lnTo>
                  <a:lnTo>
                    <a:pt x="613" y="1676"/>
                  </a:lnTo>
                  <a:lnTo>
                    <a:pt x="611" y="1676"/>
                  </a:lnTo>
                  <a:lnTo>
                    <a:pt x="611" y="1677"/>
                  </a:lnTo>
                  <a:lnTo>
                    <a:pt x="610" y="1677"/>
                  </a:lnTo>
                  <a:lnTo>
                    <a:pt x="606" y="1681"/>
                  </a:lnTo>
                  <a:lnTo>
                    <a:pt x="590" y="1696"/>
                  </a:lnTo>
                  <a:lnTo>
                    <a:pt x="586" y="1700"/>
                  </a:lnTo>
                  <a:lnTo>
                    <a:pt x="584" y="1701"/>
                  </a:lnTo>
                  <a:lnTo>
                    <a:pt x="582" y="1704"/>
                  </a:lnTo>
                  <a:lnTo>
                    <a:pt x="574" y="1712"/>
                  </a:lnTo>
                  <a:lnTo>
                    <a:pt x="571" y="1713"/>
                  </a:lnTo>
                  <a:lnTo>
                    <a:pt x="570" y="1715"/>
                  </a:lnTo>
                  <a:lnTo>
                    <a:pt x="568" y="1716"/>
                  </a:lnTo>
                  <a:lnTo>
                    <a:pt x="567" y="1717"/>
                  </a:lnTo>
                  <a:lnTo>
                    <a:pt x="564" y="1720"/>
                  </a:lnTo>
                  <a:lnTo>
                    <a:pt x="563" y="1720"/>
                  </a:lnTo>
                  <a:lnTo>
                    <a:pt x="562" y="1721"/>
                  </a:lnTo>
                  <a:lnTo>
                    <a:pt x="559" y="1723"/>
                  </a:lnTo>
                  <a:lnTo>
                    <a:pt x="554" y="1725"/>
                  </a:lnTo>
                  <a:lnTo>
                    <a:pt x="552" y="1725"/>
                  </a:lnTo>
                  <a:lnTo>
                    <a:pt x="548" y="1728"/>
                  </a:lnTo>
                  <a:lnTo>
                    <a:pt x="545" y="1728"/>
                  </a:lnTo>
                  <a:lnTo>
                    <a:pt x="541" y="1728"/>
                  </a:lnTo>
                  <a:lnTo>
                    <a:pt x="539" y="1728"/>
                  </a:lnTo>
                  <a:lnTo>
                    <a:pt x="531" y="1728"/>
                  </a:lnTo>
                  <a:lnTo>
                    <a:pt x="528" y="1728"/>
                  </a:lnTo>
                  <a:lnTo>
                    <a:pt x="525" y="1728"/>
                  </a:lnTo>
                  <a:lnTo>
                    <a:pt x="524" y="1728"/>
                  </a:lnTo>
                  <a:lnTo>
                    <a:pt x="517" y="1728"/>
                  </a:lnTo>
                  <a:lnTo>
                    <a:pt x="516" y="1728"/>
                  </a:lnTo>
                  <a:lnTo>
                    <a:pt x="513" y="1728"/>
                  </a:lnTo>
                  <a:lnTo>
                    <a:pt x="509" y="1728"/>
                  </a:lnTo>
                  <a:lnTo>
                    <a:pt x="508" y="1728"/>
                  </a:lnTo>
                  <a:lnTo>
                    <a:pt x="496" y="1728"/>
                  </a:lnTo>
                  <a:lnTo>
                    <a:pt x="496" y="1729"/>
                  </a:lnTo>
                  <a:lnTo>
                    <a:pt x="492" y="1729"/>
                  </a:lnTo>
                  <a:lnTo>
                    <a:pt x="488" y="1729"/>
                  </a:lnTo>
                  <a:lnTo>
                    <a:pt x="486" y="1729"/>
                  </a:lnTo>
                  <a:lnTo>
                    <a:pt x="474" y="1729"/>
                  </a:lnTo>
                  <a:lnTo>
                    <a:pt x="470" y="1729"/>
                  </a:lnTo>
                  <a:lnTo>
                    <a:pt x="469" y="1729"/>
                  </a:lnTo>
                  <a:lnTo>
                    <a:pt x="466" y="1731"/>
                  </a:lnTo>
                  <a:lnTo>
                    <a:pt x="462" y="1732"/>
                  </a:lnTo>
                  <a:lnTo>
                    <a:pt x="457" y="1735"/>
                  </a:lnTo>
                  <a:lnTo>
                    <a:pt x="454" y="1735"/>
                  </a:lnTo>
                  <a:lnTo>
                    <a:pt x="453" y="1736"/>
                  </a:lnTo>
                  <a:lnTo>
                    <a:pt x="451" y="1736"/>
                  </a:lnTo>
                  <a:lnTo>
                    <a:pt x="449" y="1738"/>
                  </a:lnTo>
                  <a:lnTo>
                    <a:pt x="447" y="1738"/>
                  </a:lnTo>
                  <a:lnTo>
                    <a:pt x="446" y="1738"/>
                  </a:lnTo>
                  <a:lnTo>
                    <a:pt x="443" y="1739"/>
                  </a:lnTo>
                  <a:lnTo>
                    <a:pt x="442" y="1739"/>
                  </a:lnTo>
                  <a:lnTo>
                    <a:pt x="441" y="1739"/>
                  </a:lnTo>
                  <a:lnTo>
                    <a:pt x="438" y="1739"/>
                  </a:lnTo>
                  <a:lnTo>
                    <a:pt x="433" y="1740"/>
                  </a:lnTo>
                  <a:lnTo>
                    <a:pt x="431" y="1740"/>
                  </a:lnTo>
                  <a:lnTo>
                    <a:pt x="423" y="1740"/>
                  </a:lnTo>
                  <a:lnTo>
                    <a:pt x="420" y="1740"/>
                  </a:lnTo>
                  <a:lnTo>
                    <a:pt x="415" y="1740"/>
                  </a:lnTo>
                  <a:lnTo>
                    <a:pt x="411" y="1742"/>
                  </a:lnTo>
                  <a:lnTo>
                    <a:pt x="400" y="1742"/>
                  </a:lnTo>
                  <a:lnTo>
                    <a:pt x="396" y="1742"/>
                  </a:lnTo>
                  <a:lnTo>
                    <a:pt x="395" y="1742"/>
                  </a:lnTo>
                  <a:lnTo>
                    <a:pt x="396" y="1742"/>
                  </a:lnTo>
                  <a:lnTo>
                    <a:pt x="396" y="1740"/>
                  </a:lnTo>
                  <a:lnTo>
                    <a:pt x="398" y="1740"/>
                  </a:lnTo>
                  <a:lnTo>
                    <a:pt x="399" y="1740"/>
                  </a:lnTo>
                  <a:lnTo>
                    <a:pt x="399" y="1739"/>
                  </a:lnTo>
                  <a:lnTo>
                    <a:pt x="400" y="1739"/>
                  </a:lnTo>
                  <a:lnTo>
                    <a:pt x="402" y="1739"/>
                  </a:lnTo>
                  <a:lnTo>
                    <a:pt x="402" y="1738"/>
                  </a:lnTo>
                  <a:lnTo>
                    <a:pt x="402" y="1736"/>
                  </a:lnTo>
                  <a:lnTo>
                    <a:pt x="403" y="1736"/>
                  </a:lnTo>
                  <a:lnTo>
                    <a:pt x="403" y="1735"/>
                  </a:lnTo>
                  <a:lnTo>
                    <a:pt x="403" y="1734"/>
                  </a:lnTo>
                  <a:lnTo>
                    <a:pt x="404" y="1734"/>
                  </a:lnTo>
                  <a:lnTo>
                    <a:pt x="404" y="1732"/>
                  </a:lnTo>
                  <a:lnTo>
                    <a:pt x="404" y="1731"/>
                  </a:lnTo>
                  <a:lnTo>
                    <a:pt x="406" y="1731"/>
                  </a:lnTo>
                  <a:lnTo>
                    <a:pt x="406" y="1729"/>
                  </a:lnTo>
                  <a:lnTo>
                    <a:pt x="407" y="1728"/>
                  </a:lnTo>
                  <a:lnTo>
                    <a:pt x="407" y="1727"/>
                  </a:lnTo>
                  <a:lnTo>
                    <a:pt x="408" y="1725"/>
                  </a:lnTo>
                  <a:lnTo>
                    <a:pt x="408" y="1724"/>
                  </a:lnTo>
                  <a:lnTo>
                    <a:pt x="408" y="1723"/>
                  </a:lnTo>
                  <a:lnTo>
                    <a:pt x="410" y="1723"/>
                  </a:lnTo>
                  <a:lnTo>
                    <a:pt x="410" y="1721"/>
                  </a:lnTo>
                  <a:lnTo>
                    <a:pt x="410" y="1720"/>
                  </a:lnTo>
                  <a:lnTo>
                    <a:pt x="411" y="1720"/>
                  </a:lnTo>
                  <a:lnTo>
                    <a:pt x="414" y="1715"/>
                  </a:lnTo>
                  <a:lnTo>
                    <a:pt x="414" y="1713"/>
                  </a:lnTo>
                  <a:lnTo>
                    <a:pt x="415" y="1712"/>
                  </a:lnTo>
                  <a:lnTo>
                    <a:pt x="415" y="1711"/>
                  </a:lnTo>
                  <a:lnTo>
                    <a:pt x="415" y="1708"/>
                  </a:lnTo>
                  <a:lnTo>
                    <a:pt x="416" y="1707"/>
                  </a:lnTo>
                  <a:lnTo>
                    <a:pt x="416" y="1705"/>
                  </a:lnTo>
                  <a:lnTo>
                    <a:pt x="416" y="1704"/>
                  </a:lnTo>
                  <a:lnTo>
                    <a:pt x="418" y="1703"/>
                  </a:lnTo>
                  <a:lnTo>
                    <a:pt x="418" y="1701"/>
                  </a:lnTo>
                  <a:lnTo>
                    <a:pt x="419" y="1697"/>
                  </a:lnTo>
                  <a:lnTo>
                    <a:pt x="420" y="1696"/>
                  </a:lnTo>
                  <a:lnTo>
                    <a:pt x="420" y="1694"/>
                  </a:lnTo>
                  <a:lnTo>
                    <a:pt x="420" y="1693"/>
                  </a:lnTo>
                  <a:lnTo>
                    <a:pt x="422" y="1692"/>
                  </a:lnTo>
                  <a:lnTo>
                    <a:pt x="422" y="1690"/>
                  </a:lnTo>
                  <a:lnTo>
                    <a:pt x="423" y="1689"/>
                  </a:lnTo>
                  <a:lnTo>
                    <a:pt x="423" y="1688"/>
                  </a:lnTo>
                  <a:lnTo>
                    <a:pt x="424" y="1688"/>
                  </a:lnTo>
                  <a:lnTo>
                    <a:pt x="424" y="1686"/>
                  </a:lnTo>
                  <a:lnTo>
                    <a:pt x="424" y="1685"/>
                  </a:lnTo>
                  <a:lnTo>
                    <a:pt x="426" y="1684"/>
                  </a:lnTo>
                  <a:lnTo>
                    <a:pt x="426" y="1682"/>
                  </a:lnTo>
                  <a:lnTo>
                    <a:pt x="427" y="1681"/>
                  </a:lnTo>
                  <a:lnTo>
                    <a:pt x="428" y="1680"/>
                  </a:lnTo>
                  <a:lnTo>
                    <a:pt x="428" y="1678"/>
                  </a:lnTo>
                  <a:lnTo>
                    <a:pt x="430" y="1677"/>
                  </a:lnTo>
                  <a:lnTo>
                    <a:pt x="431" y="1676"/>
                  </a:lnTo>
                  <a:lnTo>
                    <a:pt x="433" y="1674"/>
                  </a:lnTo>
                  <a:lnTo>
                    <a:pt x="433" y="1673"/>
                  </a:lnTo>
                  <a:lnTo>
                    <a:pt x="433" y="1671"/>
                  </a:lnTo>
                  <a:lnTo>
                    <a:pt x="434" y="1671"/>
                  </a:lnTo>
                  <a:lnTo>
                    <a:pt x="434" y="1670"/>
                  </a:lnTo>
                  <a:lnTo>
                    <a:pt x="434" y="1669"/>
                  </a:lnTo>
                  <a:lnTo>
                    <a:pt x="434" y="1667"/>
                  </a:lnTo>
                  <a:lnTo>
                    <a:pt x="435" y="1666"/>
                  </a:lnTo>
                  <a:lnTo>
                    <a:pt x="435" y="1665"/>
                  </a:lnTo>
                  <a:lnTo>
                    <a:pt x="437" y="1663"/>
                  </a:lnTo>
                  <a:lnTo>
                    <a:pt x="437" y="1662"/>
                  </a:lnTo>
                  <a:lnTo>
                    <a:pt x="437" y="1661"/>
                  </a:lnTo>
                  <a:lnTo>
                    <a:pt x="438" y="1659"/>
                  </a:lnTo>
                  <a:lnTo>
                    <a:pt x="438" y="1658"/>
                  </a:lnTo>
                  <a:lnTo>
                    <a:pt x="439" y="1657"/>
                  </a:lnTo>
                  <a:lnTo>
                    <a:pt x="439" y="1655"/>
                  </a:lnTo>
                  <a:lnTo>
                    <a:pt x="439" y="1653"/>
                  </a:lnTo>
                  <a:lnTo>
                    <a:pt x="441" y="1650"/>
                  </a:lnTo>
                  <a:lnTo>
                    <a:pt x="441" y="1649"/>
                  </a:lnTo>
                  <a:lnTo>
                    <a:pt x="442" y="1647"/>
                  </a:lnTo>
                  <a:lnTo>
                    <a:pt x="442" y="1646"/>
                  </a:lnTo>
                  <a:lnTo>
                    <a:pt x="439" y="1644"/>
                  </a:lnTo>
                  <a:lnTo>
                    <a:pt x="438" y="1644"/>
                  </a:lnTo>
                  <a:lnTo>
                    <a:pt x="438" y="1643"/>
                  </a:lnTo>
                  <a:lnTo>
                    <a:pt x="437" y="1643"/>
                  </a:lnTo>
                  <a:lnTo>
                    <a:pt x="435" y="1643"/>
                  </a:lnTo>
                  <a:lnTo>
                    <a:pt x="433" y="1642"/>
                  </a:lnTo>
                  <a:lnTo>
                    <a:pt x="433" y="1640"/>
                  </a:lnTo>
                  <a:lnTo>
                    <a:pt x="431" y="1640"/>
                  </a:lnTo>
                  <a:lnTo>
                    <a:pt x="430" y="1640"/>
                  </a:lnTo>
                  <a:lnTo>
                    <a:pt x="430" y="1639"/>
                  </a:lnTo>
                  <a:lnTo>
                    <a:pt x="428" y="1639"/>
                  </a:lnTo>
                  <a:lnTo>
                    <a:pt x="427" y="1639"/>
                  </a:lnTo>
                  <a:lnTo>
                    <a:pt x="426" y="1638"/>
                  </a:lnTo>
                  <a:lnTo>
                    <a:pt x="424" y="1638"/>
                  </a:lnTo>
                  <a:lnTo>
                    <a:pt x="423" y="1638"/>
                  </a:lnTo>
                  <a:lnTo>
                    <a:pt x="423" y="1636"/>
                  </a:lnTo>
                  <a:lnTo>
                    <a:pt x="422" y="1636"/>
                  </a:lnTo>
                  <a:lnTo>
                    <a:pt x="420" y="1636"/>
                  </a:lnTo>
                  <a:lnTo>
                    <a:pt x="419" y="1636"/>
                  </a:lnTo>
                  <a:lnTo>
                    <a:pt x="418" y="1636"/>
                  </a:lnTo>
                  <a:lnTo>
                    <a:pt x="416" y="1636"/>
                  </a:lnTo>
                  <a:lnTo>
                    <a:pt x="416" y="1635"/>
                  </a:lnTo>
                  <a:lnTo>
                    <a:pt x="415" y="1635"/>
                  </a:lnTo>
                  <a:lnTo>
                    <a:pt x="414" y="1634"/>
                  </a:lnTo>
                  <a:lnTo>
                    <a:pt x="414" y="1632"/>
                  </a:lnTo>
                  <a:lnTo>
                    <a:pt x="412" y="1632"/>
                  </a:lnTo>
                  <a:lnTo>
                    <a:pt x="412" y="1631"/>
                  </a:lnTo>
                  <a:lnTo>
                    <a:pt x="411" y="1631"/>
                  </a:lnTo>
                  <a:lnTo>
                    <a:pt x="411" y="1630"/>
                  </a:lnTo>
                  <a:lnTo>
                    <a:pt x="411" y="1628"/>
                  </a:lnTo>
                  <a:lnTo>
                    <a:pt x="410" y="1627"/>
                  </a:lnTo>
                  <a:lnTo>
                    <a:pt x="410" y="1626"/>
                  </a:lnTo>
                  <a:lnTo>
                    <a:pt x="410" y="1624"/>
                  </a:lnTo>
                  <a:lnTo>
                    <a:pt x="408" y="1624"/>
                  </a:lnTo>
                  <a:lnTo>
                    <a:pt x="407" y="1623"/>
                  </a:lnTo>
                  <a:lnTo>
                    <a:pt x="406" y="1622"/>
                  </a:lnTo>
                  <a:lnTo>
                    <a:pt x="404" y="1620"/>
                  </a:lnTo>
                  <a:lnTo>
                    <a:pt x="403" y="1620"/>
                  </a:lnTo>
                  <a:lnTo>
                    <a:pt x="403" y="1619"/>
                  </a:lnTo>
                  <a:lnTo>
                    <a:pt x="402" y="1619"/>
                  </a:lnTo>
                  <a:lnTo>
                    <a:pt x="400" y="1618"/>
                  </a:lnTo>
                  <a:lnTo>
                    <a:pt x="399" y="1616"/>
                  </a:lnTo>
                  <a:lnTo>
                    <a:pt x="398" y="1615"/>
                  </a:lnTo>
                  <a:lnTo>
                    <a:pt x="396" y="1615"/>
                  </a:lnTo>
                  <a:lnTo>
                    <a:pt x="396" y="1613"/>
                  </a:lnTo>
                  <a:lnTo>
                    <a:pt x="395" y="1613"/>
                  </a:lnTo>
                  <a:lnTo>
                    <a:pt x="395" y="1612"/>
                  </a:lnTo>
                  <a:lnTo>
                    <a:pt x="394" y="1612"/>
                  </a:lnTo>
                  <a:lnTo>
                    <a:pt x="392" y="1611"/>
                  </a:lnTo>
                  <a:lnTo>
                    <a:pt x="391" y="1609"/>
                  </a:lnTo>
                  <a:lnTo>
                    <a:pt x="389" y="1609"/>
                  </a:lnTo>
                  <a:lnTo>
                    <a:pt x="389" y="1608"/>
                  </a:lnTo>
                  <a:lnTo>
                    <a:pt x="388" y="1607"/>
                  </a:lnTo>
                  <a:lnTo>
                    <a:pt x="387" y="1607"/>
                  </a:lnTo>
                  <a:lnTo>
                    <a:pt x="385" y="1605"/>
                  </a:lnTo>
                  <a:lnTo>
                    <a:pt x="383" y="1604"/>
                  </a:lnTo>
                  <a:lnTo>
                    <a:pt x="381" y="1603"/>
                  </a:lnTo>
                  <a:lnTo>
                    <a:pt x="381" y="1601"/>
                  </a:lnTo>
                  <a:lnTo>
                    <a:pt x="380" y="1600"/>
                  </a:lnTo>
                  <a:lnTo>
                    <a:pt x="379" y="1600"/>
                  </a:lnTo>
                  <a:lnTo>
                    <a:pt x="376" y="1597"/>
                  </a:lnTo>
                  <a:lnTo>
                    <a:pt x="375" y="1597"/>
                  </a:lnTo>
                  <a:lnTo>
                    <a:pt x="375" y="1596"/>
                  </a:lnTo>
                  <a:lnTo>
                    <a:pt x="371" y="1593"/>
                  </a:lnTo>
                  <a:lnTo>
                    <a:pt x="369" y="1593"/>
                  </a:lnTo>
                  <a:lnTo>
                    <a:pt x="369" y="1592"/>
                  </a:lnTo>
                  <a:lnTo>
                    <a:pt x="368" y="1592"/>
                  </a:lnTo>
                  <a:lnTo>
                    <a:pt x="368" y="1591"/>
                  </a:lnTo>
                  <a:lnTo>
                    <a:pt x="367" y="1591"/>
                  </a:lnTo>
                  <a:lnTo>
                    <a:pt x="365" y="1589"/>
                  </a:lnTo>
                  <a:lnTo>
                    <a:pt x="363" y="1586"/>
                  </a:lnTo>
                  <a:lnTo>
                    <a:pt x="361" y="1586"/>
                  </a:lnTo>
                  <a:lnTo>
                    <a:pt x="361" y="1585"/>
                  </a:lnTo>
                  <a:lnTo>
                    <a:pt x="360" y="1584"/>
                  </a:lnTo>
                  <a:lnTo>
                    <a:pt x="359" y="1584"/>
                  </a:lnTo>
                  <a:lnTo>
                    <a:pt x="357" y="1582"/>
                  </a:lnTo>
                  <a:lnTo>
                    <a:pt x="356" y="1581"/>
                  </a:lnTo>
                  <a:lnTo>
                    <a:pt x="355" y="1580"/>
                  </a:lnTo>
                  <a:lnTo>
                    <a:pt x="353" y="1580"/>
                  </a:lnTo>
                  <a:lnTo>
                    <a:pt x="352" y="1578"/>
                  </a:lnTo>
                  <a:lnTo>
                    <a:pt x="350" y="1577"/>
                  </a:lnTo>
                  <a:lnTo>
                    <a:pt x="349" y="1576"/>
                  </a:lnTo>
                  <a:lnTo>
                    <a:pt x="348" y="1574"/>
                  </a:lnTo>
                  <a:lnTo>
                    <a:pt x="346" y="1574"/>
                  </a:lnTo>
                  <a:lnTo>
                    <a:pt x="345" y="1573"/>
                  </a:lnTo>
                  <a:lnTo>
                    <a:pt x="344" y="1573"/>
                  </a:lnTo>
                  <a:lnTo>
                    <a:pt x="344" y="1572"/>
                  </a:lnTo>
                  <a:lnTo>
                    <a:pt x="342" y="1572"/>
                  </a:lnTo>
                  <a:lnTo>
                    <a:pt x="341" y="1572"/>
                  </a:lnTo>
                  <a:lnTo>
                    <a:pt x="341" y="1570"/>
                  </a:lnTo>
                  <a:lnTo>
                    <a:pt x="340" y="1570"/>
                  </a:lnTo>
                  <a:lnTo>
                    <a:pt x="338" y="1570"/>
                  </a:lnTo>
                  <a:lnTo>
                    <a:pt x="337" y="1570"/>
                  </a:lnTo>
                  <a:lnTo>
                    <a:pt x="337" y="1569"/>
                  </a:lnTo>
                  <a:lnTo>
                    <a:pt x="336" y="1569"/>
                  </a:lnTo>
                  <a:lnTo>
                    <a:pt x="334" y="1569"/>
                  </a:lnTo>
                  <a:lnTo>
                    <a:pt x="333" y="1568"/>
                  </a:lnTo>
                  <a:lnTo>
                    <a:pt x="330" y="1566"/>
                  </a:lnTo>
                  <a:lnTo>
                    <a:pt x="329" y="1566"/>
                  </a:lnTo>
                  <a:lnTo>
                    <a:pt x="326" y="1565"/>
                  </a:lnTo>
                  <a:lnTo>
                    <a:pt x="324" y="1564"/>
                  </a:lnTo>
                  <a:lnTo>
                    <a:pt x="322" y="1562"/>
                  </a:lnTo>
                  <a:lnTo>
                    <a:pt x="321" y="1562"/>
                  </a:lnTo>
                  <a:lnTo>
                    <a:pt x="321" y="1561"/>
                  </a:lnTo>
                  <a:lnTo>
                    <a:pt x="320" y="1561"/>
                  </a:lnTo>
                  <a:lnTo>
                    <a:pt x="318" y="1561"/>
                  </a:lnTo>
                  <a:lnTo>
                    <a:pt x="318" y="1559"/>
                  </a:lnTo>
                  <a:lnTo>
                    <a:pt x="317" y="1559"/>
                  </a:lnTo>
                  <a:lnTo>
                    <a:pt x="314" y="1557"/>
                  </a:lnTo>
                  <a:lnTo>
                    <a:pt x="313" y="1555"/>
                  </a:lnTo>
                  <a:lnTo>
                    <a:pt x="312" y="1554"/>
                  </a:lnTo>
                  <a:lnTo>
                    <a:pt x="310" y="1554"/>
                  </a:lnTo>
                  <a:lnTo>
                    <a:pt x="310" y="1553"/>
                  </a:lnTo>
                  <a:lnTo>
                    <a:pt x="309" y="1553"/>
                  </a:lnTo>
                  <a:lnTo>
                    <a:pt x="309" y="1551"/>
                  </a:lnTo>
                  <a:lnTo>
                    <a:pt x="307" y="1551"/>
                  </a:lnTo>
                  <a:lnTo>
                    <a:pt x="307" y="1550"/>
                  </a:lnTo>
                  <a:lnTo>
                    <a:pt x="306" y="1550"/>
                  </a:lnTo>
                  <a:lnTo>
                    <a:pt x="306" y="1549"/>
                  </a:lnTo>
                  <a:lnTo>
                    <a:pt x="306" y="1547"/>
                  </a:lnTo>
                  <a:lnTo>
                    <a:pt x="305" y="1546"/>
                  </a:lnTo>
                  <a:lnTo>
                    <a:pt x="305" y="1545"/>
                  </a:lnTo>
                  <a:lnTo>
                    <a:pt x="305" y="1543"/>
                  </a:lnTo>
                  <a:lnTo>
                    <a:pt x="305" y="1541"/>
                  </a:lnTo>
                  <a:lnTo>
                    <a:pt x="305" y="1539"/>
                  </a:lnTo>
                  <a:lnTo>
                    <a:pt x="303" y="1538"/>
                  </a:lnTo>
                  <a:lnTo>
                    <a:pt x="305" y="1538"/>
                  </a:lnTo>
                  <a:lnTo>
                    <a:pt x="305" y="1537"/>
                  </a:lnTo>
                  <a:lnTo>
                    <a:pt x="305" y="1535"/>
                  </a:lnTo>
                  <a:lnTo>
                    <a:pt x="305" y="1534"/>
                  </a:lnTo>
                  <a:lnTo>
                    <a:pt x="305" y="1533"/>
                  </a:lnTo>
                  <a:lnTo>
                    <a:pt x="305" y="1531"/>
                  </a:lnTo>
                  <a:lnTo>
                    <a:pt x="306" y="1531"/>
                  </a:lnTo>
                  <a:lnTo>
                    <a:pt x="306" y="1530"/>
                  </a:lnTo>
                  <a:lnTo>
                    <a:pt x="306" y="1528"/>
                  </a:lnTo>
                  <a:lnTo>
                    <a:pt x="307" y="1528"/>
                  </a:lnTo>
                  <a:lnTo>
                    <a:pt x="307" y="1527"/>
                  </a:lnTo>
                  <a:lnTo>
                    <a:pt x="309" y="1527"/>
                  </a:lnTo>
                  <a:lnTo>
                    <a:pt x="310" y="1527"/>
                  </a:lnTo>
                  <a:lnTo>
                    <a:pt x="312" y="1527"/>
                  </a:lnTo>
                  <a:lnTo>
                    <a:pt x="312" y="1526"/>
                  </a:lnTo>
                  <a:lnTo>
                    <a:pt x="312" y="1524"/>
                  </a:lnTo>
                  <a:lnTo>
                    <a:pt x="310" y="1524"/>
                  </a:lnTo>
                  <a:lnTo>
                    <a:pt x="310" y="1523"/>
                  </a:lnTo>
                  <a:lnTo>
                    <a:pt x="312" y="1523"/>
                  </a:lnTo>
                  <a:lnTo>
                    <a:pt x="312" y="1522"/>
                  </a:lnTo>
                  <a:lnTo>
                    <a:pt x="312" y="1520"/>
                  </a:lnTo>
                  <a:lnTo>
                    <a:pt x="310" y="1520"/>
                  </a:lnTo>
                  <a:lnTo>
                    <a:pt x="310" y="1519"/>
                  </a:lnTo>
                  <a:lnTo>
                    <a:pt x="309" y="1519"/>
                  </a:lnTo>
                  <a:lnTo>
                    <a:pt x="309" y="1518"/>
                  </a:lnTo>
                  <a:lnTo>
                    <a:pt x="307" y="1518"/>
                  </a:lnTo>
                  <a:lnTo>
                    <a:pt x="307" y="1516"/>
                  </a:lnTo>
                  <a:lnTo>
                    <a:pt x="306" y="1516"/>
                  </a:lnTo>
                  <a:lnTo>
                    <a:pt x="306" y="1515"/>
                  </a:lnTo>
                  <a:lnTo>
                    <a:pt x="305" y="1514"/>
                  </a:lnTo>
                  <a:lnTo>
                    <a:pt x="303" y="1514"/>
                  </a:lnTo>
                  <a:lnTo>
                    <a:pt x="303" y="1512"/>
                  </a:lnTo>
                  <a:lnTo>
                    <a:pt x="302" y="1512"/>
                  </a:lnTo>
                  <a:lnTo>
                    <a:pt x="301" y="1511"/>
                  </a:lnTo>
                  <a:lnTo>
                    <a:pt x="301" y="1510"/>
                  </a:lnTo>
                  <a:lnTo>
                    <a:pt x="299" y="1510"/>
                  </a:lnTo>
                  <a:lnTo>
                    <a:pt x="299" y="1508"/>
                  </a:lnTo>
                  <a:lnTo>
                    <a:pt x="298" y="1507"/>
                  </a:lnTo>
                  <a:lnTo>
                    <a:pt x="298" y="1506"/>
                  </a:lnTo>
                  <a:lnTo>
                    <a:pt x="297" y="1506"/>
                  </a:lnTo>
                  <a:lnTo>
                    <a:pt x="297" y="1504"/>
                  </a:lnTo>
                  <a:lnTo>
                    <a:pt x="295" y="1503"/>
                  </a:lnTo>
                  <a:lnTo>
                    <a:pt x="294" y="1501"/>
                  </a:lnTo>
                  <a:lnTo>
                    <a:pt x="293" y="1499"/>
                  </a:lnTo>
                  <a:lnTo>
                    <a:pt x="291" y="1497"/>
                  </a:lnTo>
                  <a:lnTo>
                    <a:pt x="291" y="1496"/>
                  </a:lnTo>
                  <a:lnTo>
                    <a:pt x="289" y="1495"/>
                  </a:lnTo>
                  <a:lnTo>
                    <a:pt x="287" y="1492"/>
                  </a:lnTo>
                  <a:lnTo>
                    <a:pt x="287" y="1491"/>
                  </a:lnTo>
                  <a:lnTo>
                    <a:pt x="286" y="1491"/>
                  </a:lnTo>
                  <a:lnTo>
                    <a:pt x="286" y="1489"/>
                  </a:lnTo>
                  <a:lnTo>
                    <a:pt x="285" y="1488"/>
                  </a:lnTo>
                  <a:lnTo>
                    <a:pt x="285" y="1487"/>
                  </a:lnTo>
                  <a:lnTo>
                    <a:pt x="283" y="1485"/>
                  </a:lnTo>
                  <a:lnTo>
                    <a:pt x="283" y="1484"/>
                  </a:lnTo>
                  <a:lnTo>
                    <a:pt x="283" y="1483"/>
                  </a:lnTo>
                  <a:lnTo>
                    <a:pt x="283" y="1480"/>
                  </a:lnTo>
                  <a:lnTo>
                    <a:pt x="283" y="1479"/>
                  </a:lnTo>
                  <a:lnTo>
                    <a:pt x="283" y="1477"/>
                  </a:lnTo>
                  <a:lnTo>
                    <a:pt x="283" y="1476"/>
                  </a:lnTo>
                  <a:lnTo>
                    <a:pt x="283" y="1475"/>
                  </a:lnTo>
                  <a:lnTo>
                    <a:pt x="283" y="1473"/>
                  </a:lnTo>
                  <a:lnTo>
                    <a:pt x="283" y="1472"/>
                  </a:lnTo>
                  <a:lnTo>
                    <a:pt x="283" y="1470"/>
                  </a:lnTo>
                  <a:lnTo>
                    <a:pt x="283" y="1469"/>
                  </a:lnTo>
                  <a:lnTo>
                    <a:pt x="283" y="1468"/>
                  </a:lnTo>
                  <a:lnTo>
                    <a:pt x="283" y="1466"/>
                  </a:lnTo>
                  <a:lnTo>
                    <a:pt x="283" y="1465"/>
                  </a:lnTo>
                  <a:lnTo>
                    <a:pt x="283" y="1464"/>
                  </a:lnTo>
                  <a:lnTo>
                    <a:pt x="283" y="1462"/>
                  </a:lnTo>
                  <a:lnTo>
                    <a:pt x="283" y="1460"/>
                  </a:lnTo>
                  <a:lnTo>
                    <a:pt x="283" y="1458"/>
                  </a:lnTo>
                  <a:lnTo>
                    <a:pt x="283" y="1457"/>
                  </a:lnTo>
                  <a:lnTo>
                    <a:pt x="283" y="1456"/>
                  </a:lnTo>
                  <a:lnTo>
                    <a:pt x="283" y="1454"/>
                  </a:lnTo>
                  <a:lnTo>
                    <a:pt x="282" y="1453"/>
                  </a:lnTo>
                  <a:lnTo>
                    <a:pt x="282" y="1452"/>
                  </a:lnTo>
                  <a:lnTo>
                    <a:pt x="282" y="1449"/>
                  </a:lnTo>
                  <a:lnTo>
                    <a:pt x="281" y="1448"/>
                  </a:lnTo>
                  <a:lnTo>
                    <a:pt x="281" y="1446"/>
                  </a:lnTo>
                  <a:lnTo>
                    <a:pt x="281" y="1443"/>
                  </a:lnTo>
                  <a:lnTo>
                    <a:pt x="279" y="1442"/>
                  </a:lnTo>
                  <a:lnTo>
                    <a:pt x="279" y="1441"/>
                  </a:lnTo>
                  <a:lnTo>
                    <a:pt x="279" y="1439"/>
                  </a:lnTo>
                  <a:lnTo>
                    <a:pt x="278" y="1439"/>
                  </a:lnTo>
                  <a:lnTo>
                    <a:pt x="278" y="1438"/>
                  </a:lnTo>
                  <a:lnTo>
                    <a:pt x="278" y="1437"/>
                  </a:lnTo>
                  <a:lnTo>
                    <a:pt x="278" y="1435"/>
                  </a:lnTo>
                  <a:lnTo>
                    <a:pt x="278" y="1434"/>
                  </a:lnTo>
                  <a:lnTo>
                    <a:pt x="278" y="1433"/>
                  </a:lnTo>
                  <a:lnTo>
                    <a:pt x="278" y="1431"/>
                  </a:lnTo>
                  <a:lnTo>
                    <a:pt x="278" y="1430"/>
                  </a:lnTo>
                  <a:lnTo>
                    <a:pt x="277" y="1429"/>
                  </a:lnTo>
                  <a:lnTo>
                    <a:pt x="277" y="1427"/>
                  </a:lnTo>
                  <a:lnTo>
                    <a:pt x="275" y="1426"/>
                  </a:lnTo>
                  <a:lnTo>
                    <a:pt x="275" y="1425"/>
                  </a:lnTo>
                  <a:lnTo>
                    <a:pt x="274" y="1425"/>
                  </a:lnTo>
                  <a:lnTo>
                    <a:pt x="274" y="1423"/>
                  </a:lnTo>
                  <a:lnTo>
                    <a:pt x="273" y="1422"/>
                  </a:lnTo>
                  <a:lnTo>
                    <a:pt x="273" y="1421"/>
                  </a:lnTo>
                  <a:lnTo>
                    <a:pt x="271" y="1421"/>
                  </a:lnTo>
                  <a:lnTo>
                    <a:pt x="271" y="1419"/>
                  </a:lnTo>
                  <a:lnTo>
                    <a:pt x="270" y="1419"/>
                  </a:lnTo>
                  <a:lnTo>
                    <a:pt x="270" y="1418"/>
                  </a:lnTo>
                  <a:lnTo>
                    <a:pt x="268" y="1418"/>
                  </a:lnTo>
                  <a:lnTo>
                    <a:pt x="268" y="1416"/>
                  </a:lnTo>
                  <a:lnTo>
                    <a:pt x="267" y="1415"/>
                  </a:lnTo>
                  <a:lnTo>
                    <a:pt x="266" y="1414"/>
                  </a:lnTo>
                  <a:lnTo>
                    <a:pt x="266" y="1412"/>
                  </a:lnTo>
                  <a:lnTo>
                    <a:pt x="264" y="1411"/>
                  </a:lnTo>
                  <a:lnTo>
                    <a:pt x="263" y="1411"/>
                  </a:lnTo>
                  <a:lnTo>
                    <a:pt x="263" y="1410"/>
                  </a:lnTo>
                  <a:lnTo>
                    <a:pt x="260" y="1407"/>
                  </a:lnTo>
                  <a:lnTo>
                    <a:pt x="260" y="1406"/>
                  </a:lnTo>
                  <a:lnTo>
                    <a:pt x="259" y="1406"/>
                  </a:lnTo>
                  <a:lnTo>
                    <a:pt x="259" y="1404"/>
                  </a:lnTo>
                  <a:lnTo>
                    <a:pt x="258" y="1404"/>
                  </a:lnTo>
                  <a:lnTo>
                    <a:pt x="258" y="1403"/>
                  </a:lnTo>
                  <a:lnTo>
                    <a:pt x="256" y="1403"/>
                  </a:lnTo>
                  <a:lnTo>
                    <a:pt x="256" y="1402"/>
                  </a:lnTo>
                  <a:lnTo>
                    <a:pt x="255" y="1402"/>
                  </a:lnTo>
                  <a:lnTo>
                    <a:pt x="255" y="1400"/>
                  </a:lnTo>
                  <a:lnTo>
                    <a:pt x="254" y="1399"/>
                  </a:lnTo>
                  <a:lnTo>
                    <a:pt x="254" y="1398"/>
                  </a:lnTo>
                  <a:lnTo>
                    <a:pt x="252" y="1396"/>
                  </a:lnTo>
                  <a:lnTo>
                    <a:pt x="252" y="1395"/>
                  </a:lnTo>
                  <a:lnTo>
                    <a:pt x="251" y="1395"/>
                  </a:lnTo>
                  <a:lnTo>
                    <a:pt x="251" y="1394"/>
                  </a:lnTo>
                  <a:lnTo>
                    <a:pt x="250" y="1394"/>
                  </a:lnTo>
                  <a:lnTo>
                    <a:pt x="250" y="1392"/>
                  </a:lnTo>
                  <a:lnTo>
                    <a:pt x="248" y="1392"/>
                  </a:lnTo>
                  <a:lnTo>
                    <a:pt x="248" y="1391"/>
                  </a:lnTo>
                  <a:lnTo>
                    <a:pt x="247" y="1391"/>
                  </a:lnTo>
                  <a:lnTo>
                    <a:pt x="247" y="1390"/>
                  </a:lnTo>
                  <a:lnTo>
                    <a:pt x="247" y="1388"/>
                  </a:lnTo>
                  <a:lnTo>
                    <a:pt x="246" y="1388"/>
                  </a:lnTo>
                  <a:lnTo>
                    <a:pt x="244" y="1388"/>
                  </a:lnTo>
                  <a:lnTo>
                    <a:pt x="243" y="1388"/>
                  </a:lnTo>
                  <a:lnTo>
                    <a:pt x="240" y="1387"/>
                  </a:lnTo>
                  <a:lnTo>
                    <a:pt x="239" y="1387"/>
                  </a:lnTo>
                  <a:lnTo>
                    <a:pt x="240" y="1385"/>
                  </a:lnTo>
                  <a:lnTo>
                    <a:pt x="242" y="1385"/>
                  </a:lnTo>
                  <a:lnTo>
                    <a:pt x="244" y="1385"/>
                  </a:lnTo>
                  <a:lnTo>
                    <a:pt x="246" y="1385"/>
                  </a:lnTo>
                  <a:lnTo>
                    <a:pt x="247" y="1384"/>
                  </a:lnTo>
                  <a:lnTo>
                    <a:pt x="252" y="1379"/>
                  </a:lnTo>
                  <a:lnTo>
                    <a:pt x="252" y="1377"/>
                  </a:lnTo>
                  <a:lnTo>
                    <a:pt x="254" y="1377"/>
                  </a:lnTo>
                  <a:lnTo>
                    <a:pt x="255" y="1376"/>
                  </a:lnTo>
                  <a:lnTo>
                    <a:pt x="255" y="1375"/>
                  </a:lnTo>
                  <a:lnTo>
                    <a:pt x="252" y="1375"/>
                  </a:lnTo>
                  <a:lnTo>
                    <a:pt x="251" y="1375"/>
                  </a:lnTo>
                  <a:lnTo>
                    <a:pt x="248" y="1375"/>
                  </a:lnTo>
                  <a:lnTo>
                    <a:pt x="248" y="1373"/>
                  </a:lnTo>
                  <a:lnTo>
                    <a:pt x="247" y="1373"/>
                  </a:lnTo>
                  <a:lnTo>
                    <a:pt x="246" y="1373"/>
                  </a:lnTo>
                  <a:lnTo>
                    <a:pt x="244" y="1373"/>
                  </a:lnTo>
                  <a:lnTo>
                    <a:pt x="243" y="1373"/>
                  </a:lnTo>
                  <a:lnTo>
                    <a:pt x="243" y="1372"/>
                  </a:lnTo>
                  <a:lnTo>
                    <a:pt x="242" y="1372"/>
                  </a:lnTo>
                  <a:lnTo>
                    <a:pt x="240" y="1372"/>
                  </a:lnTo>
                  <a:lnTo>
                    <a:pt x="240" y="1371"/>
                  </a:lnTo>
                  <a:lnTo>
                    <a:pt x="242" y="1371"/>
                  </a:lnTo>
                  <a:lnTo>
                    <a:pt x="242" y="1369"/>
                  </a:lnTo>
                  <a:lnTo>
                    <a:pt x="243" y="1368"/>
                  </a:lnTo>
                  <a:lnTo>
                    <a:pt x="243" y="1367"/>
                  </a:lnTo>
                  <a:lnTo>
                    <a:pt x="244" y="1367"/>
                  </a:lnTo>
                  <a:lnTo>
                    <a:pt x="244" y="1365"/>
                  </a:lnTo>
                  <a:lnTo>
                    <a:pt x="246" y="1364"/>
                  </a:lnTo>
                  <a:lnTo>
                    <a:pt x="247" y="1363"/>
                  </a:lnTo>
                  <a:lnTo>
                    <a:pt x="248" y="1361"/>
                  </a:lnTo>
                  <a:lnTo>
                    <a:pt x="248" y="1360"/>
                  </a:lnTo>
                  <a:lnTo>
                    <a:pt x="250" y="1358"/>
                  </a:lnTo>
                  <a:lnTo>
                    <a:pt x="250" y="1357"/>
                  </a:lnTo>
                  <a:lnTo>
                    <a:pt x="251" y="1356"/>
                  </a:lnTo>
                  <a:lnTo>
                    <a:pt x="252" y="1354"/>
                  </a:lnTo>
                  <a:lnTo>
                    <a:pt x="254" y="1353"/>
                  </a:lnTo>
                  <a:lnTo>
                    <a:pt x="254" y="1352"/>
                  </a:lnTo>
                  <a:lnTo>
                    <a:pt x="255" y="1350"/>
                  </a:lnTo>
                  <a:lnTo>
                    <a:pt x="255" y="1349"/>
                  </a:lnTo>
                  <a:lnTo>
                    <a:pt x="256" y="1349"/>
                  </a:lnTo>
                  <a:lnTo>
                    <a:pt x="256" y="1348"/>
                  </a:lnTo>
                  <a:lnTo>
                    <a:pt x="258" y="1346"/>
                  </a:lnTo>
                  <a:lnTo>
                    <a:pt x="258" y="1348"/>
                  </a:lnTo>
                  <a:lnTo>
                    <a:pt x="259" y="1348"/>
                  </a:lnTo>
                  <a:lnTo>
                    <a:pt x="264" y="1348"/>
                  </a:lnTo>
                  <a:lnTo>
                    <a:pt x="266" y="1348"/>
                  </a:lnTo>
                  <a:lnTo>
                    <a:pt x="271" y="1348"/>
                  </a:lnTo>
                  <a:lnTo>
                    <a:pt x="274" y="1348"/>
                  </a:lnTo>
                  <a:lnTo>
                    <a:pt x="278" y="1348"/>
                  </a:lnTo>
                  <a:lnTo>
                    <a:pt x="285" y="1348"/>
                  </a:lnTo>
                  <a:lnTo>
                    <a:pt x="287" y="1348"/>
                  </a:lnTo>
                  <a:lnTo>
                    <a:pt x="289" y="1348"/>
                  </a:lnTo>
                  <a:lnTo>
                    <a:pt x="290" y="1348"/>
                  </a:lnTo>
                  <a:lnTo>
                    <a:pt x="291" y="1349"/>
                  </a:lnTo>
                  <a:lnTo>
                    <a:pt x="293" y="1349"/>
                  </a:lnTo>
                  <a:lnTo>
                    <a:pt x="294" y="1349"/>
                  </a:lnTo>
                  <a:lnTo>
                    <a:pt x="294" y="1348"/>
                  </a:lnTo>
                  <a:lnTo>
                    <a:pt x="295" y="1348"/>
                  </a:lnTo>
                  <a:lnTo>
                    <a:pt x="295" y="1346"/>
                  </a:lnTo>
                  <a:lnTo>
                    <a:pt x="297" y="1346"/>
                  </a:lnTo>
                  <a:lnTo>
                    <a:pt x="298" y="1346"/>
                  </a:lnTo>
                  <a:lnTo>
                    <a:pt x="299" y="1345"/>
                  </a:lnTo>
                  <a:lnTo>
                    <a:pt x="301" y="1345"/>
                  </a:lnTo>
                  <a:lnTo>
                    <a:pt x="302" y="1345"/>
                  </a:lnTo>
                  <a:lnTo>
                    <a:pt x="303" y="1344"/>
                  </a:lnTo>
                  <a:lnTo>
                    <a:pt x="309" y="1340"/>
                  </a:lnTo>
                  <a:lnTo>
                    <a:pt x="310" y="1340"/>
                  </a:lnTo>
                  <a:lnTo>
                    <a:pt x="312" y="1334"/>
                  </a:lnTo>
                  <a:lnTo>
                    <a:pt x="314" y="1333"/>
                  </a:lnTo>
                  <a:lnTo>
                    <a:pt x="320" y="1332"/>
                  </a:lnTo>
                  <a:lnTo>
                    <a:pt x="324" y="1330"/>
                  </a:lnTo>
                  <a:lnTo>
                    <a:pt x="330" y="1327"/>
                  </a:lnTo>
                  <a:lnTo>
                    <a:pt x="344" y="1326"/>
                  </a:lnTo>
                  <a:lnTo>
                    <a:pt x="349" y="1323"/>
                  </a:lnTo>
                  <a:lnTo>
                    <a:pt x="350" y="1323"/>
                  </a:lnTo>
                  <a:lnTo>
                    <a:pt x="352" y="1323"/>
                  </a:lnTo>
                  <a:lnTo>
                    <a:pt x="359" y="1322"/>
                  </a:lnTo>
                  <a:lnTo>
                    <a:pt x="363" y="1323"/>
                  </a:lnTo>
                  <a:lnTo>
                    <a:pt x="364" y="1323"/>
                  </a:lnTo>
                  <a:lnTo>
                    <a:pt x="365" y="1323"/>
                  </a:lnTo>
                  <a:lnTo>
                    <a:pt x="367" y="1323"/>
                  </a:lnTo>
                  <a:lnTo>
                    <a:pt x="367" y="1322"/>
                  </a:lnTo>
                  <a:lnTo>
                    <a:pt x="367" y="1321"/>
                  </a:lnTo>
                  <a:lnTo>
                    <a:pt x="369" y="1317"/>
                  </a:lnTo>
                  <a:lnTo>
                    <a:pt x="369" y="1315"/>
                  </a:lnTo>
                  <a:lnTo>
                    <a:pt x="371" y="1315"/>
                  </a:lnTo>
                  <a:lnTo>
                    <a:pt x="371" y="1314"/>
                  </a:lnTo>
                  <a:lnTo>
                    <a:pt x="373" y="1310"/>
                  </a:lnTo>
                  <a:lnTo>
                    <a:pt x="373" y="1309"/>
                  </a:lnTo>
                  <a:lnTo>
                    <a:pt x="375" y="1306"/>
                  </a:lnTo>
                  <a:lnTo>
                    <a:pt x="375" y="1305"/>
                  </a:lnTo>
                  <a:lnTo>
                    <a:pt x="376" y="1305"/>
                  </a:lnTo>
                  <a:lnTo>
                    <a:pt x="376" y="1302"/>
                  </a:lnTo>
                  <a:lnTo>
                    <a:pt x="379" y="1298"/>
                  </a:lnTo>
                  <a:lnTo>
                    <a:pt x="380" y="1295"/>
                  </a:lnTo>
                  <a:lnTo>
                    <a:pt x="379" y="1295"/>
                  </a:lnTo>
                  <a:lnTo>
                    <a:pt x="377" y="1295"/>
                  </a:lnTo>
                  <a:lnTo>
                    <a:pt x="377" y="1294"/>
                  </a:lnTo>
                  <a:lnTo>
                    <a:pt x="377" y="1292"/>
                  </a:lnTo>
                  <a:lnTo>
                    <a:pt x="376" y="1292"/>
                  </a:lnTo>
                  <a:lnTo>
                    <a:pt x="376" y="1291"/>
                  </a:lnTo>
                  <a:lnTo>
                    <a:pt x="377" y="1291"/>
                  </a:lnTo>
                  <a:lnTo>
                    <a:pt x="377" y="1290"/>
                  </a:lnTo>
                  <a:lnTo>
                    <a:pt x="379" y="1290"/>
                  </a:lnTo>
                  <a:lnTo>
                    <a:pt x="379" y="1288"/>
                  </a:lnTo>
                  <a:lnTo>
                    <a:pt x="380" y="1287"/>
                  </a:lnTo>
                  <a:lnTo>
                    <a:pt x="381" y="1287"/>
                  </a:lnTo>
                  <a:lnTo>
                    <a:pt x="381" y="1286"/>
                  </a:lnTo>
                  <a:lnTo>
                    <a:pt x="383" y="1286"/>
                  </a:lnTo>
                  <a:lnTo>
                    <a:pt x="384" y="1284"/>
                  </a:lnTo>
                  <a:lnTo>
                    <a:pt x="385" y="1283"/>
                  </a:lnTo>
                  <a:lnTo>
                    <a:pt x="387" y="1283"/>
                  </a:lnTo>
                  <a:lnTo>
                    <a:pt x="387" y="1282"/>
                  </a:lnTo>
                  <a:lnTo>
                    <a:pt x="388" y="1282"/>
                  </a:lnTo>
                  <a:lnTo>
                    <a:pt x="388" y="1280"/>
                  </a:lnTo>
                  <a:lnTo>
                    <a:pt x="389" y="1280"/>
                  </a:lnTo>
                  <a:lnTo>
                    <a:pt x="389" y="1279"/>
                  </a:lnTo>
                  <a:lnTo>
                    <a:pt x="391" y="1279"/>
                  </a:lnTo>
                  <a:lnTo>
                    <a:pt x="391" y="1278"/>
                  </a:lnTo>
                  <a:lnTo>
                    <a:pt x="391" y="1276"/>
                  </a:lnTo>
                  <a:lnTo>
                    <a:pt x="391" y="1275"/>
                  </a:lnTo>
                  <a:lnTo>
                    <a:pt x="391" y="1273"/>
                  </a:lnTo>
                  <a:lnTo>
                    <a:pt x="391" y="1272"/>
                  </a:lnTo>
                  <a:lnTo>
                    <a:pt x="392" y="1272"/>
                  </a:lnTo>
                  <a:lnTo>
                    <a:pt x="392" y="1271"/>
                  </a:lnTo>
                  <a:lnTo>
                    <a:pt x="394" y="1269"/>
                  </a:lnTo>
                  <a:lnTo>
                    <a:pt x="394" y="1268"/>
                  </a:lnTo>
                  <a:lnTo>
                    <a:pt x="394" y="1267"/>
                  </a:lnTo>
                  <a:lnTo>
                    <a:pt x="395" y="1265"/>
                  </a:lnTo>
                  <a:lnTo>
                    <a:pt x="395" y="1264"/>
                  </a:lnTo>
                  <a:lnTo>
                    <a:pt x="395" y="1263"/>
                  </a:lnTo>
                  <a:lnTo>
                    <a:pt x="395" y="1261"/>
                  </a:lnTo>
                  <a:lnTo>
                    <a:pt x="395" y="1260"/>
                  </a:lnTo>
                  <a:lnTo>
                    <a:pt x="395" y="1259"/>
                  </a:lnTo>
                  <a:lnTo>
                    <a:pt x="395" y="1257"/>
                  </a:lnTo>
                  <a:lnTo>
                    <a:pt x="395" y="1256"/>
                  </a:lnTo>
                  <a:lnTo>
                    <a:pt x="394" y="1256"/>
                  </a:lnTo>
                  <a:lnTo>
                    <a:pt x="394" y="1255"/>
                  </a:lnTo>
                  <a:lnTo>
                    <a:pt x="394" y="1253"/>
                  </a:lnTo>
                  <a:lnTo>
                    <a:pt x="394" y="1252"/>
                  </a:lnTo>
                  <a:lnTo>
                    <a:pt x="394" y="1251"/>
                  </a:lnTo>
                  <a:lnTo>
                    <a:pt x="394" y="1249"/>
                  </a:lnTo>
                  <a:lnTo>
                    <a:pt x="392" y="1249"/>
                  </a:lnTo>
                  <a:lnTo>
                    <a:pt x="392" y="1248"/>
                  </a:lnTo>
                  <a:lnTo>
                    <a:pt x="391" y="1248"/>
                  </a:lnTo>
                  <a:lnTo>
                    <a:pt x="391" y="1247"/>
                  </a:lnTo>
                  <a:lnTo>
                    <a:pt x="389" y="1247"/>
                  </a:lnTo>
                  <a:lnTo>
                    <a:pt x="389" y="1245"/>
                  </a:lnTo>
                  <a:lnTo>
                    <a:pt x="388" y="1245"/>
                  </a:lnTo>
                  <a:lnTo>
                    <a:pt x="388" y="1244"/>
                  </a:lnTo>
                  <a:lnTo>
                    <a:pt x="387" y="1244"/>
                  </a:lnTo>
                  <a:lnTo>
                    <a:pt x="387" y="1242"/>
                  </a:lnTo>
                  <a:lnTo>
                    <a:pt x="385" y="1242"/>
                  </a:lnTo>
                  <a:lnTo>
                    <a:pt x="385" y="1241"/>
                  </a:lnTo>
                  <a:lnTo>
                    <a:pt x="384" y="1241"/>
                  </a:lnTo>
                  <a:lnTo>
                    <a:pt x="384" y="1240"/>
                  </a:lnTo>
                  <a:lnTo>
                    <a:pt x="383" y="1238"/>
                  </a:lnTo>
                  <a:lnTo>
                    <a:pt x="383" y="1237"/>
                  </a:lnTo>
                  <a:lnTo>
                    <a:pt x="381" y="1237"/>
                  </a:lnTo>
                  <a:lnTo>
                    <a:pt x="381" y="1236"/>
                  </a:lnTo>
                  <a:lnTo>
                    <a:pt x="381" y="1234"/>
                  </a:lnTo>
                  <a:lnTo>
                    <a:pt x="380" y="1234"/>
                  </a:lnTo>
                  <a:lnTo>
                    <a:pt x="380" y="1233"/>
                  </a:lnTo>
                  <a:lnTo>
                    <a:pt x="379" y="1233"/>
                  </a:lnTo>
                  <a:lnTo>
                    <a:pt x="379" y="1232"/>
                  </a:lnTo>
                  <a:lnTo>
                    <a:pt x="377" y="1232"/>
                  </a:lnTo>
                  <a:lnTo>
                    <a:pt x="377" y="1230"/>
                  </a:lnTo>
                  <a:lnTo>
                    <a:pt x="376" y="1230"/>
                  </a:lnTo>
                  <a:lnTo>
                    <a:pt x="375" y="1230"/>
                  </a:lnTo>
                  <a:lnTo>
                    <a:pt x="375" y="1229"/>
                  </a:lnTo>
                  <a:lnTo>
                    <a:pt x="373" y="1229"/>
                  </a:lnTo>
                  <a:lnTo>
                    <a:pt x="373" y="1228"/>
                  </a:lnTo>
                  <a:lnTo>
                    <a:pt x="372" y="1228"/>
                  </a:lnTo>
                  <a:lnTo>
                    <a:pt x="372" y="1226"/>
                  </a:lnTo>
                  <a:lnTo>
                    <a:pt x="372" y="1225"/>
                  </a:lnTo>
                  <a:lnTo>
                    <a:pt x="371" y="1225"/>
                  </a:lnTo>
                  <a:lnTo>
                    <a:pt x="371" y="1224"/>
                  </a:lnTo>
                  <a:lnTo>
                    <a:pt x="372" y="1222"/>
                  </a:lnTo>
                  <a:lnTo>
                    <a:pt x="372" y="1221"/>
                  </a:lnTo>
                  <a:lnTo>
                    <a:pt x="372" y="1220"/>
                  </a:lnTo>
                  <a:lnTo>
                    <a:pt x="372" y="1218"/>
                  </a:lnTo>
                  <a:lnTo>
                    <a:pt x="372" y="1217"/>
                  </a:lnTo>
                  <a:lnTo>
                    <a:pt x="373" y="1217"/>
                  </a:lnTo>
                  <a:lnTo>
                    <a:pt x="373" y="1215"/>
                  </a:lnTo>
                  <a:lnTo>
                    <a:pt x="375" y="1215"/>
                  </a:lnTo>
                  <a:lnTo>
                    <a:pt x="373" y="1214"/>
                  </a:lnTo>
                  <a:lnTo>
                    <a:pt x="375" y="1214"/>
                  </a:lnTo>
                  <a:lnTo>
                    <a:pt x="375" y="1213"/>
                  </a:lnTo>
                  <a:lnTo>
                    <a:pt x="375" y="1211"/>
                  </a:lnTo>
                  <a:lnTo>
                    <a:pt x="375" y="1210"/>
                  </a:lnTo>
                  <a:lnTo>
                    <a:pt x="376" y="1210"/>
                  </a:lnTo>
                  <a:lnTo>
                    <a:pt x="375" y="1209"/>
                  </a:lnTo>
                  <a:lnTo>
                    <a:pt x="375" y="1207"/>
                  </a:lnTo>
                  <a:lnTo>
                    <a:pt x="375" y="1206"/>
                  </a:lnTo>
                  <a:lnTo>
                    <a:pt x="375" y="1205"/>
                  </a:lnTo>
                  <a:lnTo>
                    <a:pt x="375" y="1203"/>
                  </a:lnTo>
                  <a:lnTo>
                    <a:pt x="375" y="1202"/>
                  </a:lnTo>
                  <a:lnTo>
                    <a:pt x="375" y="1201"/>
                  </a:lnTo>
                  <a:lnTo>
                    <a:pt x="375" y="1199"/>
                  </a:lnTo>
                  <a:lnTo>
                    <a:pt x="375" y="1198"/>
                  </a:lnTo>
                  <a:lnTo>
                    <a:pt x="375" y="1197"/>
                  </a:lnTo>
                  <a:lnTo>
                    <a:pt x="373" y="1195"/>
                  </a:lnTo>
                  <a:lnTo>
                    <a:pt x="373" y="1194"/>
                  </a:lnTo>
                  <a:lnTo>
                    <a:pt x="373" y="1193"/>
                  </a:lnTo>
                  <a:lnTo>
                    <a:pt x="373" y="1191"/>
                  </a:lnTo>
                  <a:lnTo>
                    <a:pt x="373" y="1190"/>
                  </a:lnTo>
                  <a:lnTo>
                    <a:pt x="373" y="1188"/>
                  </a:lnTo>
                  <a:lnTo>
                    <a:pt x="373" y="1187"/>
                  </a:lnTo>
                  <a:lnTo>
                    <a:pt x="373" y="1186"/>
                  </a:lnTo>
                  <a:lnTo>
                    <a:pt x="372" y="1184"/>
                  </a:lnTo>
                  <a:lnTo>
                    <a:pt x="372" y="1183"/>
                  </a:lnTo>
                  <a:lnTo>
                    <a:pt x="372" y="1182"/>
                  </a:lnTo>
                  <a:lnTo>
                    <a:pt x="372" y="1180"/>
                  </a:lnTo>
                  <a:lnTo>
                    <a:pt x="372" y="1179"/>
                  </a:lnTo>
                  <a:lnTo>
                    <a:pt x="372" y="1178"/>
                  </a:lnTo>
                  <a:lnTo>
                    <a:pt x="372" y="1176"/>
                  </a:lnTo>
                  <a:lnTo>
                    <a:pt x="372" y="1175"/>
                  </a:lnTo>
                  <a:lnTo>
                    <a:pt x="372" y="1174"/>
                  </a:lnTo>
                  <a:lnTo>
                    <a:pt x="372" y="1172"/>
                  </a:lnTo>
                  <a:lnTo>
                    <a:pt x="372" y="1171"/>
                  </a:lnTo>
                  <a:lnTo>
                    <a:pt x="372" y="1170"/>
                  </a:lnTo>
                  <a:lnTo>
                    <a:pt x="371" y="1170"/>
                  </a:lnTo>
                  <a:lnTo>
                    <a:pt x="371" y="1168"/>
                  </a:lnTo>
                  <a:lnTo>
                    <a:pt x="371" y="1167"/>
                  </a:lnTo>
                  <a:lnTo>
                    <a:pt x="371" y="1166"/>
                  </a:lnTo>
                  <a:lnTo>
                    <a:pt x="371" y="1164"/>
                  </a:lnTo>
                  <a:lnTo>
                    <a:pt x="371" y="1163"/>
                  </a:lnTo>
                  <a:lnTo>
                    <a:pt x="371" y="1162"/>
                  </a:lnTo>
                  <a:lnTo>
                    <a:pt x="372" y="1162"/>
                  </a:lnTo>
                  <a:lnTo>
                    <a:pt x="372" y="1160"/>
                  </a:lnTo>
                  <a:lnTo>
                    <a:pt x="372" y="1159"/>
                  </a:lnTo>
                  <a:lnTo>
                    <a:pt x="372" y="1157"/>
                  </a:lnTo>
                  <a:lnTo>
                    <a:pt x="372" y="1156"/>
                  </a:lnTo>
                  <a:lnTo>
                    <a:pt x="373" y="1155"/>
                  </a:lnTo>
                  <a:lnTo>
                    <a:pt x="373" y="1153"/>
                  </a:lnTo>
                  <a:lnTo>
                    <a:pt x="373" y="1152"/>
                  </a:lnTo>
                  <a:lnTo>
                    <a:pt x="373" y="1151"/>
                  </a:lnTo>
                  <a:lnTo>
                    <a:pt x="373" y="1149"/>
                  </a:lnTo>
                  <a:lnTo>
                    <a:pt x="373" y="1148"/>
                  </a:lnTo>
                  <a:lnTo>
                    <a:pt x="373" y="1147"/>
                  </a:lnTo>
                  <a:lnTo>
                    <a:pt x="375" y="1147"/>
                  </a:lnTo>
                  <a:lnTo>
                    <a:pt x="375" y="1145"/>
                  </a:lnTo>
                  <a:lnTo>
                    <a:pt x="373" y="1145"/>
                  </a:lnTo>
                  <a:lnTo>
                    <a:pt x="373" y="1144"/>
                  </a:lnTo>
                  <a:lnTo>
                    <a:pt x="375" y="1144"/>
                  </a:lnTo>
                  <a:lnTo>
                    <a:pt x="375" y="1143"/>
                  </a:lnTo>
                  <a:lnTo>
                    <a:pt x="375" y="1141"/>
                  </a:lnTo>
                  <a:lnTo>
                    <a:pt x="375" y="1140"/>
                  </a:lnTo>
                  <a:lnTo>
                    <a:pt x="375" y="1139"/>
                  </a:lnTo>
                  <a:lnTo>
                    <a:pt x="375" y="1137"/>
                  </a:lnTo>
                  <a:lnTo>
                    <a:pt x="376" y="1137"/>
                  </a:lnTo>
                  <a:lnTo>
                    <a:pt x="376" y="1136"/>
                  </a:lnTo>
                  <a:lnTo>
                    <a:pt x="376" y="1135"/>
                  </a:lnTo>
                  <a:lnTo>
                    <a:pt x="376" y="1133"/>
                  </a:lnTo>
                  <a:lnTo>
                    <a:pt x="376" y="1132"/>
                  </a:lnTo>
                  <a:lnTo>
                    <a:pt x="376" y="1130"/>
                  </a:lnTo>
                  <a:lnTo>
                    <a:pt x="376" y="1128"/>
                  </a:lnTo>
                  <a:lnTo>
                    <a:pt x="376" y="1126"/>
                  </a:lnTo>
                  <a:lnTo>
                    <a:pt x="376" y="1125"/>
                  </a:lnTo>
                  <a:lnTo>
                    <a:pt x="376" y="1124"/>
                  </a:lnTo>
                  <a:lnTo>
                    <a:pt x="376" y="1122"/>
                  </a:lnTo>
                  <a:lnTo>
                    <a:pt x="373" y="1118"/>
                  </a:lnTo>
                  <a:lnTo>
                    <a:pt x="373" y="1117"/>
                  </a:lnTo>
                  <a:lnTo>
                    <a:pt x="373" y="1116"/>
                  </a:lnTo>
                  <a:lnTo>
                    <a:pt x="372" y="1116"/>
                  </a:lnTo>
                  <a:lnTo>
                    <a:pt x="372" y="1114"/>
                  </a:lnTo>
                  <a:lnTo>
                    <a:pt x="372" y="1113"/>
                  </a:lnTo>
                  <a:lnTo>
                    <a:pt x="371" y="1110"/>
                  </a:lnTo>
                  <a:lnTo>
                    <a:pt x="368" y="1104"/>
                  </a:lnTo>
                  <a:lnTo>
                    <a:pt x="367" y="1102"/>
                  </a:lnTo>
                  <a:lnTo>
                    <a:pt x="365" y="1101"/>
                  </a:lnTo>
                  <a:lnTo>
                    <a:pt x="365" y="1099"/>
                  </a:lnTo>
                  <a:lnTo>
                    <a:pt x="364" y="1098"/>
                  </a:lnTo>
                  <a:lnTo>
                    <a:pt x="361" y="1095"/>
                  </a:lnTo>
                  <a:lnTo>
                    <a:pt x="359" y="1094"/>
                  </a:lnTo>
                  <a:lnTo>
                    <a:pt x="352" y="1090"/>
                  </a:lnTo>
                  <a:lnTo>
                    <a:pt x="350" y="1089"/>
                  </a:lnTo>
                  <a:lnTo>
                    <a:pt x="348" y="1087"/>
                  </a:lnTo>
                  <a:lnTo>
                    <a:pt x="346" y="1085"/>
                  </a:lnTo>
                  <a:lnTo>
                    <a:pt x="346" y="1083"/>
                  </a:lnTo>
                  <a:lnTo>
                    <a:pt x="346" y="1082"/>
                  </a:lnTo>
                  <a:lnTo>
                    <a:pt x="345" y="1082"/>
                  </a:lnTo>
                  <a:lnTo>
                    <a:pt x="345" y="1081"/>
                  </a:lnTo>
                  <a:lnTo>
                    <a:pt x="344" y="1078"/>
                  </a:lnTo>
                  <a:lnTo>
                    <a:pt x="342" y="1078"/>
                  </a:lnTo>
                  <a:lnTo>
                    <a:pt x="341" y="1077"/>
                  </a:lnTo>
                  <a:lnTo>
                    <a:pt x="341" y="1075"/>
                  </a:lnTo>
                  <a:lnTo>
                    <a:pt x="340" y="1075"/>
                  </a:lnTo>
                  <a:lnTo>
                    <a:pt x="340" y="1074"/>
                  </a:lnTo>
                  <a:lnTo>
                    <a:pt x="338" y="1074"/>
                  </a:lnTo>
                  <a:lnTo>
                    <a:pt x="338" y="1072"/>
                  </a:lnTo>
                  <a:lnTo>
                    <a:pt x="337" y="1072"/>
                  </a:lnTo>
                  <a:lnTo>
                    <a:pt x="336" y="1071"/>
                  </a:lnTo>
                  <a:lnTo>
                    <a:pt x="334" y="1071"/>
                  </a:lnTo>
                  <a:lnTo>
                    <a:pt x="333" y="1071"/>
                  </a:lnTo>
                  <a:lnTo>
                    <a:pt x="332" y="1071"/>
                  </a:lnTo>
                  <a:lnTo>
                    <a:pt x="332" y="1070"/>
                  </a:lnTo>
                  <a:lnTo>
                    <a:pt x="330" y="1070"/>
                  </a:lnTo>
                  <a:lnTo>
                    <a:pt x="329" y="1068"/>
                  </a:lnTo>
                  <a:lnTo>
                    <a:pt x="328" y="1068"/>
                  </a:lnTo>
                  <a:lnTo>
                    <a:pt x="328" y="1067"/>
                  </a:lnTo>
                  <a:lnTo>
                    <a:pt x="328" y="1066"/>
                  </a:lnTo>
                  <a:lnTo>
                    <a:pt x="328" y="1064"/>
                  </a:lnTo>
                  <a:lnTo>
                    <a:pt x="328" y="1063"/>
                  </a:lnTo>
                  <a:lnTo>
                    <a:pt x="328" y="1062"/>
                  </a:lnTo>
                  <a:lnTo>
                    <a:pt x="329" y="1062"/>
                  </a:lnTo>
                  <a:lnTo>
                    <a:pt x="329" y="1060"/>
                  </a:lnTo>
                  <a:lnTo>
                    <a:pt x="330" y="1060"/>
                  </a:lnTo>
                  <a:lnTo>
                    <a:pt x="332" y="1059"/>
                  </a:lnTo>
                  <a:lnTo>
                    <a:pt x="333" y="1059"/>
                  </a:lnTo>
                  <a:lnTo>
                    <a:pt x="333" y="1058"/>
                  </a:lnTo>
                  <a:lnTo>
                    <a:pt x="334" y="1058"/>
                  </a:lnTo>
                  <a:lnTo>
                    <a:pt x="334" y="1056"/>
                  </a:lnTo>
                  <a:lnTo>
                    <a:pt x="336" y="1056"/>
                  </a:lnTo>
                  <a:lnTo>
                    <a:pt x="337" y="1055"/>
                  </a:lnTo>
                  <a:lnTo>
                    <a:pt x="338" y="1054"/>
                  </a:lnTo>
                  <a:lnTo>
                    <a:pt x="340" y="1054"/>
                  </a:lnTo>
                  <a:lnTo>
                    <a:pt x="341" y="1052"/>
                  </a:lnTo>
                  <a:lnTo>
                    <a:pt x="341" y="1051"/>
                  </a:lnTo>
                  <a:lnTo>
                    <a:pt x="342" y="1051"/>
                  </a:lnTo>
                  <a:lnTo>
                    <a:pt x="342" y="1050"/>
                  </a:lnTo>
                  <a:lnTo>
                    <a:pt x="344" y="1050"/>
                  </a:lnTo>
                  <a:lnTo>
                    <a:pt x="344" y="1048"/>
                  </a:lnTo>
                  <a:lnTo>
                    <a:pt x="345" y="1048"/>
                  </a:lnTo>
                  <a:lnTo>
                    <a:pt x="345" y="1047"/>
                  </a:lnTo>
                  <a:lnTo>
                    <a:pt x="345" y="1045"/>
                  </a:lnTo>
                  <a:lnTo>
                    <a:pt x="345" y="1044"/>
                  </a:lnTo>
                  <a:lnTo>
                    <a:pt x="344" y="1044"/>
                  </a:lnTo>
                  <a:lnTo>
                    <a:pt x="342" y="1044"/>
                  </a:lnTo>
                  <a:lnTo>
                    <a:pt x="342" y="1043"/>
                  </a:lnTo>
                  <a:lnTo>
                    <a:pt x="342" y="1041"/>
                  </a:lnTo>
                  <a:lnTo>
                    <a:pt x="342" y="1040"/>
                  </a:lnTo>
                  <a:lnTo>
                    <a:pt x="342" y="1039"/>
                  </a:lnTo>
                  <a:lnTo>
                    <a:pt x="342" y="1037"/>
                  </a:lnTo>
                  <a:lnTo>
                    <a:pt x="341" y="1037"/>
                  </a:lnTo>
                  <a:lnTo>
                    <a:pt x="341" y="1036"/>
                  </a:lnTo>
                  <a:lnTo>
                    <a:pt x="340" y="1036"/>
                  </a:lnTo>
                  <a:lnTo>
                    <a:pt x="338" y="1036"/>
                  </a:lnTo>
                  <a:lnTo>
                    <a:pt x="337" y="1036"/>
                  </a:lnTo>
                  <a:lnTo>
                    <a:pt x="336" y="1035"/>
                  </a:lnTo>
                  <a:lnTo>
                    <a:pt x="334" y="1035"/>
                  </a:lnTo>
                  <a:lnTo>
                    <a:pt x="333" y="1035"/>
                  </a:lnTo>
                  <a:lnTo>
                    <a:pt x="332" y="1035"/>
                  </a:lnTo>
                  <a:lnTo>
                    <a:pt x="330" y="1035"/>
                  </a:lnTo>
                  <a:lnTo>
                    <a:pt x="329" y="1035"/>
                  </a:lnTo>
                  <a:lnTo>
                    <a:pt x="328" y="1035"/>
                  </a:lnTo>
                  <a:lnTo>
                    <a:pt x="326" y="1035"/>
                  </a:lnTo>
                  <a:lnTo>
                    <a:pt x="325" y="1035"/>
                  </a:lnTo>
                  <a:lnTo>
                    <a:pt x="324" y="1033"/>
                  </a:lnTo>
                  <a:lnTo>
                    <a:pt x="321" y="1032"/>
                  </a:lnTo>
                  <a:lnTo>
                    <a:pt x="320" y="1032"/>
                  </a:lnTo>
                  <a:lnTo>
                    <a:pt x="318" y="1031"/>
                  </a:lnTo>
                  <a:lnTo>
                    <a:pt x="316" y="1029"/>
                  </a:lnTo>
                  <a:lnTo>
                    <a:pt x="310" y="1027"/>
                  </a:lnTo>
                  <a:lnTo>
                    <a:pt x="307" y="1025"/>
                  </a:lnTo>
                  <a:lnTo>
                    <a:pt x="303" y="1024"/>
                  </a:lnTo>
                  <a:lnTo>
                    <a:pt x="303" y="1023"/>
                  </a:lnTo>
                  <a:lnTo>
                    <a:pt x="302" y="1023"/>
                  </a:lnTo>
                  <a:lnTo>
                    <a:pt x="301" y="1023"/>
                  </a:lnTo>
                  <a:lnTo>
                    <a:pt x="301" y="1021"/>
                  </a:lnTo>
                  <a:lnTo>
                    <a:pt x="299" y="1021"/>
                  </a:lnTo>
                  <a:lnTo>
                    <a:pt x="298" y="1020"/>
                  </a:lnTo>
                  <a:lnTo>
                    <a:pt x="297" y="1020"/>
                  </a:lnTo>
                  <a:lnTo>
                    <a:pt x="297" y="1019"/>
                  </a:lnTo>
                  <a:lnTo>
                    <a:pt x="295" y="1019"/>
                  </a:lnTo>
                  <a:lnTo>
                    <a:pt x="295" y="1017"/>
                  </a:lnTo>
                  <a:lnTo>
                    <a:pt x="294" y="1017"/>
                  </a:lnTo>
                  <a:lnTo>
                    <a:pt x="294" y="1016"/>
                  </a:lnTo>
                  <a:lnTo>
                    <a:pt x="293" y="1016"/>
                  </a:lnTo>
                  <a:lnTo>
                    <a:pt x="293" y="1014"/>
                  </a:lnTo>
                  <a:lnTo>
                    <a:pt x="291" y="1014"/>
                  </a:lnTo>
                  <a:lnTo>
                    <a:pt x="291" y="1013"/>
                  </a:lnTo>
                  <a:lnTo>
                    <a:pt x="290" y="1013"/>
                  </a:lnTo>
                  <a:lnTo>
                    <a:pt x="290" y="1012"/>
                  </a:lnTo>
                  <a:lnTo>
                    <a:pt x="289" y="1012"/>
                  </a:lnTo>
                  <a:lnTo>
                    <a:pt x="287" y="1012"/>
                  </a:lnTo>
                  <a:lnTo>
                    <a:pt x="286" y="1012"/>
                  </a:lnTo>
                  <a:lnTo>
                    <a:pt x="286" y="1010"/>
                  </a:lnTo>
                  <a:lnTo>
                    <a:pt x="285" y="1010"/>
                  </a:lnTo>
                  <a:lnTo>
                    <a:pt x="283" y="1010"/>
                  </a:lnTo>
                  <a:lnTo>
                    <a:pt x="283" y="1009"/>
                  </a:lnTo>
                  <a:lnTo>
                    <a:pt x="282" y="1009"/>
                  </a:lnTo>
                  <a:lnTo>
                    <a:pt x="281" y="1009"/>
                  </a:lnTo>
                  <a:lnTo>
                    <a:pt x="279" y="1009"/>
                  </a:lnTo>
                  <a:lnTo>
                    <a:pt x="279" y="1008"/>
                  </a:lnTo>
                  <a:lnTo>
                    <a:pt x="278" y="1008"/>
                  </a:lnTo>
                  <a:lnTo>
                    <a:pt x="277" y="1008"/>
                  </a:lnTo>
                  <a:lnTo>
                    <a:pt x="277" y="1006"/>
                  </a:lnTo>
                  <a:lnTo>
                    <a:pt x="275" y="1006"/>
                  </a:lnTo>
                  <a:lnTo>
                    <a:pt x="275" y="1005"/>
                  </a:lnTo>
                  <a:lnTo>
                    <a:pt x="274" y="1005"/>
                  </a:lnTo>
                  <a:lnTo>
                    <a:pt x="274" y="1004"/>
                  </a:lnTo>
                  <a:lnTo>
                    <a:pt x="273" y="1004"/>
                  </a:lnTo>
                  <a:lnTo>
                    <a:pt x="273" y="1002"/>
                  </a:lnTo>
                  <a:lnTo>
                    <a:pt x="271" y="1002"/>
                  </a:lnTo>
                  <a:lnTo>
                    <a:pt x="271" y="1001"/>
                  </a:lnTo>
                  <a:lnTo>
                    <a:pt x="270" y="1001"/>
                  </a:lnTo>
                  <a:lnTo>
                    <a:pt x="270" y="1000"/>
                  </a:lnTo>
                  <a:lnTo>
                    <a:pt x="270" y="998"/>
                  </a:lnTo>
                  <a:lnTo>
                    <a:pt x="268" y="998"/>
                  </a:lnTo>
                  <a:lnTo>
                    <a:pt x="268" y="997"/>
                  </a:lnTo>
                  <a:lnTo>
                    <a:pt x="267" y="997"/>
                  </a:lnTo>
                  <a:lnTo>
                    <a:pt x="267" y="996"/>
                  </a:lnTo>
                  <a:lnTo>
                    <a:pt x="266" y="996"/>
                  </a:lnTo>
                  <a:lnTo>
                    <a:pt x="266" y="994"/>
                  </a:lnTo>
                  <a:lnTo>
                    <a:pt x="266" y="993"/>
                  </a:lnTo>
                  <a:lnTo>
                    <a:pt x="264" y="992"/>
                  </a:lnTo>
                  <a:lnTo>
                    <a:pt x="263" y="990"/>
                  </a:lnTo>
                  <a:lnTo>
                    <a:pt x="263" y="989"/>
                  </a:lnTo>
                  <a:lnTo>
                    <a:pt x="263" y="987"/>
                  </a:lnTo>
                  <a:lnTo>
                    <a:pt x="262" y="987"/>
                  </a:lnTo>
                  <a:lnTo>
                    <a:pt x="262" y="986"/>
                  </a:lnTo>
                  <a:lnTo>
                    <a:pt x="260" y="986"/>
                  </a:lnTo>
                  <a:lnTo>
                    <a:pt x="260" y="985"/>
                  </a:lnTo>
                  <a:lnTo>
                    <a:pt x="260" y="983"/>
                  </a:lnTo>
                  <a:lnTo>
                    <a:pt x="260" y="982"/>
                  </a:lnTo>
                  <a:lnTo>
                    <a:pt x="259" y="982"/>
                  </a:lnTo>
                  <a:lnTo>
                    <a:pt x="259" y="981"/>
                  </a:lnTo>
                  <a:lnTo>
                    <a:pt x="259" y="979"/>
                  </a:lnTo>
                  <a:lnTo>
                    <a:pt x="258" y="979"/>
                  </a:lnTo>
                  <a:lnTo>
                    <a:pt x="258" y="978"/>
                  </a:lnTo>
                  <a:lnTo>
                    <a:pt x="258" y="977"/>
                  </a:lnTo>
                  <a:lnTo>
                    <a:pt x="258" y="975"/>
                  </a:lnTo>
                  <a:lnTo>
                    <a:pt x="256" y="975"/>
                  </a:lnTo>
                  <a:lnTo>
                    <a:pt x="256" y="977"/>
                  </a:lnTo>
                  <a:lnTo>
                    <a:pt x="255" y="977"/>
                  </a:lnTo>
                  <a:lnTo>
                    <a:pt x="254" y="977"/>
                  </a:lnTo>
                  <a:lnTo>
                    <a:pt x="252" y="977"/>
                  </a:lnTo>
                  <a:lnTo>
                    <a:pt x="252" y="978"/>
                  </a:lnTo>
                  <a:lnTo>
                    <a:pt x="251" y="978"/>
                  </a:lnTo>
                  <a:lnTo>
                    <a:pt x="250" y="978"/>
                  </a:lnTo>
                  <a:lnTo>
                    <a:pt x="250" y="977"/>
                  </a:lnTo>
                  <a:lnTo>
                    <a:pt x="248" y="977"/>
                  </a:lnTo>
                  <a:lnTo>
                    <a:pt x="248" y="978"/>
                  </a:lnTo>
                  <a:lnTo>
                    <a:pt x="247" y="978"/>
                  </a:lnTo>
                  <a:lnTo>
                    <a:pt x="246" y="978"/>
                  </a:lnTo>
                  <a:lnTo>
                    <a:pt x="244" y="978"/>
                  </a:lnTo>
                  <a:lnTo>
                    <a:pt x="243" y="978"/>
                  </a:lnTo>
                  <a:lnTo>
                    <a:pt x="242" y="978"/>
                  </a:lnTo>
                  <a:lnTo>
                    <a:pt x="240" y="978"/>
                  </a:lnTo>
                  <a:lnTo>
                    <a:pt x="239" y="978"/>
                  </a:lnTo>
                  <a:lnTo>
                    <a:pt x="238" y="978"/>
                  </a:lnTo>
                  <a:lnTo>
                    <a:pt x="236" y="978"/>
                  </a:lnTo>
                  <a:lnTo>
                    <a:pt x="236" y="977"/>
                  </a:lnTo>
                  <a:lnTo>
                    <a:pt x="235" y="977"/>
                  </a:lnTo>
                  <a:lnTo>
                    <a:pt x="234" y="975"/>
                  </a:lnTo>
                  <a:lnTo>
                    <a:pt x="232" y="975"/>
                  </a:lnTo>
                  <a:lnTo>
                    <a:pt x="231" y="975"/>
                  </a:lnTo>
                  <a:lnTo>
                    <a:pt x="231" y="974"/>
                  </a:lnTo>
                  <a:lnTo>
                    <a:pt x="231" y="975"/>
                  </a:lnTo>
                  <a:lnTo>
                    <a:pt x="229" y="975"/>
                  </a:lnTo>
                  <a:lnTo>
                    <a:pt x="228" y="975"/>
                  </a:lnTo>
                  <a:lnTo>
                    <a:pt x="227" y="975"/>
                  </a:lnTo>
                  <a:lnTo>
                    <a:pt x="225" y="975"/>
                  </a:lnTo>
                  <a:lnTo>
                    <a:pt x="224" y="975"/>
                  </a:lnTo>
                  <a:lnTo>
                    <a:pt x="224" y="974"/>
                  </a:lnTo>
                  <a:lnTo>
                    <a:pt x="223" y="974"/>
                  </a:lnTo>
                  <a:lnTo>
                    <a:pt x="221" y="974"/>
                  </a:lnTo>
                  <a:lnTo>
                    <a:pt x="220" y="975"/>
                  </a:lnTo>
                  <a:lnTo>
                    <a:pt x="220" y="977"/>
                  </a:lnTo>
                  <a:lnTo>
                    <a:pt x="219" y="977"/>
                  </a:lnTo>
                  <a:lnTo>
                    <a:pt x="217" y="977"/>
                  </a:lnTo>
                  <a:lnTo>
                    <a:pt x="216" y="977"/>
                  </a:lnTo>
                  <a:lnTo>
                    <a:pt x="213" y="975"/>
                  </a:lnTo>
                  <a:lnTo>
                    <a:pt x="212" y="975"/>
                  </a:lnTo>
                  <a:lnTo>
                    <a:pt x="212" y="974"/>
                  </a:lnTo>
                  <a:lnTo>
                    <a:pt x="211" y="974"/>
                  </a:lnTo>
                  <a:lnTo>
                    <a:pt x="209" y="974"/>
                  </a:lnTo>
                  <a:lnTo>
                    <a:pt x="208" y="973"/>
                  </a:lnTo>
                  <a:lnTo>
                    <a:pt x="207" y="973"/>
                  </a:lnTo>
                  <a:lnTo>
                    <a:pt x="205" y="971"/>
                  </a:lnTo>
                  <a:lnTo>
                    <a:pt x="204" y="971"/>
                  </a:lnTo>
                  <a:lnTo>
                    <a:pt x="204" y="970"/>
                  </a:lnTo>
                  <a:lnTo>
                    <a:pt x="203" y="970"/>
                  </a:lnTo>
                  <a:lnTo>
                    <a:pt x="200" y="969"/>
                  </a:lnTo>
                  <a:lnTo>
                    <a:pt x="199" y="969"/>
                  </a:lnTo>
                  <a:lnTo>
                    <a:pt x="199" y="967"/>
                  </a:lnTo>
                  <a:lnTo>
                    <a:pt x="197" y="967"/>
                  </a:lnTo>
                  <a:lnTo>
                    <a:pt x="196" y="967"/>
                  </a:lnTo>
                  <a:lnTo>
                    <a:pt x="195" y="966"/>
                  </a:lnTo>
                  <a:lnTo>
                    <a:pt x="193" y="966"/>
                  </a:lnTo>
                  <a:lnTo>
                    <a:pt x="192" y="966"/>
                  </a:lnTo>
                  <a:lnTo>
                    <a:pt x="190" y="966"/>
                  </a:lnTo>
                  <a:lnTo>
                    <a:pt x="189" y="966"/>
                  </a:lnTo>
                  <a:lnTo>
                    <a:pt x="188" y="966"/>
                  </a:lnTo>
                  <a:lnTo>
                    <a:pt x="186" y="966"/>
                  </a:lnTo>
                  <a:lnTo>
                    <a:pt x="185" y="966"/>
                  </a:lnTo>
                  <a:lnTo>
                    <a:pt x="185" y="965"/>
                  </a:lnTo>
                  <a:lnTo>
                    <a:pt x="184" y="965"/>
                  </a:lnTo>
                  <a:lnTo>
                    <a:pt x="182" y="965"/>
                  </a:lnTo>
                  <a:lnTo>
                    <a:pt x="181" y="965"/>
                  </a:lnTo>
                  <a:lnTo>
                    <a:pt x="181" y="963"/>
                  </a:lnTo>
                  <a:lnTo>
                    <a:pt x="180" y="965"/>
                  </a:lnTo>
                  <a:lnTo>
                    <a:pt x="178" y="965"/>
                  </a:lnTo>
                  <a:lnTo>
                    <a:pt x="177" y="965"/>
                  </a:lnTo>
                  <a:lnTo>
                    <a:pt x="176" y="965"/>
                  </a:lnTo>
                  <a:lnTo>
                    <a:pt x="176" y="963"/>
                  </a:lnTo>
                  <a:lnTo>
                    <a:pt x="174" y="963"/>
                  </a:lnTo>
                  <a:lnTo>
                    <a:pt x="173" y="963"/>
                  </a:lnTo>
                  <a:lnTo>
                    <a:pt x="173" y="962"/>
                  </a:lnTo>
                  <a:lnTo>
                    <a:pt x="173" y="960"/>
                  </a:lnTo>
                  <a:lnTo>
                    <a:pt x="172" y="960"/>
                  </a:lnTo>
                  <a:lnTo>
                    <a:pt x="170" y="960"/>
                  </a:lnTo>
                  <a:lnTo>
                    <a:pt x="170" y="962"/>
                  </a:lnTo>
                  <a:lnTo>
                    <a:pt x="169" y="962"/>
                  </a:lnTo>
                  <a:lnTo>
                    <a:pt x="169" y="963"/>
                  </a:lnTo>
                  <a:lnTo>
                    <a:pt x="168" y="962"/>
                  </a:lnTo>
                  <a:lnTo>
                    <a:pt x="168" y="960"/>
                  </a:lnTo>
                  <a:lnTo>
                    <a:pt x="168" y="959"/>
                  </a:lnTo>
                  <a:lnTo>
                    <a:pt x="169" y="959"/>
                  </a:lnTo>
                  <a:lnTo>
                    <a:pt x="169" y="958"/>
                  </a:lnTo>
                  <a:lnTo>
                    <a:pt x="169" y="956"/>
                  </a:lnTo>
                  <a:lnTo>
                    <a:pt x="169" y="955"/>
                  </a:lnTo>
                  <a:lnTo>
                    <a:pt x="170" y="955"/>
                  </a:lnTo>
                  <a:lnTo>
                    <a:pt x="170" y="954"/>
                  </a:lnTo>
                  <a:lnTo>
                    <a:pt x="170" y="952"/>
                  </a:lnTo>
                  <a:lnTo>
                    <a:pt x="170" y="951"/>
                  </a:lnTo>
                  <a:lnTo>
                    <a:pt x="170" y="950"/>
                  </a:lnTo>
                  <a:lnTo>
                    <a:pt x="170" y="948"/>
                  </a:lnTo>
                  <a:lnTo>
                    <a:pt x="170" y="947"/>
                  </a:lnTo>
                  <a:lnTo>
                    <a:pt x="170" y="946"/>
                  </a:lnTo>
                  <a:lnTo>
                    <a:pt x="170" y="944"/>
                  </a:lnTo>
                  <a:lnTo>
                    <a:pt x="170" y="943"/>
                  </a:lnTo>
                  <a:lnTo>
                    <a:pt x="169" y="943"/>
                  </a:lnTo>
                  <a:lnTo>
                    <a:pt x="169" y="942"/>
                  </a:lnTo>
                  <a:lnTo>
                    <a:pt x="169" y="940"/>
                  </a:lnTo>
                  <a:lnTo>
                    <a:pt x="168" y="939"/>
                  </a:lnTo>
                  <a:lnTo>
                    <a:pt x="168" y="938"/>
                  </a:lnTo>
                  <a:lnTo>
                    <a:pt x="168" y="936"/>
                  </a:lnTo>
                  <a:lnTo>
                    <a:pt x="169" y="935"/>
                  </a:lnTo>
                  <a:lnTo>
                    <a:pt x="169" y="934"/>
                  </a:lnTo>
                  <a:lnTo>
                    <a:pt x="169" y="932"/>
                  </a:lnTo>
                  <a:lnTo>
                    <a:pt x="169" y="931"/>
                  </a:lnTo>
                  <a:lnTo>
                    <a:pt x="168" y="931"/>
                  </a:lnTo>
                  <a:lnTo>
                    <a:pt x="168" y="929"/>
                  </a:lnTo>
                  <a:lnTo>
                    <a:pt x="168" y="928"/>
                  </a:lnTo>
                  <a:lnTo>
                    <a:pt x="168" y="927"/>
                  </a:lnTo>
                  <a:lnTo>
                    <a:pt x="166" y="925"/>
                  </a:lnTo>
                  <a:lnTo>
                    <a:pt x="166" y="924"/>
                  </a:lnTo>
                  <a:lnTo>
                    <a:pt x="166" y="923"/>
                  </a:lnTo>
                  <a:lnTo>
                    <a:pt x="166" y="921"/>
                  </a:lnTo>
                  <a:lnTo>
                    <a:pt x="166" y="920"/>
                  </a:lnTo>
                  <a:lnTo>
                    <a:pt x="166" y="919"/>
                  </a:lnTo>
                  <a:lnTo>
                    <a:pt x="166" y="917"/>
                  </a:lnTo>
                  <a:lnTo>
                    <a:pt x="166" y="916"/>
                  </a:lnTo>
                  <a:lnTo>
                    <a:pt x="165" y="915"/>
                  </a:lnTo>
                  <a:lnTo>
                    <a:pt x="165" y="913"/>
                  </a:lnTo>
                  <a:lnTo>
                    <a:pt x="165" y="912"/>
                  </a:lnTo>
                  <a:lnTo>
                    <a:pt x="164" y="912"/>
                  </a:lnTo>
                  <a:lnTo>
                    <a:pt x="164" y="911"/>
                  </a:lnTo>
                  <a:lnTo>
                    <a:pt x="164" y="909"/>
                  </a:lnTo>
                  <a:lnTo>
                    <a:pt x="164" y="908"/>
                  </a:lnTo>
                  <a:lnTo>
                    <a:pt x="162" y="907"/>
                  </a:lnTo>
                  <a:lnTo>
                    <a:pt x="157" y="907"/>
                  </a:lnTo>
                  <a:lnTo>
                    <a:pt x="146" y="907"/>
                  </a:lnTo>
                  <a:lnTo>
                    <a:pt x="146" y="896"/>
                  </a:lnTo>
                  <a:lnTo>
                    <a:pt x="146" y="892"/>
                  </a:lnTo>
                  <a:lnTo>
                    <a:pt x="146" y="886"/>
                  </a:lnTo>
                  <a:lnTo>
                    <a:pt x="138" y="886"/>
                  </a:lnTo>
                  <a:lnTo>
                    <a:pt x="130" y="886"/>
                  </a:lnTo>
                  <a:lnTo>
                    <a:pt x="117" y="886"/>
                  </a:lnTo>
                  <a:lnTo>
                    <a:pt x="114" y="886"/>
                  </a:lnTo>
                  <a:lnTo>
                    <a:pt x="107" y="886"/>
                  </a:lnTo>
                  <a:lnTo>
                    <a:pt x="104" y="886"/>
                  </a:lnTo>
                  <a:lnTo>
                    <a:pt x="104" y="885"/>
                  </a:lnTo>
                  <a:lnTo>
                    <a:pt x="103" y="885"/>
                  </a:lnTo>
                  <a:lnTo>
                    <a:pt x="100" y="885"/>
                  </a:lnTo>
                  <a:lnTo>
                    <a:pt x="99" y="885"/>
                  </a:lnTo>
                  <a:lnTo>
                    <a:pt x="98" y="885"/>
                  </a:lnTo>
                  <a:lnTo>
                    <a:pt x="96" y="885"/>
                  </a:lnTo>
                  <a:lnTo>
                    <a:pt x="95" y="885"/>
                  </a:lnTo>
                  <a:lnTo>
                    <a:pt x="94" y="885"/>
                  </a:lnTo>
                  <a:lnTo>
                    <a:pt x="91" y="885"/>
                  </a:lnTo>
                  <a:lnTo>
                    <a:pt x="90" y="885"/>
                  </a:lnTo>
                  <a:lnTo>
                    <a:pt x="88" y="885"/>
                  </a:lnTo>
                  <a:lnTo>
                    <a:pt x="87" y="885"/>
                  </a:lnTo>
                  <a:lnTo>
                    <a:pt x="86" y="886"/>
                  </a:lnTo>
                  <a:lnTo>
                    <a:pt x="84" y="886"/>
                  </a:lnTo>
                  <a:lnTo>
                    <a:pt x="83" y="886"/>
                  </a:lnTo>
                  <a:lnTo>
                    <a:pt x="82" y="885"/>
                  </a:lnTo>
                  <a:lnTo>
                    <a:pt x="80" y="885"/>
                  </a:lnTo>
                  <a:lnTo>
                    <a:pt x="78" y="885"/>
                  </a:lnTo>
                  <a:lnTo>
                    <a:pt x="69" y="885"/>
                  </a:lnTo>
                  <a:lnTo>
                    <a:pt x="68" y="885"/>
                  </a:lnTo>
                  <a:lnTo>
                    <a:pt x="65" y="885"/>
                  </a:lnTo>
                  <a:lnTo>
                    <a:pt x="63" y="885"/>
                  </a:lnTo>
                  <a:lnTo>
                    <a:pt x="51" y="886"/>
                  </a:lnTo>
                  <a:lnTo>
                    <a:pt x="47" y="886"/>
                  </a:lnTo>
                  <a:lnTo>
                    <a:pt x="44" y="886"/>
                  </a:lnTo>
                  <a:lnTo>
                    <a:pt x="20" y="885"/>
                  </a:lnTo>
                  <a:lnTo>
                    <a:pt x="18" y="885"/>
                  </a:lnTo>
                  <a:lnTo>
                    <a:pt x="4" y="885"/>
                  </a:lnTo>
                  <a:lnTo>
                    <a:pt x="1" y="885"/>
                  </a:lnTo>
                  <a:lnTo>
                    <a:pt x="1" y="884"/>
                  </a:lnTo>
                  <a:lnTo>
                    <a:pt x="1" y="882"/>
                  </a:lnTo>
                  <a:lnTo>
                    <a:pt x="0" y="865"/>
                  </a:lnTo>
                  <a:lnTo>
                    <a:pt x="0" y="863"/>
                  </a:lnTo>
                  <a:lnTo>
                    <a:pt x="0" y="862"/>
                  </a:lnTo>
                  <a:lnTo>
                    <a:pt x="0" y="861"/>
                  </a:lnTo>
                  <a:lnTo>
                    <a:pt x="0" y="859"/>
                  </a:lnTo>
                  <a:lnTo>
                    <a:pt x="0" y="854"/>
                  </a:lnTo>
                  <a:lnTo>
                    <a:pt x="0" y="853"/>
                  </a:lnTo>
                  <a:lnTo>
                    <a:pt x="0" y="850"/>
                  </a:lnTo>
                  <a:lnTo>
                    <a:pt x="1" y="840"/>
                  </a:lnTo>
                  <a:lnTo>
                    <a:pt x="1" y="836"/>
                  </a:lnTo>
                  <a:lnTo>
                    <a:pt x="1" y="835"/>
                  </a:lnTo>
                  <a:lnTo>
                    <a:pt x="1" y="830"/>
                  </a:lnTo>
                  <a:lnTo>
                    <a:pt x="1" y="827"/>
                  </a:lnTo>
                  <a:lnTo>
                    <a:pt x="1" y="826"/>
                  </a:lnTo>
                  <a:lnTo>
                    <a:pt x="1" y="824"/>
                  </a:lnTo>
                  <a:lnTo>
                    <a:pt x="1" y="820"/>
                  </a:lnTo>
                  <a:lnTo>
                    <a:pt x="0" y="813"/>
                  </a:lnTo>
                  <a:lnTo>
                    <a:pt x="0" y="807"/>
                  </a:lnTo>
                  <a:lnTo>
                    <a:pt x="0" y="803"/>
                  </a:lnTo>
                  <a:lnTo>
                    <a:pt x="0" y="801"/>
                  </a:lnTo>
                  <a:lnTo>
                    <a:pt x="0" y="800"/>
                  </a:lnTo>
                  <a:lnTo>
                    <a:pt x="0" y="799"/>
                  </a:lnTo>
                  <a:lnTo>
                    <a:pt x="0" y="792"/>
                  </a:lnTo>
                  <a:lnTo>
                    <a:pt x="0" y="791"/>
                  </a:lnTo>
                  <a:lnTo>
                    <a:pt x="0" y="788"/>
                  </a:lnTo>
                  <a:lnTo>
                    <a:pt x="0" y="782"/>
                  </a:lnTo>
                  <a:lnTo>
                    <a:pt x="0" y="781"/>
                  </a:lnTo>
                  <a:lnTo>
                    <a:pt x="0" y="780"/>
                  </a:lnTo>
                  <a:lnTo>
                    <a:pt x="2" y="780"/>
                  </a:lnTo>
                  <a:lnTo>
                    <a:pt x="4" y="780"/>
                  </a:lnTo>
                  <a:lnTo>
                    <a:pt x="5" y="780"/>
                  </a:lnTo>
                  <a:lnTo>
                    <a:pt x="10" y="780"/>
                  </a:lnTo>
                  <a:lnTo>
                    <a:pt x="13" y="780"/>
                  </a:lnTo>
                  <a:lnTo>
                    <a:pt x="17" y="780"/>
                  </a:lnTo>
                  <a:lnTo>
                    <a:pt x="21" y="780"/>
                  </a:lnTo>
                  <a:lnTo>
                    <a:pt x="22" y="780"/>
                  </a:lnTo>
                  <a:lnTo>
                    <a:pt x="32" y="780"/>
                  </a:lnTo>
                  <a:lnTo>
                    <a:pt x="44" y="780"/>
                  </a:lnTo>
                  <a:lnTo>
                    <a:pt x="47" y="780"/>
                  </a:lnTo>
                  <a:lnTo>
                    <a:pt x="55" y="780"/>
                  </a:lnTo>
                  <a:lnTo>
                    <a:pt x="56" y="780"/>
                  </a:lnTo>
                  <a:lnTo>
                    <a:pt x="61" y="780"/>
                  </a:lnTo>
                  <a:lnTo>
                    <a:pt x="63" y="780"/>
                  </a:lnTo>
                  <a:lnTo>
                    <a:pt x="64" y="780"/>
                  </a:lnTo>
                  <a:lnTo>
                    <a:pt x="67" y="780"/>
                  </a:lnTo>
                  <a:lnTo>
                    <a:pt x="68" y="780"/>
                  </a:lnTo>
                  <a:lnTo>
                    <a:pt x="69" y="780"/>
                  </a:lnTo>
                  <a:lnTo>
                    <a:pt x="78" y="780"/>
                  </a:lnTo>
                  <a:lnTo>
                    <a:pt x="79" y="780"/>
                  </a:lnTo>
                  <a:lnTo>
                    <a:pt x="82" y="780"/>
                  </a:lnTo>
                  <a:lnTo>
                    <a:pt x="84" y="780"/>
                  </a:lnTo>
                  <a:lnTo>
                    <a:pt x="94" y="780"/>
                  </a:lnTo>
                  <a:lnTo>
                    <a:pt x="96" y="780"/>
                  </a:lnTo>
                  <a:lnTo>
                    <a:pt x="98" y="780"/>
                  </a:lnTo>
                  <a:lnTo>
                    <a:pt x="106" y="781"/>
                  </a:lnTo>
                  <a:lnTo>
                    <a:pt x="107" y="781"/>
                  </a:lnTo>
                  <a:lnTo>
                    <a:pt x="108" y="781"/>
                  </a:lnTo>
                  <a:lnTo>
                    <a:pt x="114" y="781"/>
                  </a:lnTo>
                  <a:lnTo>
                    <a:pt x="115" y="781"/>
                  </a:lnTo>
                  <a:lnTo>
                    <a:pt x="117" y="781"/>
                  </a:lnTo>
                  <a:lnTo>
                    <a:pt x="125" y="781"/>
                  </a:lnTo>
                  <a:lnTo>
                    <a:pt x="142" y="780"/>
                  </a:lnTo>
                  <a:lnTo>
                    <a:pt x="147" y="780"/>
                  </a:lnTo>
                  <a:lnTo>
                    <a:pt x="154" y="780"/>
                  </a:lnTo>
                  <a:lnTo>
                    <a:pt x="156" y="780"/>
                  </a:lnTo>
                  <a:lnTo>
                    <a:pt x="157" y="780"/>
                  </a:lnTo>
                  <a:lnTo>
                    <a:pt x="162" y="780"/>
                  </a:lnTo>
                  <a:lnTo>
                    <a:pt x="178" y="780"/>
                  </a:lnTo>
                  <a:lnTo>
                    <a:pt x="184" y="780"/>
                  </a:lnTo>
                  <a:lnTo>
                    <a:pt x="184" y="777"/>
                  </a:lnTo>
                  <a:lnTo>
                    <a:pt x="184" y="776"/>
                  </a:lnTo>
                  <a:lnTo>
                    <a:pt x="184" y="774"/>
                  </a:lnTo>
                  <a:lnTo>
                    <a:pt x="184" y="772"/>
                  </a:lnTo>
                  <a:lnTo>
                    <a:pt x="184" y="769"/>
                  </a:lnTo>
                  <a:lnTo>
                    <a:pt x="184" y="766"/>
                  </a:lnTo>
                  <a:lnTo>
                    <a:pt x="184" y="758"/>
                  </a:lnTo>
                  <a:lnTo>
                    <a:pt x="184" y="753"/>
                  </a:lnTo>
                  <a:lnTo>
                    <a:pt x="184" y="751"/>
                  </a:lnTo>
                  <a:lnTo>
                    <a:pt x="184" y="750"/>
                  </a:lnTo>
                  <a:lnTo>
                    <a:pt x="184" y="749"/>
                  </a:lnTo>
                  <a:lnTo>
                    <a:pt x="184" y="746"/>
                  </a:lnTo>
                  <a:lnTo>
                    <a:pt x="184" y="738"/>
                  </a:lnTo>
                  <a:lnTo>
                    <a:pt x="184" y="735"/>
                  </a:lnTo>
                  <a:lnTo>
                    <a:pt x="184" y="734"/>
                  </a:lnTo>
                  <a:lnTo>
                    <a:pt x="184" y="733"/>
                  </a:lnTo>
                  <a:lnTo>
                    <a:pt x="184" y="731"/>
                  </a:lnTo>
                  <a:lnTo>
                    <a:pt x="184" y="715"/>
                  </a:lnTo>
                  <a:lnTo>
                    <a:pt x="182" y="696"/>
                  </a:lnTo>
                  <a:lnTo>
                    <a:pt x="182" y="693"/>
                  </a:lnTo>
                  <a:lnTo>
                    <a:pt x="182" y="688"/>
                  </a:lnTo>
                  <a:lnTo>
                    <a:pt x="182" y="685"/>
                  </a:lnTo>
                  <a:lnTo>
                    <a:pt x="182" y="683"/>
                  </a:lnTo>
                  <a:lnTo>
                    <a:pt x="182" y="672"/>
                  </a:lnTo>
                  <a:lnTo>
                    <a:pt x="182" y="668"/>
                  </a:lnTo>
                  <a:lnTo>
                    <a:pt x="184" y="661"/>
                  </a:lnTo>
                  <a:lnTo>
                    <a:pt x="184" y="658"/>
                  </a:lnTo>
                  <a:lnTo>
                    <a:pt x="184" y="633"/>
                  </a:lnTo>
                  <a:lnTo>
                    <a:pt x="184" y="631"/>
                  </a:lnTo>
                  <a:lnTo>
                    <a:pt x="184" y="625"/>
                  </a:lnTo>
                  <a:lnTo>
                    <a:pt x="184" y="568"/>
                  </a:lnTo>
                  <a:lnTo>
                    <a:pt x="184" y="560"/>
                  </a:lnTo>
                  <a:lnTo>
                    <a:pt x="184" y="557"/>
                  </a:lnTo>
                  <a:lnTo>
                    <a:pt x="184" y="525"/>
                  </a:lnTo>
                  <a:lnTo>
                    <a:pt x="184" y="522"/>
                  </a:lnTo>
                  <a:lnTo>
                    <a:pt x="184" y="487"/>
                  </a:lnTo>
                  <a:lnTo>
                    <a:pt x="184" y="471"/>
                  </a:lnTo>
                  <a:lnTo>
                    <a:pt x="184" y="433"/>
                  </a:lnTo>
                  <a:lnTo>
                    <a:pt x="184" y="401"/>
                  </a:lnTo>
                  <a:lnTo>
                    <a:pt x="185" y="399"/>
                  </a:lnTo>
                  <a:lnTo>
                    <a:pt x="185" y="398"/>
                  </a:lnTo>
                  <a:lnTo>
                    <a:pt x="185" y="395"/>
                  </a:lnTo>
                  <a:lnTo>
                    <a:pt x="184" y="386"/>
                  </a:lnTo>
                  <a:lnTo>
                    <a:pt x="184" y="383"/>
                  </a:lnTo>
                  <a:lnTo>
                    <a:pt x="184" y="380"/>
                  </a:lnTo>
                  <a:lnTo>
                    <a:pt x="184" y="372"/>
                  </a:lnTo>
                  <a:lnTo>
                    <a:pt x="185" y="370"/>
                  </a:lnTo>
                  <a:lnTo>
                    <a:pt x="185" y="368"/>
                  </a:lnTo>
                  <a:lnTo>
                    <a:pt x="185" y="363"/>
                  </a:lnTo>
                  <a:lnTo>
                    <a:pt x="185" y="361"/>
                  </a:lnTo>
                  <a:lnTo>
                    <a:pt x="185" y="360"/>
                  </a:lnTo>
                  <a:lnTo>
                    <a:pt x="185" y="349"/>
                  </a:lnTo>
                  <a:lnTo>
                    <a:pt x="185" y="344"/>
                  </a:lnTo>
                  <a:lnTo>
                    <a:pt x="185" y="343"/>
                  </a:lnTo>
                  <a:lnTo>
                    <a:pt x="185" y="336"/>
                  </a:lnTo>
                  <a:lnTo>
                    <a:pt x="185" y="318"/>
                  </a:lnTo>
                  <a:lnTo>
                    <a:pt x="185" y="308"/>
                  </a:lnTo>
                  <a:lnTo>
                    <a:pt x="185" y="286"/>
                  </a:lnTo>
                  <a:lnTo>
                    <a:pt x="185" y="268"/>
                  </a:lnTo>
                  <a:lnTo>
                    <a:pt x="185" y="267"/>
                  </a:lnTo>
                  <a:lnTo>
                    <a:pt x="185" y="263"/>
                  </a:lnTo>
                  <a:lnTo>
                    <a:pt x="185" y="254"/>
                  </a:lnTo>
                  <a:lnTo>
                    <a:pt x="185" y="250"/>
                  </a:lnTo>
                  <a:lnTo>
                    <a:pt x="185" y="247"/>
                  </a:lnTo>
                  <a:lnTo>
                    <a:pt x="185" y="245"/>
                  </a:lnTo>
                  <a:lnTo>
                    <a:pt x="185" y="243"/>
                  </a:lnTo>
                  <a:lnTo>
                    <a:pt x="185" y="241"/>
                  </a:lnTo>
                  <a:lnTo>
                    <a:pt x="185" y="240"/>
                  </a:lnTo>
                  <a:lnTo>
                    <a:pt x="185" y="236"/>
                  </a:lnTo>
                  <a:lnTo>
                    <a:pt x="185" y="235"/>
                  </a:lnTo>
                  <a:lnTo>
                    <a:pt x="185" y="232"/>
                  </a:lnTo>
                  <a:lnTo>
                    <a:pt x="185" y="224"/>
                  </a:lnTo>
                  <a:lnTo>
                    <a:pt x="185" y="221"/>
                  </a:lnTo>
                  <a:lnTo>
                    <a:pt x="185" y="186"/>
                  </a:lnTo>
                  <a:lnTo>
                    <a:pt x="185" y="181"/>
                  </a:lnTo>
                  <a:lnTo>
                    <a:pt x="186" y="175"/>
                  </a:lnTo>
                  <a:lnTo>
                    <a:pt x="185" y="160"/>
                  </a:lnTo>
                  <a:lnTo>
                    <a:pt x="185" y="151"/>
                  </a:lnTo>
                  <a:lnTo>
                    <a:pt x="185" y="147"/>
                  </a:lnTo>
                  <a:lnTo>
                    <a:pt x="185" y="144"/>
                  </a:lnTo>
                  <a:lnTo>
                    <a:pt x="180" y="144"/>
                  </a:lnTo>
                  <a:lnTo>
                    <a:pt x="178" y="144"/>
                  </a:lnTo>
                  <a:lnTo>
                    <a:pt x="169" y="144"/>
                  </a:lnTo>
                  <a:lnTo>
                    <a:pt x="168" y="144"/>
                  </a:lnTo>
                  <a:lnTo>
                    <a:pt x="164" y="144"/>
                  </a:lnTo>
                  <a:lnTo>
                    <a:pt x="164" y="135"/>
                  </a:lnTo>
                  <a:lnTo>
                    <a:pt x="133" y="135"/>
                  </a:lnTo>
                  <a:lnTo>
                    <a:pt x="127" y="135"/>
                  </a:lnTo>
                  <a:lnTo>
                    <a:pt x="127" y="124"/>
                  </a:lnTo>
                  <a:lnTo>
                    <a:pt x="130" y="124"/>
                  </a:lnTo>
                  <a:lnTo>
                    <a:pt x="133" y="124"/>
                  </a:lnTo>
                  <a:lnTo>
                    <a:pt x="133" y="112"/>
                  </a:lnTo>
                  <a:lnTo>
                    <a:pt x="142" y="112"/>
                  </a:lnTo>
                  <a:lnTo>
                    <a:pt x="151" y="112"/>
                  </a:lnTo>
                  <a:lnTo>
                    <a:pt x="158" y="112"/>
                  </a:lnTo>
                  <a:lnTo>
                    <a:pt x="172" y="112"/>
                  </a:lnTo>
                  <a:lnTo>
                    <a:pt x="172" y="109"/>
                  </a:lnTo>
                  <a:lnTo>
                    <a:pt x="172" y="65"/>
                  </a:lnTo>
                  <a:lnTo>
                    <a:pt x="173" y="54"/>
                  </a:lnTo>
                  <a:lnTo>
                    <a:pt x="173" y="38"/>
                  </a:lnTo>
                  <a:lnTo>
                    <a:pt x="173" y="20"/>
                  </a:lnTo>
                  <a:lnTo>
                    <a:pt x="186" y="20"/>
                  </a:lnTo>
                  <a:lnTo>
                    <a:pt x="188" y="20"/>
                  </a:lnTo>
                  <a:lnTo>
                    <a:pt x="192" y="20"/>
                  </a:lnTo>
                  <a:lnTo>
                    <a:pt x="196" y="20"/>
                  </a:lnTo>
                  <a:lnTo>
                    <a:pt x="207" y="20"/>
                  </a:lnTo>
                  <a:lnTo>
                    <a:pt x="211" y="20"/>
                  </a:lnTo>
                  <a:lnTo>
                    <a:pt x="219" y="20"/>
                  </a:lnTo>
                  <a:lnTo>
                    <a:pt x="229" y="20"/>
                  </a:lnTo>
                  <a:lnTo>
                    <a:pt x="243" y="20"/>
                  </a:lnTo>
                  <a:lnTo>
                    <a:pt x="244" y="20"/>
                  </a:lnTo>
                  <a:lnTo>
                    <a:pt x="250" y="20"/>
                  </a:lnTo>
                  <a:lnTo>
                    <a:pt x="251" y="20"/>
                  </a:lnTo>
                  <a:lnTo>
                    <a:pt x="266" y="20"/>
                  </a:lnTo>
                  <a:lnTo>
                    <a:pt x="281" y="20"/>
                  </a:lnTo>
                  <a:lnTo>
                    <a:pt x="285" y="20"/>
                  </a:lnTo>
                  <a:lnTo>
                    <a:pt x="297" y="20"/>
                  </a:lnTo>
                  <a:lnTo>
                    <a:pt x="298" y="20"/>
                  </a:lnTo>
                  <a:lnTo>
                    <a:pt x="307" y="20"/>
                  </a:lnTo>
                  <a:lnTo>
                    <a:pt x="312" y="20"/>
                  </a:lnTo>
                  <a:lnTo>
                    <a:pt x="313" y="20"/>
                  </a:lnTo>
                  <a:lnTo>
                    <a:pt x="326" y="20"/>
                  </a:lnTo>
                  <a:lnTo>
                    <a:pt x="330" y="20"/>
                  </a:lnTo>
                  <a:lnTo>
                    <a:pt x="332" y="20"/>
                  </a:lnTo>
                  <a:lnTo>
                    <a:pt x="338" y="20"/>
                  </a:lnTo>
                  <a:lnTo>
                    <a:pt x="341" y="20"/>
                  </a:lnTo>
                  <a:lnTo>
                    <a:pt x="342" y="20"/>
                  </a:lnTo>
                  <a:lnTo>
                    <a:pt x="349" y="20"/>
                  </a:lnTo>
                  <a:lnTo>
                    <a:pt x="353" y="20"/>
                  </a:lnTo>
                  <a:lnTo>
                    <a:pt x="356" y="20"/>
                  </a:lnTo>
                  <a:lnTo>
                    <a:pt x="360" y="20"/>
                  </a:lnTo>
                  <a:lnTo>
                    <a:pt x="391" y="20"/>
                  </a:lnTo>
                  <a:lnTo>
                    <a:pt x="406" y="20"/>
                  </a:lnTo>
                  <a:lnTo>
                    <a:pt x="415" y="20"/>
                  </a:lnTo>
                  <a:lnTo>
                    <a:pt x="420" y="20"/>
                  </a:lnTo>
                  <a:lnTo>
                    <a:pt x="431" y="20"/>
                  </a:lnTo>
                  <a:lnTo>
                    <a:pt x="434" y="20"/>
                  </a:lnTo>
                  <a:lnTo>
                    <a:pt x="437" y="20"/>
                  </a:lnTo>
                  <a:lnTo>
                    <a:pt x="446" y="20"/>
                  </a:lnTo>
                  <a:lnTo>
                    <a:pt x="449" y="20"/>
                  </a:lnTo>
                  <a:lnTo>
                    <a:pt x="453" y="20"/>
                  </a:lnTo>
                  <a:lnTo>
                    <a:pt x="458" y="20"/>
                  </a:lnTo>
                  <a:lnTo>
                    <a:pt x="461" y="20"/>
                  </a:lnTo>
                  <a:lnTo>
                    <a:pt x="490" y="20"/>
                  </a:lnTo>
                  <a:lnTo>
                    <a:pt x="494" y="20"/>
                  </a:lnTo>
                  <a:lnTo>
                    <a:pt x="497" y="20"/>
                  </a:lnTo>
                  <a:lnTo>
                    <a:pt x="505" y="20"/>
                  </a:lnTo>
                  <a:lnTo>
                    <a:pt x="509" y="20"/>
                  </a:lnTo>
                  <a:lnTo>
                    <a:pt x="519" y="20"/>
                  </a:lnTo>
                  <a:lnTo>
                    <a:pt x="520" y="20"/>
                  </a:lnTo>
                  <a:lnTo>
                    <a:pt x="531" y="20"/>
                  </a:lnTo>
                  <a:lnTo>
                    <a:pt x="539" y="20"/>
                  </a:lnTo>
                  <a:lnTo>
                    <a:pt x="547" y="20"/>
                  </a:lnTo>
                  <a:lnTo>
                    <a:pt x="556" y="20"/>
                  </a:lnTo>
                  <a:lnTo>
                    <a:pt x="568" y="20"/>
                  </a:lnTo>
                  <a:lnTo>
                    <a:pt x="570" y="20"/>
                  </a:lnTo>
                  <a:lnTo>
                    <a:pt x="571" y="20"/>
                  </a:lnTo>
                  <a:lnTo>
                    <a:pt x="572" y="20"/>
                  </a:lnTo>
                  <a:lnTo>
                    <a:pt x="579" y="20"/>
                  </a:lnTo>
                  <a:lnTo>
                    <a:pt x="602" y="20"/>
                  </a:lnTo>
                  <a:lnTo>
                    <a:pt x="607" y="20"/>
                  </a:lnTo>
                  <a:lnTo>
                    <a:pt x="610" y="20"/>
                  </a:lnTo>
                  <a:lnTo>
                    <a:pt x="611" y="20"/>
                  </a:lnTo>
                  <a:lnTo>
                    <a:pt x="613" y="20"/>
                  </a:lnTo>
                  <a:lnTo>
                    <a:pt x="614" y="20"/>
                  </a:lnTo>
                  <a:lnTo>
                    <a:pt x="618" y="20"/>
                  </a:lnTo>
                  <a:lnTo>
                    <a:pt x="619" y="20"/>
                  </a:lnTo>
                  <a:lnTo>
                    <a:pt x="621" y="20"/>
                  </a:lnTo>
                  <a:lnTo>
                    <a:pt x="623" y="20"/>
                  </a:lnTo>
                  <a:lnTo>
                    <a:pt x="626" y="20"/>
                  </a:lnTo>
                  <a:lnTo>
                    <a:pt x="630" y="20"/>
                  </a:lnTo>
                  <a:lnTo>
                    <a:pt x="633" y="20"/>
                  </a:lnTo>
                  <a:lnTo>
                    <a:pt x="637" y="20"/>
                  </a:lnTo>
                  <a:lnTo>
                    <a:pt x="640" y="20"/>
                  </a:lnTo>
                  <a:lnTo>
                    <a:pt x="641" y="20"/>
                  </a:lnTo>
                  <a:lnTo>
                    <a:pt x="646" y="20"/>
                  </a:lnTo>
                  <a:lnTo>
                    <a:pt x="649" y="20"/>
                  </a:lnTo>
                  <a:lnTo>
                    <a:pt x="650" y="20"/>
                  </a:lnTo>
                  <a:lnTo>
                    <a:pt x="660" y="20"/>
                  </a:lnTo>
                  <a:lnTo>
                    <a:pt x="664" y="20"/>
                  </a:lnTo>
                  <a:lnTo>
                    <a:pt x="685" y="20"/>
                  </a:lnTo>
                  <a:lnTo>
                    <a:pt x="691" y="20"/>
                  </a:lnTo>
                  <a:lnTo>
                    <a:pt x="701" y="20"/>
                  </a:lnTo>
                  <a:lnTo>
                    <a:pt x="705" y="20"/>
                  </a:lnTo>
                  <a:lnTo>
                    <a:pt x="707" y="20"/>
                  </a:lnTo>
                  <a:lnTo>
                    <a:pt x="709" y="20"/>
                  </a:lnTo>
                  <a:lnTo>
                    <a:pt x="724" y="22"/>
                  </a:lnTo>
                  <a:lnTo>
                    <a:pt x="730" y="22"/>
                  </a:lnTo>
                  <a:lnTo>
                    <a:pt x="735" y="22"/>
                  </a:lnTo>
                  <a:lnTo>
                    <a:pt x="740" y="22"/>
                  </a:lnTo>
                  <a:lnTo>
                    <a:pt x="743" y="22"/>
                  </a:lnTo>
                  <a:lnTo>
                    <a:pt x="750" y="22"/>
                  </a:lnTo>
                  <a:lnTo>
                    <a:pt x="753" y="22"/>
                  </a:lnTo>
                  <a:lnTo>
                    <a:pt x="754" y="22"/>
                  </a:lnTo>
                  <a:lnTo>
                    <a:pt x="755" y="22"/>
                  </a:lnTo>
                  <a:lnTo>
                    <a:pt x="758" y="22"/>
                  </a:lnTo>
                  <a:lnTo>
                    <a:pt x="761" y="22"/>
                  </a:lnTo>
                  <a:lnTo>
                    <a:pt x="769" y="22"/>
                  </a:lnTo>
                  <a:lnTo>
                    <a:pt x="771" y="22"/>
                  </a:lnTo>
                  <a:lnTo>
                    <a:pt x="778" y="22"/>
                  </a:lnTo>
                  <a:lnTo>
                    <a:pt x="796" y="22"/>
                  </a:lnTo>
                  <a:lnTo>
                    <a:pt x="801" y="22"/>
                  </a:lnTo>
                  <a:lnTo>
                    <a:pt x="802" y="22"/>
                  </a:lnTo>
                  <a:lnTo>
                    <a:pt x="805" y="22"/>
                  </a:lnTo>
                  <a:lnTo>
                    <a:pt x="806" y="22"/>
                  </a:lnTo>
                  <a:lnTo>
                    <a:pt x="810" y="22"/>
                  </a:lnTo>
                  <a:lnTo>
                    <a:pt x="812" y="22"/>
                  </a:lnTo>
                  <a:lnTo>
                    <a:pt x="814" y="22"/>
                  </a:lnTo>
                  <a:lnTo>
                    <a:pt x="817" y="22"/>
                  </a:lnTo>
                  <a:lnTo>
                    <a:pt x="818" y="22"/>
                  </a:lnTo>
                  <a:lnTo>
                    <a:pt x="824" y="22"/>
                  </a:lnTo>
                  <a:lnTo>
                    <a:pt x="825" y="22"/>
                  </a:lnTo>
                  <a:lnTo>
                    <a:pt x="826" y="22"/>
                  </a:lnTo>
                  <a:lnTo>
                    <a:pt x="828" y="22"/>
                  </a:lnTo>
                  <a:lnTo>
                    <a:pt x="831" y="22"/>
                  </a:lnTo>
                  <a:lnTo>
                    <a:pt x="832" y="22"/>
                  </a:lnTo>
                  <a:lnTo>
                    <a:pt x="833" y="22"/>
                  </a:lnTo>
                  <a:lnTo>
                    <a:pt x="839" y="22"/>
                  </a:lnTo>
                  <a:lnTo>
                    <a:pt x="841" y="22"/>
                  </a:lnTo>
                  <a:lnTo>
                    <a:pt x="844" y="22"/>
                  </a:lnTo>
                  <a:lnTo>
                    <a:pt x="845" y="22"/>
                  </a:lnTo>
                  <a:lnTo>
                    <a:pt x="847" y="22"/>
                  </a:lnTo>
                  <a:lnTo>
                    <a:pt x="848" y="22"/>
                  </a:lnTo>
                  <a:lnTo>
                    <a:pt x="849" y="22"/>
                  </a:lnTo>
                  <a:lnTo>
                    <a:pt x="856" y="22"/>
                  </a:lnTo>
                  <a:lnTo>
                    <a:pt x="857" y="22"/>
                  </a:lnTo>
                  <a:lnTo>
                    <a:pt x="860" y="22"/>
                  </a:lnTo>
                  <a:lnTo>
                    <a:pt x="867" y="22"/>
                  </a:lnTo>
                  <a:lnTo>
                    <a:pt x="868" y="22"/>
                  </a:lnTo>
                  <a:lnTo>
                    <a:pt x="870" y="22"/>
                  </a:lnTo>
                  <a:lnTo>
                    <a:pt x="871" y="22"/>
                  </a:lnTo>
                  <a:lnTo>
                    <a:pt x="874" y="22"/>
                  </a:lnTo>
                  <a:lnTo>
                    <a:pt x="875" y="22"/>
                  </a:lnTo>
                  <a:lnTo>
                    <a:pt x="888" y="22"/>
                  </a:lnTo>
                  <a:lnTo>
                    <a:pt x="911" y="23"/>
                  </a:lnTo>
                  <a:lnTo>
                    <a:pt x="925" y="23"/>
                  </a:lnTo>
                  <a:lnTo>
                    <a:pt x="930" y="23"/>
                  </a:lnTo>
                  <a:lnTo>
                    <a:pt x="933" y="23"/>
                  </a:lnTo>
                  <a:lnTo>
                    <a:pt x="943" y="23"/>
                  </a:lnTo>
                  <a:lnTo>
                    <a:pt x="949" y="23"/>
                  </a:lnTo>
                  <a:lnTo>
                    <a:pt x="964" y="23"/>
                  </a:lnTo>
                  <a:lnTo>
                    <a:pt x="974" y="23"/>
                  </a:lnTo>
                  <a:lnTo>
                    <a:pt x="976" y="23"/>
                  </a:lnTo>
                  <a:lnTo>
                    <a:pt x="977" y="23"/>
                  </a:lnTo>
                  <a:lnTo>
                    <a:pt x="978" y="23"/>
                  </a:lnTo>
                  <a:lnTo>
                    <a:pt x="980" y="23"/>
                  </a:lnTo>
                  <a:lnTo>
                    <a:pt x="988" y="23"/>
                  </a:lnTo>
                  <a:lnTo>
                    <a:pt x="1017" y="23"/>
                  </a:lnTo>
                  <a:lnTo>
                    <a:pt x="1027" y="23"/>
                  </a:lnTo>
                  <a:lnTo>
                    <a:pt x="1028" y="23"/>
                  </a:lnTo>
                  <a:lnTo>
                    <a:pt x="1032" y="23"/>
                  </a:lnTo>
                  <a:lnTo>
                    <a:pt x="1034" y="23"/>
                  </a:lnTo>
                  <a:lnTo>
                    <a:pt x="1035" y="23"/>
                  </a:lnTo>
                  <a:lnTo>
                    <a:pt x="1039" y="23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4" y="23"/>
                  </a:lnTo>
                  <a:lnTo>
                    <a:pt x="1054" y="23"/>
                  </a:lnTo>
                  <a:lnTo>
                    <a:pt x="1056" y="23"/>
                  </a:lnTo>
                  <a:lnTo>
                    <a:pt x="1063" y="23"/>
                  </a:lnTo>
                  <a:lnTo>
                    <a:pt x="1083" y="23"/>
                  </a:lnTo>
                  <a:lnTo>
                    <a:pt x="1091" y="23"/>
                  </a:lnTo>
                  <a:lnTo>
                    <a:pt x="1093" y="23"/>
                  </a:lnTo>
                  <a:lnTo>
                    <a:pt x="1094" y="23"/>
                  </a:lnTo>
                  <a:lnTo>
                    <a:pt x="1098" y="23"/>
                  </a:lnTo>
                  <a:lnTo>
                    <a:pt x="1099" y="23"/>
                  </a:lnTo>
                  <a:lnTo>
                    <a:pt x="1105" y="23"/>
                  </a:lnTo>
                  <a:lnTo>
                    <a:pt x="1118" y="23"/>
                  </a:lnTo>
                  <a:lnTo>
                    <a:pt x="1120" y="23"/>
                  </a:lnTo>
                  <a:lnTo>
                    <a:pt x="1125" y="23"/>
                  </a:lnTo>
                  <a:lnTo>
                    <a:pt x="1126" y="23"/>
                  </a:lnTo>
                  <a:lnTo>
                    <a:pt x="1128" y="23"/>
                  </a:lnTo>
                  <a:lnTo>
                    <a:pt x="1129" y="23"/>
                  </a:lnTo>
                  <a:lnTo>
                    <a:pt x="1130" y="23"/>
                  </a:lnTo>
                  <a:lnTo>
                    <a:pt x="1132" y="23"/>
                  </a:lnTo>
                  <a:lnTo>
                    <a:pt x="1133" y="23"/>
                  </a:lnTo>
                  <a:lnTo>
                    <a:pt x="1134" y="23"/>
                  </a:lnTo>
                  <a:lnTo>
                    <a:pt x="1137" y="23"/>
                  </a:lnTo>
                  <a:lnTo>
                    <a:pt x="1144" y="23"/>
                  </a:lnTo>
                  <a:lnTo>
                    <a:pt x="1146" y="23"/>
                  </a:lnTo>
                  <a:lnTo>
                    <a:pt x="1148" y="23"/>
                  </a:lnTo>
                  <a:lnTo>
                    <a:pt x="1149" y="23"/>
                  </a:lnTo>
                  <a:lnTo>
                    <a:pt x="1153" y="23"/>
                  </a:lnTo>
                  <a:lnTo>
                    <a:pt x="1155" y="23"/>
                  </a:lnTo>
                  <a:lnTo>
                    <a:pt x="1159" y="23"/>
                  </a:lnTo>
                  <a:lnTo>
                    <a:pt x="1161" y="23"/>
                  </a:lnTo>
                  <a:lnTo>
                    <a:pt x="1163" y="23"/>
                  </a:lnTo>
                  <a:lnTo>
                    <a:pt x="1167" y="23"/>
                  </a:lnTo>
                  <a:lnTo>
                    <a:pt x="1172" y="23"/>
                  </a:lnTo>
                  <a:lnTo>
                    <a:pt x="1173" y="23"/>
                  </a:lnTo>
                  <a:lnTo>
                    <a:pt x="1179" y="23"/>
                  </a:lnTo>
                  <a:lnTo>
                    <a:pt x="1180" y="23"/>
                  </a:lnTo>
                  <a:lnTo>
                    <a:pt x="1181" y="23"/>
                  </a:lnTo>
                  <a:lnTo>
                    <a:pt x="1183" y="23"/>
                  </a:lnTo>
                  <a:lnTo>
                    <a:pt x="1184" y="23"/>
                  </a:lnTo>
                  <a:lnTo>
                    <a:pt x="1190" y="23"/>
                  </a:lnTo>
                  <a:lnTo>
                    <a:pt x="1191" y="23"/>
                  </a:lnTo>
                  <a:lnTo>
                    <a:pt x="1192" y="23"/>
                  </a:lnTo>
                  <a:lnTo>
                    <a:pt x="1194" y="23"/>
                  </a:lnTo>
                  <a:lnTo>
                    <a:pt x="1195" y="23"/>
                  </a:lnTo>
                  <a:lnTo>
                    <a:pt x="1196" y="23"/>
                  </a:lnTo>
                  <a:lnTo>
                    <a:pt x="1199" y="23"/>
                  </a:lnTo>
                  <a:lnTo>
                    <a:pt x="1200" y="23"/>
                  </a:lnTo>
                  <a:lnTo>
                    <a:pt x="1202" y="23"/>
                  </a:lnTo>
                  <a:lnTo>
                    <a:pt x="1206" y="23"/>
                  </a:lnTo>
                  <a:lnTo>
                    <a:pt x="1207" y="23"/>
                  </a:lnTo>
                  <a:lnTo>
                    <a:pt x="1207" y="22"/>
                  </a:lnTo>
                  <a:lnTo>
                    <a:pt x="1208" y="22"/>
                  </a:lnTo>
                  <a:lnTo>
                    <a:pt x="1211" y="22"/>
                  </a:lnTo>
                  <a:lnTo>
                    <a:pt x="1212" y="22"/>
                  </a:lnTo>
                  <a:lnTo>
                    <a:pt x="1220" y="22"/>
                  </a:lnTo>
                  <a:lnTo>
                    <a:pt x="1223" y="22"/>
                  </a:lnTo>
                  <a:lnTo>
                    <a:pt x="1226" y="23"/>
                  </a:lnTo>
                  <a:lnTo>
                    <a:pt x="1227" y="23"/>
                  </a:lnTo>
                  <a:lnTo>
                    <a:pt x="1233" y="23"/>
                  </a:lnTo>
                  <a:lnTo>
                    <a:pt x="1274" y="23"/>
                  </a:lnTo>
                  <a:lnTo>
                    <a:pt x="1277" y="23"/>
                  </a:lnTo>
                  <a:lnTo>
                    <a:pt x="1282" y="23"/>
                  </a:lnTo>
                  <a:lnTo>
                    <a:pt x="1284" y="23"/>
                  </a:lnTo>
                  <a:lnTo>
                    <a:pt x="1285" y="23"/>
                  </a:lnTo>
                  <a:lnTo>
                    <a:pt x="1286" y="23"/>
                  </a:lnTo>
                  <a:lnTo>
                    <a:pt x="1288" y="23"/>
                  </a:lnTo>
                  <a:lnTo>
                    <a:pt x="1289" y="23"/>
                  </a:lnTo>
                  <a:lnTo>
                    <a:pt x="1292" y="23"/>
                  </a:lnTo>
                  <a:lnTo>
                    <a:pt x="1300" y="23"/>
                  </a:lnTo>
                  <a:lnTo>
                    <a:pt x="1304" y="23"/>
                  </a:lnTo>
                  <a:lnTo>
                    <a:pt x="1308" y="23"/>
                  </a:lnTo>
                  <a:lnTo>
                    <a:pt x="1315" y="23"/>
                  </a:lnTo>
                  <a:lnTo>
                    <a:pt x="1333" y="23"/>
                  </a:lnTo>
                  <a:lnTo>
                    <a:pt x="1340" y="23"/>
                  </a:lnTo>
                  <a:lnTo>
                    <a:pt x="1352" y="23"/>
                  </a:lnTo>
                  <a:lnTo>
                    <a:pt x="1387" y="23"/>
                  </a:lnTo>
                  <a:lnTo>
                    <a:pt x="1399" y="22"/>
                  </a:lnTo>
                  <a:lnTo>
                    <a:pt x="1401" y="22"/>
                  </a:lnTo>
                  <a:lnTo>
                    <a:pt x="1405" y="23"/>
                  </a:lnTo>
                  <a:lnTo>
                    <a:pt x="1406" y="23"/>
                  </a:lnTo>
                  <a:lnTo>
                    <a:pt x="1411" y="23"/>
                  </a:lnTo>
                  <a:lnTo>
                    <a:pt x="1422" y="23"/>
                  </a:lnTo>
                  <a:lnTo>
                    <a:pt x="1430" y="23"/>
                  </a:lnTo>
                  <a:lnTo>
                    <a:pt x="1432" y="23"/>
                  </a:lnTo>
                  <a:lnTo>
                    <a:pt x="1437" y="23"/>
                  </a:lnTo>
                  <a:lnTo>
                    <a:pt x="1440" y="23"/>
                  </a:lnTo>
                  <a:lnTo>
                    <a:pt x="1446" y="23"/>
                  </a:lnTo>
                  <a:lnTo>
                    <a:pt x="1448" y="23"/>
                  </a:lnTo>
                  <a:lnTo>
                    <a:pt x="1450" y="23"/>
                  </a:lnTo>
                  <a:lnTo>
                    <a:pt x="1452" y="23"/>
                  </a:lnTo>
                  <a:lnTo>
                    <a:pt x="1454" y="23"/>
                  </a:lnTo>
                  <a:lnTo>
                    <a:pt x="1456" y="23"/>
                  </a:lnTo>
                  <a:lnTo>
                    <a:pt x="1457" y="23"/>
                  </a:lnTo>
                  <a:lnTo>
                    <a:pt x="1460" y="23"/>
                  </a:lnTo>
                  <a:lnTo>
                    <a:pt x="1461" y="23"/>
                  </a:lnTo>
                  <a:lnTo>
                    <a:pt x="1464" y="23"/>
                  </a:lnTo>
                  <a:lnTo>
                    <a:pt x="1465" y="23"/>
                  </a:lnTo>
                  <a:lnTo>
                    <a:pt x="1466" y="23"/>
                  </a:lnTo>
                  <a:lnTo>
                    <a:pt x="1469" y="23"/>
                  </a:lnTo>
                  <a:lnTo>
                    <a:pt x="1471" y="23"/>
                  </a:lnTo>
                  <a:lnTo>
                    <a:pt x="1472" y="23"/>
                  </a:lnTo>
                  <a:lnTo>
                    <a:pt x="1477" y="23"/>
                  </a:lnTo>
                  <a:lnTo>
                    <a:pt x="1480" y="23"/>
                  </a:lnTo>
                  <a:lnTo>
                    <a:pt x="1504" y="23"/>
                  </a:lnTo>
                  <a:lnTo>
                    <a:pt x="1507" y="23"/>
                  </a:lnTo>
                  <a:lnTo>
                    <a:pt x="1526" y="23"/>
                  </a:lnTo>
                  <a:lnTo>
                    <a:pt x="1528" y="23"/>
                  </a:lnTo>
                  <a:lnTo>
                    <a:pt x="1570" y="23"/>
                  </a:lnTo>
                  <a:lnTo>
                    <a:pt x="1575" y="23"/>
                  </a:lnTo>
                  <a:lnTo>
                    <a:pt x="1578" y="23"/>
                  </a:lnTo>
                  <a:lnTo>
                    <a:pt x="1588" y="23"/>
                  </a:lnTo>
                  <a:lnTo>
                    <a:pt x="1588" y="19"/>
                  </a:lnTo>
                  <a:lnTo>
                    <a:pt x="1588" y="8"/>
                  </a:lnTo>
                  <a:lnTo>
                    <a:pt x="1588" y="7"/>
                  </a:lnTo>
                  <a:lnTo>
                    <a:pt x="1588" y="3"/>
                  </a:lnTo>
                  <a:lnTo>
                    <a:pt x="1588" y="1"/>
                  </a:lnTo>
                  <a:lnTo>
                    <a:pt x="1588" y="0"/>
                  </a:lnTo>
                  <a:lnTo>
                    <a:pt x="1589" y="0"/>
                  </a:lnTo>
                  <a:lnTo>
                    <a:pt x="1590" y="0"/>
                  </a:lnTo>
                  <a:lnTo>
                    <a:pt x="1592" y="0"/>
                  </a:lnTo>
                  <a:lnTo>
                    <a:pt x="1596" y="0"/>
                  </a:lnTo>
                  <a:lnTo>
                    <a:pt x="1597" y="0"/>
                  </a:lnTo>
                  <a:lnTo>
                    <a:pt x="1600" y="0"/>
                  </a:lnTo>
                  <a:lnTo>
                    <a:pt x="1605" y="0"/>
                  </a:lnTo>
                  <a:lnTo>
                    <a:pt x="1608" y="0"/>
                  </a:lnTo>
                  <a:lnTo>
                    <a:pt x="1612" y="0"/>
                  </a:lnTo>
                  <a:lnTo>
                    <a:pt x="1614" y="0"/>
                  </a:lnTo>
                  <a:lnTo>
                    <a:pt x="1617" y="0"/>
                  </a:lnTo>
                  <a:lnTo>
                    <a:pt x="1626" y="0"/>
                  </a:lnTo>
                  <a:lnTo>
                    <a:pt x="1632" y="0"/>
                  </a:lnTo>
                  <a:lnTo>
                    <a:pt x="1633" y="0"/>
                  </a:lnTo>
                  <a:lnTo>
                    <a:pt x="1637" y="0"/>
                  </a:lnTo>
                  <a:lnTo>
                    <a:pt x="1639" y="0"/>
                  </a:lnTo>
                  <a:lnTo>
                    <a:pt x="1640" y="0"/>
                  </a:lnTo>
                  <a:lnTo>
                    <a:pt x="1641" y="0"/>
                  </a:lnTo>
                  <a:lnTo>
                    <a:pt x="1645" y="0"/>
                  </a:lnTo>
                  <a:lnTo>
                    <a:pt x="1647" y="0"/>
                  </a:lnTo>
                  <a:lnTo>
                    <a:pt x="1651" y="0"/>
                  </a:lnTo>
                  <a:lnTo>
                    <a:pt x="1663" y="0"/>
                  </a:lnTo>
                  <a:lnTo>
                    <a:pt x="1668" y="0"/>
                  </a:lnTo>
                  <a:lnTo>
                    <a:pt x="1672" y="0"/>
                  </a:lnTo>
                  <a:lnTo>
                    <a:pt x="1675" y="0"/>
                  </a:lnTo>
                  <a:lnTo>
                    <a:pt x="1676" y="0"/>
                  </a:lnTo>
                  <a:lnTo>
                    <a:pt x="1678" y="0"/>
                  </a:lnTo>
                  <a:lnTo>
                    <a:pt x="1682" y="0"/>
                  </a:lnTo>
                  <a:lnTo>
                    <a:pt x="1683" y="0"/>
                  </a:lnTo>
                  <a:lnTo>
                    <a:pt x="1684" y="0"/>
                  </a:lnTo>
                  <a:lnTo>
                    <a:pt x="1686" y="0"/>
                  </a:lnTo>
                  <a:lnTo>
                    <a:pt x="1687" y="0"/>
                  </a:lnTo>
                  <a:lnTo>
                    <a:pt x="1690" y="0"/>
                  </a:lnTo>
                  <a:lnTo>
                    <a:pt x="169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4" name="Freeform 2642">
              <a:extLst>
                <a:ext uri="{FF2B5EF4-FFF2-40B4-BE49-F238E27FC236}">
                  <a16:creationId xmlns:a16="http://schemas.microsoft.com/office/drawing/2014/main" id="{19ED1255-1B3A-038C-5AA7-C76FCA964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700" y="3951288"/>
              <a:ext cx="666750" cy="698500"/>
            </a:xfrm>
            <a:custGeom>
              <a:avLst/>
              <a:gdLst>
                <a:gd name="T0" fmla="*/ 412 w 420"/>
                <a:gd name="T1" fmla="*/ 9 h 440"/>
                <a:gd name="T2" fmla="*/ 412 w 420"/>
                <a:gd name="T3" fmla="*/ 29 h 440"/>
                <a:gd name="T4" fmla="*/ 397 w 420"/>
                <a:gd name="T5" fmla="*/ 42 h 440"/>
                <a:gd name="T6" fmla="*/ 374 w 420"/>
                <a:gd name="T7" fmla="*/ 50 h 440"/>
                <a:gd name="T8" fmla="*/ 371 w 420"/>
                <a:gd name="T9" fmla="*/ 67 h 440"/>
                <a:gd name="T10" fmla="*/ 371 w 420"/>
                <a:gd name="T11" fmla="*/ 87 h 440"/>
                <a:gd name="T12" fmla="*/ 369 w 420"/>
                <a:gd name="T13" fmla="*/ 104 h 440"/>
                <a:gd name="T14" fmla="*/ 348 w 420"/>
                <a:gd name="T15" fmla="*/ 104 h 440"/>
                <a:gd name="T16" fmla="*/ 330 w 420"/>
                <a:gd name="T17" fmla="*/ 104 h 440"/>
                <a:gd name="T18" fmla="*/ 311 w 420"/>
                <a:gd name="T19" fmla="*/ 104 h 440"/>
                <a:gd name="T20" fmla="*/ 303 w 420"/>
                <a:gd name="T21" fmla="*/ 118 h 440"/>
                <a:gd name="T22" fmla="*/ 304 w 420"/>
                <a:gd name="T23" fmla="*/ 145 h 440"/>
                <a:gd name="T24" fmla="*/ 292 w 420"/>
                <a:gd name="T25" fmla="*/ 159 h 440"/>
                <a:gd name="T26" fmla="*/ 268 w 420"/>
                <a:gd name="T27" fmla="*/ 159 h 440"/>
                <a:gd name="T28" fmla="*/ 252 w 420"/>
                <a:gd name="T29" fmla="*/ 159 h 440"/>
                <a:gd name="T30" fmla="*/ 254 w 420"/>
                <a:gd name="T31" fmla="*/ 166 h 440"/>
                <a:gd name="T32" fmla="*/ 268 w 420"/>
                <a:gd name="T33" fmla="*/ 171 h 440"/>
                <a:gd name="T34" fmla="*/ 258 w 420"/>
                <a:gd name="T35" fmla="*/ 187 h 440"/>
                <a:gd name="T36" fmla="*/ 248 w 420"/>
                <a:gd name="T37" fmla="*/ 197 h 440"/>
                <a:gd name="T38" fmla="*/ 248 w 420"/>
                <a:gd name="T39" fmla="*/ 216 h 440"/>
                <a:gd name="T40" fmla="*/ 253 w 420"/>
                <a:gd name="T41" fmla="*/ 228 h 440"/>
                <a:gd name="T42" fmla="*/ 270 w 420"/>
                <a:gd name="T43" fmla="*/ 229 h 440"/>
                <a:gd name="T44" fmla="*/ 288 w 420"/>
                <a:gd name="T45" fmla="*/ 260 h 440"/>
                <a:gd name="T46" fmla="*/ 242 w 420"/>
                <a:gd name="T47" fmla="*/ 290 h 440"/>
                <a:gd name="T48" fmla="*/ 227 w 420"/>
                <a:gd name="T49" fmla="*/ 301 h 440"/>
                <a:gd name="T50" fmla="*/ 226 w 420"/>
                <a:gd name="T51" fmla="*/ 324 h 440"/>
                <a:gd name="T52" fmla="*/ 226 w 420"/>
                <a:gd name="T53" fmla="*/ 346 h 440"/>
                <a:gd name="T54" fmla="*/ 218 w 420"/>
                <a:gd name="T55" fmla="*/ 363 h 440"/>
                <a:gd name="T56" fmla="*/ 184 w 420"/>
                <a:gd name="T57" fmla="*/ 363 h 440"/>
                <a:gd name="T58" fmla="*/ 174 w 420"/>
                <a:gd name="T59" fmla="*/ 384 h 440"/>
                <a:gd name="T60" fmla="*/ 164 w 420"/>
                <a:gd name="T61" fmla="*/ 414 h 440"/>
                <a:gd name="T62" fmla="*/ 157 w 420"/>
                <a:gd name="T63" fmla="*/ 426 h 440"/>
                <a:gd name="T64" fmla="*/ 148 w 420"/>
                <a:gd name="T65" fmla="*/ 433 h 440"/>
                <a:gd name="T66" fmla="*/ 104 w 420"/>
                <a:gd name="T67" fmla="*/ 398 h 440"/>
                <a:gd name="T68" fmla="*/ 83 w 420"/>
                <a:gd name="T69" fmla="*/ 382 h 440"/>
                <a:gd name="T70" fmla="*/ 65 w 420"/>
                <a:gd name="T71" fmla="*/ 367 h 440"/>
                <a:gd name="T72" fmla="*/ 40 w 420"/>
                <a:gd name="T73" fmla="*/ 348 h 440"/>
                <a:gd name="T74" fmla="*/ 23 w 420"/>
                <a:gd name="T75" fmla="*/ 332 h 440"/>
                <a:gd name="T76" fmla="*/ 0 w 420"/>
                <a:gd name="T77" fmla="*/ 301 h 440"/>
                <a:gd name="T78" fmla="*/ 14 w 420"/>
                <a:gd name="T79" fmla="*/ 263 h 440"/>
                <a:gd name="T80" fmla="*/ 39 w 420"/>
                <a:gd name="T81" fmla="*/ 249 h 440"/>
                <a:gd name="T82" fmla="*/ 44 w 420"/>
                <a:gd name="T83" fmla="*/ 222 h 440"/>
                <a:gd name="T84" fmla="*/ 65 w 420"/>
                <a:gd name="T85" fmla="*/ 226 h 440"/>
                <a:gd name="T86" fmla="*/ 82 w 420"/>
                <a:gd name="T87" fmla="*/ 228 h 440"/>
                <a:gd name="T88" fmla="*/ 89 w 420"/>
                <a:gd name="T89" fmla="*/ 208 h 440"/>
                <a:gd name="T90" fmla="*/ 93 w 420"/>
                <a:gd name="T91" fmla="*/ 190 h 440"/>
                <a:gd name="T92" fmla="*/ 102 w 420"/>
                <a:gd name="T93" fmla="*/ 160 h 440"/>
                <a:gd name="T94" fmla="*/ 109 w 420"/>
                <a:gd name="T95" fmla="*/ 139 h 440"/>
                <a:gd name="T96" fmla="*/ 116 w 420"/>
                <a:gd name="T97" fmla="*/ 120 h 440"/>
                <a:gd name="T98" fmla="*/ 128 w 420"/>
                <a:gd name="T99" fmla="*/ 86 h 440"/>
                <a:gd name="T100" fmla="*/ 139 w 420"/>
                <a:gd name="T101" fmla="*/ 52 h 440"/>
                <a:gd name="T102" fmla="*/ 147 w 420"/>
                <a:gd name="T103" fmla="*/ 25 h 440"/>
                <a:gd name="T104" fmla="*/ 174 w 420"/>
                <a:gd name="T105" fmla="*/ 20 h 440"/>
                <a:gd name="T106" fmla="*/ 225 w 420"/>
                <a:gd name="T107" fmla="*/ 20 h 440"/>
                <a:gd name="T108" fmla="*/ 252 w 420"/>
                <a:gd name="T109" fmla="*/ 20 h 440"/>
                <a:gd name="T110" fmla="*/ 297 w 420"/>
                <a:gd name="T111" fmla="*/ 20 h 440"/>
                <a:gd name="T112" fmla="*/ 360 w 420"/>
                <a:gd name="T113" fmla="*/ 20 h 440"/>
                <a:gd name="T114" fmla="*/ 378 w 420"/>
                <a:gd name="T115" fmla="*/ 12 h 440"/>
                <a:gd name="T116" fmla="*/ 397 w 420"/>
                <a:gd name="T117" fmla="*/ 11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20" h="440">
                  <a:moveTo>
                    <a:pt x="420" y="0"/>
                  </a:moveTo>
                  <a:lnTo>
                    <a:pt x="418" y="0"/>
                  </a:lnTo>
                  <a:lnTo>
                    <a:pt x="418" y="1"/>
                  </a:lnTo>
                  <a:lnTo>
                    <a:pt x="417" y="1"/>
                  </a:lnTo>
                  <a:lnTo>
                    <a:pt x="416" y="2"/>
                  </a:lnTo>
                  <a:lnTo>
                    <a:pt x="416" y="4"/>
                  </a:lnTo>
                  <a:lnTo>
                    <a:pt x="414" y="4"/>
                  </a:lnTo>
                  <a:lnTo>
                    <a:pt x="414" y="5"/>
                  </a:lnTo>
                  <a:lnTo>
                    <a:pt x="414" y="7"/>
                  </a:lnTo>
                  <a:lnTo>
                    <a:pt x="413" y="8"/>
                  </a:lnTo>
                  <a:lnTo>
                    <a:pt x="413" y="9"/>
                  </a:lnTo>
                  <a:lnTo>
                    <a:pt x="412" y="9"/>
                  </a:lnTo>
                  <a:lnTo>
                    <a:pt x="412" y="11"/>
                  </a:lnTo>
                  <a:lnTo>
                    <a:pt x="412" y="12"/>
                  </a:lnTo>
                  <a:lnTo>
                    <a:pt x="412" y="13"/>
                  </a:lnTo>
                  <a:lnTo>
                    <a:pt x="412" y="15"/>
                  </a:lnTo>
                  <a:lnTo>
                    <a:pt x="412" y="16"/>
                  </a:lnTo>
                  <a:lnTo>
                    <a:pt x="412" y="19"/>
                  </a:lnTo>
                  <a:lnTo>
                    <a:pt x="412" y="20"/>
                  </a:lnTo>
                  <a:lnTo>
                    <a:pt x="412" y="21"/>
                  </a:lnTo>
                  <a:lnTo>
                    <a:pt x="412" y="24"/>
                  </a:lnTo>
                  <a:lnTo>
                    <a:pt x="412" y="25"/>
                  </a:lnTo>
                  <a:lnTo>
                    <a:pt x="412" y="27"/>
                  </a:lnTo>
                  <a:lnTo>
                    <a:pt x="412" y="29"/>
                  </a:lnTo>
                  <a:lnTo>
                    <a:pt x="412" y="31"/>
                  </a:lnTo>
                  <a:lnTo>
                    <a:pt x="412" y="32"/>
                  </a:lnTo>
                  <a:lnTo>
                    <a:pt x="412" y="33"/>
                  </a:lnTo>
                  <a:lnTo>
                    <a:pt x="412" y="36"/>
                  </a:lnTo>
                  <a:lnTo>
                    <a:pt x="412" y="38"/>
                  </a:lnTo>
                  <a:lnTo>
                    <a:pt x="412" y="42"/>
                  </a:lnTo>
                  <a:lnTo>
                    <a:pt x="409" y="42"/>
                  </a:lnTo>
                  <a:lnTo>
                    <a:pt x="408" y="42"/>
                  </a:lnTo>
                  <a:lnTo>
                    <a:pt x="405" y="42"/>
                  </a:lnTo>
                  <a:lnTo>
                    <a:pt x="402" y="42"/>
                  </a:lnTo>
                  <a:lnTo>
                    <a:pt x="398" y="42"/>
                  </a:lnTo>
                  <a:lnTo>
                    <a:pt x="397" y="42"/>
                  </a:lnTo>
                  <a:lnTo>
                    <a:pt x="395" y="42"/>
                  </a:lnTo>
                  <a:lnTo>
                    <a:pt x="393" y="42"/>
                  </a:lnTo>
                  <a:lnTo>
                    <a:pt x="391" y="42"/>
                  </a:lnTo>
                  <a:lnTo>
                    <a:pt x="391" y="40"/>
                  </a:lnTo>
                  <a:lnTo>
                    <a:pt x="390" y="40"/>
                  </a:lnTo>
                  <a:lnTo>
                    <a:pt x="385" y="40"/>
                  </a:lnTo>
                  <a:lnTo>
                    <a:pt x="383" y="40"/>
                  </a:lnTo>
                  <a:lnTo>
                    <a:pt x="382" y="40"/>
                  </a:lnTo>
                  <a:lnTo>
                    <a:pt x="382" y="42"/>
                  </a:lnTo>
                  <a:lnTo>
                    <a:pt x="381" y="43"/>
                  </a:lnTo>
                  <a:lnTo>
                    <a:pt x="375" y="47"/>
                  </a:lnTo>
                  <a:lnTo>
                    <a:pt x="374" y="50"/>
                  </a:lnTo>
                  <a:lnTo>
                    <a:pt x="373" y="51"/>
                  </a:lnTo>
                  <a:lnTo>
                    <a:pt x="371" y="52"/>
                  </a:lnTo>
                  <a:lnTo>
                    <a:pt x="371" y="54"/>
                  </a:lnTo>
                  <a:lnTo>
                    <a:pt x="371" y="55"/>
                  </a:lnTo>
                  <a:lnTo>
                    <a:pt x="371" y="58"/>
                  </a:lnTo>
                  <a:lnTo>
                    <a:pt x="371" y="59"/>
                  </a:lnTo>
                  <a:lnTo>
                    <a:pt x="371" y="60"/>
                  </a:lnTo>
                  <a:lnTo>
                    <a:pt x="371" y="62"/>
                  </a:lnTo>
                  <a:lnTo>
                    <a:pt x="371" y="63"/>
                  </a:lnTo>
                  <a:lnTo>
                    <a:pt x="371" y="65"/>
                  </a:lnTo>
                  <a:lnTo>
                    <a:pt x="371" y="66"/>
                  </a:lnTo>
                  <a:lnTo>
                    <a:pt x="371" y="67"/>
                  </a:lnTo>
                  <a:lnTo>
                    <a:pt x="371" y="71"/>
                  </a:lnTo>
                  <a:lnTo>
                    <a:pt x="371" y="73"/>
                  </a:lnTo>
                  <a:lnTo>
                    <a:pt x="371" y="74"/>
                  </a:lnTo>
                  <a:lnTo>
                    <a:pt x="371" y="75"/>
                  </a:lnTo>
                  <a:lnTo>
                    <a:pt x="371" y="77"/>
                  </a:lnTo>
                  <a:lnTo>
                    <a:pt x="371" y="78"/>
                  </a:lnTo>
                  <a:lnTo>
                    <a:pt x="371" y="81"/>
                  </a:lnTo>
                  <a:lnTo>
                    <a:pt x="371" y="82"/>
                  </a:lnTo>
                  <a:lnTo>
                    <a:pt x="371" y="83"/>
                  </a:lnTo>
                  <a:lnTo>
                    <a:pt x="371" y="85"/>
                  </a:lnTo>
                  <a:lnTo>
                    <a:pt x="371" y="86"/>
                  </a:lnTo>
                  <a:lnTo>
                    <a:pt x="371" y="87"/>
                  </a:lnTo>
                  <a:lnTo>
                    <a:pt x="371" y="89"/>
                  </a:lnTo>
                  <a:lnTo>
                    <a:pt x="371" y="92"/>
                  </a:lnTo>
                  <a:lnTo>
                    <a:pt x="371" y="93"/>
                  </a:lnTo>
                  <a:lnTo>
                    <a:pt x="371" y="94"/>
                  </a:lnTo>
                  <a:lnTo>
                    <a:pt x="371" y="96"/>
                  </a:lnTo>
                  <a:lnTo>
                    <a:pt x="370" y="96"/>
                  </a:lnTo>
                  <a:lnTo>
                    <a:pt x="370" y="98"/>
                  </a:lnTo>
                  <a:lnTo>
                    <a:pt x="370" y="100"/>
                  </a:lnTo>
                  <a:lnTo>
                    <a:pt x="370" y="101"/>
                  </a:lnTo>
                  <a:lnTo>
                    <a:pt x="370" y="102"/>
                  </a:lnTo>
                  <a:lnTo>
                    <a:pt x="370" y="104"/>
                  </a:lnTo>
                  <a:lnTo>
                    <a:pt x="369" y="104"/>
                  </a:lnTo>
                  <a:lnTo>
                    <a:pt x="366" y="104"/>
                  </a:lnTo>
                  <a:lnTo>
                    <a:pt x="365" y="104"/>
                  </a:lnTo>
                  <a:lnTo>
                    <a:pt x="360" y="104"/>
                  </a:lnTo>
                  <a:lnTo>
                    <a:pt x="359" y="104"/>
                  </a:lnTo>
                  <a:lnTo>
                    <a:pt x="358" y="104"/>
                  </a:lnTo>
                  <a:lnTo>
                    <a:pt x="356" y="104"/>
                  </a:lnTo>
                  <a:lnTo>
                    <a:pt x="355" y="104"/>
                  </a:lnTo>
                  <a:lnTo>
                    <a:pt x="354" y="104"/>
                  </a:lnTo>
                  <a:lnTo>
                    <a:pt x="352" y="104"/>
                  </a:lnTo>
                  <a:lnTo>
                    <a:pt x="351" y="104"/>
                  </a:lnTo>
                  <a:lnTo>
                    <a:pt x="350" y="104"/>
                  </a:lnTo>
                  <a:lnTo>
                    <a:pt x="348" y="104"/>
                  </a:lnTo>
                  <a:lnTo>
                    <a:pt x="347" y="104"/>
                  </a:lnTo>
                  <a:lnTo>
                    <a:pt x="346" y="104"/>
                  </a:lnTo>
                  <a:lnTo>
                    <a:pt x="344" y="104"/>
                  </a:lnTo>
                  <a:lnTo>
                    <a:pt x="342" y="104"/>
                  </a:lnTo>
                  <a:lnTo>
                    <a:pt x="340" y="104"/>
                  </a:lnTo>
                  <a:lnTo>
                    <a:pt x="339" y="104"/>
                  </a:lnTo>
                  <a:lnTo>
                    <a:pt x="338" y="104"/>
                  </a:lnTo>
                  <a:lnTo>
                    <a:pt x="336" y="104"/>
                  </a:lnTo>
                  <a:lnTo>
                    <a:pt x="335" y="104"/>
                  </a:lnTo>
                  <a:lnTo>
                    <a:pt x="334" y="104"/>
                  </a:lnTo>
                  <a:lnTo>
                    <a:pt x="331" y="104"/>
                  </a:lnTo>
                  <a:lnTo>
                    <a:pt x="330" y="104"/>
                  </a:lnTo>
                  <a:lnTo>
                    <a:pt x="328" y="104"/>
                  </a:lnTo>
                  <a:lnTo>
                    <a:pt x="327" y="104"/>
                  </a:lnTo>
                  <a:lnTo>
                    <a:pt x="326" y="104"/>
                  </a:lnTo>
                  <a:lnTo>
                    <a:pt x="324" y="104"/>
                  </a:lnTo>
                  <a:lnTo>
                    <a:pt x="321" y="104"/>
                  </a:lnTo>
                  <a:lnTo>
                    <a:pt x="320" y="104"/>
                  </a:lnTo>
                  <a:lnTo>
                    <a:pt x="319" y="104"/>
                  </a:lnTo>
                  <a:lnTo>
                    <a:pt x="317" y="104"/>
                  </a:lnTo>
                  <a:lnTo>
                    <a:pt x="316" y="104"/>
                  </a:lnTo>
                  <a:lnTo>
                    <a:pt x="315" y="104"/>
                  </a:lnTo>
                  <a:lnTo>
                    <a:pt x="313" y="104"/>
                  </a:lnTo>
                  <a:lnTo>
                    <a:pt x="311" y="104"/>
                  </a:lnTo>
                  <a:lnTo>
                    <a:pt x="308" y="104"/>
                  </a:lnTo>
                  <a:lnTo>
                    <a:pt x="304" y="104"/>
                  </a:lnTo>
                  <a:lnTo>
                    <a:pt x="304" y="105"/>
                  </a:lnTo>
                  <a:lnTo>
                    <a:pt x="303" y="106"/>
                  </a:lnTo>
                  <a:lnTo>
                    <a:pt x="303" y="108"/>
                  </a:lnTo>
                  <a:lnTo>
                    <a:pt x="303" y="109"/>
                  </a:lnTo>
                  <a:lnTo>
                    <a:pt x="303" y="110"/>
                  </a:lnTo>
                  <a:lnTo>
                    <a:pt x="303" y="112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3" y="116"/>
                  </a:lnTo>
                  <a:lnTo>
                    <a:pt x="303" y="118"/>
                  </a:lnTo>
                  <a:lnTo>
                    <a:pt x="303" y="120"/>
                  </a:lnTo>
                  <a:lnTo>
                    <a:pt x="303" y="123"/>
                  </a:lnTo>
                  <a:lnTo>
                    <a:pt x="303" y="124"/>
                  </a:lnTo>
                  <a:lnTo>
                    <a:pt x="305" y="124"/>
                  </a:lnTo>
                  <a:lnTo>
                    <a:pt x="304" y="127"/>
                  </a:lnTo>
                  <a:lnTo>
                    <a:pt x="304" y="128"/>
                  </a:lnTo>
                  <a:lnTo>
                    <a:pt x="304" y="129"/>
                  </a:lnTo>
                  <a:lnTo>
                    <a:pt x="304" y="131"/>
                  </a:lnTo>
                  <a:lnTo>
                    <a:pt x="304" y="135"/>
                  </a:lnTo>
                  <a:lnTo>
                    <a:pt x="304" y="136"/>
                  </a:lnTo>
                  <a:lnTo>
                    <a:pt x="304" y="141"/>
                  </a:lnTo>
                  <a:lnTo>
                    <a:pt x="304" y="145"/>
                  </a:lnTo>
                  <a:lnTo>
                    <a:pt x="304" y="151"/>
                  </a:lnTo>
                  <a:lnTo>
                    <a:pt x="304" y="152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4" y="159"/>
                  </a:lnTo>
                  <a:lnTo>
                    <a:pt x="303" y="159"/>
                  </a:lnTo>
                  <a:lnTo>
                    <a:pt x="301" y="159"/>
                  </a:lnTo>
                  <a:lnTo>
                    <a:pt x="299" y="159"/>
                  </a:lnTo>
                  <a:lnTo>
                    <a:pt x="296" y="159"/>
                  </a:lnTo>
                  <a:lnTo>
                    <a:pt x="295" y="159"/>
                  </a:lnTo>
                  <a:lnTo>
                    <a:pt x="293" y="159"/>
                  </a:lnTo>
                  <a:lnTo>
                    <a:pt x="292" y="159"/>
                  </a:lnTo>
                  <a:lnTo>
                    <a:pt x="289" y="159"/>
                  </a:lnTo>
                  <a:lnTo>
                    <a:pt x="288" y="159"/>
                  </a:lnTo>
                  <a:lnTo>
                    <a:pt x="287" y="159"/>
                  </a:lnTo>
                  <a:lnTo>
                    <a:pt x="282" y="159"/>
                  </a:lnTo>
                  <a:lnTo>
                    <a:pt x="281" y="159"/>
                  </a:lnTo>
                  <a:lnTo>
                    <a:pt x="280" y="159"/>
                  </a:lnTo>
                  <a:lnTo>
                    <a:pt x="274" y="159"/>
                  </a:lnTo>
                  <a:lnTo>
                    <a:pt x="273" y="159"/>
                  </a:lnTo>
                  <a:lnTo>
                    <a:pt x="272" y="159"/>
                  </a:lnTo>
                  <a:lnTo>
                    <a:pt x="270" y="159"/>
                  </a:lnTo>
                  <a:lnTo>
                    <a:pt x="269" y="159"/>
                  </a:lnTo>
                  <a:lnTo>
                    <a:pt x="268" y="159"/>
                  </a:lnTo>
                  <a:lnTo>
                    <a:pt x="266" y="159"/>
                  </a:lnTo>
                  <a:lnTo>
                    <a:pt x="265" y="159"/>
                  </a:lnTo>
                  <a:lnTo>
                    <a:pt x="264" y="159"/>
                  </a:lnTo>
                  <a:lnTo>
                    <a:pt x="262" y="159"/>
                  </a:lnTo>
                  <a:lnTo>
                    <a:pt x="261" y="159"/>
                  </a:lnTo>
                  <a:lnTo>
                    <a:pt x="260" y="159"/>
                  </a:lnTo>
                  <a:lnTo>
                    <a:pt x="258" y="159"/>
                  </a:lnTo>
                  <a:lnTo>
                    <a:pt x="257" y="159"/>
                  </a:lnTo>
                  <a:lnTo>
                    <a:pt x="256" y="159"/>
                  </a:lnTo>
                  <a:lnTo>
                    <a:pt x="254" y="159"/>
                  </a:lnTo>
                  <a:lnTo>
                    <a:pt x="253" y="159"/>
                  </a:lnTo>
                  <a:lnTo>
                    <a:pt x="252" y="159"/>
                  </a:lnTo>
                  <a:lnTo>
                    <a:pt x="250" y="159"/>
                  </a:lnTo>
                  <a:lnTo>
                    <a:pt x="249" y="159"/>
                  </a:lnTo>
                  <a:lnTo>
                    <a:pt x="248" y="159"/>
                  </a:lnTo>
                  <a:lnTo>
                    <a:pt x="248" y="160"/>
                  </a:lnTo>
                  <a:lnTo>
                    <a:pt x="248" y="162"/>
                  </a:lnTo>
                  <a:lnTo>
                    <a:pt x="248" y="163"/>
                  </a:lnTo>
                  <a:lnTo>
                    <a:pt x="248" y="164"/>
                  </a:lnTo>
                  <a:lnTo>
                    <a:pt x="248" y="166"/>
                  </a:lnTo>
                  <a:lnTo>
                    <a:pt x="248" y="167"/>
                  </a:lnTo>
                  <a:lnTo>
                    <a:pt x="249" y="167"/>
                  </a:lnTo>
                  <a:lnTo>
                    <a:pt x="249" y="166"/>
                  </a:lnTo>
                  <a:lnTo>
                    <a:pt x="254" y="166"/>
                  </a:lnTo>
                  <a:lnTo>
                    <a:pt x="256" y="166"/>
                  </a:lnTo>
                  <a:lnTo>
                    <a:pt x="257" y="166"/>
                  </a:lnTo>
                  <a:lnTo>
                    <a:pt x="258" y="166"/>
                  </a:lnTo>
                  <a:lnTo>
                    <a:pt x="260" y="166"/>
                  </a:lnTo>
                  <a:lnTo>
                    <a:pt x="261" y="166"/>
                  </a:lnTo>
                  <a:lnTo>
                    <a:pt x="262" y="166"/>
                  </a:lnTo>
                  <a:lnTo>
                    <a:pt x="264" y="166"/>
                  </a:lnTo>
                  <a:lnTo>
                    <a:pt x="264" y="167"/>
                  </a:lnTo>
                  <a:lnTo>
                    <a:pt x="265" y="167"/>
                  </a:lnTo>
                  <a:lnTo>
                    <a:pt x="266" y="168"/>
                  </a:lnTo>
                  <a:lnTo>
                    <a:pt x="268" y="168"/>
                  </a:lnTo>
                  <a:lnTo>
                    <a:pt x="268" y="171"/>
                  </a:lnTo>
                  <a:lnTo>
                    <a:pt x="268" y="172"/>
                  </a:lnTo>
                  <a:lnTo>
                    <a:pt x="268" y="174"/>
                  </a:lnTo>
                  <a:lnTo>
                    <a:pt x="268" y="175"/>
                  </a:lnTo>
                  <a:lnTo>
                    <a:pt x="268" y="177"/>
                  </a:lnTo>
                  <a:lnTo>
                    <a:pt x="268" y="181"/>
                  </a:lnTo>
                  <a:lnTo>
                    <a:pt x="268" y="182"/>
                  </a:lnTo>
                  <a:lnTo>
                    <a:pt x="268" y="183"/>
                  </a:lnTo>
                  <a:lnTo>
                    <a:pt x="268" y="186"/>
                  </a:lnTo>
                  <a:lnTo>
                    <a:pt x="268" y="187"/>
                  </a:lnTo>
                  <a:lnTo>
                    <a:pt x="266" y="187"/>
                  </a:lnTo>
                  <a:lnTo>
                    <a:pt x="261" y="187"/>
                  </a:lnTo>
                  <a:lnTo>
                    <a:pt x="258" y="187"/>
                  </a:lnTo>
                  <a:lnTo>
                    <a:pt x="257" y="187"/>
                  </a:lnTo>
                  <a:lnTo>
                    <a:pt x="256" y="187"/>
                  </a:lnTo>
                  <a:lnTo>
                    <a:pt x="253" y="187"/>
                  </a:lnTo>
                  <a:lnTo>
                    <a:pt x="252" y="187"/>
                  </a:lnTo>
                  <a:lnTo>
                    <a:pt x="250" y="187"/>
                  </a:lnTo>
                  <a:lnTo>
                    <a:pt x="249" y="187"/>
                  </a:lnTo>
                  <a:lnTo>
                    <a:pt x="248" y="187"/>
                  </a:lnTo>
                  <a:lnTo>
                    <a:pt x="248" y="189"/>
                  </a:lnTo>
                  <a:lnTo>
                    <a:pt x="248" y="191"/>
                  </a:lnTo>
                  <a:lnTo>
                    <a:pt x="248" y="193"/>
                  </a:lnTo>
                  <a:lnTo>
                    <a:pt x="248" y="194"/>
                  </a:lnTo>
                  <a:lnTo>
                    <a:pt x="248" y="197"/>
                  </a:lnTo>
                  <a:lnTo>
                    <a:pt x="248" y="198"/>
                  </a:lnTo>
                  <a:lnTo>
                    <a:pt x="248" y="201"/>
                  </a:lnTo>
                  <a:lnTo>
                    <a:pt x="248" y="202"/>
                  </a:lnTo>
                  <a:lnTo>
                    <a:pt x="248" y="203"/>
                  </a:lnTo>
                  <a:lnTo>
                    <a:pt x="248" y="206"/>
                  </a:lnTo>
                  <a:lnTo>
                    <a:pt x="248" y="208"/>
                  </a:lnTo>
                  <a:lnTo>
                    <a:pt x="248" y="209"/>
                  </a:lnTo>
                  <a:lnTo>
                    <a:pt x="248" y="210"/>
                  </a:lnTo>
                  <a:lnTo>
                    <a:pt x="248" y="212"/>
                  </a:lnTo>
                  <a:lnTo>
                    <a:pt x="248" y="213"/>
                  </a:lnTo>
                  <a:lnTo>
                    <a:pt x="248" y="214"/>
                  </a:lnTo>
                  <a:lnTo>
                    <a:pt x="248" y="216"/>
                  </a:lnTo>
                  <a:lnTo>
                    <a:pt x="248" y="217"/>
                  </a:lnTo>
                  <a:lnTo>
                    <a:pt x="248" y="218"/>
                  </a:lnTo>
                  <a:lnTo>
                    <a:pt x="248" y="220"/>
                  </a:lnTo>
                  <a:lnTo>
                    <a:pt x="248" y="221"/>
                  </a:lnTo>
                  <a:lnTo>
                    <a:pt x="248" y="222"/>
                  </a:lnTo>
                  <a:lnTo>
                    <a:pt x="248" y="224"/>
                  </a:lnTo>
                  <a:lnTo>
                    <a:pt x="248" y="225"/>
                  </a:lnTo>
                  <a:lnTo>
                    <a:pt x="248" y="226"/>
                  </a:lnTo>
                  <a:lnTo>
                    <a:pt x="248" y="228"/>
                  </a:lnTo>
                  <a:lnTo>
                    <a:pt x="250" y="228"/>
                  </a:lnTo>
                  <a:lnTo>
                    <a:pt x="252" y="228"/>
                  </a:lnTo>
                  <a:lnTo>
                    <a:pt x="253" y="228"/>
                  </a:lnTo>
                  <a:lnTo>
                    <a:pt x="254" y="228"/>
                  </a:lnTo>
                  <a:lnTo>
                    <a:pt x="256" y="228"/>
                  </a:lnTo>
                  <a:lnTo>
                    <a:pt x="257" y="229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1" y="228"/>
                  </a:lnTo>
                  <a:lnTo>
                    <a:pt x="262" y="228"/>
                  </a:lnTo>
                  <a:lnTo>
                    <a:pt x="264" y="228"/>
                  </a:lnTo>
                  <a:lnTo>
                    <a:pt x="265" y="228"/>
                  </a:lnTo>
                  <a:lnTo>
                    <a:pt x="266" y="228"/>
                  </a:lnTo>
                  <a:lnTo>
                    <a:pt x="268" y="228"/>
                  </a:lnTo>
                  <a:lnTo>
                    <a:pt x="270" y="229"/>
                  </a:lnTo>
                  <a:lnTo>
                    <a:pt x="272" y="229"/>
                  </a:lnTo>
                  <a:lnTo>
                    <a:pt x="276" y="229"/>
                  </a:lnTo>
                  <a:lnTo>
                    <a:pt x="278" y="229"/>
                  </a:lnTo>
                  <a:lnTo>
                    <a:pt x="280" y="229"/>
                  </a:lnTo>
                  <a:lnTo>
                    <a:pt x="284" y="229"/>
                  </a:lnTo>
                  <a:lnTo>
                    <a:pt x="287" y="229"/>
                  </a:lnTo>
                  <a:lnTo>
                    <a:pt x="288" y="229"/>
                  </a:lnTo>
                  <a:lnTo>
                    <a:pt x="288" y="237"/>
                  </a:lnTo>
                  <a:lnTo>
                    <a:pt x="288" y="243"/>
                  </a:lnTo>
                  <a:lnTo>
                    <a:pt x="288" y="255"/>
                  </a:lnTo>
                  <a:lnTo>
                    <a:pt x="288" y="256"/>
                  </a:lnTo>
                  <a:lnTo>
                    <a:pt x="288" y="260"/>
                  </a:lnTo>
                  <a:lnTo>
                    <a:pt x="288" y="261"/>
                  </a:lnTo>
                  <a:lnTo>
                    <a:pt x="288" y="266"/>
                  </a:lnTo>
                  <a:lnTo>
                    <a:pt x="288" y="268"/>
                  </a:lnTo>
                  <a:lnTo>
                    <a:pt x="288" y="270"/>
                  </a:lnTo>
                  <a:lnTo>
                    <a:pt x="288" y="272"/>
                  </a:lnTo>
                  <a:lnTo>
                    <a:pt x="284" y="274"/>
                  </a:lnTo>
                  <a:lnTo>
                    <a:pt x="278" y="276"/>
                  </a:lnTo>
                  <a:lnTo>
                    <a:pt x="268" y="280"/>
                  </a:lnTo>
                  <a:lnTo>
                    <a:pt x="258" y="283"/>
                  </a:lnTo>
                  <a:lnTo>
                    <a:pt x="248" y="287"/>
                  </a:lnTo>
                  <a:lnTo>
                    <a:pt x="246" y="288"/>
                  </a:lnTo>
                  <a:lnTo>
                    <a:pt x="242" y="290"/>
                  </a:lnTo>
                  <a:lnTo>
                    <a:pt x="239" y="291"/>
                  </a:lnTo>
                  <a:lnTo>
                    <a:pt x="238" y="291"/>
                  </a:lnTo>
                  <a:lnTo>
                    <a:pt x="237" y="293"/>
                  </a:lnTo>
                  <a:lnTo>
                    <a:pt x="235" y="293"/>
                  </a:lnTo>
                  <a:lnTo>
                    <a:pt x="233" y="294"/>
                  </a:lnTo>
                  <a:lnTo>
                    <a:pt x="231" y="294"/>
                  </a:lnTo>
                  <a:lnTo>
                    <a:pt x="231" y="295"/>
                  </a:lnTo>
                  <a:lnTo>
                    <a:pt x="230" y="295"/>
                  </a:lnTo>
                  <a:lnTo>
                    <a:pt x="229" y="295"/>
                  </a:lnTo>
                  <a:lnTo>
                    <a:pt x="227" y="297"/>
                  </a:lnTo>
                  <a:lnTo>
                    <a:pt x="227" y="299"/>
                  </a:lnTo>
                  <a:lnTo>
                    <a:pt x="227" y="301"/>
                  </a:lnTo>
                  <a:lnTo>
                    <a:pt x="227" y="302"/>
                  </a:lnTo>
                  <a:lnTo>
                    <a:pt x="227" y="305"/>
                  </a:lnTo>
                  <a:lnTo>
                    <a:pt x="227" y="306"/>
                  </a:lnTo>
                  <a:lnTo>
                    <a:pt x="227" y="309"/>
                  </a:lnTo>
                  <a:lnTo>
                    <a:pt x="226" y="310"/>
                  </a:lnTo>
                  <a:lnTo>
                    <a:pt x="226" y="313"/>
                  </a:lnTo>
                  <a:lnTo>
                    <a:pt x="226" y="314"/>
                  </a:lnTo>
                  <a:lnTo>
                    <a:pt x="226" y="317"/>
                  </a:lnTo>
                  <a:lnTo>
                    <a:pt x="226" y="320"/>
                  </a:lnTo>
                  <a:lnTo>
                    <a:pt x="226" y="321"/>
                  </a:lnTo>
                  <a:lnTo>
                    <a:pt x="226" y="322"/>
                  </a:lnTo>
                  <a:lnTo>
                    <a:pt x="226" y="324"/>
                  </a:lnTo>
                  <a:lnTo>
                    <a:pt x="226" y="325"/>
                  </a:lnTo>
                  <a:lnTo>
                    <a:pt x="226" y="326"/>
                  </a:lnTo>
                  <a:lnTo>
                    <a:pt x="226" y="328"/>
                  </a:lnTo>
                  <a:lnTo>
                    <a:pt x="226" y="329"/>
                  </a:lnTo>
                  <a:lnTo>
                    <a:pt x="226" y="330"/>
                  </a:lnTo>
                  <a:lnTo>
                    <a:pt x="226" y="332"/>
                  </a:lnTo>
                  <a:lnTo>
                    <a:pt x="226" y="333"/>
                  </a:lnTo>
                  <a:lnTo>
                    <a:pt x="226" y="336"/>
                  </a:lnTo>
                  <a:lnTo>
                    <a:pt x="226" y="337"/>
                  </a:lnTo>
                  <a:lnTo>
                    <a:pt x="226" y="342"/>
                  </a:lnTo>
                  <a:lnTo>
                    <a:pt x="226" y="345"/>
                  </a:lnTo>
                  <a:lnTo>
                    <a:pt x="226" y="346"/>
                  </a:lnTo>
                  <a:lnTo>
                    <a:pt x="226" y="349"/>
                  </a:lnTo>
                  <a:lnTo>
                    <a:pt x="226" y="351"/>
                  </a:lnTo>
                  <a:lnTo>
                    <a:pt x="226" y="352"/>
                  </a:lnTo>
                  <a:lnTo>
                    <a:pt x="226" y="353"/>
                  </a:lnTo>
                  <a:lnTo>
                    <a:pt x="226" y="355"/>
                  </a:lnTo>
                  <a:lnTo>
                    <a:pt x="226" y="356"/>
                  </a:lnTo>
                  <a:lnTo>
                    <a:pt x="226" y="360"/>
                  </a:lnTo>
                  <a:lnTo>
                    <a:pt x="226" y="361"/>
                  </a:lnTo>
                  <a:lnTo>
                    <a:pt x="226" y="363"/>
                  </a:lnTo>
                  <a:lnTo>
                    <a:pt x="223" y="363"/>
                  </a:lnTo>
                  <a:lnTo>
                    <a:pt x="219" y="363"/>
                  </a:lnTo>
                  <a:lnTo>
                    <a:pt x="218" y="363"/>
                  </a:lnTo>
                  <a:lnTo>
                    <a:pt x="213" y="363"/>
                  </a:lnTo>
                  <a:lnTo>
                    <a:pt x="209" y="363"/>
                  </a:lnTo>
                  <a:lnTo>
                    <a:pt x="205" y="363"/>
                  </a:lnTo>
                  <a:lnTo>
                    <a:pt x="203" y="363"/>
                  </a:lnTo>
                  <a:lnTo>
                    <a:pt x="198" y="363"/>
                  </a:lnTo>
                  <a:lnTo>
                    <a:pt x="196" y="363"/>
                  </a:lnTo>
                  <a:lnTo>
                    <a:pt x="195" y="363"/>
                  </a:lnTo>
                  <a:lnTo>
                    <a:pt x="191" y="363"/>
                  </a:lnTo>
                  <a:lnTo>
                    <a:pt x="190" y="363"/>
                  </a:lnTo>
                  <a:lnTo>
                    <a:pt x="188" y="363"/>
                  </a:lnTo>
                  <a:lnTo>
                    <a:pt x="187" y="363"/>
                  </a:lnTo>
                  <a:lnTo>
                    <a:pt x="184" y="363"/>
                  </a:lnTo>
                  <a:lnTo>
                    <a:pt x="183" y="363"/>
                  </a:lnTo>
                  <a:lnTo>
                    <a:pt x="182" y="363"/>
                  </a:lnTo>
                  <a:lnTo>
                    <a:pt x="180" y="363"/>
                  </a:lnTo>
                  <a:lnTo>
                    <a:pt x="179" y="363"/>
                  </a:lnTo>
                  <a:lnTo>
                    <a:pt x="175" y="363"/>
                  </a:lnTo>
                  <a:lnTo>
                    <a:pt x="174" y="363"/>
                  </a:lnTo>
                  <a:lnTo>
                    <a:pt x="174" y="364"/>
                  </a:lnTo>
                  <a:lnTo>
                    <a:pt x="174" y="367"/>
                  </a:lnTo>
                  <a:lnTo>
                    <a:pt x="174" y="368"/>
                  </a:lnTo>
                  <a:lnTo>
                    <a:pt x="174" y="369"/>
                  </a:lnTo>
                  <a:lnTo>
                    <a:pt x="174" y="376"/>
                  </a:lnTo>
                  <a:lnTo>
                    <a:pt x="174" y="384"/>
                  </a:lnTo>
                  <a:lnTo>
                    <a:pt x="175" y="387"/>
                  </a:lnTo>
                  <a:lnTo>
                    <a:pt x="175" y="388"/>
                  </a:lnTo>
                  <a:lnTo>
                    <a:pt x="175" y="390"/>
                  </a:lnTo>
                  <a:lnTo>
                    <a:pt x="175" y="391"/>
                  </a:lnTo>
                  <a:lnTo>
                    <a:pt x="175" y="395"/>
                  </a:lnTo>
                  <a:lnTo>
                    <a:pt x="175" y="400"/>
                  </a:lnTo>
                  <a:lnTo>
                    <a:pt x="175" y="410"/>
                  </a:lnTo>
                  <a:lnTo>
                    <a:pt x="175" y="414"/>
                  </a:lnTo>
                  <a:lnTo>
                    <a:pt x="172" y="414"/>
                  </a:lnTo>
                  <a:lnTo>
                    <a:pt x="170" y="414"/>
                  </a:lnTo>
                  <a:lnTo>
                    <a:pt x="167" y="414"/>
                  </a:lnTo>
                  <a:lnTo>
                    <a:pt x="164" y="414"/>
                  </a:lnTo>
                  <a:lnTo>
                    <a:pt x="160" y="414"/>
                  </a:lnTo>
                  <a:lnTo>
                    <a:pt x="152" y="414"/>
                  </a:lnTo>
                  <a:lnTo>
                    <a:pt x="149" y="414"/>
                  </a:lnTo>
                  <a:lnTo>
                    <a:pt x="151" y="415"/>
                  </a:lnTo>
                  <a:lnTo>
                    <a:pt x="153" y="417"/>
                  </a:lnTo>
                  <a:lnTo>
                    <a:pt x="153" y="418"/>
                  </a:lnTo>
                  <a:lnTo>
                    <a:pt x="153" y="419"/>
                  </a:lnTo>
                  <a:lnTo>
                    <a:pt x="155" y="419"/>
                  </a:lnTo>
                  <a:lnTo>
                    <a:pt x="155" y="421"/>
                  </a:lnTo>
                  <a:lnTo>
                    <a:pt x="156" y="422"/>
                  </a:lnTo>
                  <a:lnTo>
                    <a:pt x="157" y="423"/>
                  </a:lnTo>
                  <a:lnTo>
                    <a:pt x="157" y="426"/>
                  </a:lnTo>
                  <a:lnTo>
                    <a:pt x="159" y="426"/>
                  </a:lnTo>
                  <a:lnTo>
                    <a:pt x="157" y="426"/>
                  </a:lnTo>
                  <a:lnTo>
                    <a:pt x="153" y="431"/>
                  </a:lnTo>
                  <a:lnTo>
                    <a:pt x="153" y="433"/>
                  </a:lnTo>
                  <a:lnTo>
                    <a:pt x="155" y="434"/>
                  </a:lnTo>
                  <a:lnTo>
                    <a:pt x="156" y="436"/>
                  </a:lnTo>
                  <a:lnTo>
                    <a:pt x="155" y="438"/>
                  </a:lnTo>
                  <a:lnTo>
                    <a:pt x="155" y="440"/>
                  </a:lnTo>
                  <a:lnTo>
                    <a:pt x="153" y="440"/>
                  </a:lnTo>
                  <a:lnTo>
                    <a:pt x="151" y="437"/>
                  </a:lnTo>
                  <a:lnTo>
                    <a:pt x="149" y="436"/>
                  </a:lnTo>
                  <a:lnTo>
                    <a:pt x="148" y="433"/>
                  </a:lnTo>
                  <a:lnTo>
                    <a:pt x="147" y="431"/>
                  </a:lnTo>
                  <a:lnTo>
                    <a:pt x="145" y="430"/>
                  </a:lnTo>
                  <a:lnTo>
                    <a:pt x="141" y="427"/>
                  </a:lnTo>
                  <a:lnTo>
                    <a:pt x="136" y="422"/>
                  </a:lnTo>
                  <a:lnTo>
                    <a:pt x="125" y="414"/>
                  </a:lnTo>
                  <a:lnTo>
                    <a:pt x="124" y="414"/>
                  </a:lnTo>
                  <a:lnTo>
                    <a:pt x="116" y="409"/>
                  </a:lnTo>
                  <a:lnTo>
                    <a:pt x="113" y="406"/>
                  </a:lnTo>
                  <a:lnTo>
                    <a:pt x="112" y="404"/>
                  </a:lnTo>
                  <a:lnTo>
                    <a:pt x="109" y="403"/>
                  </a:lnTo>
                  <a:lnTo>
                    <a:pt x="104" y="399"/>
                  </a:lnTo>
                  <a:lnTo>
                    <a:pt x="104" y="398"/>
                  </a:lnTo>
                  <a:lnTo>
                    <a:pt x="101" y="398"/>
                  </a:lnTo>
                  <a:lnTo>
                    <a:pt x="100" y="396"/>
                  </a:lnTo>
                  <a:lnTo>
                    <a:pt x="97" y="394"/>
                  </a:lnTo>
                  <a:lnTo>
                    <a:pt x="96" y="392"/>
                  </a:lnTo>
                  <a:lnTo>
                    <a:pt x="94" y="392"/>
                  </a:lnTo>
                  <a:lnTo>
                    <a:pt x="94" y="391"/>
                  </a:lnTo>
                  <a:lnTo>
                    <a:pt x="93" y="391"/>
                  </a:lnTo>
                  <a:lnTo>
                    <a:pt x="92" y="390"/>
                  </a:lnTo>
                  <a:lnTo>
                    <a:pt x="90" y="388"/>
                  </a:lnTo>
                  <a:lnTo>
                    <a:pt x="85" y="386"/>
                  </a:lnTo>
                  <a:lnTo>
                    <a:pt x="83" y="383"/>
                  </a:lnTo>
                  <a:lnTo>
                    <a:pt x="83" y="382"/>
                  </a:lnTo>
                  <a:lnTo>
                    <a:pt x="81" y="380"/>
                  </a:lnTo>
                  <a:lnTo>
                    <a:pt x="79" y="379"/>
                  </a:lnTo>
                  <a:lnTo>
                    <a:pt x="78" y="379"/>
                  </a:lnTo>
                  <a:lnTo>
                    <a:pt x="78" y="378"/>
                  </a:lnTo>
                  <a:lnTo>
                    <a:pt x="77" y="378"/>
                  </a:lnTo>
                  <a:lnTo>
                    <a:pt x="75" y="376"/>
                  </a:lnTo>
                  <a:lnTo>
                    <a:pt x="73" y="375"/>
                  </a:lnTo>
                  <a:lnTo>
                    <a:pt x="71" y="372"/>
                  </a:lnTo>
                  <a:lnTo>
                    <a:pt x="70" y="372"/>
                  </a:lnTo>
                  <a:lnTo>
                    <a:pt x="69" y="371"/>
                  </a:lnTo>
                  <a:lnTo>
                    <a:pt x="65" y="368"/>
                  </a:lnTo>
                  <a:lnTo>
                    <a:pt x="65" y="367"/>
                  </a:lnTo>
                  <a:lnTo>
                    <a:pt x="63" y="367"/>
                  </a:lnTo>
                  <a:lnTo>
                    <a:pt x="62" y="365"/>
                  </a:lnTo>
                  <a:lnTo>
                    <a:pt x="55" y="360"/>
                  </a:lnTo>
                  <a:lnTo>
                    <a:pt x="54" y="359"/>
                  </a:lnTo>
                  <a:lnTo>
                    <a:pt x="51" y="356"/>
                  </a:lnTo>
                  <a:lnTo>
                    <a:pt x="50" y="355"/>
                  </a:lnTo>
                  <a:lnTo>
                    <a:pt x="49" y="353"/>
                  </a:lnTo>
                  <a:lnTo>
                    <a:pt x="46" y="352"/>
                  </a:lnTo>
                  <a:lnTo>
                    <a:pt x="44" y="351"/>
                  </a:lnTo>
                  <a:lnTo>
                    <a:pt x="43" y="349"/>
                  </a:lnTo>
                  <a:lnTo>
                    <a:pt x="42" y="348"/>
                  </a:lnTo>
                  <a:lnTo>
                    <a:pt x="40" y="348"/>
                  </a:lnTo>
                  <a:lnTo>
                    <a:pt x="40" y="346"/>
                  </a:lnTo>
                  <a:lnTo>
                    <a:pt x="39" y="346"/>
                  </a:lnTo>
                  <a:lnTo>
                    <a:pt x="39" y="345"/>
                  </a:lnTo>
                  <a:lnTo>
                    <a:pt x="36" y="342"/>
                  </a:lnTo>
                  <a:lnTo>
                    <a:pt x="35" y="342"/>
                  </a:lnTo>
                  <a:lnTo>
                    <a:pt x="34" y="341"/>
                  </a:lnTo>
                  <a:lnTo>
                    <a:pt x="30" y="338"/>
                  </a:lnTo>
                  <a:lnTo>
                    <a:pt x="30" y="337"/>
                  </a:lnTo>
                  <a:lnTo>
                    <a:pt x="26" y="334"/>
                  </a:lnTo>
                  <a:lnTo>
                    <a:pt x="24" y="333"/>
                  </a:lnTo>
                  <a:lnTo>
                    <a:pt x="23" y="333"/>
                  </a:lnTo>
                  <a:lnTo>
                    <a:pt x="23" y="332"/>
                  </a:lnTo>
                  <a:lnTo>
                    <a:pt x="22" y="330"/>
                  </a:lnTo>
                  <a:lnTo>
                    <a:pt x="19" y="328"/>
                  </a:lnTo>
                  <a:lnTo>
                    <a:pt x="18" y="326"/>
                  </a:lnTo>
                  <a:lnTo>
                    <a:pt x="11" y="321"/>
                  </a:lnTo>
                  <a:lnTo>
                    <a:pt x="11" y="315"/>
                  </a:lnTo>
                  <a:lnTo>
                    <a:pt x="11" y="314"/>
                  </a:lnTo>
                  <a:lnTo>
                    <a:pt x="11" y="310"/>
                  </a:lnTo>
                  <a:lnTo>
                    <a:pt x="11" y="306"/>
                  </a:lnTo>
                  <a:lnTo>
                    <a:pt x="11" y="301"/>
                  </a:lnTo>
                  <a:lnTo>
                    <a:pt x="10" y="301"/>
                  </a:lnTo>
                  <a:lnTo>
                    <a:pt x="1" y="301"/>
                  </a:lnTo>
                  <a:lnTo>
                    <a:pt x="0" y="301"/>
                  </a:lnTo>
                  <a:lnTo>
                    <a:pt x="0" y="299"/>
                  </a:lnTo>
                  <a:lnTo>
                    <a:pt x="0" y="298"/>
                  </a:lnTo>
                  <a:lnTo>
                    <a:pt x="0" y="297"/>
                  </a:lnTo>
                  <a:lnTo>
                    <a:pt x="0" y="293"/>
                  </a:lnTo>
                  <a:lnTo>
                    <a:pt x="0" y="291"/>
                  </a:lnTo>
                  <a:lnTo>
                    <a:pt x="3" y="286"/>
                  </a:lnTo>
                  <a:lnTo>
                    <a:pt x="6" y="282"/>
                  </a:lnTo>
                  <a:lnTo>
                    <a:pt x="7" y="278"/>
                  </a:lnTo>
                  <a:lnTo>
                    <a:pt x="8" y="275"/>
                  </a:lnTo>
                  <a:lnTo>
                    <a:pt x="11" y="271"/>
                  </a:lnTo>
                  <a:lnTo>
                    <a:pt x="11" y="268"/>
                  </a:lnTo>
                  <a:lnTo>
                    <a:pt x="14" y="263"/>
                  </a:lnTo>
                  <a:lnTo>
                    <a:pt x="15" y="261"/>
                  </a:lnTo>
                  <a:lnTo>
                    <a:pt x="18" y="255"/>
                  </a:lnTo>
                  <a:lnTo>
                    <a:pt x="20" y="251"/>
                  </a:lnTo>
                  <a:lnTo>
                    <a:pt x="20" y="249"/>
                  </a:lnTo>
                  <a:lnTo>
                    <a:pt x="22" y="249"/>
                  </a:lnTo>
                  <a:lnTo>
                    <a:pt x="26" y="249"/>
                  </a:lnTo>
                  <a:lnTo>
                    <a:pt x="27" y="249"/>
                  </a:lnTo>
                  <a:lnTo>
                    <a:pt x="28" y="249"/>
                  </a:lnTo>
                  <a:lnTo>
                    <a:pt x="31" y="249"/>
                  </a:lnTo>
                  <a:lnTo>
                    <a:pt x="36" y="249"/>
                  </a:lnTo>
                  <a:lnTo>
                    <a:pt x="38" y="249"/>
                  </a:lnTo>
                  <a:lnTo>
                    <a:pt x="39" y="249"/>
                  </a:lnTo>
                  <a:lnTo>
                    <a:pt x="42" y="249"/>
                  </a:lnTo>
                  <a:lnTo>
                    <a:pt x="42" y="241"/>
                  </a:lnTo>
                  <a:lnTo>
                    <a:pt x="42" y="240"/>
                  </a:lnTo>
                  <a:lnTo>
                    <a:pt x="42" y="239"/>
                  </a:lnTo>
                  <a:lnTo>
                    <a:pt x="42" y="236"/>
                  </a:lnTo>
                  <a:lnTo>
                    <a:pt x="42" y="229"/>
                  </a:lnTo>
                  <a:lnTo>
                    <a:pt x="42" y="228"/>
                  </a:lnTo>
                  <a:lnTo>
                    <a:pt x="42" y="226"/>
                  </a:lnTo>
                  <a:lnTo>
                    <a:pt x="42" y="224"/>
                  </a:lnTo>
                  <a:lnTo>
                    <a:pt x="42" y="222"/>
                  </a:lnTo>
                  <a:lnTo>
                    <a:pt x="43" y="222"/>
                  </a:lnTo>
                  <a:lnTo>
                    <a:pt x="44" y="222"/>
                  </a:lnTo>
                  <a:lnTo>
                    <a:pt x="50" y="224"/>
                  </a:lnTo>
                  <a:lnTo>
                    <a:pt x="51" y="224"/>
                  </a:lnTo>
                  <a:lnTo>
                    <a:pt x="53" y="224"/>
                  </a:lnTo>
                  <a:lnTo>
                    <a:pt x="54" y="225"/>
                  </a:lnTo>
                  <a:lnTo>
                    <a:pt x="55" y="225"/>
                  </a:lnTo>
                  <a:lnTo>
                    <a:pt x="57" y="225"/>
                  </a:lnTo>
                  <a:lnTo>
                    <a:pt x="58" y="225"/>
                  </a:lnTo>
                  <a:lnTo>
                    <a:pt x="61" y="225"/>
                  </a:lnTo>
                  <a:lnTo>
                    <a:pt x="61" y="226"/>
                  </a:lnTo>
                  <a:lnTo>
                    <a:pt x="62" y="226"/>
                  </a:lnTo>
                  <a:lnTo>
                    <a:pt x="63" y="226"/>
                  </a:lnTo>
                  <a:lnTo>
                    <a:pt x="65" y="226"/>
                  </a:lnTo>
                  <a:lnTo>
                    <a:pt x="66" y="226"/>
                  </a:lnTo>
                  <a:lnTo>
                    <a:pt x="67" y="226"/>
                  </a:lnTo>
                  <a:lnTo>
                    <a:pt x="67" y="228"/>
                  </a:lnTo>
                  <a:lnTo>
                    <a:pt x="69" y="228"/>
                  </a:lnTo>
                  <a:lnTo>
                    <a:pt x="70" y="228"/>
                  </a:lnTo>
                  <a:lnTo>
                    <a:pt x="71" y="228"/>
                  </a:lnTo>
                  <a:lnTo>
                    <a:pt x="74" y="228"/>
                  </a:lnTo>
                  <a:lnTo>
                    <a:pt x="75" y="228"/>
                  </a:lnTo>
                  <a:lnTo>
                    <a:pt x="78" y="229"/>
                  </a:lnTo>
                  <a:lnTo>
                    <a:pt x="79" y="229"/>
                  </a:lnTo>
                  <a:lnTo>
                    <a:pt x="81" y="228"/>
                  </a:lnTo>
                  <a:lnTo>
                    <a:pt x="82" y="228"/>
                  </a:lnTo>
                  <a:lnTo>
                    <a:pt x="83" y="226"/>
                  </a:lnTo>
                  <a:lnTo>
                    <a:pt x="85" y="226"/>
                  </a:lnTo>
                  <a:lnTo>
                    <a:pt x="86" y="225"/>
                  </a:lnTo>
                  <a:lnTo>
                    <a:pt x="86" y="224"/>
                  </a:lnTo>
                  <a:lnTo>
                    <a:pt x="86" y="221"/>
                  </a:lnTo>
                  <a:lnTo>
                    <a:pt x="86" y="220"/>
                  </a:lnTo>
                  <a:lnTo>
                    <a:pt x="86" y="218"/>
                  </a:lnTo>
                  <a:lnTo>
                    <a:pt x="88" y="218"/>
                  </a:lnTo>
                  <a:lnTo>
                    <a:pt x="88" y="216"/>
                  </a:lnTo>
                  <a:lnTo>
                    <a:pt x="88" y="213"/>
                  </a:lnTo>
                  <a:lnTo>
                    <a:pt x="88" y="210"/>
                  </a:lnTo>
                  <a:lnTo>
                    <a:pt x="89" y="208"/>
                  </a:lnTo>
                  <a:lnTo>
                    <a:pt x="89" y="206"/>
                  </a:lnTo>
                  <a:lnTo>
                    <a:pt x="89" y="205"/>
                  </a:lnTo>
                  <a:lnTo>
                    <a:pt x="89" y="203"/>
                  </a:lnTo>
                  <a:lnTo>
                    <a:pt x="89" y="202"/>
                  </a:lnTo>
                  <a:lnTo>
                    <a:pt x="90" y="199"/>
                  </a:lnTo>
                  <a:lnTo>
                    <a:pt x="90" y="198"/>
                  </a:lnTo>
                  <a:lnTo>
                    <a:pt x="90" y="197"/>
                  </a:lnTo>
                  <a:lnTo>
                    <a:pt x="92" y="195"/>
                  </a:lnTo>
                  <a:lnTo>
                    <a:pt x="92" y="194"/>
                  </a:lnTo>
                  <a:lnTo>
                    <a:pt x="92" y="193"/>
                  </a:lnTo>
                  <a:lnTo>
                    <a:pt x="93" y="191"/>
                  </a:lnTo>
                  <a:lnTo>
                    <a:pt x="93" y="190"/>
                  </a:lnTo>
                  <a:lnTo>
                    <a:pt x="93" y="189"/>
                  </a:lnTo>
                  <a:lnTo>
                    <a:pt x="94" y="187"/>
                  </a:lnTo>
                  <a:lnTo>
                    <a:pt x="94" y="186"/>
                  </a:lnTo>
                  <a:lnTo>
                    <a:pt x="96" y="183"/>
                  </a:lnTo>
                  <a:lnTo>
                    <a:pt x="96" y="182"/>
                  </a:lnTo>
                  <a:lnTo>
                    <a:pt x="96" y="179"/>
                  </a:lnTo>
                  <a:lnTo>
                    <a:pt x="97" y="177"/>
                  </a:lnTo>
                  <a:lnTo>
                    <a:pt x="98" y="171"/>
                  </a:lnTo>
                  <a:lnTo>
                    <a:pt x="100" y="166"/>
                  </a:lnTo>
                  <a:lnTo>
                    <a:pt x="101" y="164"/>
                  </a:lnTo>
                  <a:lnTo>
                    <a:pt x="101" y="162"/>
                  </a:lnTo>
                  <a:lnTo>
                    <a:pt x="102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4" y="155"/>
                  </a:lnTo>
                  <a:lnTo>
                    <a:pt x="104" y="154"/>
                  </a:lnTo>
                  <a:lnTo>
                    <a:pt x="105" y="150"/>
                  </a:lnTo>
                  <a:lnTo>
                    <a:pt x="106" y="150"/>
                  </a:lnTo>
                  <a:lnTo>
                    <a:pt x="106" y="147"/>
                  </a:lnTo>
                  <a:lnTo>
                    <a:pt x="106" y="145"/>
                  </a:lnTo>
                  <a:lnTo>
                    <a:pt x="108" y="144"/>
                  </a:lnTo>
                  <a:lnTo>
                    <a:pt x="108" y="143"/>
                  </a:lnTo>
                  <a:lnTo>
                    <a:pt x="109" y="140"/>
                  </a:lnTo>
                  <a:lnTo>
                    <a:pt x="109" y="139"/>
                  </a:lnTo>
                  <a:lnTo>
                    <a:pt x="110" y="137"/>
                  </a:lnTo>
                  <a:lnTo>
                    <a:pt x="110" y="136"/>
                  </a:lnTo>
                  <a:lnTo>
                    <a:pt x="110" y="135"/>
                  </a:lnTo>
                  <a:lnTo>
                    <a:pt x="112" y="133"/>
                  </a:lnTo>
                  <a:lnTo>
                    <a:pt x="112" y="132"/>
                  </a:lnTo>
                  <a:lnTo>
                    <a:pt x="113" y="131"/>
                  </a:lnTo>
                  <a:lnTo>
                    <a:pt x="113" y="129"/>
                  </a:lnTo>
                  <a:lnTo>
                    <a:pt x="113" y="128"/>
                  </a:lnTo>
                  <a:lnTo>
                    <a:pt x="114" y="125"/>
                  </a:lnTo>
                  <a:lnTo>
                    <a:pt x="114" y="124"/>
                  </a:lnTo>
                  <a:lnTo>
                    <a:pt x="116" y="121"/>
                  </a:lnTo>
                  <a:lnTo>
                    <a:pt x="116" y="120"/>
                  </a:lnTo>
                  <a:lnTo>
                    <a:pt x="117" y="118"/>
                  </a:lnTo>
                  <a:lnTo>
                    <a:pt x="118" y="114"/>
                  </a:lnTo>
                  <a:lnTo>
                    <a:pt x="118" y="113"/>
                  </a:lnTo>
                  <a:lnTo>
                    <a:pt x="122" y="104"/>
                  </a:lnTo>
                  <a:lnTo>
                    <a:pt x="122" y="101"/>
                  </a:lnTo>
                  <a:lnTo>
                    <a:pt x="122" y="100"/>
                  </a:lnTo>
                  <a:lnTo>
                    <a:pt x="124" y="100"/>
                  </a:lnTo>
                  <a:lnTo>
                    <a:pt x="124" y="98"/>
                  </a:lnTo>
                  <a:lnTo>
                    <a:pt x="124" y="96"/>
                  </a:lnTo>
                  <a:lnTo>
                    <a:pt x="125" y="94"/>
                  </a:lnTo>
                  <a:lnTo>
                    <a:pt x="128" y="87"/>
                  </a:lnTo>
                  <a:lnTo>
                    <a:pt x="128" y="86"/>
                  </a:lnTo>
                  <a:lnTo>
                    <a:pt x="128" y="85"/>
                  </a:lnTo>
                  <a:lnTo>
                    <a:pt x="128" y="83"/>
                  </a:lnTo>
                  <a:lnTo>
                    <a:pt x="129" y="82"/>
                  </a:lnTo>
                  <a:lnTo>
                    <a:pt x="131" y="79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3" y="70"/>
                  </a:lnTo>
                  <a:lnTo>
                    <a:pt x="133" y="69"/>
                  </a:lnTo>
                  <a:lnTo>
                    <a:pt x="135" y="67"/>
                  </a:lnTo>
                  <a:lnTo>
                    <a:pt x="136" y="63"/>
                  </a:lnTo>
                  <a:lnTo>
                    <a:pt x="137" y="59"/>
                  </a:lnTo>
                  <a:lnTo>
                    <a:pt x="139" y="52"/>
                  </a:lnTo>
                  <a:lnTo>
                    <a:pt x="139" y="50"/>
                  </a:lnTo>
                  <a:lnTo>
                    <a:pt x="140" y="47"/>
                  </a:lnTo>
                  <a:lnTo>
                    <a:pt x="140" y="46"/>
                  </a:lnTo>
                  <a:lnTo>
                    <a:pt x="141" y="42"/>
                  </a:lnTo>
                  <a:lnTo>
                    <a:pt x="141" y="40"/>
                  </a:lnTo>
                  <a:lnTo>
                    <a:pt x="143" y="38"/>
                  </a:lnTo>
                  <a:lnTo>
                    <a:pt x="143" y="36"/>
                  </a:lnTo>
                  <a:lnTo>
                    <a:pt x="143" y="35"/>
                  </a:lnTo>
                  <a:lnTo>
                    <a:pt x="143" y="33"/>
                  </a:lnTo>
                  <a:lnTo>
                    <a:pt x="144" y="32"/>
                  </a:lnTo>
                  <a:lnTo>
                    <a:pt x="145" y="28"/>
                  </a:lnTo>
                  <a:lnTo>
                    <a:pt x="147" y="25"/>
                  </a:lnTo>
                  <a:lnTo>
                    <a:pt x="147" y="24"/>
                  </a:lnTo>
                  <a:lnTo>
                    <a:pt x="147" y="23"/>
                  </a:lnTo>
                  <a:lnTo>
                    <a:pt x="147" y="21"/>
                  </a:lnTo>
                  <a:lnTo>
                    <a:pt x="148" y="21"/>
                  </a:lnTo>
                  <a:lnTo>
                    <a:pt x="148" y="20"/>
                  </a:lnTo>
                  <a:lnTo>
                    <a:pt x="148" y="19"/>
                  </a:lnTo>
                  <a:lnTo>
                    <a:pt x="148" y="17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2" y="20"/>
                  </a:lnTo>
                  <a:lnTo>
                    <a:pt x="166" y="20"/>
                  </a:lnTo>
                  <a:lnTo>
                    <a:pt x="174" y="20"/>
                  </a:lnTo>
                  <a:lnTo>
                    <a:pt x="194" y="20"/>
                  </a:lnTo>
                  <a:lnTo>
                    <a:pt x="196" y="20"/>
                  </a:lnTo>
                  <a:lnTo>
                    <a:pt x="199" y="20"/>
                  </a:lnTo>
                  <a:lnTo>
                    <a:pt x="202" y="20"/>
                  </a:lnTo>
                  <a:lnTo>
                    <a:pt x="205" y="20"/>
                  </a:lnTo>
                  <a:lnTo>
                    <a:pt x="206" y="20"/>
                  </a:lnTo>
                  <a:lnTo>
                    <a:pt x="207" y="20"/>
                  </a:lnTo>
                  <a:lnTo>
                    <a:pt x="211" y="20"/>
                  </a:lnTo>
                  <a:lnTo>
                    <a:pt x="214" y="20"/>
                  </a:lnTo>
                  <a:lnTo>
                    <a:pt x="217" y="20"/>
                  </a:lnTo>
                  <a:lnTo>
                    <a:pt x="223" y="20"/>
                  </a:lnTo>
                  <a:lnTo>
                    <a:pt x="225" y="20"/>
                  </a:lnTo>
                  <a:lnTo>
                    <a:pt x="226" y="20"/>
                  </a:lnTo>
                  <a:lnTo>
                    <a:pt x="227" y="20"/>
                  </a:lnTo>
                  <a:lnTo>
                    <a:pt x="229" y="20"/>
                  </a:lnTo>
                  <a:lnTo>
                    <a:pt x="230" y="20"/>
                  </a:lnTo>
                  <a:lnTo>
                    <a:pt x="231" y="20"/>
                  </a:lnTo>
                  <a:lnTo>
                    <a:pt x="233" y="20"/>
                  </a:lnTo>
                  <a:lnTo>
                    <a:pt x="235" y="20"/>
                  </a:lnTo>
                  <a:lnTo>
                    <a:pt x="237" y="20"/>
                  </a:lnTo>
                  <a:lnTo>
                    <a:pt x="242" y="20"/>
                  </a:lnTo>
                  <a:lnTo>
                    <a:pt x="248" y="20"/>
                  </a:lnTo>
                  <a:lnTo>
                    <a:pt x="250" y="20"/>
                  </a:lnTo>
                  <a:lnTo>
                    <a:pt x="252" y="20"/>
                  </a:lnTo>
                  <a:lnTo>
                    <a:pt x="253" y="20"/>
                  </a:lnTo>
                  <a:lnTo>
                    <a:pt x="254" y="20"/>
                  </a:lnTo>
                  <a:lnTo>
                    <a:pt x="258" y="20"/>
                  </a:lnTo>
                  <a:lnTo>
                    <a:pt x="260" y="20"/>
                  </a:lnTo>
                  <a:lnTo>
                    <a:pt x="261" y="20"/>
                  </a:lnTo>
                  <a:lnTo>
                    <a:pt x="265" y="20"/>
                  </a:lnTo>
                  <a:lnTo>
                    <a:pt x="268" y="20"/>
                  </a:lnTo>
                  <a:lnTo>
                    <a:pt x="284" y="20"/>
                  </a:lnTo>
                  <a:lnTo>
                    <a:pt x="285" y="20"/>
                  </a:lnTo>
                  <a:lnTo>
                    <a:pt x="288" y="20"/>
                  </a:lnTo>
                  <a:lnTo>
                    <a:pt x="289" y="20"/>
                  </a:lnTo>
                  <a:lnTo>
                    <a:pt x="297" y="20"/>
                  </a:lnTo>
                  <a:lnTo>
                    <a:pt x="299" y="20"/>
                  </a:lnTo>
                  <a:lnTo>
                    <a:pt x="300" y="20"/>
                  </a:lnTo>
                  <a:lnTo>
                    <a:pt x="308" y="20"/>
                  </a:lnTo>
                  <a:lnTo>
                    <a:pt x="309" y="20"/>
                  </a:lnTo>
                  <a:lnTo>
                    <a:pt x="326" y="20"/>
                  </a:lnTo>
                  <a:lnTo>
                    <a:pt x="330" y="20"/>
                  </a:lnTo>
                  <a:lnTo>
                    <a:pt x="338" y="20"/>
                  </a:lnTo>
                  <a:lnTo>
                    <a:pt x="340" y="20"/>
                  </a:lnTo>
                  <a:lnTo>
                    <a:pt x="346" y="20"/>
                  </a:lnTo>
                  <a:lnTo>
                    <a:pt x="355" y="20"/>
                  </a:lnTo>
                  <a:lnTo>
                    <a:pt x="359" y="20"/>
                  </a:lnTo>
                  <a:lnTo>
                    <a:pt x="360" y="20"/>
                  </a:lnTo>
                  <a:lnTo>
                    <a:pt x="366" y="19"/>
                  </a:lnTo>
                  <a:lnTo>
                    <a:pt x="371" y="17"/>
                  </a:lnTo>
                  <a:lnTo>
                    <a:pt x="371" y="9"/>
                  </a:lnTo>
                  <a:lnTo>
                    <a:pt x="371" y="4"/>
                  </a:lnTo>
                  <a:lnTo>
                    <a:pt x="371" y="0"/>
                  </a:lnTo>
                  <a:lnTo>
                    <a:pt x="375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78" y="12"/>
                  </a:lnTo>
                  <a:lnTo>
                    <a:pt x="379" y="13"/>
                  </a:lnTo>
                  <a:lnTo>
                    <a:pt x="381" y="15"/>
                  </a:lnTo>
                  <a:lnTo>
                    <a:pt x="382" y="15"/>
                  </a:lnTo>
                  <a:lnTo>
                    <a:pt x="383" y="15"/>
                  </a:lnTo>
                  <a:lnTo>
                    <a:pt x="387" y="13"/>
                  </a:lnTo>
                  <a:lnTo>
                    <a:pt x="389" y="13"/>
                  </a:lnTo>
                  <a:lnTo>
                    <a:pt x="390" y="13"/>
                  </a:lnTo>
                  <a:lnTo>
                    <a:pt x="391" y="13"/>
                  </a:lnTo>
                  <a:lnTo>
                    <a:pt x="391" y="12"/>
                  </a:lnTo>
                  <a:lnTo>
                    <a:pt x="393" y="12"/>
                  </a:lnTo>
                  <a:lnTo>
                    <a:pt x="394" y="12"/>
                  </a:lnTo>
                  <a:lnTo>
                    <a:pt x="397" y="11"/>
                  </a:lnTo>
                  <a:lnTo>
                    <a:pt x="401" y="9"/>
                  </a:lnTo>
                  <a:lnTo>
                    <a:pt x="409" y="5"/>
                  </a:lnTo>
                  <a:lnTo>
                    <a:pt x="412" y="4"/>
                  </a:lnTo>
                  <a:lnTo>
                    <a:pt x="413" y="4"/>
                  </a:lnTo>
                  <a:lnTo>
                    <a:pt x="414" y="2"/>
                  </a:lnTo>
                  <a:lnTo>
                    <a:pt x="416" y="0"/>
                  </a:lnTo>
                  <a:lnTo>
                    <a:pt x="417" y="0"/>
                  </a:lnTo>
                  <a:lnTo>
                    <a:pt x="42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5" name="Freeform 2643">
              <a:extLst>
                <a:ext uri="{FF2B5EF4-FFF2-40B4-BE49-F238E27FC236}">
                  <a16:creationId xmlns:a16="http://schemas.microsoft.com/office/drawing/2014/main" id="{F32E3BBF-6FD0-3E27-9810-D99087045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400" y="3797301"/>
              <a:ext cx="1041400" cy="552450"/>
            </a:xfrm>
            <a:custGeom>
              <a:avLst/>
              <a:gdLst>
                <a:gd name="T0" fmla="*/ 504 w 656"/>
                <a:gd name="T1" fmla="*/ 155 h 348"/>
                <a:gd name="T2" fmla="*/ 541 w 656"/>
                <a:gd name="T3" fmla="*/ 189 h 348"/>
                <a:gd name="T4" fmla="*/ 572 w 656"/>
                <a:gd name="T5" fmla="*/ 202 h 348"/>
                <a:gd name="T6" fmla="*/ 610 w 656"/>
                <a:gd name="T7" fmla="*/ 222 h 348"/>
                <a:gd name="T8" fmla="*/ 649 w 656"/>
                <a:gd name="T9" fmla="*/ 229 h 348"/>
                <a:gd name="T10" fmla="*/ 649 w 656"/>
                <a:gd name="T11" fmla="*/ 245 h 348"/>
                <a:gd name="T12" fmla="*/ 646 w 656"/>
                <a:gd name="T13" fmla="*/ 259 h 348"/>
                <a:gd name="T14" fmla="*/ 617 w 656"/>
                <a:gd name="T15" fmla="*/ 284 h 348"/>
                <a:gd name="T16" fmla="*/ 582 w 656"/>
                <a:gd name="T17" fmla="*/ 295 h 348"/>
                <a:gd name="T18" fmla="*/ 562 w 656"/>
                <a:gd name="T19" fmla="*/ 288 h 348"/>
                <a:gd name="T20" fmla="*/ 535 w 656"/>
                <a:gd name="T21" fmla="*/ 288 h 348"/>
                <a:gd name="T22" fmla="*/ 541 w 656"/>
                <a:gd name="T23" fmla="*/ 309 h 348"/>
                <a:gd name="T24" fmla="*/ 564 w 656"/>
                <a:gd name="T25" fmla="*/ 317 h 348"/>
                <a:gd name="T26" fmla="*/ 590 w 656"/>
                <a:gd name="T27" fmla="*/ 330 h 348"/>
                <a:gd name="T28" fmla="*/ 619 w 656"/>
                <a:gd name="T29" fmla="*/ 340 h 348"/>
                <a:gd name="T30" fmla="*/ 575 w 656"/>
                <a:gd name="T31" fmla="*/ 346 h 348"/>
                <a:gd name="T32" fmla="*/ 533 w 656"/>
                <a:gd name="T33" fmla="*/ 346 h 348"/>
                <a:gd name="T34" fmla="*/ 498 w 656"/>
                <a:gd name="T35" fmla="*/ 346 h 348"/>
                <a:gd name="T36" fmla="*/ 432 w 656"/>
                <a:gd name="T37" fmla="*/ 326 h 348"/>
                <a:gd name="T38" fmla="*/ 373 w 656"/>
                <a:gd name="T39" fmla="*/ 326 h 348"/>
                <a:gd name="T40" fmla="*/ 337 w 656"/>
                <a:gd name="T41" fmla="*/ 325 h 348"/>
                <a:gd name="T42" fmla="*/ 303 w 656"/>
                <a:gd name="T43" fmla="*/ 325 h 348"/>
                <a:gd name="T44" fmla="*/ 256 w 656"/>
                <a:gd name="T45" fmla="*/ 319 h 348"/>
                <a:gd name="T46" fmla="*/ 247 w 656"/>
                <a:gd name="T47" fmla="*/ 305 h 348"/>
                <a:gd name="T48" fmla="*/ 212 w 656"/>
                <a:gd name="T49" fmla="*/ 303 h 348"/>
                <a:gd name="T50" fmla="*/ 130 w 656"/>
                <a:gd name="T51" fmla="*/ 305 h 348"/>
                <a:gd name="T52" fmla="*/ 100 w 656"/>
                <a:gd name="T53" fmla="*/ 305 h 348"/>
                <a:gd name="T54" fmla="*/ 59 w 656"/>
                <a:gd name="T55" fmla="*/ 305 h 348"/>
                <a:gd name="T56" fmla="*/ 40 w 656"/>
                <a:gd name="T57" fmla="*/ 326 h 348"/>
                <a:gd name="T58" fmla="*/ 5 w 656"/>
                <a:gd name="T59" fmla="*/ 325 h 348"/>
                <a:gd name="T60" fmla="*/ 0 w 656"/>
                <a:gd name="T61" fmla="*/ 303 h 348"/>
                <a:gd name="T62" fmla="*/ 18 w 656"/>
                <a:gd name="T63" fmla="*/ 284 h 348"/>
                <a:gd name="T64" fmla="*/ 10 w 656"/>
                <a:gd name="T65" fmla="*/ 263 h 348"/>
                <a:gd name="T66" fmla="*/ 9 w 656"/>
                <a:gd name="T67" fmla="*/ 256 h 348"/>
                <a:gd name="T68" fmla="*/ 41 w 656"/>
                <a:gd name="T69" fmla="*/ 256 h 348"/>
                <a:gd name="T70" fmla="*/ 56 w 656"/>
                <a:gd name="T71" fmla="*/ 225 h 348"/>
                <a:gd name="T72" fmla="*/ 65 w 656"/>
                <a:gd name="T73" fmla="*/ 201 h 348"/>
                <a:gd name="T74" fmla="*/ 94 w 656"/>
                <a:gd name="T75" fmla="*/ 201 h 348"/>
                <a:gd name="T76" fmla="*/ 122 w 656"/>
                <a:gd name="T77" fmla="*/ 198 h 348"/>
                <a:gd name="T78" fmla="*/ 123 w 656"/>
                <a:gd name="T79" fmla="*/ 170 h 348"/>
                <a:gd name="T80" fmla="*/ 135 w 656"/>
                <a:gd name="T81" fmla="*/ 137 h 348"/>
                <a:gd name="T82" fmla="*/ 164 w 656"/>
                <a:gd name="T83" fmla="*/ 126 h 348"/>
                <a:gd name="T84" fmla="*/ 168 w 656"/>
                <a:gd name="T85" fmla="*/ 99 h 348"/>
                <a:gd name="T86" fmla="*/ 173 w 656"/>
                <a:gd name="T87" fmla="*/ 68 h 348"/>
                <a:gd name="T88" fmla="*/ 182 w 656"/>
                <a:gd name="T89" fmla="*/ 90 h 348"/>
                <a:gd name="T90" fmla="*/ 199 w 656"/>
                <a:gd name="T91" fmla="*/ 79 h 348"/>
                <a:gd name="T92" fmla="*/ 211 w 656"/>
                <a:gd name="T93" fmla="*/ 60 h 348"/>
                <a:gd name="T94" fmla="*/ 216 w 656"/>
                <a:gd name="T95" fmla="*/ 36 h 348"/>
                <a:gd name="T96" fmla="*/ 197 w 656"/>
                <a:gd name="T97" fmla="*/ 16 h 348"/>
                <a:gd name="T98" fmla="*/ 220 w 656"/>
                <a:gd name="T99" fmla="*/ 13 h 348"/>
                <a:gd name="T100" fmla="*/ 258 w 656"/>
                <a:gd name="T101" fmla="*/ 27 h 348"/>
                <a:gd name="T102" fmla="*/ 289 w 656"/>
                <a:gd name="T103" fmla="*/ 55 h 348"/>
                <a:gd name="T104" fmla="*/ 307 w 656"/>
                <a:gd name="T105" fmla="*/ 66 h 348"/>
                <a:gd name="T106" fmla="*/ 333 w 656"/>
                <a:gd name="T107" fmla="*/ 82 h 348"/>
                <a:gd name="T108" fmla="*/ 360 w 656"/>
                <a:gd name="T109" fmla="*/ 99 h 348"/>
                <a:gd name="T110" fmla="*/ 395 w 656"/>
                <a:gd name="T111" fmla="*/ 114 h 348"/>
                <a:gd name="T112" fmla="*/ 411 w 656"/>
                <a:gd name="T113" fmla="*/ 126 h 348"/>
                <a:gd name="T114" fmla="*/ 432 w 656"/>
                <a:gd name="T115" fmla="*/ 120 h 348"/>
                <a:gd name="T116" fmla="*/ 432 w 656"/>
                <a:gd name="T117" fmla="*/ 141 h 348"/>
                <a:gd name="T118" fmla="*/ 450 w 656"/>
                <a:gd name="T119" fmla="*/ 144 h 348"/>
                <a:gd name="T120" fmla="*/ 473 w 656"/>
                <a:gd name="T121" fmla="*/ 144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6" h="348">
                  <a:moveTo>
                    <a:pt x="476" y="139"/>
                  </a:moveTo>
                  <a:lnTo>
                    <a:pt x="477" y="139"/>
                  </a:lnTo>
                  <a:lnTo>
                    <a:pt x="478" y="139"/>
                  </a:lnTo>
                  <a:lnTo>
                    <a:pt x="481" y="139"/>
                  </a:lnTo>
                  <a:lnTo>
                    <a:pt x="484" y="139"/>
                  </a:lnTo>
                  <a:lnTo>
                    <a:pt x="490" y="139"/>
                  </a:lnTo>
                  <a:lnTo>
                    <a:pt x="494" y="139"/>
                  </a:lnTo>
                  <a:lnTo>
                    <a:pt x="494" y="143"/>
                  </a:lnTo>
                  <a:lnTo>
                    <a:pt x="494" y="147"/>
                  </a:lnTo>
                  <a:lnTo>
                    <a:pt x="494" y="148"/>
                  </a:lnTo>
                  <a:lnTo>
                    <a:pt x="494" y="149"/>
                  </a:lnTo>
                  <a:lnTo>
                    <a:pt x="498" y="149"/>
                  </a:lnTo>
                  <a:lnTo>
                    <a:pt x="498" y="145"/>
                  </a:lnTo>
                  <a:lnTo>
                    <a:pt x="498" y="144"/>
                  </a:lnTo>
                  <a:lnTo>
                    <a:pt x="504" y="144"/>
                  </a:lnTo>
                  <a:lnTo>
                    <a:pt x="504" y="145"/>
                  </a:lnTo>
                  <a:lnTo>
                    <a:pt x="504" y="147"/>
                  </a:lnTo>
                  <a:lnTo>
                    <a:pt x="504" y="149"/>
                  </a:lnTo>
                  <a:lnTo>
                    <a:pt x="504" y="155"/>
                  </a:lnTo>
                  <a:lnTo>
                    <a:pt x="504" y="159"/>
                  </a:lnTo>
                  <a:lnTo>
                    <a:pt x="504" y="160"/>
                  </a:lnTo>
                  <a:lnTo>
                    <a:pt x="509" y="160"/>
                  </a:lnTo>
                  <a:lnTo>
                    <a:pt x="510" y="160"/>
                  </a:lnTo>
                  <a:lnTo>
                    <a:pt x="512" y="160"/>
                  </a:lnTo>
                  <a:lnTo>
                    <a:pt x="515" y="160"/>
                  </a:lnTo>
                  <a:lnTo>
                    <a:pt x="524" y="160"/>
                  </a:lnTo>
                  <a:lnTo>
                    <a:pt x="535" y="160"/>
                  </a:lnTo>
                  <a:lnTo>
                    <a:pt x="535" y="167"/>
                  </a:lnTo>
                  <a:lnTo>
                    <a:pt x="535" y="168"/>
                  </a:lnTo>
                  <a:lnTo>
                    <a:pt x="535" y="174"/>
                  </a:lnTo>
                  <a:lnTo>
                    <a:pt x="535" y="175"/>
                  </a:lnTo>
                  <a:lnTo>
                    <a:pt x="535" y="176"/>
                  </a:lnTo>
                  <a:lnTo>
                    <a:pt x="535" y="178"/>
                  </a:lnTo>
                  <a:lnTo>
                    <a:pt x="535" y="183"/>
                  </a:lnTo>
                  <a:lnTo>
                    <a:pt x="535" y="186"/>
                  </a:lnTo>
                  <a:lnTo>
                    <a:pt x="540" y="186"/>
                  </a:lnTo>
                  <a:lnTo>
                    <a:pt x="540" y="189"/>
                  </a:lnTo>
                  <a:lnTo>
                    <a:pt x="541" y="189"/>
                  </a:lnTo>
                  <a:lnTo>
                    <a:pt x="541" y="190"/>
                  </a:lnTo>
                  <a:lnTo>
                    <a:pt x="543" y="190"/>
                  </a:lnTo>
                  <a:lnTo>
                    <a:pt x="543" y="191"/>
                  </a:lnTo>
                  <a:lnTo>
                    <a:pt x="544" y="191"/>
                  </a:lnTo>
                  <a:lnTo>
                    <a:pt x="545" y="191"/>
                  </a:lnTo>
                  <a:lnTo>
                    <a:pt x="545" y="194"/>
                  </a:lnTo>
                  <a:lnTo>
                    <a:pt x="544" y="194"/>
                  </a:lnTo>
                  <a:lnTo>
                    <a:pt x="545" y="195"/>
                  </a:lnTo>
                  <a:lnTo>
                    <a:pt x="545" y="198"/>
                  </a:lnTo>
                  <a:lnTo>
                    <a:pt x="545" y="199"/>
                  </a:lnTo>
                  <a:lnTo>
                    <a:pt x="545" y="201"/>
                  </a:lnTo>
                  <a:lnTo>
                    <a:pt x="548" y="201"/>
                  </a:lnTo>
                  <a:lnTo>
                    <a:pt x="549" y="201"/>
                  </a:lnTo>
                  <a:lnTo>
                    <a:pt x="552" y="201"/>
                  </a:lnTo>
                  <a:lnTo>
                    <a:pt x="553" y="201"/>
                  </a:lnTo>
                  <a:lnTo>
                    <a:pt x="558" y="201"/>
                  </a:lnTo>
                  <a:lnTo>
                    <a:pt x="559" y="201"/>
                  </a:lnTo>
                  <a:lnTo>
                    <a:pt x="563" y="202"/>
                  </a:lnTo>
                  <a:lnTo>
                    <a:pt x="572" y="202"/>
                  </a:lnTo>
                  <a:lnTo>
                    <a:pt x="575" y="202"/>
                  </a:lnTo>
                  <a:lnTo>
                    <a:pt x="576" y="202"/>
                  </a:lnTo>
                  <a:lnTo>
                    <a:pt x="576" y="206"/>
                  </a:lnTo>
                  <a:lnTo>
                    <a:pt x="576" y="207"/>
                  </a:lnTo>
                  <a:lnTo>
                    <a:pt x="576" y="210"/>
                  </a:lnTo>
                  <a:lnTo>
                    <a:pt x="576" y="211"/>
                  </a:lnTo>
                  <a:lnTo>
                    <a:pt x="576" y="213"/>
                  </a:lnTo>
                  <a:lnTo>
                    <a:pt x="576" y="222"/>
                  </a:lnTo>
                  <a:lnTo>
                    <a:pt x="578" y="222"/>
                  </a:lnTo>
                  <a:lnTo>
                    <a:pt x="579" y="222"/>
                  </a:lnTo>
                  <a:lnTo>
                    <a:pt x="580" y="222"/>
                  </a:lnTo>
                  <a:lnTo>
                    <a:pt x="586" y="222"/>
                  </a:lnTo>
                  <a:lnTo>
                    <a:pt x="587" y="222"/>
                  </a:lnTo>
                  <a:lnTo>
                    <a:pt x="588" y="222"/>
                  </a:lnTo>
                  <a:lnTo>
                    <a:pt x="594" y="222"/>
                  </a:lnTo>
                  <a:lnTo>
                    <a:pt x="595" y="222"/>
                  </a:lnTo>
                  <a:lnTo>
                    <a:pt x="597" y="222"/>
                  </a:lnTo>
                  <a:lnTo>
                    <a:pt x="599" y="222"/>
                  </a:lnTo>
                  <a:lnTo>
                    <a:pt x="610" y="222"/>
                  </a:lnTo>
                  <a:lnTo>
                    <a:pt x="611" y="222"/>
                  </a:lnTo>
                  <a:lnTo>
                    <a:pt x="614" y="222"/>
                  </a:lnTo>
                  <a:lnTo>
                    <a:pt x="619" y="222"/>
                  </a:lnTo>
                  <a:lnTo>
                    <a:pt x="622" y="222"/>
                  </a:lnTo>
                  <a:lnTo>
                    <a:pt x="633" y="222"/>
                  </a:lnTo>
                  <a:lnTo>
                    <a:pt x="637" y="222"/>
                  </a:lnTo>
                  <a:lnTo>
                    <a:pt x="638" y="222"/>
                  </a:lnTo>
                  <a:lnTo>
                    <a:pt x="641" y="222"/>
                  </a:lnTo>
                  <a:lnTo>
                    <a:pt x="653" y="222"/>
                  </a:lnTo>
                  <a:lnTo>
                    <a:pt x="656" y="222"/>
                  </a:lnTo>
                  <a:lnTo>
                    <a:pt x="654" y="222"/>
                  </a:lnTo>
                  <a:lnTo>
                    <a:pt x="654" y="224"/>
                  </a:lnTo>
                  <a:lnTo>
                    <a:pt x="654" y="225"/>
                  </a:lnTo>
                  <a:lnTo>
                    <a:pt x="653" y="225"/>
                  </a:lnTo>
                  <a:lnTo>
                    <a:pt x="653" y="226"/>
                  </a:lnTo>
                  <a:lnTo>
                    <a:pt x="652" y="226"/>
                  </a:lnTo>
                  <a:lnTo>
                    <a:pt x="650" y="228"/>
                  </a:lnTo>
                  <a:lnTo>
                    <a:pt x="649" y="228"/>
                  </a:lnTo>
                  <a:lnTo>
                    <a:pt x="649" y="229"/>
                  </a:lnTo>
                  <a:lnTo>
                    <a:pt x="649" y="230"/>
                  </a:lnTo>
                  <a:lnTo>
                    <a:pt x="649" y="232"/>
                  </a:lnTo>
                  <a:lnTo>
                    <a:pt x="649" y="233"/>
                  </a:lnTo>
                  <a:lnTo>
                    <a:pt x="648" y="233"/>
                  </a:lnTo>
                  <a:lnTo>
                    <a:pt x="648" y="234"/>
                  </a:lnTo>
                  <a:lnTo>
                    <a:pt x="648" y="236"/>
                  </a:lnTo>
                  <a:lnTo>
                    <a:pt x="646" y="236"/>
                  </a:lnTo>
                  <a:lnTo>
                    <a:pt x="645" y="237"/>
                  </a:lnTo>
                  <a:lnTo>
                    <a:pt x="644" y="238"/>
                  </a:lnTo>
                  <a:lnTo>
                    <a:pt x="642" y="238"/>
                  </a:lnTo>
                  <a:lnTo>
                    <a:pt x="642" y="240"/>
                  </a:lnTo>
                  <a:lnTo>
                    <a:pt x="641" y="240"/>
                  </a:lnTo>
                  <a:lnTo>
                    <a:pt x="641" y="241"/>
                  </a:lnTo>
                  <a:lnTo>
                    <a:pt x="642" y="241"/>
                  </a:lnTo>
                  <a:lnTo>
                    <a:pt x="642" y="242"/>
                  </a:lnTo>
                  <a:lnTo>
                    <a:pt x="644" y="242"/>
                  </a:lnTo>
                  <a:lnTo>
                    <a:pt x="645" y="244"/>
                  </a:lnTo>
                  <a:lnTo>
                    <a:pt x="648" y="245"/>
                  </a:lnTo>
                  <a:lnTo>
                    <a:pt x="649" y="245"/>
                  </a:lnTo>
                  <a:lnTo>
                    <a:pt x="650" y="247"/>
                  </a:lnTo>
                  <a:lnTo>
                    <a:pt x="650" y="248"/>
                  </a:lnTo>
                  <a:lnTo>
                    <a:pt x="652" y="248"/>
                  </a:lnTo>
                  <a:lnTo>
                    <a:pt x="652" y="249"/>
                  </a:lnTo>
                  <a:lnTo>
                    <a:pt x="653" y="251"/>
                  </a:lnTo>
                  <a:lnTo>
                    <a:pt x="653" y="252"/>
                  </a:lnTo>
                  <a:lnTo>
                    <a:pt x="654" y="252"/>
                  </a:lnTo>
                  <a:lnTo>
                    <a:pt x="654" y="253"/>
                  </a:lnTo>
                  <a:lnTo>
                    <a:pt x="654" y="255"/>
                  </a:lnTo>
                  <a:lnTo>
                    <a:pt x="656" y="255"/>
                  </a:lnTo>
                  <a:lnTo>
                    <a:pt x="654" y="255"/>
                  </a:lnTo>
                  <a:lnTo>
                    <a:pt x="653" y="255"/>
                  </a:lnTo>
                  <a:lnTo>
                    <a:pt x="650" y="255"/>
                  </a:lnTo>
                  <a:lnTo>
                    <a:pt x="649" y="255"/>
                  </a:lnTo>
                  <a:lnTo>
                    <a:pt x="648" y="255"/>
                  </a:lnTo>
                  <a:lnTo>
                    <a:pt x="648" y="256"/>
                  </a:lnTo>
                  <a:lnTo>
                    <a:pt x="646" y="256"/>
                  </a:lnTo>
                  <a:lnTo>
                    <a:pt x="646" y="257"/>
                  </a:lnTo>
                  <a:lnTo>
                    <a:pt x="646" y="259"/>
                  </a:lnTo>
                  <a:lnTo>
                    <a:pt x="645" y="259"/>
                  </a:lnTo>
                  <a:lnTo>
                    <a:pt x="645" y="260"/>
                  </a:lnTo>
                  <a:lnTo>
                    <a:pt x="644" y="260"/>
                  </a:lnTo>
                  <a:lnTo>
                    <a:pt x="642" y="261"/>
                  </a:lnTo>
                  <a:lnTo>
                    <a:pt x="640" y="261"/>
                  </a:lnTo>
                  <a:lnTo>
                    <a:pt x="638" y="261"/>
                  </a:lnTo>
                  <a:lnTo>
                    <a:pt x="637" y="261"/>
                  </a:lnTo>
                  <a:lnTo>
                    <a:pt x="637" y="263"/>
                  </a:lnTo>
                  <a:lnTo>
                    <a:pt x="637" y="264"/>
                  </a:lnTo>
                  <a:lnTo>
                    <a:pt x="637" y="265"/>
                  </a:lnTo>
                  <a:lnTo>
                    <a:pt x="637" y="272"/>
                  </a:lnTo>
                  <a:lnTo>
                    <a:pt x="637" y="274"/>
                  </a:lnTo>
                  <a:lnTo>
                    <a:pt x="636" y="274"/>
                  </a:lnTo>
                  <a:lnTo>
                    <a:pt x="627" y="274"/>
                  </a:lnTo>
                  <a:lnTo>
                    <a:pt x="627" y="282"/>
                  </a:lnTo>
                  <a:lnTo>
                    <a:pt x="627" y="283"/>
                  </a:lnTo>
                  <a:lnTo>
                    <a:pt x="623" y="283"/>
                  </a:lnTo>
                  <a:lnTo>
                    <a:pt x="622" y="283"/>
                  </a:lnTo>
                  <a:lnTo>
                    <a:pt x="617" y="284"/>
                  </a:lnTo>
                  <a:lnTo>
                    <a:pt x="610" y="284"/>
                  </a:lnTo>
                  <a:lnTo>
                    <a:pt x="607" y="284"/>
                  </a:lnTo>
                  <a:lnTo>
                    <a:pt x="597" y="283"/>
                  </a:lnTo>
                  <a:lnTo>
                    <a:pt x="588" y="284"/>
                  </a:lnTo>
                  <a:lnTo>
                    <a:pt x="587" y="284"/>
                  </a:lnTo>
                  <a:lnTo>
                    <a:pt x="587" y="286"/>
                  </a:lnTo>
                  <a:lnTo>
                    <a:pt x="587" y="287"/>
                  </a:lnTo>
                  <a:lnTo>
                    <a:pt x="586" y="288"/>
                  </a:lnTo>
                  <a:lnTo>
                    <a:pt x="584" y="288"/>
                  </a:lnTo>
                  <a:lnTo>
                    <a:pt x="583" y="288"/>
                  </a:lnTo>
                  <a:lnTo>
                    <a:pt x="582" y="288"/>
                  </a:lnTo>
                  <a:lnTo>
                    <a:pt x="582" y="290"/>
                  </a:lnTo>
                  <a:lnTo>
                    <a:pt x="582" y="291"/>
                  </a:lnTo>
                  <a:lnTo>
                    <a:pt x="580" y="291"/>
                  </a:lnTo>
                  <a:lnTo>
                    <a:pt x="580" y="292"/>
                  </a:lnTo>
                  <a:lnTo>
                    <a:pt x="582" y="292"/>
                  </a:lnTo>
                  <a:lnTo>
                    <a:pt x="582" y="294"/>
                  </a:lnTo>
                  <a:lnTo>
                    <a:pt x="583" y="294"/>
                  </a:lnTo>
                  <a:lnTo>
                    <a:pt x="582" y="295"/>
                  </a:lnTo>
                  <a:lnTo>
                    <a:pt x="580" y="295"/>
                  </a:lnTo>
                  <a:lnTo>
                    <a:pt x="579" y="295"/>
                  </a:lnTo>
                  <a:lnTo>
                    <a:pt x="578" y="295"/>
                  </a:lnTo>
                  <a:lnTo>
                    <a:pt x="576" y="295"/>
                  </a:lnTo>
                  <a:lnTo>
                    <a:pt x="575" y="295"/>
                  </a:lnTo>
                  <a:lnTo>
                    <a:pt x="574" y="295"/>
                  </a:lnTo>
                  <a:lnTo>
                    <a:pt x="572" y="295"/>
                  </a:lnTo>
                  <a:lnTo>
                    <a:pt x="572" y="294"/>
                  </a:lnTo>
                  <a:lnTo>
                    <a:pt x="571" y="294"/>
                  </a:lnTo>
                  <a:lnTo>
                    <a:pt x="570" y="294"/>
                  </a:lnTo>
                  <a:lnTo>
                    <a:pt x="570" y="292"/>
                  </a:lnTo>
                  <a:lnTo>
                    <a:pt x="568" y="292"/>
                  </a:lnTo>
                  <a:lnTo>
                    <a:pt x="567" y="292"/>
                  </a:lnTo>
                  <a:lnTo>
                    <a:pt x="566" y="292"/>
                  </a:lnTo>
                  <a:lnTo>
                    <a:pt x="566" y="291"/>
                  </a:lnTo>
                  <a:lnTo>
                    <a:pt x="564" y="290"/>
                  </a:lnTo>
                  <a:lnTo>
                    <a:pt x="563" y="290"/>
                  </a:lnTo>
                  <a:lnTo>
                    <a:pt x="563" y="288"/>
                  </a:lnTo>
                  <a:lnTo>
                    <a:pt x="562" y="288"/>
                  </a:lnTo>
                  <a:lnTo>
                    <a:pt x="562" y="287"/>
                  </a:lnTo>
                  <a:lnTo>
                    <a:pt x="562" y="286"/>
                  </a:lnTo>
                  <a:lnTo>
                    <a:pt x="560" y="286"/>
                  </a:lnTo>
                  <a:lnTo>
                    <a:pt x="560" y="284"/>
                  </a:lnTo>
                  <a:lnTo>
                    <a:pt x="559" y="284"/>
                  </a:lnTo>
                  <a:lnTo>
                    <a:pt x="558" y="284"/>
                  </a:lnTo>
                  <a:lnTo>
                    <a:pt x="556" y="284"/>
                  </a:lnTo>
                  <a:lnTo>
                    <a:pt x="555" y="284"/>
                  </a:lnTo>
                  <a:lnTo>
                    <a:pt x="551" y="284"/>
                  </a:lnTo>
                  <a:lnTo>
                    <a:pt x="549" y="284"/>
                  </a:lnTo>
                  <a:lnTo>
                    <a:pt x="547" y="284"/>
                  </a:lnTo>
                  <a:lnTo>
                    <a:pt x="545" y="284"/>
                  </a:lnTo>
                  <a:lnTo>
                    <a:pt x="544" y="284"/>
                  </a:lnTo>
                  <a:lnTo>
                    <a:pt x="541" y="284"/>
                  </a:lnTo>
                  <a:lnTo>
                    <a:pt x="540" y="284"/>
                  </a:lnTo>
                  <a:lnTo>
                    <a:pt x="537" y="283"/>
                  </a:lnTo>
                  <a:lnTo>
                    <a:pt x="536" y="283"/>
                  </a:lnTo>
                  <a:lnTo>
                    <a:pt x="535" y="284"/>
                  </a:lnTo>
                  <a:lnTo>
                    <a:pt x="535" y="288"/>
                  </a:lnTo>
                  <a:lnTo>
                    <a:pt x="535" y="291"/>
                  </a:lnTo>
                  <a:lnTo>
                    <a:pt x="535" y="294"/>
                  </a:lnTo>
                  <a:lnTo>
                    <a:pt x="535" y="296"/>
                  </a:lnTo>
                  <a:lnTo>
                    <a:pt x="536" y="296"/>
                  </a:lnTo>
                  <a:lnTo>
                    <a:pt x="535" y="296"/>
                  </a:lnTo>
                  <a:lnTo>
                    <a:pt x="535" y="298"/>
                  </a:lnTo>
                  <a:lnTo>
                    <a:pt x="536" y="298"/>
                  </a:lnTo>
                  <a:lnTo>
                    <a:pt x="536" y="299"/>
                  </a:lnTo>
                  <a:lnTo>
                    <a:pt x="535" y="299"/>
                  </a:lnTo>
                  <a:lnTo>
                    <a:pt x="535" y="300"/>
                  </a:lnTo>
                  <a:lnTo>
                    <a:pt x="535" y="302"/>
                  </a:lnTo>
                  <a:lnTo>
                    <a:pt x="535" y="303"/>
                  </a:lnTo>
                  <a:lnTo>
                    <a:pt x="535" y="305"/>
                  </a:lnTo>
                  <a:lnTo>
                    <a:pt x="536" y="306"/>
                  </a:lnTo>
                  <a:lnTo>
                    <a:pt x="537" y="306"/>
                  </a:lnTo>
                  <a:lnTo>
                    <a:pt x="539" y="307"/>
                  </a:lnTo>
                  <a:lnTo>
                    <a:pt x="540" y="307"/>
                  </a:lnTo>
                  <a:lnTo>
                    <a:pt x="540" y="309"/>
                  </a:lnTo>
                  <a:lnTo>
                    <a:pt x="541" y="309"/>
                  </a:lnTo>
                  <a:lnTo>
                    <a:pt x="544" y="310"/>
                  </a:lnTo>
                  <a:lnTo>
                    <a:pt x="545" y="310"/>
                  </a:lnTo>
                  <a:lnTo>
                    <a:pt x="545" y="311"/>
                  </a:lnTo>
                  <a:lnTo>
                    <a:pt x="547" y="311"/>
                  </a:lnTo>
                  <a:lnTo>
                    <a:pt x="548" y="311"/>
                  </a:lnTo>
                  <a:lnTo>
                    <a:pt x="548" y="313"/>
                  </a:lnTo>
                  <a:lnTo>
                    <a:pt x="549" y="313"/>
                  </a:lnTo>
                  <a:lnTo>
                    <a:pt x="551" y="313"/>
                  </a:lnTo>
                  <a:lnTo>
                    <a:pt x="552" y="313"/>
                  </a:lnTo>
                  <a:lnTo>
                    <a:pt x="553" y="313"/>
                  </a:lnTo>
                  <a:lnTo>
                    <a:pt x="553" y="314"/>
                  </a:lnTo>
                  <a:lnTo>
                    <a:pt x="555" y="314"/>
                  </a:lnTo>
                  <a:lnTo>
                    <a:pt x="556" y="314"/>
                  </a:lnTo>
                  <a:lnTo>
                    <a:pt x="558" y="314"/>
                  </a:lnTo>
                  <a:lnTo>
                    <a:pt x="559" y="314"/>
                  </a:lnTo>
                  <a:lnTo>
                    <a:pt x="559" y="315"/>
                  </a:lnTo>
                  <a:lnTo>
                    <a:pt x="562" y="317"/>
                  </a:lnTo>
                  <a:lnTo>
                    <a:pt x="563" y="317"/>
                  </a:lnTo>
                  <a:lnTo>
                    <a:pt x="564" y="317"/>
                  </a:lnTo>
                  <a:lnTo>
                    <a:pt x="567" y="318"/>
                  </a:lnTo>
                  <a:lnTo>
                    <a:pt x="568" y="318"/>
                  </a:lnTo>
                  <a:lnTo>
                    <a:pt x="571" y="318"/>
                  </a:lnTo>
                  <a:lnTo>
                    <a:pt x="571" y="319"/>
                  </a:lnTo>
                  <a:lnTo>
                    <a:pt x="572" y="319"/>
                  </a:lnTo>
                  <a:lnTo>
                    <a:pt x="574" y="319"/>
                  </a:lnTo>
                  <a:lnTo>
                    <a:pt x="574" y="321"/>
                  </a:lnTo>
                  <a:lnTo>
                    <a:pt x="575" y="321"/>
                  </a:lnTo>
                  <a:lnTo>
                    <a:pt x="576" y="321"/>
                  </a:lnTo>
                  <a:lnTo>
                    <a:pt x="578" y="322"/>
                  </a:lnTo>
                  <a:lnTo>
                    <a:pt x="580" y="325"/>
                  </a:lnTo>
                  <a:lnTo>
                    <a:pt x="582" y="326"/>
                  </a:lnTo>
                  <a:lnTo>
                    <a:pt x="583" y="327"/>
                  </a:lnTo>
                  <a:lnTo>
                    <a:pt x="584" y="327"/>
                  </a:lnTo>
                  <a:lnTo>
                    <a:pt x="584" y="329"/>
                  </a:lnTo>
                  <a:lnTo>
                    <a:pt x="586" y="329"/>
                  </a:lnTo>
                  <a:lnTo>
                    <a:pt x="587" y="330"/>
                  </a:lnTo>
                  <a:lnTo>
                    <a:pt x="588" y="330"/>
                  </a:lnTo>
                  <a:lnTo>
                    <a:pt x="590" y="330"/>
                  </a:lnTo>
                  <a:lnTo>
                    <a:pt x="591" y="330"/>
                  </a:lnTo>
                  <a:lnTo>
                    <a:pt x="592" y="330"/>
                  </a:lnTo>
                  <a:lnTo>
                    <a:pt x="594" y="330"/>
                  </a:lnTo>
                  <a:lnTo>
                    <a:pt x="595" y="330"/>
                  </a:lnTo>
                  <a:lnTo>
                    <a:pt x="597" y="332"/>
                  </a:lnTo>
                  <a:lnTo>
                    <a:pt x="599" y="332"/>
                  </a:lnTo>
                  <a:lnTo>
                    <a:pt x="606" y="333"/>
                  </a:lnTo>
                  <a:lnTo>
                    <a:pt x="609" y="334"/>
                  </a:lnTo>
                  <a:lnTo>
                    <a:pt x="610" y="334"/>
                  </a:lnTo>
                  <a:lnTo>
                    <a:pt x="611" y="334"/>
                  </a:lnTo>
                  <a:lnTo>
                    <a:pt x="613" y="336"/>
                  </a:lnTo>
                  <a:lnTo>
                    <a:pt x="614" y="336"/>
                  </a:lnTo>
                  <a:lnTo>
                    <a:pt x="615" y="336"/>
                  </a:lnTo>
                  <a:lnTo>
                    <a:pt x="615" y="337"/>
                  </a:lnTo>
                  <a:lnTo>
                    <a:pt x="617" y="337"/>
                  </a:lnTo>
                  <a:lnTo>
                    <a:pt x="617" y="338"/>
                  </a:lnTo>
                  <a:lnTo>
                    <a:pt x="618" y="338"/>
                  </a:lnTo>
                  <a:lnTo>
                    <a:pt x="618" y="340"/>
                  </a:lnTo>
                  <a:lnTo>
                    <a:pt x="619" y="340"/>
                  </a:lnTo>
                  <a:lnTo>
                    <a:pt x="619" y="341"/>
                  </a:lnTo>
                  <a:lnTo>
                    <a:pt x="619" y="342"/>
                  </a:lnTo>
                  <a:lnTo>
                    <a:pt x="621" y="344"/>
                  </a:lnTo>
                  <a:lnTo>
                    <a:pt x="621" y="345"/>
                  </a:lnTo>
                  <a:lnTo>
                    <a:pt x="622" y="346"/>
                  </a:lnTo>
                  <a:lnTo>
                    <a:pt x="622" y="348"/>
                  </a:lnTo>
                  <a:lnTo>
                    <a:pt x="621" y="348"/>
                  </a:lnTo>
                  <a:lnTo>
                    <a:pt x="619" y="348"/>
                  </a:lnTo>
                  <a:lnTo>
                    <a:pt x="617" y="348"/>
                  </a:lnTo>
                  <a:lnTo>
                    <a:pt x="615" y="348"/>
                  </a:lnTo>
                  <a:lnTo>
                    <a:pt x="610" y="348"/>
                  </a:lnTo>
                  <a:lnTo>
                    <a:pt x="606" y="348"/>
                  </a:lnTo>
                  <a:lnTo>
                    <a:pt x="603" y="348"/>
                  </a:lnTo>
                  <a:lnTo>
                    <a:pt x="602" y="348"/>
                  </a:lnTo>
                  <a:lnTo>
                    <a:pt x="601" y="348"/>
                  </a:lnTo>
                  <a:lnTo>
                    <a:pt x="580" y="346"/>
                  </a:lnTo>
                  <a:lnTo>
                    <a:pt x="579" y="346"/>
                  </a:lnTo>
                  <a:lnTo>
                    <a:pt x="576" y="346"/>
                  </a:lnTo>
                  <a:lnTo>
                    <a:pt x="575" y="346"/>
                  </a:lnTo>
                  <a:lnTo>
                    <a:pt x="574" y="346"/>
                  </a:lnTo>
                  <a:lnTo>
                    <a:pt x="572" y="346"/>
                  </a:lnTo>
                  <a:lnTo>
                    <a:pt x="567" y="348"/>
                  </a:lnTo>
                  <a:lnTo>
                    <a:pt x="566" y="348"/>
                  </a:lnTo>
                  <a:lnTo>
                    <a:pt x="564" y="348"/>
                  </a:lnTo>
                  <a:lnTo>
                    <a:pt x="563" y="348"/>
                  </a:lnTo>
                  <a:lnTo>
                    <a:pt x="562" y="348"/>
                  </a:lnTo>
                  <a:lnTo>
                    <a:pt x="556" y="348"/>
                  </a:lnTo>
                  <a:lnTo>
                    <a:pt x="555" y="348"/>
                  </a:lnTo>
                  <a:lnTo>
                    <a:pt x="553" y="348"/>
                  </a:lnTo>
                  <a:lnTo>
                    <a:pt x="552" y="348"/>
                  </a:lnTo>
                  <a:lnTo>
                    <a:pt x="551" y="348"/>
                  </a:lnTo>
                  <a:lnTo>
                    <a:pt x="549" y="348"/>
                  </a:lnTo>
                  <a:lnTo>
                    <a:pt x="545" y="348"/>
                  </a:lnTo>
                  <a:lnTo>
                    <a:pt x="544" y="348"/>
                  </a:lnTo>
                  <a:lnTo>
                    <a:pt x="543" y="348"/>
                  </a:lnTo>
                  <a:lnTo>
                    <a:pt x="541" y="348"/>
                  </a:lnTo>
                  <a:lnTo>
                    <a:pt x="535" y="346"/>
                  </a:lnTo>
                  <a:lnTo>
                    <a:pt x="533" y="346"/>
                  </a:lnTo>
                  <a:lnTo>
                    <a:pt x="531" y="346"/>
                  </a:lnTo>
                  <a:lnTo>
                    <a:pt x="529" y="346"/>
                  </a:lnTo>
                  <a:lnTo>
                    <a:pt x="527" y="346"/>
                  </a:lnTo>
                  <a:lnTo>
                    <a:pt x="525" y="346"/>
                  </a:lnTo>
                  <a:lnTo>
                    <a:pt x="524" y="346"/>
                  </a:lnTo>
                  <a:lnTo>
                    <a:pt x="523" y="346"/>
                  </a:lnTo>
                  <a:lnTo>
                    <a:pt x="521" y="346"/>
                  </a:lnTo>
                  <a:lnTo>
                    <a:pt x="516" y="346"/>
                  </a:lnTo>
                  <a:lnTo>
                    <a:pt x="515" y="346"/>
                  </a:lnTo>
                  <a:lnTo>
                    <a:pt x="513" y="346"/>
                  </a:lnTo>
                  <a:lnTo>
                    <a:pt x="510" y="346"/>
                  </a:lnTo>
                  <a:lnTo>
                    <a:pt x="509" y="346"/>
                  </a:lnTo>
                  <a:lnTo>
                    <a:pt x="508" y="346"/>
                  </a:lnTo>
                  <a:lnTo>
                    <a:pt x="505" y="346"/>
                  </a:lnTo>
                  <a:lnTo>
                    <a:pt x="504" y="346"/>
                  </a:lnTo>
                  <a:lnTo>
                    <a:pt x="502" y="346"/>
                  </a:lnTo>
                  <a:lnTo>
                    <a:pt x="501" y="346"/>
                  </a:lnTo>
                  <a:lnTo>
                    <a:pt x="500" y="346"/>
                  </a:lnTo>
                  <a:lnTo>
                    <a:pt x="498" y="346"/>
                  </a:lnTo>
                  <a:lnTo>
                    <a:pt x="496" y="346"/>
                  </a:lnTo>
                  <a:lnTo>
                    <a:pt x="494" y="346"/>
                  </a:lnTo>
                  <a:lnTo>
                    <a:pt x="493" y="346"/>
                  </a:lnTo>
                  <a:lnTo>
                    <a:pt x="492" y="346"/>
                  </a:lnTo>
                  <a:lnTo>
                    <a:pt x="482" y="346"/>
                  </a:lnTo>
                  <a:lnTo>
                    <a:pt x="481" y="346"/>
                  </a:lnTo>
                  <a:lnTo>
                    <a:pt x="480" y="346"/>
                  </a:lnTo>
                  <a:lnTo>
                    <a:pt x="473" y="346"/>
                  </a:lnTo>
                  <a:lnTo>
                    <a:pt x="463" y="346"/>
                  </a:lnTo>
                  <a:lnTo>
                    <a:pt x="459" y="346"/>
                  </a:lnTo>
                  <a:lnTo>
                    <a:pt x="454" y="346"/>
                  </a:lnTo>
                  <a:lnTo>
                    <a:pt x="449" y="346"/>
                  </a:lnTo>
                  <a:lnTo>
                    <a:pt x="432" y="346"/>
                  </a:lnTo>
                  <a:lnTo>
                    <a:pt x="432" y="345"/>
                  </a:lnTo>
                  <a:lnTo>
                    <a:pt x="432" y="341"/>
                  </a:lnTo>
                  <a:lnTo>
                    <a:pt x="432" y="334"/>
                  </a:lnTo>
                  <a:lnTo>
                    <a:pt x="432" y="330"/>
                  </a:lnTo>
                  <a:lnTo>
                    <a:pt x="432" y="327"/>
                  </a:lnTo>
                  <a:lnTo>
                    <a:pt x="432" y="326"/>
                  </a:lnTo>
                  <a:lnTo>
                    <a:pt x="428" y="326"/>
                  </a:lnTo>
                  <a:lnTo>
                    <a:pt x="419" y="326"/>
                  </a:lnTo>
                  <a:lnTo>
                    <a:pt x="416" y="326"/>
                  </a:lnTo>
                  <a:lnTo>
                    <a:pt x="415" y="326"/>
                  </a:lnTo>
                  <a:lnTo>
                    <a:pt x="411" y="326"/>
                  </a:lnTo>
                  <a:lnTo>
                    <a:pt x="408" y="326"/>
                  </a:lnTo>
                  <a:lnTo>
                    <a:pt x="407" y="326"/>
                  </a:lnTo>
                  <a:lnTo>
                    <a:pt x="393" y="326"/>
                  </a:lnTo>
                  <a:lnTo>
                    <a:pt x="389" y="326"/>
                  </a:lnTo>
                  <a:lnTo>
                    <a:pt x="388" y="326"/>
                  </a:lnTo>
                  <a:lnTo>
                    <a:pt x="385" y="326"/>
                  </a:lnTo>
                  <a:lnTo>
                    <a:pt x="384" y="326"/>
                  </a:lnTo>
                  <a:lnTo>
                    <a:pt x="383" y="326"/>
                  </a:lnTo>
                  <a:lnTo>
                    <a:pt x="381" y="326"/>
                  </a:lnTo>
                  <a:lnTo>
                    <a:pt x="380" y="326"/>
                  </a:lnTo>
                  <a:lnTo>
                    <a:pt x="377" y="326"/>
                  </a:lnTo>
                  <a:lnTo>
                    <a:pt x="376" y="326"/>
                  </a:lnTo>
                  <a:lnTo>
                    <a:pt x="375" y="326"/>
                  </a:lnTo>
                  <a:lnTo>
                    <a:pt x="373" y="326"/>
                  </a:lnTo>
                  <a:lnTo>
                    <a:pt x="372" y="326"/>
                  </a:lnTo>
                  <a:lnTo>
                    <a:pt x="371" y="326"/>
                  </a:lnTo>
                  <a:lnTo>
                    <a:pt x="369" y="326"/>
                  </a:lnTo>
                  <a:lnTo>
                    <a:pt x="368" y="326"/>
                  </a:lnTo>
                  <a:lnTo>
                    <a:pt x="367" y="326"/>
                  </a:lnTo>
                  <a:lnTo>
                    <a:pt x="364" y="326"/>
                  </a:lnTo>
                  <a:lnTo>
                    <a:pt x="363" y="326"/>
                  </a:lnTo>
                  <a:lnTo>
                    <a:pt x="361" y="326"/>
                  </a:lnTo>
                  <a:lnTo>
                    <a:pt x="360" y="325"/>
                  </a:lnTo>
                  <a:lnTo>
                    <a:pt x="359" y="325"/>
                  </a:lnTo>
                  <a:lnTo>
                    <a:pt x="357" y="325"/>
                  </a:lnTo>
                  <a:lnTo>
                    <a:pt x="352" y="325"/>
                  </a:lnTo>
                  <a:lnTo>
                    <a:pt x="350" y="325"/>
                  </a:lnTo>
                  <a:lnTo>
                    <a:pt x="349" y="325"/>
                  </a:lnTo>
                  <a:lnTo>
                    <a:pt x="346" y="325"/>
                  </a:lnTo>
                  <a:lnTo>
                    <a:pt x="341" y="325"/>
                  </a:lnTo>
                  <a:lnTo>
                    <a:pt x="340" y="325"/>
                  </a:lnTo>
                  <a:lnTo>
                    <a:pt x="338" y="325"/>
                  </a:lnTo>
                  <a:lnTo>
                    <a:pt x="337" y="325"/>
                  </a:lnTo>
                  <a:lnTo>
                    <a:pt x="336" y="325"/>
                  </a:lnTo>
                  <a:lnTo>
                    <a:pt x="334" y="325"/>
                  </a:lnTo>
                  <a:lnTo>
                    <a:pt x="333" y="325"/>
                  </a:lnTo>
                  <a:lnTo>
                    <a:pt x="332" y="325"/>
                  </a:lnTo>
                  <a:lnTo>
                    <a:pt x="330" y="325"/>
                  </a:lnTo>
                  <a:lnTo>
                    <a:pt x="329" y="325"/>
                  </a:lnTo>
                  <a:lnTo>
                    <a:pt x="328" y="325"/>
                  </a:lnTo>
                  <a:lnTo>
                    <a:pt x="326" y="325"/>
                  </a:lnTo>
                  <a:lnTo>
                    <a:pt x="325" y="325"/>
                  </a:lnTo>
                  <a:lnTo>
                    <a:pt x="324" y="325"/>
                  </a:lnTo>
                  <a:lnTo>
                    <a:pt x="322" y="325"/>
                  </a:lnTo>
                  <a:lnTo>
                    <a:pt x="321" y="325"/>
                  </a:lnTo>
                  <a:lnTo>
                    <a:pt x="318" y="325"/>
                  </a:lnTo>
                  <a:lnTo>
                    <a:pt x="310" y="325"/>
                  </a:lnTo>
                  <a:lnTo>
                    <a:pt x="309" y="325"/>
                  </a:lnTo>
                  <a:lnTo>
                    <a:pt x="307" y="325"/>
                  </a:lnTo>
                  <a:lnTo>
                    <a:pt x="306" y="325"/>
                  </a:lnTo>
                  <a:lnTo>
                    <a:pt x="305" y="325"/>
                  </a:lnTo>
                  <a:lnTo>
                    <a:pt x="303" y="325"/>
                  </a:lnTo>
                  <a:lnTo>
                    <a:pt x="302" y="325"/>
                  </a:lnTo>
                  <a:lnTo>
                    <a:pt x="298" y="325"/>
                  </a:lnTo>
                  <a:lnTo>
                    <a:pt x="291" y="325"/>
                  </a:lnTo>
                  <a:lnTo>
                    <a:pt x="290" y="325"/>
                  </a:lnTo>
                  <a:lnTo>
                    <a:pt x="289" y="325"/>
                  </a:lnTo>
                  <a:lnTo>
                    <a:pt x="286" y="325"/>
                  </a:lnTo>
                  <a:lnTo>
                    <a:pt x="275" y="325"/>
                  </a:lnTo>
                  <a:lnTo>
                    <a:pt x="271" y="325"/>
                  </a:lnTo>
                  <a:lnTo>
                    <a:pt x="268" y="325"/>
                  </a:lnTo>
                  <a:lnTo>
                    <a:pt x="267" y="325"/>
                  </a:lnTo>
                  <a:lnTo>
                    <a:pt x="266" y="325"/>
                  </a:lnTo>
                  <a:lnTo>
                    <a:pt x="264" y="325"/>
                  </a:lnTo>
                  <a:lnTo>
                    <a:pt x="263" y="325"/>
                  </a:lnTo>
                  <a:lnTo>
                    <a:pt x="262" y="325"/>
                  </a:lnTo>
                  <a:lnTo>
                    <a:pt x="260" y="325"/>
                  </a:lnTo>
                  <a:lnTo>
                    <a:pt x="258" y="325"/>
                  </a:lnTo>
                  <a:lnTo>
                    <a:pt x="256" y="325"/>
                  </a:lnTo>
                  <a:lnTo>
                    <a:pt x="256" y="323"/>
                  </a:lnTo>
                  <a:lnTo>
                    <a:pt x="256" y="319"/>
                  </a:lnTo>
                  <a:lnTo>
                    <a:pt x="256" y="318"/>
                  </a:lnTo>
                  <a:lnTo>
                    <a:pt x="256" y="317"/>
                  </a:lnTo>
                  <a:lnTo>
                    <a:pt x="256" y="315"/>
                  </a:lnTo>
                  <a:lnTo>
                    <a:pt x="255" y="315"/>
                  </a:lnTo>
                  <a:lnTo>
                    <a:pt x="254" y="315"/>
                  </a:lnTo>
                  <a:lnTo>
                    <a:pt x="254" y="314"/>
                  </a:lnTo>
                  <a:lnTo>
                    <a:pt x="255" y="313"/>
                  </a:lnTo>
                  <a:lnTo>
                    <a:pt x="256" y="311"/>
                  </a:lnTo>
                  <a:lnTo>
                    <a:pt x="256" y="310"/>
                  </a:lnTo>
                  <a:lnTo>
                    <a:pt x="258" y="309"/>
                  </a:lnTo>
                  <a:lnTo>
                    <a:pt x="256" y="309"/>
                  </a:lnTo>
                  <a:lnTo>
                    <a:pt x="256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5" y="305"/>
                  </a:lnTo>
                  <a:lnTo>
                    <a:pt x="252" y="305"/>
                  </a:lnTo>
                  <a:lnTo>
                    <a:pt x="251" y="305"/>
                  </a:lnTo>
                  <a:lnTo>
                    <a:pt x="250" y="305"/>
                  </a:lnTo>
                  <a:lnTo>
                    <a:pt x="247" y="305"/>
                  </a:lnTo>
                  <a:lnTo>
                    <a:pt x="246" y="305"/>
                  </a:lnTo>
                  <a:lnTo>
                    <a:pt x="244" y="305"/>
                  </a:lnTo>
                  <a:lnTo>
                    <a:pt x="243" y="305"/>
                  </a:lnTo>
                  <a:lnTo>
                    <a:pt x="240" y="305"/>
                  </a:lnTo>
                  <a:lnTo>
                    <a:pt x="239" y="305"/>
                  </a:lnTo>
                  <a:lnTo>
                    <a:pt x="238" y="305"/>
                  </a:lnTo>
                  <a:lnTo>
                    <a:pt x="236" y="305"/>
                  </a:lnTo>
                  <a:lnTo>
                    <a:pt x="235" y="305"/>
                  </a:lnTo>
                  <a:lnTo>
                    <a:pt x="233" y="305"/>
                  </a:lnTo>
                  <a:lnTo>
                    <a:pt x="232" y="305"/>
                  </a:lnTo>
                  <a:lnTo>
                    <a:pt x="231" y="305"/>
                  </a:lnTo>
                  <a:lnTo>
                    <a:pt x="228" y="305"/>
                  </a:lnTo>
                  <a:lnTo>
                    <a:pt x="227" y="305"/>
                  </a:lnTo>
                  <a:lnTo>
                    <a:pt x="225" y="305"/>
                  </a:lnTo>
                  <a:lnTo>
                    <a:pt x="224" y="305"/>
                  </a:lnTo>
                  <a:lnTo>
                    <a:pt x="223" y="305"/>
                  </a:lnTo>
                  <a:lnTo>
                    <a:pt x="216" y="305"/>
                  </a:lnTo>
                  <a:lnTo>
                    <a:pt x="215" y="303"/>
                  </a:lnTo>
                  <a:lnTo>
                    <a:pt x="212" y="303"/>
                  </a:lnTo>
                  <a:lnTo>
                    <a:pt x="211" y="303"/>
                  </a:lnTo>
                  <a:lnTo>
                    <a:pt x="209" y="303"/>
                  </a:lnTo>
                  <a:lnTo>
                    <a:pt x="208" y="303"/>
                  </a:lnTo>
                  <a:lnTo>
                    <a:pt x="204" y="303"/>
                  </a:lnTo>
                  <a:lnTo>
                    <a:pt x="192" y="305"/>
                  </a:lnTo>
                  <a:lnTo>
                    <a:pt x="189" y="305"/>
                  </a:lnTo>
                  <a:lnTo>
                    <a:pt x="188" y="305"/>
                  </a:lnTo>
                  <a:lnTo>
                    <a:pt x="185" y="305"/>
                  </a:lnTo>
                  <a:lnTo>
                    <a:pt x="180" y="305"/>
                  </a:lnTo>
                  <a:lnTo>
                    <a:pt x="164" y="305"/>
                  </a:lnTo>
                  <a:lnTo>
                    <a:pt x="157" y="305"/>
                  </a:lnTo>
                  <a:lnTo>
                    <a:pt x="150" y="305"/>
                  </a:lnTo>
                  <a:lnTo>
                    <a:pt x="149" y="305"/>
                  </a:lnTo>
                  <a:lnTo>
                    <a:pt x="145" y="305"/>
                  </a:lnTo>
                  <a:lnTo>
                    <a:pt x="143" y="305"/>
                  </a:lnTo>
                  <a:lnTo>
                    <a:pt x="141" y="305"/>
                  </a:lnTo>
                  <a:lnTo>
                    <a:pt x="134" y="305"/>
                  </a:lnTo>
                  <a:lnTo>
                    <a:pt x="131" y="305"/>
                  </a:lnTo>
                  <a:lnTo>
                    <a:pt x="130" y="305"/>
                  </a:lnTo>
                  <a:lnTo>
                    <a:pt x="126" y="305"/>
                  </a:lnTo>
                  <a:lnTo>
                    <a:pt x="125" y="305"/>
                  </a:lnTo>
                  <a:lnTo>
                    <a:pt x="123" y="305"/>
                  </a:lnTo>
                  <a:lnTo>
                    <a:pt x="121" y="305"/>
                  </a:lnTo>
                  <a:lnTo>
                    <a:pt x="119" y="305"/>
                  </a:lnTo>
                  <a:lnTo>
                    <a:pt x="118" y="305"/>
                  </a:lnTo>
                  <a:lnTo>
                    <a:pt x="117" y="305"/>
                  </a:lnTo>
                  <a:lnTo>
                    <a:pt x="115" y="305"/>
                  </a:lnTo>
                  <a:lnTo>
                    <a:pt x="114" y="305"/>
                  </a:lnTo>
                  <a:lnTo>
                    <a:pt x="112" y="305"/>
                  </a:lnTo>
                  <a:lnTo>
                    <a:pt x="111" y="305"/>
                  </a:lnTo>
                  <a:lnTo>
                    <a:pt x="110" y="305"/>
                  </a:lnTo>
                  <a:lnTo>
                    <a:pt x="108" y="305"/>
                  </a:lnTo>
                  <a:lnTo>
                    <a:pt x="107" y="305"/>
                  </a:lnTo>
                  <a:lnTo>
                    <a:pt x="106" y="305"/>
                  </a:lnTo>
                  <a:lnTo>
                    <a:pt x="104" y="305"/>
                  </a:lnTo>
                  <a:lnTo>
                    <a:pt x="103" y="305"/>
                  </a:lnTo>
                  <a:lnTo>
                    <a:pt x="102" y="305"/>
                  </a:lnTo>
                  <a:lnTo>
                    <a:pt x="100" y="305"/>
                  </a:lnTo>
                  <a:lnTo>
                    <a:pt x="99" y="305"/>
                  </a:lnTo>
                  <a:lnTo>
                    <a:pt x="98" y="305"/>
                  </a:lnTo>
                  <a:lnTo>
                    <a:pt x="96" y="305"/>
                  </a:lnTo>
                  <a:lnTo>
                    <a:pt x="92" y="305"/>
                  </a:lnTo>
                  <a:lnTo>
                    <a:pt x="91" y="305"/>
                  </a:lnTo>
                  <a:lnTo>
                    <a:pt x="90" y="305"/>
                  </a:lnTo>
                  <a:lnTo>
                    <a:pt x="88" y="305"/>
                  </a:lnTo>
                  <a:lnTo>
                    <a:pt x="82" y="305"/>
                  </a:lnTo>
                  <a:lnTo>
                    <a:pt x="80" y="305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1" y="305"/>
                  </a:lnTo>
                  <a:lnTo>
                    <a:pt x="69" y="305"/>
                  </a:lnTo>
                  <a:lnTo>
                    <a:pt x="67" y="305"/>
                  </a:lnTo>
                  <a:lnTo>
                    <a:pt x="65" y="305"/>
                  </a:lnTo>
                  <a:lnTo>
                    <a:pt x="63" y="305"/>
                  </a:lnTo>
                  <a:lnTo>
                    <a:pt x="61" y="305"/>
                  </a:lnTo>
                  <a:lnTo>
                    <a:pt x="60" y="305"/>
                  </a:lnTo>
                  <a:lnTo>
                    <a:pt x="59" y="305"/>
                  </a:lnTo>
                  <a:lnTo>
                    <a:pt x="57" y="305"/>
                  </a:lnTo>
                  <a:lnTo>
                    <a:pt x="55" y="305"/>
                  </a:lnTo>
                  <a:lnTo>
                    <a:pt x="52" y="305"/>
                  </a:lnTo>
                  <a:lnTo>
                    <a:pt x="51" y="305"/>
                  </a:lnTo>
                  <a:lnTo>
                    <a:pt x="49" y="305"/>
                  </a:lnTo>
                  <a:lnTo>
                    <a:pt x="44" y="305"/>
                  </a:lnTo>
                  <a:lnTo>
                    <a:pt x="40" y="305"/>
                  </a:lnTo>
                  <a:lnTo>
                    <a:pt x="40" y="306"/>
                  </a:lnTo>
                  <a:lnTo>
                    <a:pt x="40" y="307"/>
                  </a:lnTo>
                  <a:lnTo>
                    <a:pt x="40" y="313"/>
                  </a:lnTo>
                  <a:lnTo>
                    <a:pt x="40" y="315"/>
                  </a:lnTo>
                  <a:lnTo>
                    <a:pt x="40" y="317"/>
                  </a:lnTo>
                  <a:lnTo>
                    <a:pt x="40" y="318"/>
                  </a:lnTo>
                  <a:lnTo>
                    <a:pt x="40" y="319"/>
                  </a:lnTo>
                  <a:lnTo>
                    <a:pt x="40" y="321"/>
                  </a:lnTo>
                  <a:lnTo>
                    <a:pt x="40" y="322"/>
                  </a:lnTo>
                  <a:lnTo>
                    <a:pt x="40" y="323"/>
                  </a:lnTo>
                  <a:lnTo>
                    <a:pt x="40" y="325"/>
                  </a:lnTo>
                  <a:lnTo>
                    <a:pt x="40" y="326"/>
                  </a:lnTo>
                  <a:lnTo>
                    <a:pt x="39" y="326"/>
                  </a:lnTo>
                  <a:lnTo>
                    <a:pt x="36" y="326"/>
                  </a:lnTo>
                  <a:lnTo>
                    <a:pt x="32" y="326"/>
                  </a:lnTo>
                  <a:lnTo>
                    <a:pt x="30" y="326"/>
                  </a:lnTo>
                  <a:lnTo>
                    <a:pt x="28" y="326"/>
                  </a:lnTo>
                  <a:lnTo>
                    <a:pt x="24" y="326"/>
                  </a:lnTo>
                  <a:lnTo>
                    <a:pt x="22" y="326"/>
                  </a:lnTo>
                  <a:lnTo>
                    <a:pt x="20" y="325"/>
                  </a:lnTo>
                  <a:lnTo>
                    <a:pt x="18" y="325"/>
                  </a:lnTo>
                  <a:lnTo>
                    <a:pt x="17" y="325"/>
                  </a:lnTo>
                  <a:lnTo>
                    <a:pt x="16" y="325"/>
                  </a:lnTo>
                  <a:lnTo>
                    <a:pt x="14" y="325"/>
                  </a:lnTo>
                  <a:lnTo>
                    <a:pt x="13" y="325"/>
                  </a:lnTo>
                  <a:lnTo>
                    <a:pt x="12" y="326"/>
                  </a:lnTo>
                  <a:lnTo>
                    <a:pt x="10" y="326"/>
                  </a:lnTo>
                  <a:lnTo>
                    <a:pt x="9" y="326"/>
                  </a:lnTo>
                  <a:lnTo>
                    <a:pt x="8" y="325"/>
                  </a:lnTo>
                  <a:lnTo>
                    <a:pt x="6" y="325"/>
                  </a:lnTo>
                  <a:lnTo>
                    <a:pt x="5" y="325"/>
                  </a:lnTo>
                  <a:lnTo>
                    <a:pt x="4" y="325"/>
                  </a:lnTo>
                  <a:lnTo>
                    <a:pt x="2" y="325"/>
                  </a:lnTo>
                  <a:lnTo>
                    <a:pt x="0" y="325"/>
                  </a:lnTo>
                  <a:lnTo>
                    <a:pt x="0" y="323"/>
                  </a:lnTo>
                  <a:lnTo>
                    <a:pt x="0" y="322"/>
                  </a:lnTo>
                  <a:lnTo>
                    <a:pt x="0" y="321"/>
                  </a:lnTo>
                  <a:lnTo>
                    <a:pt x="0" y="319"/>
                  </a:lnTo>
                  <a:lnTo>
                    <a:pt x="0" y="318"/>
                  </a:lnTo>
                  <a:lnTo>
                    <a:pt x="0" y="317"/>
                  </a:lnTo>
                  <a:lnTo>
                    <a:pt x="0" y="315"/>
                  </a:lnTo>
                  <a:lnTo>
                    <a:pt x="0" y="314"/>
                  </a:lnTo>
                  <a:lnTo>
                    <a:pt x="0" y="313"/>
                  </a:lnTo>
                  <a:lnTo>
                    <a:pt x="0" y="311"/>
                  </a:lnTo>
                  <a:lnTo>
                    <a:pt x="0" y="310"/>
                  </a:lnTo>
                  <a:lnTo>
                    <a:pt x="0" y="309"/>
                  </a:lnTo>
                  <a:lnTo>
                    <a:pt x="0" y="307"/>
                  </a:lnTo>
                  <a:lnTo>
                    <a:pt x="0" y="306"/>
                  </a:lnTo>
                  <a:lnTo>
                    <a:pt x="0" y="305"/>
                  </a:lnTo>
                  <a:lnTo>
                    <a:pt x="0" y="303"/>
                  </a:lnTo>
                  <a:lnTo>
                    <a:pt x="0" y="300"/>
                  </a:lnTo>
                  <a:lnTo>
                    <a:pt x="0" y="299"/>
                  </a:lnTo>
                  <a:lnTo>
                    <a:pt x="0" y="298"/>
                  </a:lnTo>
                  <a:lnTo>
                    <a:pt x="0" y="295"/>
                  </a:lnTo>
                  <a:lnTo>
                    <a:pt x="0" y="294"/>
                  </a:lnTo>
                  <a:lnTo>
                    <a:pt x="0" y="291"/>
                  </a:lnTo>
                  <a:lnTo>
                    <a:pt x="0" y="290"/>
                  </a:lnTo>
                  <a:lnTo>
                    <a:pt x="0" y="288"/>
                  </a:lnTo>
                  <a:lnTo>
                    <a:pt x="0" y="286"/>
                  </a:lnTo>
                  <a:lnTo>
                    <a:pt x="0" y="284"/>
                  </a:lnTo>
                  <a:lnTo>
                    <a:pt x="1" y="284"/>
                  </a:lnTo>
                  <a:lnTo>
                    <a:pt x="2" y="284"/>
                  </a:lnTo>
                  <a:lnTo>
                    <a:pt x="4" y="284"/>
                  </a:lnTo>
                  <a:lnTo>
                    <a:pt x="5" y="284"/>
                  </a:lnTo>
                  <a:lnTo>
                    <a:pt x="8" y="284"/>
                  </a:lnTo>
                  <a:lnTo>
                    <a:pt x="9" y="284"/>
                  </a:lnTo>
                  <a:lnTo>
                    <a:pt x="10" y="284"/>
                  </a:lnTo>
                  <a:lnTo>
                    <a:pt x="13" y="284"/>
                  </a:lnTo>
                  <a:lnTo>
                    <a:pt x="18" y="284"/>
                  </a:lnTo>
                  <a:lnTo>
                    <a:pt x="20" y="284"/>
                  </a:lnTo>
                  <a:lnTo>
                    <a:pt x="20" y="283"/>
                  </a:lnTo>
                  <a:lnTo>
                    <a:pt x="20" y="280"/>
                  </a:lnTo>
                  <a:lnTo>
                    <a:pt x="20" y="279"/>
                  </a:lnTo>
                  <a:lnTo>
                    <a:pt x="20" y="278"/>
                  </a:lnTo>
                  <a:lnTo>
                    <a:pt x="20" y="274"/>
                  </a:lnTo>
                  <a:lnTo>
                    <a:pt x="20" y="272"/>
                  </a:lnTo>
                  <a:lnTo>
                    <a:pt x="20" y="271"/>
                  </a:lnTo>
                  <a:lnTo>
                    <a:pt x="20" y="269"/>
                  </a:lnTo>
                  <a:lnTo>
                    <a:pt x="20" y="268"/>
                  </a:lnTo>
                  <a:lnTo>
                    <a:pt x="20" y="265"/>
                  </a:lnTo>
                  <a:lnTo>
                    <a:pt x="18" y="265"/>
                  </a:lnTo>
                  <a:lnTo>
                    <a:pt x="17" y="264"/>
                  </a:lnTo>
                  <a:lnTo>
                    <a:pt x="16" y="264"/>
                  </a:lnTo>
                  <a:lnTo>
                    <a:pt x="16" y="263"/>
                  </a:lnTo>
                  <a:lnTo>
                    <a:pt x="14" y="263"/>
                  </a:lnTo>
                  <a:lnTo>
                    <a:pt x="13" y="263"/>
                  </a:lnTo>
                  <a:lnTo>
                    <a:pt x="12" y="263"/>
                  </a:lnTo>
                  <a:lnTo>
                    <a:pt x="10" y="263"/>
                  </a:lnTo>
                  <a:lnTo>
                    <a:pt x="9" y="263"/>
                  </a:lnTo>
                  <a:lnTo>
                    <a:pt x="8" y="263"/>
                  </a:lnTo>
                  <a:lnTo>
                    <a:pt x="6" y="263"/>
                  </a:lnTo>
                  <a:lnTo>
                    <a:pt x="1" y="263"/>
                  </a:lnTo>
                  <a:lnTo>
                    <a:pt x="1" y="264"/>
                  </a:lnTo>
                  <a:lnTo>
                    <a:pt x="0" y="264"/>
                  </a:lnTo>
                  <a:lnTo>
                    <a:pt x="0" y="263"/>
                  </a:lnTo>
                  <a:lnTo>
                    <a:pt x="0" y="261"/>
                  </a:lnTo>
                  <a:lnTo>
                    <a:pt x="0" y="260"/>
                  </a:lnTo>
                  <a:lnTo>
                    <a:pt x="0" y="259"/>
                  </a:lnTo>
                  <a:lnTo>
                    <a:pt x="0" y="257"/>
                  </a:lnTo>
                  <a:lnTo>
                    <a:pt x="0" y="256"/>
                  </a:lnTo>
                  <a:lnTo>
                    <a:pt x="1" y="256"/>
                  </a:lnTo>
                  <a:lnTo>
                    <a:pt x="2" y="256"/>
                  </a:lnTo>
                  <a:lnTo>
                    <a:pt x="4" y="256"/>
                  </a:lnTo>
                  <a:lnTo>
                    <a:pt x="5" y="256"/>
                  </a:lnTo>
                  <a:lnTo>
                    <a:pt x="6" y="256"/>
                  </a:lnTo>
                  <a:lnTo>
                    <a:pt x="8" y="256"/>
                  </a:lnTo>
                  <a:lnTo>
                    <a:pt x="9" y="256"/>
                  </a:lnTo>
                  <a:lnTo>
                    <a:pt x="10" y="256"/>
                  </a:lnTo>
                  <a:lnTo>
                    <a:pt x="12" y="256"/>
                  </a:lnTo>
                  <a:lnTo>
                    <a:pt x="13" y="256"/>
                  </a:lnTo>
                  <a:lnTo>
                    <a:pt x="14" y="256"/>
                  </a:lnTo>
                  <a:lnTo>
                    <a:pt x="16" y="256"/>
                  </a:lnTo>
                  <a:lnTo>
                    <a:pt x="17" y="256"/>
                  </a:lnTo>
                  <a:lnTo>
                    <a:pt x="18" y="256"/>
                  </a:lnTo>
                  <a:lnTo>
                    <a:pt x="20" y="256"/>
                  </a:lnTo>
                  <a:lnTo>
                    <a:pt x="21" y="256"/>
                  </a:lnTo>
                  <a:lnTo>
                    <a:pt x="22" y="256"/>
                  </a:lnTo>
                  <a:lnTo>
                    <a:pt x="24" y="256"/>
                  </a:lnTo>
                  <a:lnTo>
                    <a:pt x="25" y="256"/>
                  </a:lnTo>
                  <a:lnTo>
                    <a:pt x="26" y="256"/>
                  </a:lnTo>
                  <a:lnTo>
                    <a:pt x="32" y="256"/>
                  </a:lnTo>
                  <a:lnTo>
                    <a:pt x="33" y="256"/>
                  </a:lnTo>
                  <a:lnTo>
                    <a:pt x="34" y="256"/>
                  </a:lnTo>
                  <a:lnTo>
                    <a:pt x="39" y="256"/>
                  </a:lnTo>
                  <a:lnTo>
                    <a:pt x="40" y="256"/>
                  </a:lnTo>
                  <a:lnTo>
                    <a:pt x="41" y="256"/>
                  </a:lnTo>
                  <a:lnTo>
                    <a:pt x="44" y="256"/>
                  </a:lnTo>
                  <a:lnTo>
                    <a:pt x="45" y="256"/>
                  </a:lnTo>
                  <a:lnTo>
                    <a:pt x="47" y="256"/>
                  </a:lnTo>
                  <a:lnTo>
                    <a:pt x="48" y="256"/>
                  </a:lnTo>
                  <a:lnTo>
                    <a:pt x="51" y="256"/>
                  </a:lnTo>
                  <a:lnTo>
                    <a:pt x="53" y="256"/>
                  </a:lnTo>
                  <a:lnTo>
                    <a:pt x="55" y="256"/>
                  </a:lnTo>
                  <a:lnTo>
                    <a:pt x="56" y="256"/>
                  </a:lnTo>
                  <a:lnTo>
                    <a:pt x="56" y="253"/>
                  </a:lnTo>
                  <a:lnTo>
                    <a:pt x="56" y="251"/>
                  </a:lnTo>
                  <a:lnTo>
                    <a:pt x="56" y="249"/>
                  </a:lnTo>
                  <a:lnTo>
                    <a:pt x="56" y="248"/>
                  </a:lnTo>
                  <a:lnTo>
                    <a:pt x="56" y="242"/>
                  </a:lnTo>
                  <a:lnTo>
                    <a:pt x="56" y="238"/>
                  </a:lnTo>
                  <a:lnTo>
                    <a:pt x="56" y="233"/>
                  </a:lnTo>
                  <a:lnTo>
                    <a:pt x="56" y="232"/>
                  </a:lnTo>
                  <a:lnTo>
                    <a:pt x="56" y="228"/>
                  </a:lnTo>
                  <a:lnTo>
                    <a:pt x="56" y="226"/>
                  </a:lnTo>
                  <a:lnTo>
                    <a:pt x="56" y="225"/>
                  </a:lnTo>
                  <a:lnTo>
                    <a:pt x="56" y="224"/>
                  </a:lnTo>
                  <a:lnTo>
                    <a:pt x="57" y="221"/>
                  </a:lnTo>
                  <a:lnTo>
                    <a:pt x="55" y="221"/>
                  </a:lnTo>
                  <a:lnTo>
                    <a:pt x="55" y="220"/>
                  </a:lnTo>
                  <a:lnTo>
                    <a:pt x="55" y="217"/>
                  </a:lnTo>
                  <a:lnTo>
                    <a:pt x="55" y="215"/>
                  </a:lnTo>
                  <a:lnTo>
                    <a:pt x="55" y="213"/>
                  </a:lnTo>
                  <a:lnTo>
                    <a:pt x="55" y="211"/>
                  </a:lnTo>
                  <a:lnTo>
                    <a:pt x="55" y="210"/>
                  </a:lnTo>
                  <a:lnTo>
                    <a:pt x="55" y="209"/>
                  </a:lnTo>
                  <a:lnTo>
                    <a:pt x="55" y="207"/>
                  </a:lnTo>
                  <a:lnTo>
                    <a:pt x="55" y="206"/>
                  </a:lnTo>
                  <a:lnTo>
                    <a:pt x="55" y="205"/>
                  </a:lnTo>
                  <a:lnTo>
                    <a:pt x="55" y="203"/>
                  </a:lnTo>
                  <a:lnTo>
                    <a:pt x="56" y="202"/>
                  </a:lnTo>
                  <a:lnTo>
                    <a:pt x="56" y="201"/>
                  </a:lnTo>
                  <a:lnTo>
                    <a:pt x="60" y="201"/>
                  </a:lnTo>
                  <a:lnTo>
                    <a:pt x="63" y="201"/>
                  </a:lnTo>
                  <a:lnTo>
                    <a:pt x="65" y="201"/>
                  </a:lnTo>
                  <a:lnTo>
                    <a:pt x="67" y="201"/>
                  </a:lnTo>
                  <a:lnTo>
                    <a:pt x="68" y="201"/>
                  </a:lnTo>
                  <a:lnTo>
                    <a:pt x="69" y="201"/>
                  </a:lnTo>
                  <a:lnTo>
                    <a:pt x="71" y="201"/>
                  </a:lnTo>
                  <a:lnTo>
                    <a:pt x="72" y="201"/>
                  </a:lnTo>
                  <a:lnTo>
                    <a:pt x="73" y="201"/>
                  </a:lnTo>
                  <a:lnTo>
                    <a:pt x="76" y="201"/>
                  </a:lnTo>
                  <a:lnTo>
                    <a:pt x="78" y="201"/>
                  </a:lnTo>
                  <a:lnTo>
                    <a:pt x="79" y="201"/>
                  </a:lnTo>
                  <a:lnTo>
                    <a:pt x="80" y="201"/>
                  </a:lnTo>
                  <a:lnTo>
                    <a:pt x="82" y="201"/>
                  </a:lnTo>
                  <a:lnTo>
                    <a:pt x="83" y="201"/>
                  </a:lnTo>
                  <a:lnTo>
                    <a:pt x="86" y="201"/>
                  </a:lnTo>
                  <a:lnTo>
                    <a:pt x="87" y="201"/>
                  </a:lnTo>
                  <a:lnTo>
                    <a:pt x="88" y="201"/>
                  </a:lnTo>
                  <a:lnTo>
                    <a:pt x="90" y="201"/>
                  </a:lnTo>
                  <a:lnTo>
                    <a:pt x="91" y="201"/>
                  </a:lnTo>
                  <a:lnTo>
                    <a:pt x="92" y="201"/>
                  </a:lnTo>
                  <a:lnTo>
                    <a:pt x="94" y="201"/>
                  </a:lnTo>
                  <a:lnTo>
                    <a:pt x="96" y="201"/>
                  </a:lnTo>
                  <a:lnTo>
                    <a:pt x="98" y="201"/>
                  </a:lnTo>
                  <a:lnTo>
                    <a:pt x="99" y="201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4" y="201"/>
                  </a:lnTo>
                  <a:lnTo>
                    <a:pt x="106" y="201"/>
                  </a:lnTo>
                  <a:lnTo>
                    <a:pt x="107" y="201"/>
                  </a:lnTo>
                  <a:lnTo>
                    <a:pt x="108" y="201"/>
                  </a:lnTo>
                  <a:lnTo>
                    <a:pt x="110" y="201"/>
                  </a:lnTo>
                  <a:lnTo>
                    <a:pt x="111" y="201"/>
                  </a:lnTo>
                  <a:lnTo>
                    <a:pt x="112" y="201"/>
                  </a:lnTo>
                  <a:lnTo>
                    <a:pt x="117" y="201"/>
                  </a:lnTo>
                  <a:lnTo>
                    <a:pt x="118" y="201"/>
                  </a:lnTo>
                  <a:lnTo>
                    <a:pt x="121" y="201"/>
                  </a:lnTo>
                  <a:lnTo>
                    <a:pt x="122" y="201"/>
                  </a:lnTo>
                  <a:lnTo>
                    <a:pt x="122" y="199"/>
                  </a:lnTo>
                  <a:lnTo>
                    <a:pt x="122" y="198"/>
                  </a:lnTo>
                  <a:lnTo>
                    <a:pt x="122" y="197"/>
                  </a:lnTo>
                  <a:lnTo>
                    <a:pt x="122" y="195"/>
                  </a:lnTo>
                  <a:lnTo>
                    <a:pt x="122" y="193"/>
                  </a:lnTo>
                  <a:lnTo>
                    <a:pt x="123" y="193"/>
                  </a:lnTo>
                  <a:lnTo>
                    <a:pt x="123" y="191"/>
                  </a:lnTo>
                  <a:lnTo>
                    <a:pt x="123" y="190"/>
                  </a:lnTo>
                  <a:lnTo>
                    <a:pt x="123" y="189"/>
                  </a:lnTo>
                  <a:lnTo>
                    <a:pt x="123" y="186"/>
                  </a:lnTo>
                  <a:lnTo>
                    <a:pt x="123" y="184"/>
                  </a:lnTo>
                  <a:lnTo>
                    <a:pt x="123" y="183"/>
                  </a:lnTo>
                  <a:lnTo>
                    <a:pt x="123" y="182"/>
                  </a:lnTo>
                  <a:lnTo>
                    <a:pt x="123" y="180"/>
                  </a:lnTo>
                  <a:lnTo>
                    <a:pt x="123" y="179"/>
                  </a:lnTo>
                  <a:lnTo>
                    <a:pt x="123" y="178"/>
                  </a:lnTo>
                  <a:lnTo>
                    <a:pt x="123" y="175"/>
                  </a:lnTo>
                  <a:lnTo>
                    <a:pt x="123" y="174"/>
                  </a:lnTo>
                  <a:lnTo>
                    <a:pt x="123" y="172"/>
                  </a:lnTo>
                  <a:lnTo>
                    <a:pt x="123" y="171"/>
                  </a:lnTo>
                  <a:lnTo>
                    <a:pt x="123" y="170"/>
                  </a:lnTo>
                  <a:lnTo>
                    <a:pt x="123" y="168"/>
                  </a:lnTo>
                  <a:lnTo>
                    <a:pt x="123" y="164"/>
                  </a:lnTo>
                  <a:lnTo>
                    <a:pt x="123" y="163"/>
                  </a:lnTo>
                  <a:lnTo>
                    <a:pt x="123" y="162"/>
                  </a:lnTo>
                  <a:lnTo>
                    <a:pt x="123" y="160"/>
                  </a:lnTo>
                  <a:lnTo>
                    <a:pt x="123" y="159"/>
                  </a:lnTo>
                  <a:lnTo>
                    <a:pt x="123" y="157"/>
                  </a:lnTo>
                  <a:lnTo>
                    <a:pt x="123" y="156"/>
                  </a:lnTo>
                  <a:lnTo>
                    <a:pt x="123" y="155"/>
                  </a:lnTo>
                  <a:lnTo>
                    <a:pt x="123" y="152"/>
                  </a:lnTo>
                  <a:lnTo>
                    <a:pt x="123" y="151"/>
                  </a:lnTo>
                  <a:lnTo>
                    <a:pt x="123" y="149"/>
                  </a:lnTo>
                  <a:lnTo>
                    <a:pt x="125" y="148"/>
                  </a:lnTo>
                  <a:lnTo>
                    <a:pt x="126" y="147"/>
                  </a:lnTo>
                  <a:lnTo>
                    <a:pt x="127" y="144"/>
                  </a:lnTo>
                  <a:lnTo>
                    <a:pt x="133" y="140"/>
                  </a:lnTo>
                  <a:lnTo>
                    <a:pt x="134" y="139"/>
                  </a:lnTo>
                  <a:lnTo>
                    <a:pt x="134" y="137"/>
                  </a:lnTo>
                  <a:lnTo>
                    <a:pt x="135" y="137"/>
                  </a:lnTo>
                  <a:lnTo>
                    <a:pt x="137" y="137"/>
                  </a:lnTo>
                  <a:lnTo>
                    <a:pt x="142" y="137"/>
                  </a:lnTo>
                  <a:lnTo>
                    <a:pt x="143" y="137"/>
                  </a:lnTo>
                  <a:lnTo>
                    <a:pt x="143" y="139"/>
                  </a:lnTo>
                  <a:lnTo>
                    <a:pt x="145" y="139"/>
                  </a:lnTo>
                  <a:lnTo>
                    <a:pt x="147" y="139"/>
                  </a:lnTo>
                  <a:lnTo>
                    <a:pt x="149" y="139"/>
                  </a:lnTo>
                  <a:lnTo>
                    <a:pt x="150" y="139"/>
                  </a:lnTo>
                  <a:lnTo>
                    <a:pt x="154" y="139"/>
                  </a:lnTo>
                  <a:lnTo>
                    <a:pt x="157" y="139"/>
                  </a:lnTo>
                  <a:lnTo>
                    <a:pt x="160" y="139"/>
                  </a:lnTo>
                  <a:lnTo>
                    <a:pt x="161" y="139"/>
                  </a:lnTo>
                  <a:lnTo>
                    <a:pt x="164" y="139"/>
                  </a:lnTo>
                  <a:lnTo>
                    <a:pt x="164" y="135"/>
                  </a:lnTo>
                  <a:lnTo>
                    <a:pt x="164" y="133"/>
                  </a:lnTo>
                  <a:lnTo>
                    <a:pt x="164" y="130"/>
                  </a:lnTo>
                  <a:lnTo>
                    <a:pt x="164" y="129"/>
                  </a:lnTo>
                  <a:lnTo>
                    <a:pt x="164" y="128"/>
                  </a:lnTo>
                  <a:lnTo>
                    <a:pt x="164" y="126"/>
                  </a:lnTo>
                  <a:lnTo>
                    <a:pt x="164" y="124"/>
                  </a:lnTo>
                  <a:lnTo>
                    <a:pt x="164" y="122"/>
                  </a:lnTo>
                  <a:lnTo>
                    <a:pt x="164" y="121"/>
                  </a:lnTo>
                  <a:lnTo>
                    <a:pt x="164" y="118"/>
                  </a:lnTo>
                  <a:lnTo>
                    <a:pt x="164" y="117"/>
                  </a:lnTo>
                  <a:lnTo>
                    <a:pt x="164" y="116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10"/>
                  </a:lnTo>
                  <a:lnTo>
                    <a:pt x="164" y="109"/>
                  </a:lnTo>
                  <a:lnTo>
                    <a:pt x="164" y="108"/>
                  </a:lnTo>
                  <a:lnTo>
                    <a:pt x="164" y="106"/>
                  </a:lnTo>
                  <a:lnTo>
                    <a:pt x="165" y="106"/>
                  </a:lnTo>
                  <a:lnTo>
                    <a:pt x="165" y="105"/>
                  </a:lnTo>
                  <a:lnTo>
                    <a:pt x="166" y="104"/>
                  </a:lnTo>
                  <a:lnTo>
                    <a:pt x="166" y="102"/>
                  </a:lnTo>
                  <a:lnTo>
                    <a:pt x="166" y="101"/>
                  </a:lnTo>
                  <a:lnTo>
                    <a:pt x="168" y="101"/>
                  </a:lnTo>
                  <a:lnTo>
                    <a:pt x="168" y="99"/>
                  </a:lnTo>
                  <a:lnTo>
                    <a:pt x="169" y="98"/>
                  </a:lnTo>
                  <a:lnTo>
                    <a:pt x="170" y="98"/>
                  </a:lnTo>
                  <a:lnTo>
                    <a:pt x="170" y="97"/>
                  </a:lnTo>
                  <a:lnTo>
                    <a:pt x="172" y="97"/>
                  </a:lnTo>
                  <a:lnTo>
                    <a:pt x="172" y="95"/>
                  </a:lnTo>
                  <a:lnTo>
                    <a:pt x="173" y="95"/>
                  </a:lnTo>
                  <a:lnTo>
                    <a:pt x="174" y="95"/>
                  </a:lnTo>
                  <a:lnTo>
                    <a:pt x="176" y="91"/>
                  </a:lnTo>
                  <a:lnTo>
                    <a:pt x="177" y="87"/>
                  </a:lnTo>
                  <a:lnTo>
                    <a:pt x="177" y="85"/>
                  </a:lnTo>
                  <a:lnTo>
                    <a:pt x="176" y="81"/>
                  </a:lnTo>
                  <a:lnTo>
                    <a:pt x="174" y="79"/>
                  </a:lnTo>
                  <a:lnTo>
                    <a:pt x="174" y="78"/>
                  </a:lnTo>
                  <a:lnTo>
                    <a:pt x="173" y="75"/>
                  </a:lnTo>
                  <a:lnTo>
                    <a:pt x="172" y="74"/>
                  </a:lnTo>
                  <a:lnTo>
                    <a:pt x="170" y="68"/>
                  </a:lnTo>
                  <a:lnTo>
                    <a:pt x="168" y="66"/>
                  </a:lnTo>
                  <a:lnTo>
                    <a:pt x="172" y="67"/>
                  </a:lnTo>
                  <a:lnTo>
                    <a:pt x="173" y="68"/>
                  </a:lnTo>
                  <a:lnTo>
                    <a:pt x="173" y="70"/>
                  </a:lnTo>
                  <a:lnTo>
                    <a:pt x="173" y="71"/>
                  </a:lnTo>
                  <a:lnTo>
                    <a:pt x="174" y="71"/>
                  </a:lnTo>
                  <a:lnTo>
                    <a:pt x="174" y="72"/>
                  </a:lnTo>
                  <a:lnTo>
                    <a:pt x="176" y="74"/>
                  </a:lnTo>
                  <a:lnTo>
                    <a:pt x="176" y="75"/>
                  </a:lnTo>
                  <a:lnTo>
                    <a:pt x="177" y="77"/>
                  </a:lnTo>
                  <a:lnTo>
                    <a:pt x="177" y="78"/>
                  </a:lnTo>
                  <a:lnTo>
                    <a:pt x="177" y="79"/>
                  </a:lnTo>
                  <a:lnTo>
                    <a:pt x="178" y="79"/>
                  </a:lnTo>
                  <a:lnTo>
                    <a:pt x="178" y="81"/>
                  </a:lnTo>
                  <a:lnTo>
                    <a:pt x="178" y="82"/>
                  </a:lnTo>
                  <a:lnTo>
                    <a:pt x="180" y="83"/>
                  </a:lnTo>
                  <a:lnTo>
                    <a:pt x="180" y="85"/>
                  </a:lnTo>
                  <a:lnTo>
                    <a:pt x="180" y="86"/>
                  </a:lnTo>
                  <a:lnTo>
                    <a:pt x="181" y="87"/>
                  </a:lnTo>
                  <a:lnTo>
                    <a:pt x="181" y="89"/>
                  </a:lnTo>
                  <a:lnTo>
                    <a:pt x="182" y="89"/>
                  </a:lnTo>
                  <a:lnTo>
                    <a:pt x="182" y="90"/>
                  </a:lnTo>
                  <a:lnTo>
                    <a:pt x="182" y="91"/>
                  </a:lnTo>
                  <a:lnTo>
                    <a:pt x="184" y="93"/>
                  </a:lnTo>
                  <a:lnTo>
                    <a:pt x="184" y="94"/>
                  </a:lnTo>
                  <a:lnTo>
                    <a:pt x="185" y="93"/>
                  </a:lnTo>
                  <a:lnTo>
                    <a:pt x="186" y="90"/>
                  </a:lnTo>
                  <a:lnTo>
                    <a:pt x="188" y="90"/>
                  </a:lnTo>
                  <a:lnTo>
                    <a:pt x="188" y="89"/>
                  </a:lnTo>
                  <a:lnTo>
                    <a:pt x="189" y="89"/>
                  </a:lnTo>
                  <a:lnTo>
                    <a:pt x="189" y="87"/>
                  </a:lnTo>
                  <a:lnTo>
                    <a:pt x="190" y="87"/>
                  </a:lnTo>
                  <a:lnTo>
                    <a:pt x="190" y="86"/>
                  </a:lnTo>
                  <a:lnTo>
                    <a:pt x="192" y="86"/>
                  </a:lnTo>
                  <a:lnTo>
                    <a:pt x="192" y="85"/>
                  </a:lnTo>
                  <a:lnTo>
                    <a:pt x="193" y="83"/>
                  </a:lnTo>
                  <a:lnTo>
                    <a:pt x="194" y="83"/>
                  </a:lnTo>
                  <a:lnTo>
                    <a:pt x="196" y="82"/>
                  </a:lnTo>
                  <a:lnTo>
                    <a:pt x="197" y="81"/>
                  </a:lnTo>
                  <a:lnTo>
                    <a:pt x="199" y="81"/>
                  </a:lnTo>
                  <a:lnTo>
                    <a:pt x="199" y="79"/>
                  </a:lnTo>
                  <a:lnTo>
                    <a:pt x="200" y="78"/>
                  </a:lnTo>
                  <a:lnTo>
                    <a:pt x="201" y="77"/>
                  </a:lnTo>
                  <a:lnTo>
                    <a:pt x="203" y="77"/>
                  </a:lnTo>
                  <a:lnTo>
                    <a:pt x="203" y="75"/>
                  </a:lnTo>
                  <a:lnTo>
                    <a:pt x="204" y="75"/>
                  </a:lnTo>
                  <a:lnTo>
                    <a:pt x="204" y="74"/>
                  </a:lnTo>
                  <a:lnTo>
                    <a:pt x="204" y="72"/>
                  </a:lnTo>
                  <a:lnTo>
                    <a:pt x="205" y="72"/>
                  </a:lnTo>
                  <a:lnTo>
                    <a:pt x="205" y="71"/>
                  </a:lnTo>
                  <a:lnTo>
                    <a:pt x="207" y="70"/>
                  </a:lnTo>
                  <a:lnTo>
                    <a:pt x="207" y="68"/>
                  </a:lnTo>
                  <a:lnTo>
                    <a:pt x="207" y="67"/>
                  </a:lnTo>
                  <a:lnTo>
                    <a:pt x="208" y="67"/>
                  </a:lnTo>
                  <a:lnTo>
                    <a:pt x="208" y="66"/>
                  </a:lnTo>
                  <a:lnTo>
                    <a:pt x="208" y="64"/>
                  </a:lnTo>
                  <a:lnTo>
                    <a:pt x="209" y="63"/>
                  </a:lnTo>
                  <a:lnTo>
                    <a:pt x="209" y="62"/>
                  </a:lnTo>
                  <a:lnTo>
                    <a:pt x="209" y="60"/>
                  </a:lnTo>
                  <a:lnTo>
                    <a:pt x="211" y="60"/>
                  </a:lnTo>
                  <a:lnTo>
                    <a:pt x="211" y="59"/>
                  </a:lnTo>
                  <a:lnTo>
                    <a:pt x="211" y="58"/>
                  </a:lnTo>
                  <a:lnTo>
                    <a:pt x="212" y="56"/>
                  </a:lnTo>
                  <a:lnTo>
                    <a:pt x="212" y="55"/>
                  </a:lnTo>
                  <a:lnTo>
                    <a:pt x="212" y="52"/>
                  </a:lnTo>
                  <a:lnTo>
                    <a:pt x="212" y="51"/>
                  </a:lnTo>
                  <a:lnTo>
                    <a:pt x="212" y="50"/>
                  </a:lnTo>
                  <a:lnTo>
                    <a:pt x="213" y="50"/>
                  </a:lnTo>
                  <a:lnTo>
                    <a:pt x="213" y="47"/>
                  </a:lnTo>
                  <a:lnTo>
                    <a:pt x="213" y="46"/>
                  </a:lnTo>
                  <a:lnTo>
                    <a:pt x="213" y="44"/>
                  </a:lnTo>
                  <a:lnTo>
                    <a:pt x="213" y="43"/>
                  </a:lnTo>
                  <a:lnTo>
                    <a:pt x="215" y="43"/>
                  </a:lnTo>
                  <a:lnTo>
                    <a:pt x="215" y="41"/>
                  </a:lnTo>
                  <a:lnTo>
                    <a:pt x="215" y="40"/>
                  </a:lnTo>
                  <a:lnTo>
                    <a:pt x="215" y="39"/>
                  </a:lnTo>
                  <a:lnTo>
                    <a:pt x="215" y="37"/>
                  </a:lnTo>
                  <a:lnTo>
                    <a:pt x="215" y="36"/>
                  </a:lnTo>
                  <a:lnTo>
                    <a:pt x="216" y="36"/>
                  </a:lnTo>
                  <a:lnTo>
                    <a:pt x="216" y="35"/>
                  </a:lnTo>
                  <a:lnTo>
                    <a:pt x="216" y="33"/>
                  </a:lnTo>
                  <a:lnTo>
                    <a:pt x="216" y="32"/>
                  </a:lnTo>
                  <a:lnTo>
                    <a:pt x="216" y="31"/>
                  </a:lnTo>
                  <a:lnTo>
                    <a:pt x="215" y="31"/>
                  </a:lnTo>
                  <a:lnTo>
                    <a:pt x="215" y="29"/>
                  </a:lnTo>
                  <a:lnTo>
                    <a:pt x="213" y="28"/>
                  </a:lnTo>
                  <a:lnTo>
                    <a:pt x="212" y="28"/>
                  </a:lnTo>
                  <a:lnTo>
                    <a:pt x="211" y="27"/>
                  </a:lnTo>
                  <a:lnTo>
                    <a:pt x="209" y="27"/>
                  </a:lnTo>
                  <a:lnTo>
                    <a:pt x="208" y="27"/>
                  </a:lnTo>
                  <a:lnTo>
                    <a:pt x="207" y="25"/>
                  </a:lnTo>
                  <a:lnTo>
                    <a:pt x="204" y="24"/>
                  </a:lnTo>
                  <a:lnTo>
                    <a:pt x="203" y="23"/>
                  </a:lnTo>
                  <a:lnTo>
                    <a:pt x="200" y="20"/>
                  </a:lnTo>
                  <a:lnTo>
                    <a:pt x="197" y="19"/>
                  </a:lnTo>
                  <a:lnTo>
                    <a:pt x="196" y="17"/>
                  </a:lnTo>
                  <a:lnTo>
                    <a:pt x="196" y="16"/>
                  </a:lnTo>
                  <a:lnTo>
                    <a:pt x="197" y="16"/>
                  </a:lnTo>
                  <a:lnTo>
                    <a:pt x="197" y="14"/>
                  </a:lnTo>
                  <a:lnTo>
                    <a:pt x="197" y="13"/>
                  </a:lnTo>
                  <a:lnTo>
                    <a:pt x="199" y="9"/>
                  </a:lnTo>
                  <a:lnTo>
                    <a:pt x="199" y="8"/>
                  </a:lnTo>
                  <a:lnTo>
                    <a:pt x="199" y="6"/>
                  </a:lnTo>
                  <a:lnTo>
                    <a:pt x="204" y="0"/>
                  </a:lnTo>
                  <a:lnTo>
                    <a:pt x="205" y="1"/>
                  </a:lnTo>
                  <a:lnTo>
                    <a:pt x="208" y="2"/>
                  </a:lnTo>
                  <a:lnTo>
                    <a:pt x="209" y="5"/>
                  </a:lnTo>
                  <a:lnTo>
                    <a:pt x="209" y="6"/>
                  </a:lnTo>
                  <a:lnTo>
                    <a:pt x="209" y="8"/>
                  </a:lnTo>
                  <a:lnTo>
                    <a:pt x="211" y="8"/>
                  </a:lnTo>
                  <a:lnTo>
                    <a:pt x="215" y="9"/>
                  </a:lnTo>
                  <a:lnTo>
                    <a:pt x="216" y="9"/>
                  </a:lnTo>
                  <a:lnTo>
                    <a:pt x="216" y="10"/>
                  </a:lnTo>
                  <a:lnTo>
                    <a:pt x="217" y="10"/>
                  </a:lnTo>
                  <a:lnTo>
                    <a:pt x="219" y="12"/>
                  </a:lnTo>
                  <a:lnTo>
                    <a:pt x="220" y="12"/>
                  </a:lnTo>
                  <a:lnTo>
                    <a:pt x="220" y="13"/>
                  </a:lnTo>
                  <a:lnTo>
                    <a:pt x="221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5" y="13"/>
                  </a:lnTo>
                  <a:lnTo>
                    <a:pt x="227" y="14"/>
                  </a:lnTo>
                  <a:lnTo>
                    <a:pt x="228" y="14"/>
                  </a:lnTo>
                  <a:lnTo>
                    <a:pt x="229" y="14"/>
                  </a:lnTo>
                  <a:lnTo>
                    <a:pt x="229" y="16"/>
                  </a:lnTo>
                  <a:lnTo>
                    <a:pt x="231" y="17"/>
                  </a:lnTo>
                  <a:lnTo>
                    <a:pt x="232" y="19"/>
                  </a:lnTo>
                  <a:lnTo>
                    <a:pt x="236" y="21"/>
                  </a:lnTo>
                  <a:lnTo>
                    <a:pt x="239" y="23"/>
                  </a:lnTo>
                  <a:lnTo>
                    <a:pt x="243" y="25"/>
                  </a:lnTo>
                  <a:lnTo>
                    <a:pt x="246" y="27"/>
                  </a:lnTo>
                  <a:lnTo>
                    <a:pt x="246" y="28"/>
                  </a:lnTo>
                  <a:lnTo>
                    <a:pt x="247" y="28"/>
                  </a:lnTo>
                  <a:lnTo>
                    <a:pt x="251" y="29"/>
                  </a:lnTo>
                  <a:lnTo>
                    <a:pt x="256" y="25"/>
                  </a:lnTo>
                  <a:lnTo>
                    <a:pt x="258" y="27"/>
                  </a:lnTo>
                  <a:lnTo>
                    <a:pt x="260" y="28"/>
                  </a:lnTo>
                  <a:lnTo>
                    <a:pt x="264" y="31"/>
                  </a:lnTo>
                  <a:lnTo>
                    <a:pt x="264" y="36"/>
                  </a:lnTo>
                  <a:lnTo>
                    <a:pt x="264" y="37"/>
                  </a:lnTo>
                  <a:lnTo>
                    <a:pt x="264" y="44"/>
                  </a:lnTo>
                  <a:lnTo>
                    <a:pt x="270" y="44"/>
                  </a:lnTo>
                  <a:lnTo>
                    <a:pt x="271" y="44"/>
                  </a:lnTo>
                  <a:lnTo>
                    <a:pt x="272" y="44"/>
                  </a:lnTo>
                  <a:lnTo>
                    <a:pt x="277" y="44"/>
                  </a:lnTo>
                  <a:lnTo>
                    <a:pt x="278" y="44"/>
                  </a:lnTo>
                  <a:lnTo>
                    <a:pt x="278" y="47"/>
                  </a:lnTo>
                  <a:lnTo>
                    <a:pt x="281" y="47"/>
                  </a:lnTo>
                  <a:lnTo>
                    <a:pt x="281" y="50"/>
                  </a:lnTo>
                  <a:lnTo>
                    <a:pt x="283" y="50"/>
                  </a:lnTo>
                  <a:lnTo>
                    <a:pt x="283" y="52"/>
                  </a:lnTo>
                  <a:lnTo>
                    <a:pt x="286" y="52"/>
                  </a:lnTo>
                  <a:lnTo>
                    <a:pt x="287" y="52"/>
                  </a:lnTo>
                  <a:lnTo>
                    <a:pt x="289" y="52"/>
                  </a:lnTo>
                  <a:lnTo>
                    <a:pt x="289" y="55"/>
                  </a:lnTo>
                  <a:lnTo>
                    <a:pt x="303" y="55"/>
                  </a:lnTo>
                  <a:lnTo>
                    <a:pt x="303" y="44"/>
                  </a:lnTo>
                  <a:lnTo>
                    <a:pt x="303" y="43"/>
                  </a:lnTo>
                  <a:lnTo>
                    <a:pt x="303" y="41"/>
                  </a:lnTo>
                  <a:lnTo>
                    <a:pt x="305" y="41"/>
                  </a:lnTo>
                  <a:lnTo>
                    <a:pt x="305" y="43"/>
                  </a:lnTo>
                  <a:lnTo>
                    <a:pt x="306" y="44"/>
                  </a:lnTo>
                  <a:lnTo>
                    <a:pt x="307" y="44"/>
                  </a:lnTo>
                  <a:lnTo>
                    <a:pt x="309" y="44"/>
                  </a:lnTo>
                  <a:lnTo>
                    <a:pt x="310" y="44"/>
                  </a:lnTo>
                  <a:lnTo>
                    <a:pt x="310" y="46"/>
                  </a:lnTo>
                  <a:lnTo>
                    <a:pt x="310" y="47"/>
                  </a:lnTo>
                  <a:lnTo>
                    <a:pt x="311" y="47"/>
                  </a:lnTo>
                  <a:lnTo>
                    <a:pt x="313" y="46"/>
                  </a:lnTo>
                  <a:lnTo>
                    <a:pt x="313" y="50"/>
                  </a:lnTo>
                  <a:lnTo>
                    <a:pt x="310" y="50"/>
                  </a:lnTo>
                  <a:lnTo>
                    <a:pt x="309" y="55"/>
                  </a:lnTo>
                  <a:lnTo>
                    <a:pt x="309" y="58"/>
                  </a:lnTo>
                  <a:lnTo>
                    <a:pt x="307" y="66"/>
                  </a:lnTo>
                  <a:lnTo>
                    <a:pt x="307" y="67"/>
                  </a:lnTo>
                  <a:lnTo>
                    <a:pt x="311" y="71"/>
                  </a:lnTo>
                  <a:lnTo>
                    <a:pt x="313" y="71"/>
                  </a:lnTo>
                  <a:lnTo>
                    <a:pt x="313" y="72"/>
                  </a:lnTo>
                  <a:lnTo>
                    <a:pt x="314" y="74"/>
                  </a:lnTo>
                  <a:lnTo>
                    <a:pt x="314" y="75"/>
                  </a:lnTo>
                  <a:lnTo>
                    <a:pt x="316" y="75"/>
                  </a:lnTo>
                  <a:lnTo>
                    <a:pt x="317" y="75"/>
                  </a:lnTo>
                  <a:lnTo>
                    <a:pt x="318" y="75"/>
                  </a:lnTo>
                  <a:lnTo>
                    <a:pt x="318" y="72"/>
                  </a:lnTo>
                  <a:lnTo>
                    <a:pt x="321" y="72"/>
                  </a:lnTo>
                  <a:lnTo>
                    <a:pt x="321" y="71"/>
                  </a:lnTo>
                  <a:lnTo>
                    <a:pt x="329" y="71"/>
                  </a:lnTo>
                  <a:lnTo>
                    <a:pt x="329" y="67"/>
                  </a:lnTo>
                  <a:lnTo>
                    <a:pt x="329" y="66"/>
                  </a:lnTo>
                  <a:lnTo>
                    <a:pt x="340" y="66"/>
                  </a:lnTo>
                  <a:lnTo>
                    <a:pt x="340" y="77"/>
                  </a:lnTo>
                  <a:lnTo>
                    <a:pt x="334" y="77"/>
                  </a:lnTo>
                  <a:lnTo>
                    <a:pt x="333" y="82"/>
                  </a:lnTo>
                  <a:lnTo>
                    <a:pt x="337" y="85"/>
                  </a:lnTo>
                  <a:lnTo>
                    <a:pt x="338" y="86"/>
                  </a:lnTo>
                  <a:lnTo>
                    <a:pt x="341" y="86"/>
                  </a:lnTo>
                  <a:lnTo>
                    <a:pt x="342" y="87"/>
                  </a:lnTo>
                  <a:lnTo>
                    <a:pt x="344" y="87"/>
                  </a:lnTo>
                  <a:lnTo>
                    <a:pt x="345" y="89"/>
                  </a:lnTo>
                  <a:lnTo>
                    <a:pt x="346" y="89"/>
                  </a:lnTo>
                  <a:lnTo>
                    <a:pt x="346" y="90"/>
                  </a:lnTo>
                  <a:lnTo>
                    <a:pt x="348" y="90"/>
                  </a:lnTo>
                  <a:lnTo>
                    <a:pt x="350" y="91"/>
                  </a:lnTo>
                  <a:lnTo>
                    <a:pt x="352" y="91"/>
                  </a:lnTo>
                  <a:lnTo>
                    <a:pt x="352" y="93"/>
                  </a:lnTo>
                  <a:lnTo>
                    <a:pt x="353" y="93"/>
                  </a:lnTo>
                  <a:lnTo>
                    <a:pt x="355" y="94"/>
                  </a:lnTo>
                  <a:lnTo>
                    <a:pt x="357" y="95"/>
                  </a:lnTo>
                  <a:lnTo>
                    <a:pt x="359" y="95"/>
                  </a:lnTo>
                  <a:lnTo>
                    <a:pt x="360" y="97"/>
                  </a:lnTo>
                  <a:lnTo>
                    <a:pt x="360" y="98"/>
                  </a:lnTo>
                  <a:lnTo>
                    <a:pt x="360" y="99"/>
                  </a:lnTo>
                  <a:lnTo>
                    <a:pt x="361" y="99"/>
                  </a:lnTo>
                  <a:lnTo>
                    <a:pt x="363" y="99"/>
                  </a:lnTo>
                  <a:lnTo>
                    <a:pt x="364" y="99"/>
                  </a:lnTo>
                  <a:lnTo>
                    <a:pt x="365" y="99"/>
                  </a:lnTo>
                  <a:lnTo>
                    <a:pt x="367" y="99"/>
                  </a:lnTo>
                  <a:lnTo>
                    <a:pt x="367" y="101"/>
                  </a:lnTo>
                  <a:lnTo>
                    <a:pt x="368" y="101"/>
                  </a:lnTo>
                  <a:lnTo>
                    <a:pt x="369" y="101"/>
                  </a:lnTo>
                  <a:lnTo>
                    <a:pt x="371" y="102"/>
                  </a:lnTo>
                  <a:lnTo>
                    <a:pt x="372" y="102"/>
                  </a:lnTo>
                  <a:lnTo>
                    <a:pt x="384" y="109"/>
                  </a:lnTo>
                  <a:lnTo>
                    <a:pt x="387" y="110"/>
                  </a:lnTo>
                  <a:lnTo>
                    <a:pt x="389" y="112"/>
                  </a:lnTo>
                  <a:lnTo>
                    <a:pt x="389" y="113"/>
                  </a:lnTo>
                  <a:lnTo>
                    <a:pt x="391" y="113"/>
                  </a:lnTo>
                  <a:lnTo>
                    <a:pt x="391" y="112"/>
                  </a:lnTo>
                  <a:lnTo>
                    <a:pt x="392" y="113"/>
                  </a:lnTo>
                  <a:lnTo>
                    <a:pt x="393" y="113"/>
                  </a:lnTo>
                  <a:lnTo>
                    <a:pt x="395" y="114"/>
                  </a:lnTo>
                  <a:lnTo>
                    <a:pt x="396" y="114"/>
                  </a:lnTo>
                  <a:lnTo>
                    <a:pt x="396" y="116"/>
                  </a:lnTo>
                  <a:lnTo>
                    <a:pt x="396" y="117"/>
                  </a:lnTo>
                  <a:lnTo>
                    <a:pt x="398" y="117"/>
                  </a:lnTo>
                  <a:lnTo>
                    <a:pt x="398" y="118"/>
                  </a:lnTo>
                  <a:lnTo>
                    <a:pt x="399" y="118"/>
                  </a:lnTo>
                  <a:lnTo>
                    <a:pt x="400" y="118"/>
                  </a:lnTo>
                  <a:lnTo>
                    <a:pt x="402" y="118"/>
                  </a:lnTo>
                  <a:lnTo>
                    <a:pt x="402" y="120"/>
                  </a:lnTo>
                  <a:lnTo>
                    <a:pt x="403" y="120"/>
                  </a:lnTo>
                  <a:lnTo>
                    <a:pt x="404" y="121"/>
                  </a:lnTo>
                  <a:lnTo>
                    <a:pt x="406" y="121"/>
                  </a:lnTo>
                  <a:lnTo>
                    <a:pt x="406" y="122"/>
                  </a:lnTo>
                  <a:lnTo>
                    <a:pt x="407" y="122"/>
                  </a:lnTo>
                  <a:lnTo>
                    <a:pt x="408" y="124"/>
                  </a:lnTo>
                  <a:lnTo>
                    <a:pt x="408" y="125"/>
                  </a:lnTo>
                  <a:lnTo>
                    <a:pt x="410" y="125"/>
                  </a:lnTo>
                  <a:lnTo>
                    <a:pt x="410" y="126"/>
                  </a:lnTo>
                  <a:lnTo>
                    <a:pt x="411" y="126"/>
                  </a:lnTo>
                  <a:lnTo>
                    <a:pt x="412" y="128"/>
                  </a:lnTo>
                  <a:lnTo>
                    <a:pt x="416" y="128"/>
                  </a:lnTo>
                  <a:lnTo>
                    <a:pt x="418" y="128"/>
                  </a:lnTo>
                  <a:lnTo>
                    <a:pt x="419" y="126"/>
                  </a:lnTo>
                  <a:lnTo>
                    <a:pt x="420" y="126"/>
                  </a:lnTo>
                  <a:lnTo>
                    <a:pt x="422" y="126"/>
                  </a:lnTo>
                  <a:lnTo>
                    <a:pt x="422" y="125"/>
                  </a:lnTo>
                  <a:lnTo>
                    <a:pt x="423" y="125"/>
                  </a:lnTo>
                  <a:lnTo>
                    <a:pt x="424" y="124"/>
                  </a:lnTo>
                  <a:lnTo>
                    <a:pt x="424" y="122"/>
                  </a:lnTo>
                  <a:lnTo>
                    <a:pt x="426" y="121"/>
                  </a:lnTo>
                  <a:lnTo>
                    <a:pt x="426" y="120"/>
                  </a:lnTo>
                  <a:lnTo>
                    <a:pt x="427" y="120"/>
                  </a:lnTo>
                  <a:lnTo>
                    <a:pt x="427" y="118"/>
                  </a:lnTo>
                  <a:lnTo>
                    <a:pt x="427" y="117"/>
                  </a:lnTo>
                  <a:lnTo>
                    <a:pt x="431" y="117"/>
                  </a:lnTo>
                  <a:lnTo>
                    <a:pt x="432" y="117"/>
                  </a:lnTo>
                  <a:lnTo>
                    <a:pt x="432" y="118"/>
                  </a:lnTo>
                  <a:lnTo>
                    <a:pt x="432" y="120"/>
                  </a:lnTo>
                  <a:lnTo>
                    <a:pt x="432" y="126"/>
                  </a:lnTo>
                  <a:lnTo>
                    <a:pt x="432" y="128"/>
                  </a:lnTo>
                  <a:lnTo>
                    <a:pt x="427" y="128"/>
                  </a:lnTo>
                  <a:lnTo>
                    <a:pt x="424" y="128"/>
                  </a:lnTo>
                  <a:lnTo>
                    <a:pt x="424" y="132"/>
                  </a:lnTo>
                  <a:lnTo>
                    <a:pt x="424" y="133"/>
                  </a:lnTo>
                  <a:lnTo>
                    <a:pt x="424" y="135"/>
                  </a:lnTo>
                  <a:lnTo>
                    <a:pt x="424" y="136"/>
                  </a:lnTo>
                  <a:lnTo>
                    <a:pt x="426" y="136"/>
                  </a:lnTo>
                  <a:lnTo>
                    <a:pt x="427" y="136"/>
                  </a:lnTo>
                  <a:lnTo>
                    <a:pt x="427" y="139"/>
                  </a:lnTo>
                  <a:lnTo>
                    <a:pt x="427" y="140"/>
                  </a:lnTo>
                  <a:lnTo>
                    <a:pt x="428" y="140"/>
                  </a:lnTo>
                  <a:lnTo>
                    <a:pt x="430" y="139"/>
                  </a:lnTo>
                  <a:lnTo>
                    <a:pt x="430" y="140"/>
                  </a:lnTo>
                  <a:lnTo>
                    <a:pt x="430" y="143"/>
                  </a:lnTo>
                  <a:lnTo>
                    <a:pt x="431" y="143"/>
                  </a:lnTo>
                  <a:lnTo>
                    <a:pt x="432" y="143"/>
                  </a:lnTo>
                  <a:lnTo>
                    <a:pt x="432" y="141"/>
                  </a:lnTo>
                  <a:lnTo>
                    <a:pt x="434" y="141"/>
                  </a:lnTo>
                  <a:lnTo>
                    <a:pt x="432" y="139"/>
                  </a:lnTo>
                  <a:lnTo>
                    <a:pt x="434" y="139"/>
                  </a:lnTo>
                  <a:lnTo>
                    <a:pt x="435" y="139"/>
                  </a:lnTo>
                  <a:lnTo>
                    <a:pt x="435" y="140"/>
                  </a:lnTo>
                  <a:lnTo>
                    <a:pt x="437" y="140"/>
                  </a:lnTo>
                  <a:lnTo>
                    <a:pt x="438" y="140"/>
                  </a:lnTo>
                  <a:lnTo>
                    <a:pt x="438" y="141"/>
                  </a:lnTo>
                  <a:lnTo>
                    <a:pt x="439" y="141"/>
                  </a:lnTo>
                  <a:lnTo>
                    <a:pt x="441" y="141"/>
                  </a:lnTo>
                  <a:lnTo>
                    <a:pt x="441" y="143"/>
                  </a:lnTo>
                  <a:lnTo>
                    <a:pt x="442" y="143"/>
                  </a:lnTo>
                  <a:lnTo>
                    <a:pt x="445" y="143"/>
                  </a:lnTo>
                  <a:lnTo>
                    <a:pt x="446" y="144"/>
                  </a:lnTo>
                  <a:lnTo>
                    <a:pt x="447" y="144"/>
                  </a:lnTo>
                  <a:lnTo>
                    <a:pt x="447" y="145"/>
                  </a:lnTo>
                  <a:lnTo>
                    <a:pt x="447" y="144"/>
                  </a:lnTo>
                  <a:lnTo>
                    <a:pt x="449" y="144"/>
                  </a:lnTo>
                  <a:lnTo>
                    <a:pt x="450" y="144"/>
                  </a:lnTo>
                  <a:lnTo>
                    <a:pt x="450" y="145"/>
                  </a:lnTo>
                  <a:lnTo>
                    <a:pt x="451" y="145"/>
                  </a:lnTo>
                  <a:lnTo>
                    <a:pt x="453" y="145"/>
                  </a:lnTo>
                  <a:lnTo>
                    <a:pt x="453" y="144"/>
                  </a:lnTo>
                  <a:lnTo>
                    <a:pt x="454" y="144"/>
                  </a:lnTo>
                  <a:lnTo>
                    <a:pt x="455" y="143"/>
                  </a:lnTo>
                  <a:lnTo>
                    <a:pt x="455" y="144"/>
                  </a:lnTo>
                  <a:lnTo>
                    <a:pt x="457" y="144"/>
                  </a:lnTo>
                  <a:lnTo>
                    <a:pt x="457" y="145"/>
                  </a:lnTo>
                  <a:lnTo>
                    <a:pt x="458" y="145"/>
                  </a:lnTo>
                  <a:lnTo>
                    <a:pt x="458" y="141"/>
                  </a:lnTo>
                  <a:lnTo>
                    <a:pt x="458" y="139"/>
                  </a:lnTo>
                  <a:lnTo>
                    <a:pt x="463" y="139"/>
                  </a:lnTo>
                  <a:lnTo>
                    <a:pt x="462" y="143"/>
                  </a:lnTo>
                  <a:lnTo>
                    <a:pt x="462" y="144"/>
                  </a:lnTo>
                  <a:lnTo>
                    <a:pt x="463" y="144"/>
                  </a:lnTo>
                  <a:lnTo>
                    <a:pt x="465" y="144"/>
                  </a:lnTo>
                  <a:lnTo>
                    <a:pt x="471" y="144"/>
                  </a:lnTo>
                  <a:lnTo>
                    <a:pt x="473" y="144"/>
                  </a:lnTo>
                  <a:lnTo>
                    <a:pt x="473" y="141"/>
                  </a:lnTo>
                  <a:lnTo>
                    <a:pt x="473" y="139"/>
                  </a:lnTo>
                  <a:lnTo>
                    <a:pt x="476" y="13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6" name="Freeform 2646">
              <a:extLst>
                <a:ext uri="{FF2B5EF4-FFF2-40B4-BE49-F238E27FC236}">
                  <a16:creationId xmlns:a16="http://schemas.microsoft.com/office/drawing/2014/main" id="{B521E54B-F4F2-36BE-6C88-1273F642B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5" y="242888"/>
              <a:ext cx="1360488" cy="1268413"/>
            </a:xfrm>
            <a:custGeom>
              <a:avLst/>
              <a:gdLst>
                <a:gd name="T0" fmla="*/ 636 w 857"/>
                <a:gd name="T1" fmla="*/ 3 h 799"/>
                <a:gd name="T2" fmla="*/ 696 w 857"/>
                <a:gd name="T3" fmla="*/ 3 h 799"/>
                <a:gd name="T4" fmla="*/ 771 w 857"/>
                <a:gd name="T5" fmla="*/ 3 h 799"/>
                <a:gd name="T6" fmla="*/ 840 w 857"/>
                <a:gd name="T7" fmla="*/ 3 h 799"/>
                <a:gd name="T8" fmla="*/ 804 w 857"/>
                <a:gd name="T9" fmla="*/ 118 h 799"/>
                <a:gd name="T10" fmla="*/ 856 w 857"/>
                <a:gd name="T11" fmla="*/ 207 h 799"/>
                <a:gd name="T12" fmla="*/ 856 w 857"/>
                <a:gd name="T13" fmla="*/ 291 h 799"/>
                <a:gd name="T14" fmla="*/ 856 w 857"/>
                <a:gd name="T15" fmla="*/ 378 h 799"/>
                <a:gd name="T16" fmla="*/ 855 w 857"/>
                <a:gd name="T17" fmla="*/ 641 h 799"/>
                <a:gd name="T18" fmla="*/ 855 w 857"/>
                <a:gd name="T19" fmla="*/ 729 h 799"/>
                <a:gd name="T20" fmla="*/ 828 w 857"/>
                <a:gd name="T21" fmla="*/ 763 h 799"/>
                <a:gd name="T22" fmla="*/ 755 w 857"/>
                <a:gd name="T23" fmla="*/ 763 h 799"/>
                <a:gd name="T24" fmla="*/ 693 w 857"/>
                <a:gd name="T25" fmla="*/ 763 h 799"/>
                <a:gd name="T26" fmla="*/ 640 w 857"/>
                <a:gd name="T27" fmla="*/ 763 h 799"/>
                <a:gd name="T28" fmla="*/ 502 w 857"/>
                <a:gd name="T29" fmla="*/ 763 h 799"/>
                <a:gd name="T30" fmla="*/ 459 w 857"/>
                <a:gd name="T31" fmla="*/ 663 h 799"/>
                <a:gd name="T32" fmla="*/ 459 w 857"/>
                <a:gd name="T33" fmla="*/ 586 h 799"/>
                <a:gd name="T34" fmla="*/ 396 w 857"/>
                <a:gd name="T35" fmla="*/ 598 h 799"/>
                <a:gd name="T36" fmla="*/ 381 w 857"/>
                <a:gd name="T37" fmla="*/ 612 h 799"/>
                <a:gd name="T38" fmla="*/ 368 w 857"/>
                <a:gd name="T39" fmla="*/ 624 h 799"/>
                <a:gd name="T40" fmla="*/ 360 w 857"/>
                <a:gd name="T41" fmla="*/ 639 h 799"/>
                <a:gd name="T42" fmla="*/ 344 w 857"/>
                <a:gd name="T43" fmla="*/ 645 h 799"/>
                <a:gd name="T44" fmla="*/ 329 w 857"/>
                <a:gd name="T45" fmla="*/ 653 h 799"/>
                <a:gd name="T46" fmla="*/ 312 w 857"/>
                <a:gd name="T47" fmla="*/ 664 h 799"/>
                <a:gd name="T48" fmla="*/ 298 w 857"/>
                <a:gd name="T49" fmla="*/ 675 h 799"/>
                <a:gd name="T50" fmla="*/ 283 w 857"/>
                <a:gd name="T51" fmla="*/ 683 h 799"/>
                <a:gd name="T52" fmla="*/ 270 w 857"/>
                <a:gd name="T53" fmla="*/ 691 h 799"/>
                <a:gd name="T54" fmla="*/ 252 w 857"/>
                <a:gd name="T55" fmla="*/ 699 h 799"/>
                <a:gd name="T56" fmla="*/ 236 w 857"/>
                <a:gd name="T57" fmla="*/ 703 h 799"/>
                <a:gd name="T58" fmla="*/ 217 w 857"/>
                <a:gd name="T59" fmla="*/ 714 h 799"/>
                <a:gd name="T60" fmla="*/ 193 w 857"/>
                <a:gd name="T61" fmla="*/ 725 h 799"/>
                <a:gd name="T62" fmla="*/ 176 w 857"/>
                <a:gd name="T63" fmla="*/ 733 h 799"/>
                <a:gd name="T64" fmla="*/ 153 w 857"/>
                <a:gd name="T65" fmla="*/ 742 h 799"/>
                <a:gd name="T66" fmla="*/ 138 w 857"/>
                <a:gd name="T67" fmla="*/ 749 h 799"/>
                <a:gd name="T68" fmla="*/ 119 w 857"/>
                <a:gd name="T69" fmla="*/ 760 h 799"/>
                <a:gd name="T70" fmla="*/ 102 w 857"/>
                <a:gd name="T71" fmla="*/ 767 h 799"/>
                <a:gd name="T72" fmla="*/ 86 w 857"/>
                <a:gd name="T73" fmla="*/ 776 h 799"/>
                <a:gd name="T74" fmla="*/ 65 w 857"/>
                <a:gd name="T75" fmla="*/ 783 h 799"/>
                <a:gd name="T76" fmla="*/ 47 w 857"/>
                <a:gd name="T77" fmla="*/ 791 h 799"/>
                <a:gd name="T78" fmla="*/ 24 w 857"/>
                <a:gd name="T79" fmla="*/ 782 h 799"/>
                <a:gd name="T80" fmla="*/ 24 w 857"/>
                <a:gd name="T81" fmla="*/ 671 h 799"/>
                <a:gd name="T82" fmla="*/ 24 w 857"/>
                <a:gd name="T83" fmla="*/ 585 h 799"/>
                <a:gd name="T84" fmla="*/ 21 w 857"/>
                <a:gd name="T85" fmla="*/ 509 h 799"/>
                <a:gd name="T86" fmla="*/ 25 w 857"/>
                <a:gd name="T87" fmla="*/ 463 h 799"/>
                <a:gd name="T88" fmla="*/ 27 w 857"/>
                <a:gd name="T89" fmla="*/ 380 h 799"/>
                <a:gd name="T90" fmla="*/ 21 w 857"/>
                <a:gd name="T91" fmla="*/ 328 h 799"/>
                <a:gd name="T92" fmla="*/ 20 w 857"/>
                <a:gd name="T93" fmla="*/ 299 h 799"/>
                <a:gd name="T94" fmla="*/ 21 w 857"/>
                <a:gd name="T95" fmla="*/ 269 h 799"/>
                <a:gd name="T96" fmla="*/ 21 w 857"/>
                <a:gd name="T97" fmla="*/ 228 h 799"/>
                <a:gd name="T98" fmla="*/ 41 w 857"/>
                <a:gd name="T99" fmla="*/ 196 h 799"/>
                <a:gd name="T100" fmla="*/ 5 w 857"/>
                <a:gd name="T101" fmla="*/ 170 h 799"/>
                <a:gd name="T102" fmla="*/ 4 w 857"/>
                <a:gd name="T103" fmla="*/ 127 h 799"/>
                <a:gd name="T104" fmla="*/ 21 w 857"/>
                <a:gd name="T105" fmla="*/ 56 h 799"/>
                <a:gd name="T106" fmla="*/ 44 w 857"/>
                <a:gd name="T107" fmla="*/ 0 h 799"/>
                <a:gd name="T108" fmla="*/ 178 w 857"/>
                <a:gd name="T109" fmla="*/ 2 h 799"/>
                <a:gd name="T110" fmla="*/ 239 w 857"/>
                <a:gd name="T111" fmla="*/ 2 h 799"/>
                <a:gd name="T112" fmla="*/ 277 w 857"/>
                <a:gd name="T113" fmla="*/ 3 h 799"/>
                <a:gd name="T114" fmla="*/ 344 w 857"/>
                <a:gd name="T115" fmla="*/ 3 h 799"/>
                <a:gd name="T116" fmla="*/ 392 w 857"/>
                <a:gd name="T117" fmla="*/ 3 h 799"/>
                <a:gd name="T118" fmla="*/ 442 w 857"/>
                <a:gd name="T119" fmla="*/ 3 h 799"/>
                <a:gd name="T120" fmla="*/ 490 w 857"/>
                <a:gd name="T121" fmla="*/ 3 h 799"/>
                <a:gd name="T122" fmla="*/ 564 w 857"/>
                <a:gd name="T123" fmla="*/ 3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7" h="799">
                  <a:moveTo>
                    <a:pt x="570" y="3"/>
                  </a:moveTo>
                  <a:lnTo>
                    <a:pt x="582" y="3"/>
                  </a:lnTo>
                  <a:lnTo>
                    <a:pt x="585" y="3"/>
                  </a:lnTo>
                  <a:lnTo>
                    <a:pt x="594" y="3"/>
                  </a:lnTo>
                  <a:lnTo>
                    <a:pt x="597" y="3"/>
                  </a:lnTo>
                  <a:lnTo>
                    <a:pt x="598" y="3"/>
                  </a:lnTo>
                  <a:lnTo>
                    <a:pt x="599" y="3"/>
                  </a:lnTo>
                  <a:lnTo>
                    <a:pt x="601" y="3"/>
                  </a:lnTo>
                  <a:lnTo>
                    <a:pt x="605" y="3"/>
                  </a:lnTo>
                  <a:lnTo>
                    <a:pt x="619" y="2"/>
                  </a:lnTo>
                  <a:lnTo>
                    <a:pt x="623" y="3"/>
                  </a:lnTo>
                  <a:lnTo>
                    <a:pt x="629" y="3"/>
                  </a:lnTo>
                  <a:lnTo>
                    <a:pt x="630" y="3"/>
                  </a:lnTo>
                  <a:lnTo>
                    <a:pt x="634" y="3"/>
                  </a:lnTo>
                  <a:lnTo>
                    <a:pt x="636" y="3"/>
                  </a:lnTo>
                  <a:lnTo>
                    <a:pt x="641" y="3"/>
                  </a:lnTo>
                  <a:lnTo>
                    <a:pt x="642" y="3"/>
                  </a:lnTo>
                  <a:lnTo>
                    <a:pt x="645" y="3"/>
                  </a:lnTo>
                  <a:lnTo>
                    <a:pt x="646" y="3"/>
                  </a:lnTo>
                  <a:lnTo>
                    <a:pt x="649" y="3"/>
                  </a:lnTo>
                  <a:lnTo>
                    <a:pt x="650" y="3"/>
                  </a:lnTo>
                  <a:lnTo>
                    <a:pt x="653" y="3"/>
                  </a:lnTo>
                  <a:lnTo>
                    <a:pt x="660" y="3"/>
                  </a:lnTo>
                  <a:lnTo>
                    <a:pt x="662" y="3"/>
                  </a:lnTo>
                  <a:lnTo>
                    <a:pt x="667" y="3"/>
                  </a:lnTo>
                  <a:lnTo>
                    <a:pt x="677" y="3"/>
                  </a:lnTo>
                  <a:lnTo>
                    <a:pt x="681" y="3"/>
                  </a:lnTo>
                  <a:lnTo>
                    <a:pt x="683" y="3"/>
                  </a:lnTo>
                  <a:lnTo>
                    <a:pt x="687" y="3"/>
                  </a:lnTo>
                  <a:lnTo>
                    <a:pt x="696" y="3"/>
                  </a:lnTo>
                  <a:lnTo>
                    <a:pt x="699" y="3"/>
                  </a:lnTo>
                  <a:lnTo>
                    <a:pt x="703" y="3"/>
                  </a:lnTo>
                  <a:lnTo>
                    <a:pt x="707" y="3"/>
                  </a:lnTo>
                  <a:lnTo>
                    <a:pt x="712" y="3"/>
                  </a:lnTo>
                  <a:lnTo>
                    <a:pt x="716" y="3"/>
                  </a:lnTo>
                  <a:lnTo>
                    <a:pt x="719" y="3"/>
                  </a:lnTo>
                  <a:lnTo>
                    <a:pt x="720" y="3"/>
                  </a:lnTo>
                  <a:lnTo>
                    <a:pt x="722" y="3"/>
                  </a:lnTo>
                  <a:lnTo>
                    <a:pt x="723" y="3"/>
                  </a:lnTo>
                  <a:lnTo>
                    <a:pt x="732" y="3"/>
                  </a:lnTo>
                  <a:lnTo>
                    <a:pt x="745" y="3"/>
                  </a:lnTo>
                  <a:lnTo>
                    <a:pt x="757" y="3"/>
                  </a:lnTo>
                  <a:lnTo>
                    <a:pt x="765" y="3"/>
                  </a:lnTo>
                  <a:lnTo>
                    <a:pt x="767" y="3"/>
                  </a:lnTo>
                  <a:lnTo>
                    <a:pt x="771" y="3"/>
                  </a:lnTo>
                  <a:lnTo>
                    <a:pt x="773" y="3"/>
                  </a:lnTo>
                  <a:lnTo>
                    <a:pt x="777" y="3"/>
                  </a:lnTo>
                  <a:lnTo>
                    <a:pt x="788" y="3"/>
                  </a:lnTo>
                  <a:lnTo>
                    <a:pt x="792" y="3"/>
                  </a:lnTo>
                  <a:lnTo>
                    <a:pt x="794" y="3"/>
                  </a:lnTo>
                  <a:lnTo>
                    <a:pt x="797" y="3"/>
                  </a:lnTo>
                  <a:lnTo>
                    <a:pt x="802" y="3"/>
                  </a:lnTo>
                  <a:lnTo>
                    <a:pt x="812" y="3"/>
                  </a:lnTo>
                  <a:lnTo>
                    <a:pt x="814" y="3"/>
                  </a:lnTo>
                  <a:lnTo>
                    <a:pt x="817" y="3"/>
                  </a:lnTo>
                  <a:lnTo>
                    <a:pt x="822" y="3"/>
                  </a:lnTo>
                  <a:lnTo>
                    <a:pt x="832" y="3"/>
                  </a:lnTo>
                  <a:lnTo>
                    <a:pt x="836" y="3"/>
                  </a:lnTo>
                  <a:lnTo>
                    <a:pt x="837" y="3"/>
                  </a:lnTo>
                  <a:lnTo>
                    <a:pt x="840" y="3"/>
                  </a:lnTo>
                  <a:lnTo>
                    <a:pt x="844" y="3"/>
                  </a:lnTo>
                  <a:lnTo>
                    <a:pt x="844" y="21"/>
                  </a:lnTo>
                  <a:lnTo>
                    <a:pt x="844" y="37"/>
                  </a:lnTo>
                  <a:lnTo>
                    <a:pt x="843" y="48"/>
                  </a:lnTo>
                  <a:lnTo>
                    <a:pt x="843" y="92"/>
                  </a:lnTo>
                  <a:lnTo>
                    <a:pt x="843" y="95"/>
                  </a:lnTo>
                  <a:lnTo>
                    <a:pt x="829" y="95"/>
                  </a:lnTo>
                  <a:lnTo>
                    <a:pt x="822" y="95"/>
                  </a:lnTo>
                  <a:lnTo>
                    <a:pt x="813" y="95"/>
                  </a:lnTo>
                  <a:lnTo>
                    <a:pt x="804" y="95"/>
                  </a:lnTo>
                  <a:lnTo>
                    <a:pt x="804" y="107"/>
                  </a:lnTo>
                  <a:lnTo>
                    <a:pt x="801" y="107"/>
                  </a:lnTo>
                  <a:lnTo>
                    <a:pt x="798" y="107"/>
                  </a:lnTo>
                  <a:lnTo>
                    <a:pt x="798" y="118"/>
                  </a:lnTo>
                  <a:lnTo>
                    <a:pt x="804" y="118"/>
                  </a:lnTo>
                  <a:lnTo>
                    <a:pt x="835" y="118"/>
                  </a:lnTo>
                  <a:lnTo>
                    <a:pt x="835" y="127"/>
                  </a:lnTo>
                  <a:lnTo>
                    <a:pt x="839" y="127"/>
                  </a:lnTo>
                  <a:lnTo>
                    <a:pt x="840" y="127"/>
                  </a:lnTo>
                  <a:lnTo>
                    <a:pt x="849" y="127"/>
                  </a:lnTo>
                  <a:lnTo>
                    <a:pt x="851" y="127"/>
                  </a:lnTo>
                  <a:lnTo>
                    <a:pt x="856" y="127"/>
                  </a:lnTo>
                  <a:lnTo>
                    <a:pt x="856" y="130"/>
                  </a:lnTo>
                  <a:lnTo>
                    <a:pt x="856" y="134"/>
                  </a:lnTo>
                  <a:lnTo>
                    <a:pt x="856" y="143"/>
                  </a:lnTo>
                  <a:lnTo>
                    <a:pt x="857" y="158"/>
                  </a:lnTo>
                  <a:lnTo>
                    <a:pt x="856" y="164"/>
                  </a:lnTo>
                  <a:lnTo>
                    <a:pt x="856" y="169"/>
                  </a:lnTo>
                  <a:lnTo>
                    <a:pt x="856" y="204"/>
                  </a:lnTo>
                  <a:lnTo>
                    <a:pt x="856" y="207"/>
                  </a:lnTo>
                  <a:lnTo>
                    <a:pt x="856" y="215"/>
                  </a:lnTo>
                  <a:lnTo>
                    <a:pt x="856" y="218"/>
                  </a:lnTo>
                  <a:lnTo>
                    <a:pt x="856" y="219"/>
                  </a:lnTo>
                  <a:lnTo>
                    <a:pt x="856" y="223"/>
                  </a:lnTo>
                  <a:lnTo>
                    <a:pt x="856" y="224"/>
                  </a:lnTo>
                  <a:lnTo>
                    <a:pt x="856" y="226"/>
                  </a:lnTo>
                  <a:lnTo>
                    <a:pt x="856" y="228"/>
                  </a:lnTo>
                  <a:lnTo>
                    <a:pt x="856" y="230"/>
                  </a:lnTo>
                  <a:lnTo>
                    <a:pt x="856" y="233"/>
                  </a:lnTo>
                  <a:lnTo>
                    <a:pt x="856" y="237"/>
                  </a:lnTo>
                  <a:lnTo>
                    <a:pt x="856" y="246"/>
                  </a:lnTo>
                  <a:lnTo>
                    <a:pt x="856" y="250"/>
                  </a:lnTo>
                  <a:lnTo>
                    <a:pt x="856" y="251"/>
                  </a:lnTo>
                  <a:lnTo>
                    <a:pt x="856" y="269"/>
                  </a:lnTo>
                  <a:lnTo>
                    <a:pt x="856" y="291"/>
                  </a:lnTo>
                  <a:lnTo>
                    <a:pt x="856" y="301"/>
                  </a:lnTo>
                  <a:lnTo>
                    <a:pt x="856" y="319"/>
                  </a:lnTo>
                  <a:lnTo>
                    <a:pt x="856" y="326"/>
                  </a:lnTo>
                  <a:lnTo>
                    <a:pt x="856" y="327"/>
                  </a:lnTo>
                  <a:lnTo>
                    <a:pt x="856" y="332"/>
                  </a:lnTo>
                  <a:lnTo>
                    <a:pt x="856" y="343"/>
                  </a:lnTo>
                  <a:lnTo>
                    <a:pt x="856" y="344"/>
                  </a:lnTo>
                  <a:lnTo>
                    <a:pt x="856" y="346"/>
                  </a:lnTo>
                  <a:lnTo>
                    <a:pt x="856" y="351"/>
                  </a:lnTo>
                  <a:lnTo>
                    <a:pt x="856" y="353"/>
                  </a:lnTo>
                  <a:lnTo>
                    <a:pt x="855" y="355"/>
                  </a:lnTo>
                  <a:lnTo>
                    <a:pt x="855" y="363"/>
                  </a:lnTo>
                  <a:lnTo>
                    <a:pt x="855" y="366"/>
                  </a:lnTo>
                  <a:lnTo>
                    <a:pt x="855" y="369"/>
                  </a:lnTo>
                  <a:lnTo>
                    <a:pt x="856" y="378"/>
                  </a:lnTo>
                  <a:lnTo>
                    <a:pt x="856" y="381"/>
                  </a:lnTo>
                  <a:lnTo>
                    <a:pt x="856" y="382"/>
                  </a:lnTo>
                  <a:lnTo>
                    <a:pt x="855" y="384"/>
                  </a:lnTo>
                  <a:lnTo>
                    <a:pt x="855" y="416"/>
                  </a:lnTo>
                  <a:lnTo>
                    <a:pt x="855" y="454"/>
                  </a:lnTo>
                  <a:lnTo>
                    <a:pt x="855" y="470"/>
                  </a:lnTo>
                  <a:lnTo>
                    <a:pt x="855" y="505"/>
                  </a:lnTo>
                  <a:lnTo>
                    <a:pt x="855" y="508"/>
                  </a:lnTo>
                  <a:lnTo>
                    <a:pt x="855" y="540"/>
                  </a:lnTo>
                  <a:lnTo>
                    <a:pt x="855" y="543"/>
                  </a:lnTo>
                  <a:lnTo>
                    <a:pt x="855" y="551"/>
                  </a:lnTo>
                  <a:lnTo>
                    <a:pt x="855" y="608"/>
                  </a:lnTo>
                  <a:lnTo>
                    <a:pt x="855" y="614"/>
                  </a:lnTo>
                  <a:lnTo>
                    <a:pt x="855" y="616"/>
                  </a:lnTo>
                  <a:lnTo>
                    <a:pt x="855" y="641"/>
                  </a:lnTo>
                  <a:lnTo>
                    <a:pt x="855" y="644"/>
                  </a:lnTo>
                  <a:lnTo>
                    <a:pt x="853" y="651"/>
                  </a:lnTo>
                  <a:lnTo>
                    <a:pt x="853" y="655"/>
                  </a:lnTo>
                  <a:lnTo>
                    <a:pt x="853" y="666"/>
                  </a:lnTo>
                  <a:lnTo>
                    <a:pt x="853" y="668"/>
                  </a:lnTo>
                  <a:lnTo>
                    <a:pt x="853" y="671"/>
                  </a:lnTo>
                  <a:lnTo>
                    <a:pt x="853" y="676"/>
                  </a:lnTo>
                  <a:lnTo>
                    <a:pt x="853" y="679"/>
                  </a:lnTo>
                  <a:lnTo>
                    <a:pt x="855" y="698"/>
                  </a:lnTo>
                  <a:lnTo>
                    <a:pt x="855" y="714"/>
                  </a:lnTo>
                  <a:lnTo>
                    <a:pt x="855" y="716"/>
                  </a:lnTo>
                  <a:lnTo>
                    <a:pt x="855" y="717"/>
                  </a:lnTo>
                  <a:lnTo>
                    <a:pt x="855" y="718"/>
                  </a:lnTo>
                  <a:lnTo>
                    <a:pt x="855" y="721"/>
                  </a:lnTo>
                  <a:lnTo>
                    <a:pt x="855" y="729"/>
                  </a:lnTo>
                  <a:lnTo>
                    <a:pt x="855" y="732"/>
                  </a:lnTo>
                  <a:lnTo>
                    <a:pt x="855" y="733"/>
                  </a:lnTo>
                  <a:lnTo>
                    <a:pt x="855" y="734"/>
                  </a:lnTo>
                  <a:lnTo>
                    <a:pt x="855" y="736"/>
                  </a:lnTo>
                  <a:lnTo>
                    <a:pt x="855" y="741"/>
                  </a:lnTo>
                  <a:lnTo>
                    <a:pt x="855" y="749"/>
                  </a:lnTo>
                  <a:lnTo>
                    <a:pt x="855" y="752"/>
                  </a:lnTo>
                  <a:lnTo>
                    <a:pt x="855" y="755"/>
                  </a:lnTo>
                  <a:lnTo>
                    <a:pt x="855" y="757"/>
                  </a:lnTo>
                  <a:lnTo>
                    <a:pt x="855" y="759"/>
                  </a:lnTo>
                  <a:lnTo>
                    <a:pt x="855" y="760"/>
                  </a:lnTo>
                  <a:lnTo>
                    <a:pt x="855" y="763"/>
                  </a:lnTo>
                  <a:lnTo>
                    <a:pt x="849" y="763"/>
                  </a:lnTo>
                  <a:lnTo>
                    <a:pt x="833" y="763"/>
                  </a:lnTo>
                  <a:lnTo>
                    <a:pt x="828" y="763"/>
                  </a:lnTo>
                  <a:lnTo>
                    <a:pt x="827" y="763"/>
                  </a:lnTo>
                  <a:lnTo>
                    <a:pt x="825" y="763"/>
                  </a:lnTo>
                  <a:lnTo>
                    <a:pt x="818" y="763"/>
                  </a:lnTo>
                  <a:lnTo>
                    <a:pt x="813" y="763"/>
                  </a:lnTo>
                  <a:lnTo>
                    <a:pt x="796" y="764"/>
                  </a:lnTo>
                  <a:lnTo>
                    <a:pt x="788" y="764"/>
                  </a:lnTo>
                  <a:lnTo>
                    <a:pt x="786" y="764"/>
                  </a:lnTo>
                  <a:lnTo>
                    <a:pt x="785" y="764"/>
                  </a:lnTo>
                  <a:lnTo>
                    <a:pt x="779" y="764"/>
                  </a:lnTo>
                  <a:lnTo>
                    <a:pt x="778" y="764"/>
                  </a:lnTo>
                  <a:lnTo>
                    <a:pt x="777" y="764"/>
                  </a:lnTo>
                  <a:lnTo>
                    <a:pt x="769" y="763"/>
                  </a:lnTo>
                  <a:lnTo>
                    <a:pt x="767" y="763"/>
                  </a:lnTo>
                  <a:lnTo>
                    <a:pt x="765" y="763"/>
                  </a:lnTo>
                  <a:lnTo>
                    <a:pt x="755" y="763"/>
                  </a:lnTo>
                  <a:lnTo>
                    <a:pt x="753" y="763"/>
                  </a:lnTo>
                  <a:lnTo>
                    <a:pt x="750" y="763"/>
                  </a:lnTo>
                  <a:lnTo>
                    <a:pt x="749" y="763"/>
                  </a:lnTo>
                  <a:lnTo>
                    <a:pt x="740" y="763"/>
                  </a:lnTo>
                  <a:lnTo>
                    <a:pt x="739" y="763"/>
                  </a:lnTo>
                  <a:lnTo>
                    <a:pt x="738" y="763"/>
                  </a:lnTo>
                  <a:lnTo>
                    <a:pt x="735" y="763"/>
                  </a:lnTo>
                  <a:lnTo>
                    <a:pt x="734" y="763"/>
                  </a:lnTo>
                  <a:lnTo>
                    <a:pt x="732" y="763"/>
                  </a:lnTo>
                  <a:lnTo>
                    <a:pt x="727" y="763"/>
                  </a:lnTo>
                  <a:lnTo>
                    <a:pt x="726" y="763"/>
                  </a:lnTo>
                  <a:lnTo>
                    <a:pt x="718" y="763"/>
                  </a:lnTo>
                  <a:lnTo>
                    <a:pt x="715" y="763"/>
                  </a:lnTo>
                  <a:lnTo>
                    <a:pt x="703" y="763"/>
                  </a:lnTo>
                  <a:lnTo>
                    <a:pt x="693" y="763"/>
                  </a:lnTo>
                  <a:lnTo>
                    <a:pt x="692" y="763"/>
                  </a:lnTo>
                  <a:lnTo>
                    <a:pt x="688" y="763"/>
                  </a:lnTo>
                  <a:lnTo>
                    <a:pt x="684" y="763"/>
                  </a:lnTo>
                  <a:lnTo>
                    <a:pt x="681" y="763"/>
                  </a:lnTo>
                  <a:lnTo>
                    <a:pt x="676" y="763"/>
                  </a:lnTo>
                  <a:lnTo>
                    <a:pt x="675" y="763"/>
                  </a:lnTo>
                  <a:lnTo>
                    <a:pt x="673" y="763"/>
                  </a:lnTo>
                  <a:lnTo>
                    <a:pt x="671" y="763"/>
                  </a:lnTo>
                  <a:lnTo>
                    <a:pt x="667" y="763"/>
                  </a:lnTo>
                  <a:lnTo>
                    <a:pt x="660" y="763"/>
                  </a:lnTo>
                  <a:lnTo>
                    <a:pt x="654" y="763"/>
                  </a:lnTo>
                  <a:lnTo>
                    <a:pt x="650" y="763"/>
                  </a:lnTo>
                  <a:lnTo>
                    <a:pt x="648" y="763"/>
                  </a:lnTo>
                  <a:lnTo>
                    <a:pt x="642" y="763"/>
                  </a:lnTo>
                  <a:lnTo>
                    <a:pt x="640" y="763"/>
                  </a:lnTo>
                  <a:lnTo>
                    <a:pt x="637" y="763"/>
                  </a:lnTo>
                  <a:lnTo>
                    <a:pt x="636" y="763"/>
                  </a:lnTo>
                  <a:lnTo>
                    <a:pt x="622" y="763"/>
                  </a:lnTo>
                  <a:lnTo>
                    <a:pt x="619" y="763"/>
                  </a:lnTo>
                  <a:lnTo>
                    <a:pt x="618" y="763"/>
                  </a:lnTo>
                  <a:lnTo>
                    <a:pt x="615" y="763"/>
                  </a:lnTo>
                  <a:lnTo>
                    <a:pt x="609" y="763"/>
                  </a:lnTo>
                  <a:lnTo>
                    <a:pt x="607" y="763"/>
                  </a:lnTo>
                  <a:lnTo>
                    <a:pt x="562" y="763"/>
                  </a:lnTo>
                  <a:lnTo>
                    <a:pt x="556" y="763"/>
                  </a:lnTo>
                  <a:lnTo>
                    <a:pt x="552" y="763"/>
                  </a:lnTo>
                  <a:lnTo>
                    <a:pt x="544" y="763"/>
                  </a:lnTo>
                  <a:lnTo>
                    <a:pt x="517" y="763"/>
                  </a:lnTo>
                  <a:lnTo>
                    <a:pt x="511" y="763"/>
                  </a:lnTo>
                  <a:lnTo>
                    <a:pt x="502" y="763"/>
                  </a:lnTo>
                  <a:lnTo>
                    <a:pt x="498" y="763"/>
                  </a:lnTo>
                  <a:lnTo>
                    <a:pt x="484" y="763"/>
                  </a:lnTo>
                  <a:lnTo>
                    <a:pt x="480" y="763"/>
                  </a:lnTo>
                  <a:lnTo>
                    <a:pt x="477" y="763"/>
                  </a:lnTo>
                  <a:lnTo>
                    <a:pt x="473" y="763"/>
                  </a:lnTo>
                  <a:lnTo>
                    <a:pt x="470" y="763"/>
                  </a:lnTo>
                  <a:lnTo>
                    <a:pt x="459" y="763"/>
                  </a:lnTo>
                  <a:lnTo>
                    <a:pt x="459" y="747"/>
                  </a:lnTo>
                  <a:lnTo>
                    <a:pt x="459" y="737"/>
                  </a:lnTo>
                  <a:lnTo>
                    <a:pt x="459" y="733"/>
                  </a:lnTo>
                  <a:lnTo>
                    <a:pt x="459" y="722"/>
                  </a:lnTo>
                  <a:lnTo>
                    <a:pt x="459" y="718"/>
                  </a:lnTo>
                  <a:lnTo>
                    <a:pt x="459" y="707"/>
                  </a:lnTo>
                  <a:lnTo>
                    <a:pt x="459" y="674"/>
                  </a:lnTo>
                  <a:lnTo>
                    <a:pt x="459" y="663"/>
                  </a:lnTo>
                  <a:lnTo>
                    <a:pt x="459" y="662"/>
                  </a:lnTo>
                  <a:lnTo>
                    <a:pt x="459" y="657"/>
                  </a:lnTo>
                  <a:lnTo>
                    <a:pt x="459" y="656"/>
                  </a:lnTo>
                  <a:lnTo>
                    <a:pt x="459" y="655"/>
                  </a:lnTo>
                  <a:lnTo>
                    <a:pt x="459" y="652"/>
                  </a:lnTo>
                  <a:lnTo>
                    <a:pt x="459" y="651"/>
                  </a:lnTo>
                  <a:lnTo>
                    <a:pt x="459" y="636"/>
                  </a:lnTo>
                  <a:lnTo>
                    <a:pt x="459" y="632"/>
                  </a:lnTo>
                  <a:lnTo>
                    <a:pt x="459" y="628"/>
                  </a:lnTo>
                  <a:lnTo>
                    <a:pt x="459" y="622"/>
                  </a:lnTo>
                  <a:lnTo>
                    <a:pt x="459" y="614"/>
                  </a:lnTo>
                  <a:lnTo>
                    <a:pt x="459" y="612"/>
                  </a:lnTo>
                  <a:lnTo>
                    <a:pt x="459" y="598"/>
                  </a:lnTo>
                  <a:lnTo>
                    <a:pt x="459" y="595"/>
                  </a:lnTo>
                  <a:lnTo>
                    <a:pt x="459" y="586"/>
                  </a:lnTo>
                  <a:lnTo>
                    <a:pt x="449" y="587"/>
                  </a:lnTo>
                  <a:lnTo>
                    <a:pt x="420" y="591"/>
                  </a:lnTo>
                  <a:lnTo>
                    <a:pt x="418" y="591"/>
                  </a:lnTo>
                  <a:lnTo>
                    <a:pt x="410" y="593"/>
                  </a:lnTo>
                  <a:lnTo>
                    <a:pt x="408" y="593"/>
                  </a:lnTo>
                  <a:lnTo>
                    <a:pt x="407" y="593"/>
                  </a:lnTo>
                  <a:lnTo>
                    <a:pt x="406" y="593"/>
                  </a:lnTo>
                  <a:lnTo>
                    <a:pt x="404" y="593"/>
                  </a:lnTo>
                  <a:lnTo>
                    <a:pt x="402" y="593"/>
                  </a:lnTo>
                  <a:lnTo>
                    <a:pt x="400" y="593"/>
                  </a:lnTo>
                  <a:lnTo>
                    <a:pt x="399" y="594"/>
                  </a:lnTo>
                  <a:lnTo>
                    <a:pt x="398" y="594"/>
                  </a:lnTo>
                  <a:lnTo>
                    <a:pt x="398" y="595"/>
                  </a:lnTo>
                  <a:lnTo>
                    <a:pt x="398" y="597"/>
                  </a:lnTo>
                  <a:lnTo>
                    <a:pt x="396" y="598"/>
                  </a:lnTo>
                  <a:lnTo>
                    <a:pt x="395" y="599"/>
                  </a:lnTo>
                  <a:lnTo>
                    <a:pt x="395" y="601"/>
                  </a:lnTo>
                  <a:lnTo>
                    <a:pt x="394" y="601"/>
                  </a:lnTo>
                  <a:lnTo>
                    <a:pt x="392" y="602"/>
                  </a:lnTo>
                  <a:lnTo>
                    <a:pt x="391" y="602"/>
                  </a:lnTo>
                  <a:lnTo>
                    <a:pt x="388" y="605"/>
                  </a:lnTo>
                  <a:lnTo>
                    <a:pt x="388" y="606"/>
                  </a:lnTo>
                  <a:lnTo>
                    <a:pt x="387" y="606"/>
                  </a:lnTo>
                  <a:lnTo>
                    <a:pt x="387" y="608"/>
                  </a:lnTo>
                  <a:lnTo>
                    <a:pt x="386" y="608"/>
                  </a:lnTo>
                  <a:lnTo>
                    <a:pt x="386" y="609"/>
                  </a:lnTo>
                  <a:lnTo>
                    <a:pt x="384" y="609"/>
                  </a:lnTo>
                  <a:lnTo>
                    <a:pt x="383" y="610"/>
                  </a:lnTo>
                  <a:lnTo>
                    <a:pt x="381" y="610"/>
                  </a:lnTo>
                  <a:lnTo>
                    <a:pt x="381" y="612"/>
                  </a:lnTo>
                  <a:lnTo>
                    <a:pt x="380" y="613"/>
                  </a:lnTo>
                  <a:lnTo>
                    <a:pt x="379" y="613"/>
                  </a:lnTo>
                  <a:lnTo>
                    <a:pt x="379" y="614"/>
                  </a:lnTo>
                  <a:lnTo>
                    <a:pt x="377" y="614"/>
                  </a:lnTo>
                  <a:lnTo>
                    <a:pt x="377" y="616"/>
                  </a:lnTo>
                  <a:lnTo>
                    <a:pt x="376" y="616"/>
                  </a:lnTo>
                  <a:lnTo>
                    <a:pt x="376" y="617"/>
                  </a:lnTo>
                  <a:lnTo>
                    <a:pt x="375" y="617"/>
                  </a:lnTo>
                  <a:lnTo>
                    <a:pt x="373" y="618"/>
                  </a:lnTo>
                  <a:lnTo>
                    <a:pt x="373" y="620"/>
                  </a:lnTo>
                  <a:lnTo>
                    <a:pt x="372" y="620"/>
                  </a:lnTo>
                  <a:lnTo>
                    <a:pt x="371" y="621"/>
                  </a:lnTo>
                  <a:lnTo>
                    <a:pt x="369" y="622"/>
                  </a:lnTo>
                  <a:lnTo>
                    <a:pt x="368" y="622"/>
                  </a:lnTo>
                  <a:lnTo>
                    <a:pt x="368" y="624"/>
                  </a:lnTo>
                  <a:lnTo>
                    <a:pt x="367" y="624"/>
                  </a:lnTo>
                  <a:lnTo>
                    <a:pt x="367" y="625"/>
                  </a:lnTo>
                  <a:lnTo>
                    <a:pt x="367" y="626"/>
                  </a:lnTo>
                  <a:lnTo>
                    <a:pt x="367" y="628"/>
                  </a:lnTo>
                  <a:lnTo>
                    <a:pt x="367" y="629"/>
                  </a:lnTo>
                  <a:lnTo>
                    <a:pt x="365" y="631"/>
                  </a:lnTo>
                  <a:lnTo>
                    <a:pt x="365" y="632"/>
                  </a:lnTo>
                  <a:lnTo>
                    <a:pt x="364" y="632"/>
                  </a:lnTo>
                  <a:lnTo>
                    <a:pt x="364" y="633"/>
                  </a:lnTo>
                  <a:lnTo>
                    <a:pt x="364" y="635"/>
                  </a:lnTo>
                  <a:lnTo>
                    <a:pt x="363" y="636"/>
                  </a:lnTo>
                  <a:lnTo>
                    <a:pt x="363" y="637"/>
                  </a:lnTo>
                  <a:lnTo>
                    <a:pt x="361" y="637"/>
                  </a:lnTo>
                  <a:lnTo>
                    <a:pt x="361" y="639"/>
                  </a:lnTo>
                  <a:lnTo>
                    <a:pt x="360" y="639"/>
                  </a:lnTo>
                  <a:lnTo>
                    <a:pt x="360" y="640"/>
                  </a:lnTo>
                  <a:lnTo>
                    <a:pt x="359" y="640"/>
                  </a:lnTo>
                  <a:lnTo>
                    <a:pt x="357" y="640"/>
                  </a:lnTo>
                  <a:lnTo>
                    <a:pt x="356" y="640"/>
                  </a:lnTo>
                  <a:lnTo>
                    <a:pt x="355" y="640"/>
                  </a:lnTo>
                  <a:lnTo>
                    <a:pt x="353" y="641"/>
                  </a:lnTo>
                  <a:lnTo>
                    <a:pt x="352" y="641"/>
                  </a:lnTo>
                  <a:lnTo>
                    <a:pt x="351" y="641"/>
                  </a:lnTo>
                  <a:lnTo>
                    <a:pt x="351" y="643"/>
                  </a:lnTo>
                  <a:lnTo>
                    <a:pt x="349" y="643"/>
                  </a:lnTo>
                  <a:lnTo>
                    <a:pt x="348" y="643"/>
                  </a:lnTo>
                  <a:lnTo>
                    <a:pt x="348" y="644"/>
                  </a:lnTo>
                  <a:lnTo>
                    <a:pt x="347" y="644"/>
                  </a:lnTo>
                  <a:lnTo>
                    <a:pt x="345" y="645"/>
                  </a:lnTo>
                  <a:lnTo>
                    <a:pt x="344" y="645"/>
                  </a:lnTo>
                  <a:lnTo>
                    <a:pt x="344" y="647"/>
                  </a:lnTo>
                  <a:lnTo>
                    <a:pt x="342" y="647"/>
                  </a:lnTo>
                  <a:lnTo>
                    <a:pt x="341" y="647"/>
                  </a:lnTo>
                  <a:lnTo>
                    <a:pt x="341" y="648"/>
                  </a:lnTo>
                  <a:lnTo>
                    <a:pt x="340" y="648"/>
                  </a:lnTo>
                  <a:lnTo>
                    <a:pt x="338" y="649"/>
                  </a:lnTo>
                  <a:lnTo>
                    <a:pt x="337" y="649"/>
                  </a:lnTo>
                  <a:lnTo>
                    <a:pt x="336" y="651"/>
                  </a:lnTo>
                  <a:lnTo>
                    <a:pt x="334" y="651"/>
                  </a:lnTo>
                  <a:lnTo>
                    <a:pt x="333" y="651"/>
                  </a:lnTo>
                  <a:lnTo>
                    <a:pt x="333" y="652"/>
                  </a:lnTo>
                  <a:lnTo>
                    <a:pt x="332" y="652"/>
                  </a:lnTo>
                  <a:lnTo>
                    <a:pt x="330" y="652"/>
                  </a:lnTo>
                  <a:lnTo>
                    <a:pt x="330" y="653"/>
                  </a:lnTo>
                  <a:lnTo>
                    <a:pt x="329" y="653"/>
                  </a:lnTo>
                  <a:lnTo>
                    <a:pt x="328" y="653"/>
                  </a:lnTo>
                  <a:lnTo>
                    <a:pt x="326" y="655"/>
                  </a:lnTo>
                  <a:lnTo>
                    <a:pt x="325" y="655"/>
                  </a:lnTo>
                  <a:lnTo>
                    <a:pt x="324" y="656"/>
                  </a:lnTo>
                  <a:lnTo>
                    <a:pt x="322" y="656"/>
                  </a:lnTo>
                  <a:lnTo>
                    <a:pt x="321" y="657"/>
                  </a:lnTo>
                  <a:lnTo>
                    <a:pt x="320" y="657"/>
                  </a:lnTo>
                  <a:lnTo>
                    <a:pt x="318" y="659"/>
                  </a:lnTo>
                  <a:lnTo>
                    <a:pt x="317" y="660"/>
                  </a:lnTo>
                  <a:lnTo>
                    <a:pt x="317" y="662"/>
                  </a:lnTo>
                  <a:lnTo>
                    <a:pt x="316" y="662"/>
                  </a:lnTo>
                  <a:lnTo>
                    <a:pt x="314" y="663"/>
                  </a:lnTo>
                  <a:lnTo>
                    <a:pt x="313" y="663"/>
                  </a:lnTo>
                  <a:lnTo>
                    <a:pt x="313" y="664"/>
                  </a:lnTo>
                  <a:lnTo>
                    <a:pt x="312" y="664"/>
                  </a:lnTo>
                  <a:lnTo>
                    <a:pt x="312" y="666"/>
                  </a:lnTo>
                  <a:lnTo>
                    <a:pt x="310" y="666"/>
                  </a:lnTo>
                  <a:lnTo>
                    <a:pt x="310" y="667"/>
                  </a:lnTo>
                  <a:lnTo>
                    <a:pt x="309" y="667"/>
                  </a:lnTo>
                  <a:lnTo>
                    <a:pt x="309" y="668"/>
                  </a:lnTo>
                  <a:lnTo>
                    <a:pt x="308" y="668"/>
                  </a:lnTo>
                  <a:lnTo>
                    <a:pt x="306" y="670"/>
                  </a:lnTo>
                  <a:lnTo>
                    <a:pt x="305" y="670"/>
                  </a:lnTo>
                  <a:lnTo>
                    <a:pt x="305" y="671"/>
                  </a:lnTo>
                  <a:lnTo>
                    <a:pt x="303" y="671"/>
                  </a:lnTo>
                  <a:lnTo>
                    <a:pt x="303" y="672"/>
                  </a:lnTo>
                  <a:lnTo>
                    <a:pt x="302" y="672"/>
                  </a:lnTo>
                  <a:lnTo>
                    <a:pt x="301" y="674"/>
                  </a:lnTo>
                  <a:lnTo>
                    <a:pt x="299" y="675"/>
                  </a:lnTo>
                  <a:lnTo>
                    <a:pt x="298" y="675"/>
                  </a:lnTo>
                  <a:lnTo>
                    <a:pt x="297" y="676"/>
                  </a:lnTo>
                  <a:lnTo>
                    <a:pt x="295" y="676"/>
                  </a:lnTo>
                  <a:lnTo>
                    <a:pt x="295" y="678"/>
                  </a:lnTo>
                  <a:lnTo>
                    <a:pt x="294" y="678"/>
                  </a:lnTo>
                  <a:lnTo>
                    <a:pt x="293" y="679"/>
                  </a:lnTo>
                  <a:lnTo>
                    <a:pt x="291" y="679"/>
                  </a:lnTo>
                  <a:lnTo>
                    <a:pt x="291" y="680"/>
                  </a:lnTo>
                  <a:lnTo>
                    <a:pt x="290" y="680"/>
                  </a:lnTo>
                  <a:lnTo>
                    <a:pt x="289" y="680"/>
                  </a:lnTo>
                  <a:lnTo>
                    <a:pt x="289" y="682"/>
                  </a:lnTo>
                  <a:lnTo>
                    <a:pt x="287" y="682"/>
                  </a:lnTo>
                  <a:lnTo>
                    <a:pt x="286" y="682"/>
                  </a:lnTo>
                  <a:lnTo>
                    <a:pt x="286" y="683"/>
                  </a:lnTo>
                  <a:lnTo>
                    <a:pt x="285" y="683"/>
                  </a:lnTo>
                  <a:lnTo>
                    <a:pt x="283" y="683"/>
                  </a:lnTo>
                  <a:lnTo>
                    <a:pt x="283" y="684"/>
                  </a:lnTo>
                  <a:lnTo>
                    <a:pt x="282" y="684"/>
                  </a:lnTo>
                  <a:lnTo>
                    <a:pt x="281" y="686"/>
                  </a:lnTo>
                  <a:lnTo>
                    <a:pt x="279" y="686"/>
                  </a:lnTo>
                  <a:lnTo>
                    <a:pt x="278" y="686"/>
                  </a:lnTo>
                  <a:lnTo>
                    <a:pt x="278" y="687"/>
                  </a:lnTo>
                  <a:lnTo>
                    <a:pt x="277" y="687"/>
                  </a:lnTo>
                  <a:lnTo>
                    <a:pt x="275" y="687"/>
                  </a:lnTo>
                  <a:lnTo>
                    <a:pt x="275" y="689"/>
                  </a:lnTo>
                  <a:lnTo>
                    <a:pt x="274" y="689"/>
                  </a:lnTo>
                  <a:lnTo>
                    <a:pt x="273" y="689"/>
                  </a:lnTo>
                  <a:lnTo>
                    <a:pt x="273" y="690"/>
                  </a:lnTo>
                  <a:lnTo>
                    <a:pt x="271" y="690"/>
                  </a:lnTo>
                  <a:lnTo>
                    <a:pt x="270" y="690"/>
                  </a:lnTo>
                  <a:lnTo>
                    <a:pt x="270" y="691"/>
                  </a:lnTo>
                  <a:lnTo>
                    <a:pt x="269" y="691"/>
                  </a:lnTo>
                  <a:lnTo>
                    <a:pt x="267" y="691"/>
                  </a:lnTo>
                  <a:lnTo>
                    <a:pt x="267" y="693"/>
                  </a:lnTo>
                  <a:lnTo>
                    <a:pt x="266" y="693"/>
                  </a:lnTo>
                  <a:lnTo>
                    <a:pt x="264" y="693"/>
                  </a:lnTo>
                  <a:lnTo>
                    <a:pt x="263" y="694"/>
                  </a:lnTo>
                  <a:lnTo>
                    <a:pt x="262" y="694"/>
                  </a:lnTo>
                  <a:lnTo>
                    <a:pt x="260" y="695"/>
                  </a:lnTo>
                  <a:lnTo>
                    <a:pt x="259" y="695"/>
                  </a:lnTo>
                  <a:lnTo>
                    <a:pt x="258" y="697"/>
                  </a:lnTo>
                  <a:lnTo>
                    <a:pt x="256" y="697"/>
                  </a:lnTo>
                  <a:lnTo>
                    <a:pt x="255" y="697"/>
                  </a:lnTo>
                  <a:lnTo>
                    <a:pt x="255" y="698"/>
                  </a:lnTo>
                  <a:lnTo>
                    <a:pt x="254" y="698"/>
                  </a:lnTo>
                  <a:lnTo>
                    <a:pt x="252" y="699"/>
                  </a:lnTo>
                  <a:lnTo>
                    <a:pt x="251" y="699"/>
                  </a:lnTo>
                  <a:lnTo>
                    <a:pt x="251" y="701"/>
                  </a:lnTo>
                  <a:lnTo>
                    <a:pt x="250" y="701"/>
                  </a:lnTo>
                  <a:lnTo>
                    <a:pt x="248" y="701"/>
                  </a:lnTo>
                  <a:lnTo>
                    <a:pt x="247" y="701"/>
                  </a:lnTo>
                  <a:lnTo>
                    <a:pt x="247" y="702"/>
                  </a:lnTo>
                  <a:lnTo>
                    <a:pt x="246" y="702"/>
                  </a:lnTo>
                  <a:lnTo>
                    <a:pt x="244" y="703"/>
                  </a:lnTo>
                  <a:lnTo>
                    <a:pt x="243" y="703"/>
                  </a:lnTo>
                  <a:lnTo>
                    <a:pt x="242" y="705"/>
                  </a:lnTo>
                  <a:lnTo>
                    <a:pt x="240" y="705"/>
                  </a:lnTo>
                  <a:lnTo>
                    <a:pt x="239" y="705"/>
                  </a:lnTo>
                  <a:lnTo>
                    <a:pt x="239" y="703"/>
                  </a:lnTo>
                  <a:lnTo>
                    <a:pt x="238" y="703"/>
                  </a:lnTo>
                  <a:lnTo>
                    <a:pt x="236" y="703"/>
                  </a:lnTo>
                  <a:lnTo>
                    <a:pt x="235" y="703"/>
                  </a:lnTo>
                  <a:lnTo>
                    <a:pt x="234" y="703"/>
                  </a:lnTo>
                  <a:lnTo>
                    <a:pt x="234" y="705"/>
                  </a:lnTo>
                  <a:lnTo>
                    <a:pt x="232" y="706"/>
                  </a:lnTo>
                  <a:lnTo>
                    <a:pt x="231" y="707"/>
                  </a:lnTo>
                  <a:lnTo>
                    <a:pt x="231" y="709"/>
                  </a:lnTo>
                  <a:lnTo>
                    <a:pt x="228" y="709"/>
                  </a:lnTo>
                  <a:lnTo>
                    <a:pt x="227" y="710"/>
                  </a:lnTo>
                  <a:lnTo>
                    <a:pt x="226" y="710"/>
                  </a:lnTo>
                  <a:lnTo>
                    <a:pt x="224" y="710"/>
                  </a:lnTo>
                  <a:lnTo>
                    <a:pt x="224" y="711"/>
                  </a:lnTo>
                  <a:lnTo>
                    <a:pt x="221" y="711"/>
                  </a:lnTo>
                  <a:lnTo>
                    <a:pt x="220" y="713"/>
                  </a:lnTo>
                  <a:lnTo>
                    <a:pt x="219" y="713"/>
                  </a:lnTo>
                  <a:lnTo>
                    <a:pt x="217" y="714"/>
                  </a:lnTo>
                  <a:lnTo>
                    <a:pt x="215" y="716"/>
                  </a:lnTo>
                  <a:lnTo>
                    <a:pt x="213" y="716"/>
                  </a:lnTo>
                  <a:lnTo>
                    <a:pt x="211" y="717"/>
                  </a:lnTo>
                  <a:lnTo>
                    <a:pt x="209" y="717"/>
                  </a:lnTo>
                  <a:lnTo>
                    <a:pt x="208" y="718"/>
                  </a:lnTo>
                  <a:lnTo>
                    <a:pt x="207" y="718"/>
                  </a:lnTo>
                  <a:lnTo>
                    <a:pt x="201" y="721"/>
                  </a:lnTo>
                  <a:lnTo>
                    <a:pt x="200" y="721"/>
                  </a:lnTo>
                  <a:lnTo>
                    <a:pt x="200" y="722"/>
                  </a:lnTo>
                  <a:lnTo>
                    <a:pt x="199" y="722"/>
                  </a:lnTo>
                  <a:lnTo>
                    <a:pt x="197" y="722"/>
                  </a:lnTo>
                  <a:lnTo>
                    <a:pt x="196" y="724"/>
                  </a:lnTo>
                  <a:lnTo>
                    <a:pt x="195" y="724"/>
                  </a:lnTo>
                  <a:lnTo>
                    <a:pt x="195" y="725"/>
                  </a:lnTo>
                  <a:lnTo>
                    <a:pt x="193" y="725"/>
                  </a:lnTo>
                  <a:lnTo>
                    <a:pt x="192" y="726"/>
                  </a:lnTo>
                  <a:lnTo>
                    <a:pt x="191" y="726"/>
                  </a:lnTo>
                  <a:lnTo>
                    <a:pt x="189" y="726"/>
                  </a:lnTo>
                  <a:lnTo>
                    <a:pt x="188" y="726"/>
                  </a:lnTo>
                  <a:lnTo>
                    <a:pt x="188" y="728"/>
                  </a:lnTo>
                  <a:lnTo>
                    <a:pt x="187" y="728"/>
                  </a:lnTo>
                  <a:lnTo>
                    <a:pt x="185" y="728"/>
                  </a:lnTo>
                  <a:lnTo>
                    <a:pt x="185" y="729"/>
                  </a:lnTo>
                  <a:lnTo>
                    <a:pt x="184" y="729"/>
                  </a:lnTo>
                  <a:lnTo>
                    <a:pt x="182" y="729"/>
                  </a:lnTo>
                  <a:lnTo>
                    <a:pt x="181" y="730"/>
                  </a:lnTo>
                  <a:lnTo>
                    <a:pt x="180" y="730"/>
                  </a:lnTo>
                  <a:lnTo>
                    <a:pt x="177" y="732"/>
                  </a:lnTo>
                  <a:lnTo>
                    <a:pt x="176" y="732"/>
                  </a:lnTo>
                  <a:lnTo>
                    <a:pt x="176" y="733"/>
                  </a:lnTo>
                  <a:lnTo>
                    <a:pt x="174" y="733"/>
                  </a:lnTo>
                  <a:lnTo>
                    <a:pt x="173" y="733"/>
                  </a:lnTo>
                  <a:lnTo>
                    <a:pt x="172" y="734"/>
                  </a:lnTo>
                  <a:lnTo>
                    <a:pt x="168" y="736"/>
                  </a:lnTo>
                  <a:lnTo>
                    <a:pt x="166" y="736"/>
                  </a:lnTo>
                  <a:lnTo>
                    <a:pt x="166" y="737"/>
                  </a:lnTo>
                  <a:lnTo>
                    <a:pt x="165" y="737"/>
                  </a:lnTo>
                  <a:lnTo>
                    <a:pt x="162" y="738"/>
                  </a:lnTo>
                  <a:lnTo>
                    <a:pt x="161" y="738"/>
                  </a:lnTo>
                  <a:lnTo>
                    <a:pt x="161" y="740"/>
                  </a:lnTo>
                  <a:lnTo>
                    <a:pt x="158" y="740"/>
                  </a:lnTo>
                  <a:lnTo>
                    <a:pt x="157" y="741"/>
                  </a:lnTo>
                  <a:lnTo>
                    <a:pt x="156" y="741"/>
                  </a:lnTo>
                  <a:lnTo>
                    <a:pt x="154" y="742"/>
                  </a:lnTo>
                  <a:lnTo>
                    <a:pt x="153" y="742"/>
                  </a:lnTo>
                  <a:lnTo>
                    <a:pt x="152" y="742"/>
                  </a:lnTo>
                  <a:lnTo>
                    <a:pt x="152" y="744"/>
                  </a:lnTo>
                  <a:lnTo>
                    <a:pt x="150" y="744"/>
                  </a:lnTo>
                  <a:lnTo>
                    <a:pt x="149" y="744"/>
                  </a:lnTo>
                  <a:lnTo>
                    <a:pt x="148" y="745"/>
                  </a:lnTo>
                  <a:lnTo>
                    <a:pt x="146" y="745"/>
                  </a:lnTo>
                  <a:lnTo>
                    <a:pt x="146" y="747"/>
                  </a:lnTo>
                  <a:lnTo>
                    <a:pt x="145" y="747"/>
                  </a:lnTo>
                  <a:lnTo>
                    <a:pt x="143" y="747"/>
                  </a:lnTo>
                  <a:lnTo>
                    <a:pt x="143" y="748"/>
                  </a:lnTo>
                  <a:lnTo>
                    <a:pt x="142" y="748"/>
                  </a:lnTo>
                  <a:lnTo>
                    <a:pt x="141" y="748"/>
                  </a:lnTo>
                  <a:lnTo>
                    <a:pt x="141" y="749"/>
                  </a:lnTo>
                  <a:lnTo>
                    <a:pt x="139" y="749"/>
                  </a:lnTo>
                  <a:lnTo>
                    <a:pt x="138" y="749"/>
                  </a:lnTo>
                  <a:lnTo>
                    <a:pt x="137" y="751"/>
                  </a:lnTo>
                  <a:lnTo>
                    <a:pt x="135" y="751"/>
                  </a:lnTo>
                  <a:lnTo>
                    <a:pt x="134" y="752"/>
                  </a:lnTo>
                  <a:lnTo>
                    <a:pt x="133" y="752"/>
                  </a:lnTo>
                  <a:lnTo>
                    <a:pt x="131" y="753"/>
                  </a:lnTo>
                  <a:lnTo>
                    <a:pt x="130" y="753"/>
                  </a:lnTo>
                  <a:lnTo>
                    <a:pt x="129" y="755"/>
                  </a:lnTo>
                  <a:lnTo>
                    <a:pt x="127" y="755"/>
                  </a:lnTo>
                  <a:lnTo>
                    <a:pt x="126" y="756"/>
                  </a:lnTo>
                  <a:lnTo>
                    <a:pt x="125" y="756"/>
                  </a:lnTo>
                  <a:lnTo>
                    <a:pt x="123" y="757"/>
                  </a:lnTo>
                  <a:lnTo>
                    <a:pt x="122" y="757"/>
                  </a:lnTo>
                  <a:lnTo>
                    <a:pt x="121" y="757"/>
                  </a:lnTo>
                  <a:lnTo>
                    <a:pt x="121" y="759"/>
                  </a:lnTo>
                  <a:lnTo>
                    <a:pt x="119" y="760"/>
                  </a:lnTo>
                  <a:lnTo>
                    <a:pt x="118" y="760"/>
                  </a:lnTo>
                  <a:lnTo>
                    <a:pt x="117" y="760"/>
                  </a:lnTo>
                  <a:lnTo>
                    <a:pt x="117" y="761"/>
                  </a:lnTo>
                  <a:lnTo>
                    <a:pt x="115" y="761"/>
                  </a:lnTo>
                  <a:lnTo>
                    <a:pt x="114" y="761"/>
                  </a:lnTo>
                  <a:lnTo>
                    <a:pt x="113" y="761"/>
                  </a:lnTo>
                  <a:lnTo>
                    <a:pt x="111" y="763"/>
                  </a:lnTo>
                  <a:lnTo>
                    <a:pt x="110" y="763"/>
                  </a:lnTo>
                  <a:lnTo>
                    <a:pt x="109" y="763"/>
                  </a:lnTo>
                  <a:lnTo>
                    <a:pt x="109" y="764"/>
                  </a:lnTo>
                  <a:lnTo>
                    <a:pt x="107" y="764"/>
                  </a:lnTo>
                  <a:lnTo>
                    <a:pt x="106" y="765"/>
                  </a:lnTo>
                  <a:lnTo>
                    <a:pt x="104" y="765"/>
                  </a:lnTo>
                  <a:lnTo>
                    <a:pt x="103" y="767"/>
                  </a:lnTo>
                  <a:lnTo>
                    <a:pt x="102" y="767"/>
                  </a:lnTo>
                  <a:lnTo>
                    <a:pt x="102" y="768"/>
                  </a:lnTo>
                  <a:lnTo>
                    <a:pt x="100" y="768"/>
                  </a:lnTo>
                  <a:lnTo>
                    <a:pt x="99" y="768"/>
                  </a:lnTo>
                  <a:lnTo>
                    <a:pt x="98" y="769"/>
                  </a:lnTo>
                  <a:lnTo>
                    <a:pt x="96" y="769"/>
                  </a:lnTo>
                  <a:lnTo>
                    <a:pt x="96" y="771"/>
                  </a:lnTo>
                  <a:lnTo>
                    <a:pt x="95" y="771"/>
                  </a:lnTo>
                  <a:lnTo>
                    <a:pt x="94" y="771"/>
                  </a:lnTo>
                  <a:lnTo>
                    <a:pt x="94" y="772"/>
                  </a:lnTo>
                  <a:lnTo>
                    <a:pt x="92" y="772"/>
                  </a:lnTo>
                  <a:lnTo>
                    <a:pt x="91" y="774"/>
                  </a:lnTo>
                  <a:lnTo>
                    <a:pt x="90" y="774"/>
                  </a:lnTo>
                  <a:lnTo>
                    <a:pt x="88" y="775"/>
                  </a:lnTo>
                  <a:lnTo>
                    <a:pt x="87" y="775"/>
                  </a:lnTo>
                  <a:lnTo>
                    <a:pt x="86" y="776"/>
                  </a:lnTo>
                  <a:lnTo>
                    <a:pt x="84" y="776"/>
                  </a:lnTo>
                  <a:lnTo>
                    <a:pt x="83" y="776"/>
                  </a:lnTo>
                  <a:lnTo>
                    <a:pt x="82" y="778"/>
                  </a:lnTo>
                  <a:lnTo>
                    <a:pt x="80" y="778"/>
                  </a:lnTo>
                  <a:lnTo>
                    <a:pt x="79" y="779"/>
                  </a:lnTo>
                  <a:lnTo>
                    <a:pt x="78" y="779"/>
                  </a:lnTo>
                  <a:lnTo>
                    <a:pt x="75" y="780"/>
                  </a:lnTo>
                  <a:lnTo>
                    <a:pt x="74" y="780"/>
                  </a:lnTo>
                  <a:lnTo>
                    <a:pt x="72" y="780"/>
                  </a:lnTo>
                  <a:lnTo>
                    <a:pt x="72" y="782"/>
                  </a:lnTo>
                  <a:lnTo>
                    <a:pt x="71" y="782"/>
                  </a:lnTo>
                  <a:lnTo>
                    <a:pt x="70" y="782"/>
                  </a:lnTo>
                  <a:lnTo>
                    <a:pt x="68" y="783"/>
                  </a:lnTo>
                  <a:lnTo>
                    <a:pt x="67" y="783"/>
                  </a:lnTo>
                  <a:lnTo>
                    <a:pt x="65" y="783"/>
                  </a:lnTo>
                  <a:lnTo>
                    <a:pt x="64" y="784"/>
                  </a:lnTo>
                  <a:lnTo>
                    <a:pt x="63" y="784"/>
                  </a:lnTo>
                  <a:lnTo>
                    <a:pt x="61" y="784"/>
                  </a:lnTo>
                  <a:lnTo>
                    <a:pt x="60" y="786"/>
                  </a:lnTo>
                  <a:lnTo>
                    <a:pt x="59" y="786"/>
                  </a:lnTo>
                  <a:lnTo>
                    <a:pt x="57" y="786"/>
                  </a:lnTo>
                  <a:lnTo>
                    <a:pt x="56" y="787"/>
                  </a:lnTo>
                  <a:lnTo>
                    <a:pt x="55" y="787"/>
                  </a:lnTo>
                  <a:lnTo>
                    <a:pt x="53" y="788"/>
                  </a:lnTo>
                  <a:lnTo>
                    <a:pt x="52" y="788"/>
                  </a:lnTo>
                  <a:lnTo>
                    <a:pt x="51" y="788"/>
                  </a:lnTo>
                  <a:lnTo>
                    <a:pt x="51" y="790"/>
                  </a:lnTo>
                  <a:lnTo>
                    <a:pt x="48" y="790"/>
                  </a:lnTo>
                  <a:lnTo>
                    <a:pt x="47" y="790"/>
                  </a:lnTo>
                  <a:lnTo>
                    <a:pt x="47" y="791"/>
                  </a:lnTo>
                  <a:lnTo>
                    <a:pt x="45" y="791"/>
                  </a:lnTo>
                  <a:lnTo>
                    <a:pt x="44" y="791"/>
                  </a:lnTo>
                  <a:lnTo>
                    <a:pt x="43" y="792"/>
                  </a:lnTo>
                  <a:lnTo>
                    <a:pt x="41" y="792"/>
                  </a:lnTo>
                  <a:lnTo>
                    <a:pt x="39" y="794"/>
                  </a:lnTo>
                  <a:lnTo>
                    <a:pt x="37" y="795"/>
                  </a:lnTo>
                  <a:lnTo>
                    <a:pt x="35" y="795"/>
                  </a:lnTo>
                  <a:lnTo>
                    <a:pt x="33" y="796"/>
                  </a:lnTo>
                  <a:lnTo>
                    <a:pt x="32" y="796"/>
                  </a:lnTo>
                  <a:lnTo>
                    <a:pt x="31" y="798"/>
                  </a:lnTo>
                  <a:lnTo>
                    <a:pt x="28" y="798"/>
                  </a:lnTo>
                  <a:lnTo>
                    <a:pt x="27" y="799"/>
                  </a:lnTo>
                  <a:lnTo>
                    <a:pt x="25" y="799"/>
                  </a:lnTo>
                  <a:lnTo>
                    <a:pt x="25" y="795"/>
                  </a:lnTo>
                  <a:lnTo>
                    <a:pt x="24" y="782"/>
                  </a:lnTo>
                  <a:lnTo>
                    <a:pt x="24" y="760"/>
                  </a:lnTo>
                  <a:lnTo>
                    <a:pt x="24" y="747"/>
                  </a:lnTo>
                  <a:lnTo>
                    <a:pt x="24" y="740"/>
                  </a:lnTo>
                  <a:lnTo>
                    <a:pt x="24" y="737"/>
                  </a:lnTo>
                  <a:lnTo>
                    <a:pt x="24" y="733"/>
                  </a:lnTo>
                  <a:lnTo>
                    <a:pt x="24" y="709"/>
                  </a:lnTo>
                  <a:lnTo>
                    <a:pt x="24" y="706"/>
                  </a:lnTo>
                  <a:lnTo>
                    <a:pt x="24" y="697"/>
                  </a:lnTo>
                  <a:lnTo>
                    <a:pt x="24" y="693"/>
                  </a:lnTo>
                  <a:lnTo>
                    <a:pt x="24" y="689"/>
                  </a:lnTo>
                  <a:lnTo>
                    <a:pt x="24" y="684"/>
                  </a:lnTo>
                  <a:lnTo>
                    <a:pt x="24" y="683"/>
                  </a:lnTo>
                  <a:lnTo>
                    <a:pt x="24" y="680"/>
                  </a:lnTo>
                  <a:lnTo>
                    <a:pt x="24" y="676"/>
                  </a:lnTo>
                  <a:lnTo>
                    <a:pt x="24" y="671"/>
                  </a:lnTo>
                  <a:lnTo>
                    <a:pt x="24" y="659"/>
                  </a:lnTo>
                  <a:lnTo>
                    <a:pt x="24" y="657"/>
                  </a:lnTo>
                  <a:lnTo>
                    <a:pt x="24" y="655"/>
                  </a:lnTo>
                  <a:lnTo>
                    <a:pt x="24" y="647"/>
                  </a:lnTo>
                  <a:lnTo>
                    <a:pt x="24" y="644"/>
                  </a:lnTo>
                  <a:lnTo>
                    <a:pt x="24" y="643"/>
                  </a:lnTo>
                  <a:lnTo>
                    <a:pt x="25" y="633"/>
                  </a:lnTo>
                  <a:lnTo>
                    <a:pt x="24" y="626"/>
                  </a:lnTo>
                  <a:lnTo>
                    <a:pt x="24" y="622"/>
                  </a:lnTo>
                  <a:lnTo>
                    <a:pt x="24" y="621"/>
                  </a:lnTo>
                  <a:lnTo>
                    <a:pt x="24" y="620"/>
                  </a:lnTo>
                  <a:lnTo>
                    <a:pt x="24" y="616"/>
                  </a:lnTo>
                  <a:lnTo>
                    <a:pt x="24" y="612"/>
                  </a:lnTo>
                  <a:lnTo>
                    <a:pt x="24" y="591"/>
                  </a:lnTo>
                  <a:lnTo>
                    <a:pt x="24" y="585"/>
                  </a:lnTo>
                  <a:lnTo>
                    <a:pt x="24" y="581"/>
                  </a:lnTo>
                  <a:lnTo>
                    <a:pt x="22" y="570"/>
                  </a:lnTo>
                  <a:lnTo>
                    <a:pt x="22" y="568"/>
                  </a:lnTo>
                  <a:lnTo>
                    <a:pt x="24" y="558"/>
                  </a:lnTo>
                  <a:lnTo>
                    <a:pt x="24" y="551"/>
                  </a:lnTo>
                  <a:lnTo>
                    <a:pt x="24" y="550"/>
                  </a:lnTo>
                  <a:lnTo>
                    <a:pt x="24" y="547"/>
                  </a:lnTo>
                  <a:lnTo>
                    <a:pt x="22" y="540"/>
                  </a:lnTo>
                  <a:lnTo>
                    <a:pt x="21" y="529"/>
                  </a:lnTo>
                  <a:lnTo>
                    <a:pt x="21" y="528"/>
                  </a:lnTo>
                  <a:lnTo>
                    <a:pt x="21" y="521"/>
                  </a:lnTo>
                  <a:lnTo>
                    <a:pt x="21" y="519"/>
                  </a:lnTo>
                  <a:lnTo>
                    <a:pt x="21" y="516"/>
                  </a:lnTo>
                  <a:lnTo>
                    <a:pt x="21" y="512"/>
                  </a:lnTo>
                  <a:lnTo>
                    <a:pt x="21" y="509"/>
                  </a:lnTo>
                  <a:lnTo>
                    <a:pt x="21" y="508"/>
                  </a:lnTo>
                  <a:lnTo>
                    <a:pt x="21" y="504"/>
                  </a:lnTo>
                  <a:lnTo>
                    <a:pt x="22" y="504"/>
                  </a:lnTo>
                  <a:lnTo>
                    <a:pt x="25" y="504"/>
                  </a:lnTo>
                  <a:lnTo>
                    <a:pt x="27" y="494"/>
                  </a:lnTo>
                  <a:lnTo>
                    <a:pt x="27" y="493"/>
                  </a:lnTo>
                  <a:lnTo>
                    <a:pt x="27" y="489"/>
                  </a:lnTo>
                  <a:lnTo>
                    <a:pt x="27" y="486"/>
                  </a:lnTo>
                  <a:lnTo>
                    <a:pt x="27" y="485"/>
                  </a:lnTo>
                  <a:lnTo>
                    <a:pt x="27" y="483"/>
                  </a:lnTo>
                  <a:lnTo>
                    <a:pt x="27" y="482"/>
                  </a:lnTo>
                  <a:lnTo>
                    <a:pt x="27" y="474"/>
                  </a:lnTo>
                  <a:lnTo>
                    <a:pt x="27" y="471"/>
                  </a:lnTo>
                  <a:lnTo>
                    <a:pt x="25" y="467"/>
                  </a:lnTo>
                  <a:lnTo>
                    <a:pt x="25" y="463"/>
                  </a:lnTo>
                  <a:lnTo>
                    <a:pt x="25" y="461"/>
                  </a:lnTo>
                  <a:lnTo>
                    <a:pt x="25" y="455"/>
                  </a:lnTo>
                  <a:lnTo>
                    <a:pt x="25" y="444"/>
                  </a:lnTo>
                  <a:lnTo>
                    <a:pt x="25" y="439"/>
                  </a:lnTo>
                  <a:lnTo>
                    <a:pt x="25" y="434"/>
                  </a:lnTo>
                  <a:lnTo>
                    <a:pt x="25" y="428"/>
                  </a:lnTo>
                  <a:lnTo>
                    <a:pt x="25" y="421"/>
                  </a:lnTo>
                  <a:lnTo>
                    <a:pt x="25" y="420"/>
                  </a:lnTo>
                  <a:lnTo>
                    <a:pt x="25" y="417"/>
                  </a:lnTo>
                  <a:lnTo>
                    <a:pt x="25" y="407"/>
                  </a:lnTo>
                  <a:lnTo>
                    <a:pt x="27" y="396"/>
                  </a:lnTo>
                  <a:lnTo>
                    <a:pt x="27" y="389"/>
                  </a:lnTo>
                  <a:lnTo>
                    <a:pt x="27" y="385"/>
                  </a:lnTo>
                  <a:lnTo>
                    <a:pt x="27" y="384"/>
                  </a:lnTo>
                  <a:lnTo>
                    <a:pt x="27" y="380"/>
                  </a:lnTo>
                  <a:lnTo>
                    <a:pt x="25" y="374"/>
                  </a:lnTo>
                  <a:lnTo>
                    <a:pt x="25" y="373"/>
                  </a:lnTo>
                  <a:lnTo>
                    <a:pt x="25" y="367"/>
                  </a:lnTo>
                  <a:lnTo>
                    <a:pt x="25" y="365"/>
                  </a:lnTo>
                  <a:lnTo>
                    <a:pt x="25" y="354"/>
                  </a:lnTo>
                  <a:lnTo>
                    <a:pt x="25" y="351"/>
                  </a:lnTo>
                  <a:lnTo>
                    <a:pt x="25" y="344"/>
                  </a:lnTo>
                  <a:lnTo>
                    <a:pt x="25" y="343"/>
                  </a:lnTo>
                  <a:lnTo>
                    <a:pt x="25" y="339"/>
                  </a:lnTo>
                  <a:lnTo>
                    <a:pt x="22" y="339"/>
                  </a:lnTo>
                  <a:lnTo>
                    <a:pt x="21" y="339"/>
                  </a:lnTo>
                  <a:lnTo>
                    <a:pt x="21" y="332"/>
                  </a:lnTo>
                  <a:lnTo>
                    <a:pt x="21" y="331"/>
                  </a:lnTo>
                  <a:lnTo>
                    <a:pt x="21" y="330"/>
                  </a:lnTo>
                  <a:lnTo>
                    <a:pt x="21" y="328"/>
                  </a:lnTo>
                  <a:lnTo>
                    <a:pt x="21" y="327"/>
                  </a:lnTo>
                  <a:lnTo>
                    <a:pt x="21" y="326"/>
                  </a:lnTo>
                  <a:lnTo>
                    <a:pt x="21" y="324"/>
                  </a:lnTo>
                  <a:lnTo>
                    <a:pt x="21" y="323"/>
                  </a:lnTo>
                  <a:lnTo>
                    <a:pt x="21" y="322"/>
                  </a:lnTo>
                  <a:lnTo>
                    <a:pt x="21" y="320"/>
                  </a:lnTo>
                  <a:lnTo>
                    <a:pt x="21" y="319"/>
                  </a:lnTo>
                  <a:lnTo>
                    <a:pt x="21" y="318"/>
                  </a:lnTo>
                  <a:lnTo>
                    <a:pt x="21" y="315"/>
                  </a:lnTo>
                  <a:lnTo>
                    <a:pt x="20" y="308"/>
                  </a:lnTo>
                  <a:lnTo>
                    <a:pt x="20" y="307"/>
                  </a:lnTo>
                  <a:lnTo>
                    <a:pt x="20" y="305"/>
                  </a:lnTo>
                  <a:lnTo>
                    <a:pt x="20" y="304"/>
                  </a:lnTo>
                  <a:lnTo>
                    <a:pt x="20" y="300"/>
                  </a:lnTo>
                  <a:lnTo>
                    <a:pt x="20" y="299"/>
                  </a:lnTo>
                  <a:lnTo>
                    <a:pt x="20" y="297"/>
                  </a:lnTo>
                  <a:lnTo>
                    <a:pt x="20" y="296"/>
                  </a:lnTo>
                  <a:lnTo>
                    <a:pt x="20" y="295"/>
                  </a:lnTo>
                  <a:lnTo>
                    <a:pt x="20" y="293"/>
                  </a:lnTo>
                  <a:lnTo>
                    <a:pt x="20" y="292"/>
                  </a:lnTo>
                  <a:lnTo>
                    <a:pt x="21" y="292"/>
                  </a:lnTo>
                  <a:lnTo>
                    <a:pt x="21" y="291"/>
                  </a:lnTo>
                  <a:lnTo>
                    <a:pt x="21" y="289"/>
                  </a:lnTo>
                  <a:lnTo>
                    <a:pt x="21" y="286"/>
                  </a:lnTo>
                  <a:lnTo>
                    <a:pt x="21" y="285"/>
                  </a:lnTo>
                  <a:lnTo>
                    <a:pt x="21" y="282"/>
                  </a:lnTo>
                  <a:lnTo>
                    <a:pt x="21" y="281"/>
                  </a:lnTo>
                  <a:lnTo>
                    <a:pt x="21" y="276"/>
                  </a:lnTo>
                  <a:lnTo>
                    <a:pt x="21" y="270"/>
                  </a:lnTo>
                  <a:lnTo>
                    <a:pt x="21" y="269"/>
                  </a:lnTo>
                  <a:lnTo>
                    <a:pt x="21" y="268"/>
                  </a:lnTo>
                  <a:lnTo>
                    <a:pt x="21" y="266"/>
                  </a:lnTo>
                  <a:lnTo>
                    <a:pt x="21" y="265"/>
                  </a:lnTo>
                  <a:lnTo>
                    <a:pt x="21" y="264"/>
                  </a:lnTo>
                  <a:lnTo>
                    <a:pt x="21" y="262"/>
                  </a:lnTo>
                  <a:lnTo>
                    <a:pt x="21" y="261"/>
                  </a:lnTo>
                  <a:lnTo>
                    <a:pt x="21" y="260"/>
                  </a:lnTo>
                  <a:lnTo>
                    <a:pt x="21" y="254"/>
                  </a:lnTo>
                  <a:lnTo>
                    <a:pt x="21" y="251"/>
                  </a:lnTo>
                  <a:lnTo>
                    <a:pt x="21" y="249"/>
                  </a:lnTo>
                  <a:lnTo>
                    <a:pt x="21" y="246"/>
                  </a:lnTo>
                  <a:lnTo>
                    <a:pt x="21" y="245"/>
                  </a:lnTo>
                  <a:lnTo>
                    <a:pt x="21" y="239"/>
                  </a:lnTo>
                  <a:lnTo>
                    <a:pt x="21" y="234"/>
                  </a:lnTo>
                  <a:lnTo>
                    <a:pt x="21" y="228"/>
                  </a:lnTo>
                  <a:lnTo>
                    <a:pt x="21" y="226"/>
                  </a:lnTo>
                  <a:lnTo>
                    <a:pt x="21" y="223"/>
                  </a:lnTo>
                  <a:lnTo>
                    <a:pt x="21" y="215"/>
                  </a:lnTo>
                  <a:lnTo>
                    <a:pt x="21" y="214"/>
                  </a:lnTo>
                  <a:lnTo>
                    <a:pt x="21" y="212"/>
                  </a:lnTo>
                  <a:lnTo>
                    <a:pt x="22" y="212"/>
                  </a:lnTo>
                  <a:lnTo>
                    <a:pt x="24" y="212"/>
                  </a:lnTo>
                  <a:lnTo>
                    <a:pt x="25" y="212"/>
                  </a:lnTo>
                  <a:lnTo>
                    <a:pt x="28" y="212"/>
                  </a:lnTo>
                  <a:lnTo>
                    <a:pt x="31" y="212"/>
                  </a:lnTo>
                  <a:lnTo>
                    <a:pt x="35" y="212"/>
                  </a:lnTo>
                  <a:lnTo>
                    <a:pt x="41" y="212"/>
                  </a:lnTo>
                  <a:lnTo>
                    <a:pt x="41" y="201"/>
                  </a:lnTo>
                  <a:lnTo>
                    <a:pt x="41" y="197"/>
                  </a:lnTo>
                  <a:lnTo>
                    <a:pt x="41" y="196"/>
                  </a:lnTo>
                  <a:lnTo>
                    <a:pt x="41" y="191"/>
                  </a:lnTo>
                  <a:lnTo>
                    <a:pt x="41" y="181"/>
                  </a:lnTo>
                  <a:lnTo>
                    <a:pt x="41" y="180"/>
                  </a:lnTo>
                  <a:lnTo>
                    <a:pt x="41" y="177"/>
                  </a:lnTo>
                  <a:lnTo>
                    <a:pt x="41" y="170"/>
                  </a:lnTo>
                  <a:lnTo>
                    <a:pt x="35" y="170"/>
                  </a:lnTo>
                  <a:lnTo>
                    <a:pt x="33" y="170"/>
                  </a:lnTo>
                  <a:lnTo>
                    <a:pt x="32" y="170"/>
                  </a:lnTo>
                  <a:lnTo>
                    <a:pt x="25" y="170"/>
                  </a:lnTo>
                  <a:lnTo>
                    <a:pt x="22" y="170"/>
                  </a:lnTo>
                  <a:lnTo>
                    <a:pt x="21" y="170"/>
                  </a:lnTo>
                  <a:lnTo>
                    <a:pt x="17" y="170"/>
                  </a:lnTo>
                  <a:lnTo>
                    <a:pt x="14" y="170"/>
                  </a:lnTo>
                  <a:lnTo>
                    <a:pt x="10" y="170"/>
                  </a:lnTo>
                  <a:lnTo>
                    <a:pt x="5" y="170"/>
                  </a:lnTo>
                  <a:lnTo>
                    <a:pt x="4" y="170"/>
                  </a:lnTo>
                  <a:lnTo>
                    <a:pt x="2" y="170"/>
                  </a:lnTo>
                  <a:lnTo>
                    <a:pt x="1" y="170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0" y="149"/>
                  </a:lnTo>
                  <a:lnTo>
                    <a:pt x="0" y="148"/>
                  </a:lnTo>
                  <a:lnTo>
                    <a:pt x="0" y="139"/>
                  </a:lnTo>
                  <a:lnTo>
                    <a:pt x="0" y="138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0" y="127"/>
                  </a:lnTo>
                  <a:lnTo>
                    <a:pt x="1" y="127"/>
                  </a:lnTo>
                  <a:lnTo>
                    <a:pt x="4" y="127"/>
                  </a:lnTo>
                  <a:lnTo>
                    <a:pt x="5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3" y="127"/>
                  </a:lnTo>
                  <a:lnTo>
                    <a:pt x="21" y="127"/>
                  </a:lnTo>
                  <a:lnTo>
                    <a:pt x="21" y="122"/>
                  </a:lnTo>
                  <a:lnTo>
                    <a:pt x="21" y="117"/>
                  </a:lnTo>
                  <a:lnTo>
                    <a:pt x="21" y="106"/>
                  </a:lnTo>
                  <a:lnTo>
                    <a:pt x="21" y="95"/>
                  </a:lnTo>
                  <a:lnTo>
                    <a:pt x="21" y="90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21" y="75"/>
                  </a:lnTo>
                  <a:lnTo>
                    <a:pt x="21" y="64"/>
                  </a:lnTo>
                  <a:lnTo>
                    <a:pt x="21" y="56"/>
                  </a:lnTo>
                  <a:lnTo>
                    <a:pt x="21" y="53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21" y="27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87" y="2"/>
                  </a:lnTo>
                  <a:lnTo>
                    <a:pt x="91" y="2"/>
                  </a:lnTo>
                  <a:lnTo>
                    <a:pt x="92" y="2"/>
                  </a:lnTo>
                  <a:lnTo>
                    <a:pt x="111" y="2"/>
                  </a:lnTo>
                  <a:lnTo>
                    <a:pt x="114" y="2"/>
                  </a:lnTo>
                  <a:lnTo>
                    <a:pt x="129" y="2"/>
                  </a:lnTo>
                  <a:lnTo>
                    <a:pt x="130" y="2"/>
                  </a:lnTo>
                  <a:lnTo>
                    <a:pt x="174" y="2"/>
                  </a:lnTo>
                  <a:lnTo>
                    <a:pt x="176" y="2"/>
                  </a:lnTo>
                  <a:lnTo>
                    <a:pt x="177" y="2"/>
                  </a:lnTo>
                  <a:lnTo>
                    <a:pt x="178" y="2"/>
                  </a:lnTo>
                  <a:lnTo>
                    <a:pt x="180" y="2"/>
                  </a:lnTo>
                  <a:lnTo>
                    <a:pt x="182" y="2"/>
                  </a:lnTo>
                  <a:lnTo>
                    <a:pt x="184" y="2"/>
                  </a:lnTo>
                  <a:lnTo>
                    <a:pt x="185" y="2"/>
                  </a:lnTo>
                  <a:lnTo>
                    <a:pt x="187" y="2"/>
                  </a:lnTo>
                  <a:lnTo>
                    <a:pt x="191" y="2"/>
                  </a:lnTo>
                  <a:lnTo>
                    <a:pt x="192" y="2"/>
                  </a:lnTo>
                  <a:lnTo>
                    <a:pt x="196" y="2"/>
                  </a:lnTo>
                  <a:lnTo>
                    <a:pt x="207" y="2"/>
                  </a:lnTo>
                  <a:lnTo>
                    <a:pt x="211" y="2"/>
                  </a:lnTo>
                  <a:lnTo>
                    <a:pt x="212" y="2"/>
                  </a:lnTo>
                  <a:lnTo>
                    <a:pt x="215" y="2"/>
                  </a:lnTo>
                  <a:lnTo>
                    <a:pt x="220" y="2"/>
                  </a:lnTo>
                  <a:lnTo>
                    <a:pt x="234" y="2"/>
                  </a:lnTo>
                  <a:lnTo>
                    <a:pt x="239" y="2"/>
                  </a:lnTo>
                  <a:lnTo>
                    <a:pt x="240" y="2"/>
                  </a:lnTo>
                  <a:lnTo>
                    <a:pt x="243" y="2"/>
                  </a:lnTo>
                  <a:lnTo>
                    <a:pt x="244" y="2"/>
                  </a:lnTo>
                  <a:lnTo>
                    <a:pt x="247" y="2"/>
                  </a:lnTo>
                  <a:lnTo>
                    <a:pt x="251" y="2"/>
                  </a:lnTo>
                  <a:lnTo>
                    <a:pt x="256" y="2"/>
                  </a:lnTo>
                  <a:lnTo>
                    <a:pt x="259" y="2"/>
                  </a:lnTo>
                  <a:lnTo>
                    <a:pt x="260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67" y="3"/>
                  </a:lnTo>
                  <a:lnTo>
                    <a:pt x="270" y="3"/>
                  </a:lnTo>
                  <a:lnTo>
                    <a:pt x="271" y="3"/>
                  </a:lnTo>
                  <a:lnTo>
                    <a:pt x="273" y="3"/>
                  </a:lnTo>
                  <a:lnTo>
                    <a:pt x="277" y="3"/>
                  </a:lnTo>
                  <a:lnTo>
                    <a:pt x="278" y="3"/>
                  </a:lnTo>
                  <a:lnTo>
                    <a:pt x="282" y="3"/>
                  </a:lnTo>
                  <a:lnTo>
                    <a:pt x="287" y="3"/>
                  </a:lnTo>
                  <a:lnTo>
                    <a:pt x="293" y="3"/>
                  </a:lnTo>
                  <a:lnTo>
                    <a:pt x="302" y="3"/>
                  </a:lnTo>
                  <a:lnTo>
                    <a:pt x="306" y="3"/>
                  </a:lnTo>
                  <a:lnTo>
                    <a:pt x="309" y="3"/>
                  </a:lnTo>
                  <a:lnTo>
                    <a:pt x="313" y="3"/>
                  </a:lnTo>
                  <a:lnTo>
                    <a:pt x="314" y="3"/>
                  </a:lnTo>
                  <a:lnTo>
                    <a:pt x="321" y="3"/>
                  </a:lnTo>
                  <a:lnTo>
                    <a:pt x="325" y="3"/>
                  </a:lnTo>
                  <a:lnTo>
                    <a:pt x="333" y="3"/>
                  </a:lnTo>
                  <a:lnTo>
                    <a:pt x="334" y="3"/>
                  </a:lnTo>
                  <a:lnTo>
                    <a:pt x="336" y="3"/>
                  </a:lnTo>
                  <a:lnTo>
                    <a:pt x="344" y="3"/>
                  </a:lnTo>
                  <a:lnTo>
                    <a:pt x="347" y="3"/>
                  </a:lnTo>
                  <a:lnTo>
                    <a:pt x="348" y="3"/>
                  </a:lnTo>
                  <a:lnTo>
                    <a:pt x="349" y="3"/>
                  </a:lnTo>
                  <a:lnTo>
                    <a:pt x="351" y="3"/>
                  </a:lnTo>
                  <a:lnTo>
                    <a:pt x="353" y="3"/>
                  </a:lnTo>
                  <a:lnTo>
                    <a:pt x="357" y="3"/>
                  </a:lnTo>
                  <a:lnTo>
                    <a:pt x="361" y="3"/>
                  </a:lnTo>
                  <a:lnTo>
                    <a:pt x="365" y="3"/>
                  </a:lnTo>
                  <a:lnTo>
                    <a:pt x="367" y="3"/>
                  </a:lnTo>
                  <a:lnTo>
                    <a:pt x="368" y="3"/>
                  </a:lnTo>
                  <a:lnTo>
                    <a:pt x="369" y="3"/>
                  </a:lnTo>
                  <a:lnTo>
                    <a:pt x="371" y="3"/>
                  </a:lnTo>
                  <a:lnTo>
                    <a:pt x="372" y="3"/>
                  </a:lnTo>
                  <a:lnTo>
                    <a:pt x="373" y="3"/>
                  </a:lnTo>
                  <a:lnTo>
                    <a:pt x="392" y="3"/>
                  </a:lnTo>
                  <a:lnTo>
                    <a:pt x="396" y="3"/>
                  </a:lnTo>
                  <a:lnTo>
                    <a:pt x="398" y="3"/>
                  </a:lnTo>
                  <a:lnTo>
                    <a:pt x="404" y="3"/>
                  </a:lnTo>
                  <a:lnTo>
                    <a:pt x="406" y="3"/>
                  </a:lnTo>
                  <a:lnTo>
                    <a:pt x="408" y="3"/>
                  </a:lnTo>
                  <a:lnTo>
                    <a:pt x="427" y="3"/>
                  </a:lnTo>
                  <a:lnTo>
                    <a:pt x="429" y="3"/>
                  </a:lnTo>
                  <a:lnTo>
                    <a:pt x="430" y="3"/>
                  </a:lnTo>
                  <a:lnTo>
                    <a:pt x="431" y="3"/>
                  </a:lnTo>
                  <a:lnTo>
                    <a:pt x="434" y="3"/>
                  </a:lnTo>
                  <a:lnTo>
                    <a:pt x="437" y="3"/>
                  </a:lnTo>
                  <a:lnTo>
                    <a:pt x="438" y="3"/>
                  </a:lnTo>
                  <a:lnTo>
                    <a:pt x="439" y="3"/>
                  </a:lnTo>
                  <a:lnTo>
                    <a:pt x="441" y="3"/>
                  </a:lnTo>
                  <a:lnTo>
                    <a:pt x="442" y="3"/>
                  </a:lnTo>
                  <a:lnTo>
                    <a:pt x="449" y="3"/>
                  </a:lnTo>
                  <a:lnTo>
                    <a:pt x="451" y="3"/>
                  </a:lnTo>
                  <a:lnTo>
                    <a:pt x="453" y="3"/>
                  </a:lnTo>
                  <a:lnTo>
                    <a:pt x="454" y="3"/>
                  </a:lnTo>
                  <a:lnTo>
                    <a:pt x="455" y="3"/>
                  </a:lnTo>
                  <a:lnTo>
                    <a:pt x="457" y="3"/>
                  </a:lnTo>
                  <a:lnTo>
                    <a:pt x="459" y="3"/>
                  </a:lnTo>
                  <a:lnTo>
                    <a:pt x="462" y="3"/>
                  </a:lnTo>
                  <a:lnTo>
                    <a:pt x="463" y="3"/>
                  </a:lnTo>
                  <a:lnTo>
                    <a:pt x="466" y="3"/>
                  </a:lnTo>
                  <a:lnTo>
                    <a:pt x="470" y="3"/>
                  </a:lnTo>
                  <a:lnTo>
                    <a:pt x="473" y="3"/>
                  </a:lnTo>
                  <a:lnTo>
                    <a:pt x="485" y="3"/>
                  </a:lnTo>
                  <a:lnTo>
                    <a:pt x="489" y="3"/>
                  </a:lnTo>
                  <a:lnTo>
                    <a:pt x="490" y="3"/>
                  </a:lnTo>
                  <a:lnTo>
                    <a:pt x="492" y="3"/>
                  </a:lnTo>
                  <a:lnTo>
                    <a:pt x="493" y="3"/>
                  </a:lnTo>
                  <a:lnTo>
                    <a:pt x="496" y="3"/>
                  </a:lnTo>
                  <a:lnTo>
                    <a:pt x="497" y="3"/>
                  </a:lnTo>
                  <a:lnTo>
                    <a:pt x="498" y="3"/>
                  </a:lnTo>
                  <a:lnTo>
                    <a:pt x="500" y="3"/>
                  </a:lnTo>
                  <a:lnTo>
                    <a:pt x="507" y="3"/>
                  </a:lnTo>
                  <a:lnTo>
                    <a:pt x="513" y="3"/>
                  </a:lnTo>
                  <a:lnTo>
                    <a:pt x="517" y="3"/>
                  </a:lnTo>
                  <a:lnTo>
                    <a:pt x="521" y="3"/>
                  </a:lnTo>
                  <a:lnTo>
                    <a:pt x="533" y="3"/>
                  </a:lnTo>
                  <a:lnTo>
                    <a:pt x="543" y="3"/>
                  </a:lnTo>
                  <a:lnTo>
                    <a:pt x="544" y="3"/>
                  </a:lnTo>
                  <a:lnTo>
                    <a:pt x="554" y="3"/>
                  </a:lnTo>
                  <a:lnTo>
                    <a:pt x="564" y="3"/>
                  </a:lnTo>
                  <a:lnTo>
                    <a:pt x="567" y="3"/>
                  </a:lnTo>
                  <a:lnTo>
                    <a:pt x="570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7" name="Freeform 2647">
              <a:extLst>
                <a:ext uri="{FF2B5EF4-FFF2-40B4-BE49-F238E27FC236}">
                  <a16:creationId xmlns:a16="http://schemas.microsoft.com/office/drawing/2014/main" id="{48980BFF-EF11-8AFD-2E16-69BAFDAC3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000" y="2687638"/>
              <a:ext cx="3797300" cy="1595438"/>
            </a:xfrm>
            <a:custGeom>
              <a:avLst/>
              <a:gdLst>
                <a:gd name="T0" fmla="*/ 769 w 2392"/>
                <a:gd name="T1" fmla="*/ 81 h 1005"/>
                <a:gd name="T2" fmla="*/ 944 w 2392"/>
                <a:gd name="T3" fmla="*/ 187 h 1005"/>
                <a:gd name="T4" fmla="*/ 1074 w 2392"/>
                <a:gd name="T5" fmla="*/ 249 h 1005"/>
                <a:gd name="T6" fmla="*/ 1152 w 2392"/>
                <a:gd name="T7" fmla="*/ 232 h 1005"/>
                <a:gd name="T8" fmla="*/ 1185 w 2392"/>
                <a:gd name="T9" fmla="*/ 220 h 1005"/>
                <a:gd name="T10" fmla="*/ 1233 w 2392"/>
                <a:gd name="T11" fmla="*/ 235 h 1005"/>
                <a:gd name="T12" fmla="*/ 1280 w 2392"/>
                <a:gd name="T13" fmla="*/ 248 h 1005"/>
                <a:gd name="T14" fmla="*/ 1325 w 2392"/>
                <a:gd name="T15" fmla="*/ 262 h 1005"/>
                <a:gd name="T16" fmla="*/ 1402 w 2392"/>
                <a:gd name="T17" fmla="*/ 284 h 1005"/>
                <a:gd name="T18" fmla="*/ 1480 w 2392"/>
                <a:gd name="T19" fmla="*/ 297 h 1005"/>
                <a:gd name="T20" fmla="*/ 1561 w 2392"/>
                <a:gd name="T21" fmla="*/ 305 h 1005"/>
                <a:gd name="T22" fmla="*/ 1604 w 2392"/>
                <a:gd name="T23" fmla="*/ 320 h 1005"/>
                <a:gd name="T24" fmla="*/ 1632 w 2392"/>
                <a:gd name="T25" fmla="*/ 351 h 1005"/>
                <a:gd name="T26" fmla="*/ 1659 w 2392"/>
                <a:gd name="T27" fmla="*/ 382 h 1005"/>
                <a:gd name="T28" fmla="*/ 1688 w 2392"/>
                <a:gd name="T29" fmla="*/ 411 h 1005"/>
                <a:gd name="T30" fmla="*/ 1720 w 2392"/>
                <a:gd name="T31" fmla="*/ 433 h 1005"/>
                <a:gd name="T32" fmla="*/ 1760 w 2392"/>
                <a:gd name="T33" fmla="*/ 450 h 1005"/>
                <a:gd name="T34" fmla="*/ 1800 w 2392"/>
                <a:gd name="T35" fmla="*/ 475 h 1005"/>
                <a:gd name="T36" fmla="*/ 1839 w 2392"/>
                <a:gd name="T37" fmla="*/ 514 h 1005"/>
                <a:gd name="T38" fmla="*/ 1865 w 2392"/>
                <a:gd name="T39" fmla="*/ 546 h 1005"/>
                <a:gd name="T40" fmla="*/ 1889 w 2392"/>
                <a:gd name="T41" fmla="*/ 583 h 1005"/>
                <a:gd name="T42" fmla="*/ 1919 w 2392"/>
                <a:gd name="T43" fmla="*/ 616 h 1005"/>
                <a:gd name="T44" fmla="*/ 1955 w 2392"/>
                <a:gd name="T45" fmla="*/ 646 h 1005"/>
                <a:gd name="T46" fmla="*/ 2001 w 2392"/>
                <a:gd name="T47" fmla="*/ 655 h 1005"/>
                <a:gd name="T48" fmla="*/ 2049 w 2392"/>
                <a:gd name="T49" fmla="*/ 660 h 1005"/>
                <a:gd name="T50" fmla="*/ 2087 w 2392"/>
                <a:gd name="T51" fmla="*/ 693 h 1005"/>
                <a:gd name="T52" fmla="*/ 2126 w 2392"/>
                <a:gd name="T53" fmla="*/ 730 h 1005"/>
                <a:gd name="T54" fmla="*/ 2161 w 2392"/>
                <a:gd name="T55" fmla="*/ 761 h 1005"/>
                <a:gd name="T56" fmla="*/ 2196 w 2392"/>
                <a:gd name="T57" fmla="*/ 798 h 1005"/>
                <a:gd name="T58" fmla="*/ 2227 w 2392"/>
                <a:gd name="T59" fmla="*/ 803 h 1005"/>
                <a:gd name="T60" fmla="*/ 2263 w 2392"/>
                <a:gd name="T61" fmla="*/ 816 h 1005"/>
                <a:gd name="T62" fmla="*/ 2275 w 2392"/>
                <a:gd name="T63" fmla="*/ 892 h 1005"/>
                <a:gd name="T64" fmla="*/ 2373 w 2392"/>
                <a:gd name="T65" fmla="*/ 933 h 1005"/>
                <a:gd name="T66" fmla="*/ 2151 w 2392"/>
                <a:gd name="T67" fmla="*/ 939 h 1005"/>
                <a:gd name="T68" fmla="*/ 1947 w 2392"/>
                <a:gd name="T69" fmla="*/ 940 h 1005"/>
                <a:gd name="T70" fmla="*/ 1791 w 2392"/>
                <a:gd name="T71" fmla="*/ 1002 h 1005"/>
                <a:gd name="T72" fmla="*/ 1564 w 2392"/>
                <a:gd name="T73" fmla="*/ 1001 h 1005"/>
                <a:gd name="T74" fmla="*/ 1405 w 2392"/>
                <a:gd name="T75" fmla="*/ 1001 h 1005"/>
                <a:gd name="T76" fmla="*/ 1259 w 2392"/>
                <a:gd name="T77" fmla="*/ 1001 h 1005"/>
                <a:gd name="T78" fmla="*/ 1078 w 2392"/>
                <a:gd name="T79" fmla="*/ 1001 h 1005"/>
                <a:gd name="T80" fmla="*/ 914 w 2392"/>
                <a:gd name="T81" fmla="*/ 1004 h 1005"/>
                <a:gd name="T82" fmla="*/ 796 w 2392"/>
                <a:gd name="T83" fmla="*/ 1004 h 1005"/>
                <a:gd name="T84" fmla="*/ 654 w 2392"/>
                <a:gd name="T85" fmla="*/ 1005 h 1005"/>
                <a:gd name="T86" fmla="*/ 436 w 2392"/>
                <a:gd name="T87" fmla="*/ 1005 h 1005"/>
                <a:gd name="T88" fmla="*/ 307 w 2392"/>
                <a:gd name="T89" fmla="*/ 1005 h 1005"/>
                <a:gd name="T90" fmla="*/ 207 w 2392"/>
                <a:gd name="T91" fmla="*/ 1004 h 1005"/>
                <a:gd name="T92" fmla="*/ 164 w 2392"/>
                <a:gd name="T93" fmla="*/ 909 h 1005"/>
                <a:gd name="T94" fmla="*/ 249 w 2392"/>
                <a:gd name="T95" fmla="*/ 797 h 1005"/>
                <a:gd name="T96" fmla="*/ 230 w 2392"/>
                <a:gd name="T97" fmla="*/ 701 h 1005"/>
                <a:gd name="T98" fmla="*/ 167 w 2392"/>
                <a:gd name="T99" fmla="*/ 618 h 1005"/>
                <a:gd name="T100" fmla="*/ 104 w 2392"/>
                <a:gd name="T101" fmla="*/ 565 h 1005"/>
                <a:gd name="T102" fmla="*/ 15 w 2392"/>
                <a:gd name="T103" fmla="*/ 548 h 1005"/>
                <a:gd name="T104" fmla="*/ 0 w 2392"/>
                <a:gd name="T105" fmla="*/ 512 h 1005"/>
                <a:gd name="T106" fmla="*/ 1 w 2392"/>
                <a:gd name="T107" fmla="*/ 444 h 1005"/>
                <a:gd name="T108" fmla="*/ 1 w 2392"/>
                <a:gd name="T109" fmla="*/ 368 h 1005"/>
                <a:gd name="T110" fmla="*/ 18 w 2392"/>
                <a:gd name="T111" fmla="*/ 318 h 1005"/>
                <a:gd name="T112" fmla="*/ 63 w 2392"/>
                <a:gd name="T113" fmla="*/ 274 h 1005"/>
                <a:gd name="T114" fmla="*/ 92 w 2392"/>
                <a:gd name="T115" fmla="*/ 247 h 1005"/>
                <a:gd name="T116" fmla="*/ 132 w 2392"/>
                <a:gd name="T117" fmla="*/ 185 h 1005"/>
                <a:gd name="T118" fmla="*/ 250 w 2392"/>
                <a:gd name="T119" fmla="*/ 171 h 1005"/>
                <a:gd name="T120" fmla="*/ 354 w 2392"/>
                <a:gd name="T121" fmla="*/ 116 h 1005"/>
                <a:gd name="T122" fmla="*/ 433 w 2392"/>
                <a:gd name="T123" fmla="*/ 65 h 1005"/>
                <a:gd name="T124" fmla="*/ 625 w 2392"/>
                <a:gd name="T125" fmla="*/ 20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92" h="1005">
                  <a:moveTo>
                    <a:pt x="625" y="20"/>
                  </a:moveTo>
                  <a:lnTo>
                    <a:pt x="625" y="58"/>
                  </a:lnTo>
                  <a:lnTo>
                    <a:pt x="625" y="63"/>
                  </a:lnTo>
                  <a:lnTo>
                    <a:pt x="631" y="62"/>
                  </a:lnTo>
                  <a:lnTo>
                    <a:pt x="632" y="62"/>
                  </a:lnTo>
                  <a:lnTo>
                    <a:pt x="633" y="62"/>
                  </a:lnTo>
                  <a:lnTo>
                    <a:pt x="635" y="62"/>
                  </a:lnTo>
                  <a:lnTo>
                    <a:pt x="636" y="62"/>
                  </a:lnTo>
                  <a:lnTo>
                    <a:pt x="643" y="62"/>
                  </a:lnTo>
                  <a:lnTo>
                    <a:pt x="663" y="62"/>
                  </a:lnTo>
                  <a:lnTo>
                    <a:pt x="664" y="62"/>
                  </a:lnTo>
                  <a:lnTo>
                    <a:pt x="671" y="62"/>
                  </a:lnTo>
                  <a:lnTo>
                    <a:pt x="675" y="62"/>
                  </a:lnTo>
                  <a:lnTo>
                    <a:pt x="684" y="62"/>
                  </a:lnTo>
                  <a:lnTo>
                    <a:pt x="687" y="62"/>
                  </a:lnTo>
                  <a:lnTo>
                    <a:pt x="689" y="62"/>
                  </a:lnTo>
                  <a:lnTo>
                    <a:pt x="690" y="62"/>
                  </a:lnTo>
                  <a:lnTo>
                    <a:pt x="698" y="62"/>
                  </a:lnTo>
                  <a:lnTo>
                    <a:pt x="699" y="62"/>
                  </a:lnTo>
                  <a:lnTo>
                    <a:pt x="706" y="62"/>
                  </a:lnTo>
                  <a:lnTo>
                    <a:pt x="707" y="62"/>
                  </a:lnTo>
                  <a:lnTo>
                    <a:pt x="717" y="62"/>
                  </a:lnTo>
                  <a:lnTo>
                    <a:pt x="729" y="62"/>
                  </a:lnTo>
                  <a:lnTo>
                    <a:pt x="737" y="62"/>
                  </a:lnTo>
                  <a:lnTo>
                    <a:pt x="740" y="62"/>
                  </a:lnTo>
                  <a:lnTo>
                    <a:pt x="752" y="62"/>
                  </a:lnTo>
                  <a:lnTo>
                    <a:pt x="754" y="62"/>
                  </a:lnTo>
                  <a:lnTo>
                    <a:pt x="757" y="62"/>
                  </a:lnTo>
                  <a:lnTo>
                    <a:pt x="767" y="62"/>
                  </a:lnTo>
                  <a:lnTo>
                    <a:pt x="769" y="62"/>
                  </a:lnTo>
                  <a:lnTo>
                    <a:pt x="769" y="67"/>
                  </a:lnTo>
                  <a:lnTo>
                    <a:pt x="769" y="81"/>
                  </a:lnTo>
                  <a:lnTo>
                    <a:pt x="769" y="83"/>
                  </a:lnTo>
                  <a:lnTo>
                    <a:pt x="772" y="83"/>
                  </a:lnTo>
                  <a:lnTo>
                    <a:pt x="789" y="83"/>
                  </a:lnTo>
                  <a:lnTo>
                    <a:pt x="789" y="90"/>
                  </a:lnTo>
                  <a:lnTo>
                    <a:pt x="789" y="105"/>
                  </a:lnTo>
                  <a:lnTo>
                    <a:pt x="781" y="105"/>
                  </a:lnTo>
                  <a:lnTo>
                    <a:pt x="769" y="105"/>
                  </a:lnTo>
                  <a:lnTo>
                    <a:pt x="771" y="123"/>
                  </a:lnTo>
                  <a:lnTo>
                    <a:pt x="771" y="125"/>
                  </a:lnTo>
                  <a:lnTo>
                    <a:pt x="789" y="125"/>
                  </a:lnTo>
                  <a:lnTo>
                    <a:pt x="791" y="139"/>
                  </a:lnTo>
                  <a:lnTo>
                    <a:pt x="791" y="146"/>
                  </a:lnTo>
                  <a:lnTo>
                    <a:pt x="771" y="146"/>
                  </a:lnTo>
                  <a:lnTo>
                    <a:pt x="771" y="156"/>
                  </a:lnTo>
                  <a:lnTo>
                    <a:pt x="771" y="162"/>
                  </a:lnTo>
                  <a:lnTo>
                    <a:pt x="771" y="167"/>
                  </a:lnTo>
                  <a:lnTo>
                    <a:pt x="785" y="166"/>
                  </a:lnTo>
                  <a:lnTo>
                    <a:pt x="791" y="166"/>
                  </a:lnTo>
                  <a:lnTo>
                    <a:pt x="791" y="171"/>
                  </a:lnTo>
                  <a:lnTo>
                    <a:pt x="791" y="186"/>
                  </a:lnTo>
                  <a:lnTo>
                    <a:pt x="814" y="186"/>
                  </a:lnTo>
                  <a:lnTo>
                    <a:pt x="824" y="186"/>
                  </a:lnTo>
                  <a:lnTo>
                    <a:pt x="865" y="186"/>
                  </a:lnTo>
                  <a:lnTo>
                    <a:pt x="885" y="186"/>
                  </a:lnTo>
                  <a:lnTo>
                    <a:pt x="904" y="187"/>
                  </a:lnTo>
                  <a:lnTo>
                    <a:pt x="908" y="187"/>
                  </a:lnTo>
                  <a:lnTo>
                    <a:pt x="909" y="187"/>
                  </a:lnTo>
                  <a:lnTo>
                    <a:pt x="914" y="187"/>
                  </a:lnTo>
                  <a:lnTo>
                    <a:pt x="935" y="187"/>
                  </a:lnTo>
                  <a:lnTo>
                    <a:pt x="941" y="187"/>
                  </a:lnTo>
                  <a:lnTo>
                    <a:pt x="943" y="187"/>
                  </a:lnTo>
                  <a:lnTo>
                    <a:pt x="944" y="187"/>
                  </a:lnTo>
                  <a:lnTo>
                    <a:pt x="947" y="187"/>
                  </a:lnTo>
                  <a:lnTo>
                    <a:pt x="948" y="187"/>
                  </a:lnTo>
                  <a:lnTo>
                    <a:pt x="949" y="187"/>
                  </a:lnTo>
                  <a:lnTo>
                    <a:pt x="956" y="187"/>
                  </a:lnTo>
                  <a:lnTo>
                    <a:pt x="957" y="187"/>
                  </a:lnTo>
                  <a:lnTo>
                    <a:pt x="964" y="187"/>
                  </a:lnTo>
                  <a:lnTo>
                    <a:pt x="986" y="187"/>
                  </a:lnTo>
                  <a:lnTo>
                    <a:pt x="992" y="187"/>
                  </a:lnTo>
                  <a:lnTo>
                    <a:pt x="1006" y="187"/>
                  </a:lnTo>
                  <a:lnTo>
                    <a:pt x="1013" y="187"/>
                  </a:lnTo>
                  <a:lnTo>
                    <a:pt x="1026" y="187"/>
                  </a:lnTo>
                  <a:lnTo>
                    <a:pt x="1025" y="213"/>
                  </a:lnTo>
                  <a:lnTo>
                    <a:pt x="1025" y="226"/>
                  </a:lnTo>
                  <a:lnTo>
                    <a:pt x="1025" y="229"/>
                  </a:lnTo>
                  <a:lnTo>
                    <a:pt x="1025" y="230"/>
                  </a:lnTo>
                  <a:lnTo>
                    <a:pt x="1025" y="232"/>
                  </a:lnTo>
                  <a:lnTo>
                    <a:pt x="1025" y="233"/>
                  </a:lnTo>
                  <a:lnTo>
                    <a:pt x="1025" y="243"/>
                  </a:lnTo>
                  <a:lnTo>
                    <a:pt x="1025" y="251"/>
                  </a:lnTo>
                  <a:lnTo>
                    <a:pt x="1042" y="251"/>
                  </a:lnTo>
                  <a:lnTo>
                    <a:pt x="1048" y="251"/>
                  </a:lnTo>
                  <a:lnTo>
                    <a:pt x="1050" y="251"/>
                  </a:lnTo>
                  <a:lnTo>
                    <a:pt x="1053" y="251"/>
                  </a:lnTo>
                  <a:lnTo>
                    <a:pt x="1060" y="251"/>
                  </a:lnTo>
                  <a:lnTo>
                    <a:pt x="1062" y="251"/>
                  </a:lnTo>
                  <a:lnTo>
                    <a:pt x="1064" y="251"/>
                  </a:lnTo>
                  <a:lnTo>
                    <a:pt x="1065" y="249"/>
                  </a:lnTo>
                  <a:lnTo>
                    <a:pt x="1068" y="249"/>
                  </a:lnTo>
                  <a:lnTo>
                    <a:pt x="1069" y="249"/>
                  </a:lnTo>
                  <a:lnTo>
                    <a:pt x="1070" y="249"/>
                  </a:lnTo>
                  <a:lnTo>
                    <a:pt x="1072" y="249"/>
                  </a:lnTo>
                  <a:lnTo>
                    <a:pt x="1074" y="249"/>
                  </a:lnTo>
                  <a:lnTo>
                    <a:pt x="1085" y="251"/>
                  </a:lnTo>
                  <a:lnTo>
                    <a:pt x="1088" y="251"/>
                  </a:lnTo>
                  <a:lnTo>
                    <a:pt x="1092" y="249"/>
                  </a:lnTo>
                  <a:lnTo>
                    <a:pt x="1103" y="249"/>
                  </a:lnTo>
                  <a:lnTo>
                    <a:pt x="1105" y="249"/>
                  </a:lnTo>
                  <a:lnTo>
                    <a:pt x="1109" y="249"/>
                  </a:lnTo>
                  <a:lnTo>
                    <a:pt x="1112" y="249"/>
                  </a:lnTo>
                  <a:lnTo>
                    <a:pt x="1123" y="249"/>
                  </a:lnTo>
                  <a:lnTo>
                    <a:pt x="1127" y="249"/>
                  </a:lnTo>
                  <a:lnTo>
                    <a:pt x="1128" y="249"/>
                  </a:lnTo>
                  <a:lnTo>
                    <a:pt x="1130" y="249"/>
                  </a:lnTo>
                  <a:lnTo>
                    <a:pt x="1136" y="249"/>
                  </a:lnTo>
                  <a:lnTo>
                    <a:pt x="1138" y="249"/>
                  </a:lnTo>
                  <a:lnTo>
                    <a:pt x="1142" y="249"/>
                  </a:lnTo>
                  <a:lnTo>
                    <a:pt x="1150" y="249"/>
                  </a:lnTo>
                  <a:lnTo>
                    <a:pt x="1150" y="251"/>
                  </a:lnTo>
                  <a:lnTo>
                    <a:pt x="1152" y="251"/>
                  </a:lnTo>
                  <a:lnTo>
                    <a:pt x="1155" y="251"/>
                  </a:lnTo>
                  <a:lnTo>
                    <a:pt x="1155" y="249"/>
                  </a:lnTo>
                  <a:lnTo>
                    <a:pt x="1155" y="248"/>
                  </a:lnTo>
                  <a:lnTo>
                    <a:pt x="1154" y="247"/>
                  </a:lnTo>
                  <a:lnTo>
                    <a:pt x="1154" y="245"/>
                  </a:lnTo>
                  <a:lnTo>
                    <a:pt x="1154" y="244"/>
                  </a:lnTo>
                  <a:lnTo>
                    <a:pt x="1154" y="243"/>
                  </a:lnTo>
                  <a:lnTo>
                    <a:pt x="1154" y="241"/>
                  </a:lnTo>
                  <a:lnTo>
                    <a:pt x="1154" y="240"/>
                  </a:lnTo>
                  <a:lnTo>
                    <a:pt x="1152" y="240"/>
                  </a:lnTo>
                  <a:lnTo>
                    <a:pt x="1152" y="239"/>
                  </a:lnTo>
                  <a:lnTo>
                    <a:pt x="1152" y="237"/>
                  </a:lnTo>
                  <a:lnTo>
                    <a:pt x="1152" y="236"/>
                  </a:lnTo>
                  <a:lnTo>
                    <a:pt x="1152" y="235"/>
                  </a:lnTo>
                  <a:lnTo>
                    <a:pt x="1152" y="232"/>
                  </a:lnTo>
                  <a:lnTo>
                    <a:pt x="1152" y="230"/>
                  </a:lnTo>
                  <a:lnTo>
                    <a:pt x="1152" y="229"/>
                  </a:lnTo>
                  <a:lnTo>
                    <a:pt x="1152" y="228"/>
                  </a:lnTo>
                  <a:lnTo>
                    <a:pt x="1152" y="226"/>
                  </a:lnTo>
                  <a:lnTo>
                    <a:pt x="1152" y="225"/>
                  </a:lnTo>
                  <a:lnTo>
                    <a:pt x="1152" y="220"/>
                  </a:lnTo>
                  <a:lnTo>
                    <a:pt x="1152" y="218"/>
                  </a:lnTo>
                  <a:lnTo>
                    <a:pt x="1152" y="217"/>
                  </a:lnTo>
                  <a:lnTo>
                    <a:pt x="1154" y="217"/>
                  </a:lnTo>
                  <a:lnTo>
                    <a:pt x="1155" y="217"/>
                  </a:lnTo>
                  <a:lnTo>
                    <a:pt x="1158" y="217"/>
                  </a:lnTo>
                  <a:lnTo>
                    <a:pt x="1156" y="217"/>
                  </a:lnTo>
                  <a:lnTo>
                    <a:pt x="1155" y="217"/>
                  </a:lnTo>
                  <a:lnTo>
                    <a:pt x="1155" y="216"/>
                  </a:lnTo>
                  <a:lnTo>
                    <a:pt x="1156" y="216"/>
                  </a:lnTo>
                  <a:lnTo>
                    <a:pt x="1156" y="214"/>
                  </a:lnTo>
                  <a:lnTo>
                    <a:pt x="1156" y="213"/>
                  </a:lnTo>
                  <a:lnTo>
                    <a:pt x="1158" y="213"/>
                  </a:lnTo>
                  <a:lnTo>
                    <a:pt x="1159" y="213"/>
                  </a:lnTo>
                  <a:lnTo>
                    <a:pt x="1166" y="216"/>
                  </a:lnTo>
                  <a:lnTo>
                    <a:pt x="1167" y="216"/>
                  </a:lnTo>
                  <a:lnTo>
                    <a:pt x="1169" y="217"/>
                  </a:lnTo>
                  <a:lnTo>
                    <a:pt x="1170" y="217"/>
                  </a:lnTo>
                  <a:lnTo>
                    <a:pt x="1171" y="217"/>
                  </a:lnTo>
                  <a:lnTo>
                    <a:pt x="1173" y="218"/>
                  </a:lnTo>
                  <a:lnTo>
                    <a:pt x="1174" y="218"/>
                  </a:lnTo>
                  <a:lnTo>
                    <a:pt x="1175" y="218"/>
                  </a:lnTo>
                  <a:lnTo>
                    <a:pt x="1175" y="217"/>
                  </a:lnTo>
                  <a:lnTo>
                    <a:pt x="1177" y="218"/>
                  </a:lnTo>
                  <a:lnTo>
                    <a:pt x="1179" y="218"/>
                  </a:lnTo>
                  <a:lnTo>
                    <a:pt x="1183" y="220"/>
                  </a:lnTo>
                  <a:lnTo>
                    <a:pt x="1185" y="220"/>
                  </a:lnTo>
                  <a:lnTo>
                    <a:pt x="1186" y="221"/>
                  </a:lnTo>
                  <a:lnTo>
                    <a:pt x="1187" y="221"/>
                  </a:lnTo>
                  <a:lnTo>
                    <a:pt x="1189" y="221"/>
                  </a:lnTo>
                  <a:lnTo>
                    <a:pt x="1190" y="221"/>
                  </a:lnTo>
                  <a:lnTo>
                    <a:pt x="1191" y="222"/>
                  </a:lnTo>
                  <a:lnTo>
                    <a:pt x="1193" y="222"/>
                  </a:lnTo>
                  <a:lnTo>
                    <a:pt x="1194" y="222"/>
                  </a:lnTo>
                  <a:lnTo>
                    <a:pt x="1195" y="224"/>
                  </a:lnTo>
                  <a:lnTo>
                    <a:pt x="1197" y="224"/>
                  </a:lnTo>
                  <a:lnTo>
                    <a:pt x="1199" y="224"/>
                  </a:lnTo>
                  <a:lnTo>
                    <a:pt x="1201" y="225"/>
                  </a:lnTo>
                  <a:lnTo>
                    <a:pt x="1203" y="225"/>
                  </a:lnTo>
                  <a:lnTo>
                    <a:pt x="1203" y="226"/>
                  </a:lnTo>
                  <a:lnTo>
                    <a:pt x="1205" y="226"/>
                  </a:lnTo>
                  <a:lnTo>
                    <a:pt x="1206" y="226"/>
                  </a:lnTo>
                  <a:lnTo>
                    <a:pt x="1208" y="226"/>
                  </a:lnTo>
                  <a:lnTo>
                    <a:pt x="1209" y="226"/>
                  </a:lnTo>
                  <a:lnTo>
                    <a:pt x="1210" y="228"/>
                  </a:lnTo>
                  <a:lnTo>
                    <a:pt x="1212" y="228"/>
                  </a:lnTo>
                  <a:lnTo>
                    <a:pt x="1213" y="228"/>
                  </a:lnTo>
                  <a:lnTo>
                    <a:pt x="1214" y="229"/>
                  </a:lnTo>
                  <a:lnTo>
                    <a:pt x="1217" y="229"/>
                  </a:lnTo>
                  <a:lnTo>
                    <a:pt x="1218" y="230"/>
                  </a:lnTo>
                  <a:lnTo>
                    <a:pt x="1220" y="230"/>
                  </a:lnTo>
                  <a:lnTo>
                    <a:pt x="1221" y="230"/>
                  </a:lnTo>
                  <a:lnTo>
                    <a:pt x="1222" y="232"/>
                  </a:lnTo>
                  <a:lnTo>
                    <a:pt x="1225" y="232"/>
                  </a:lnTo>
                  <a:lnTo>
                    <a:pt x="1228" y="233"/>
                  </a:lnTo>
                  <a:lnTo>
                    <a:pt x="1229" y="233"/>
                  </a:lnTo>
                  <a:lnTo>
                    <a:pt x="1230" y="233"/>
                  </a:lnTo>
                  <a:lnTo>
                    <a:pt x="1232" y="235"/>
                  </a:lnTo>
                  <a:lnTo>
                    <a:pt x="1233" y="235"/>
                  </a:lnTo>
                  <a:lnTo>
                    <a:pt x="1234" y="235"/>
                  </a:lnTo>
                  <a:lnTo>
                    <a:pt x="1236" y="235"/>
                  </a:lnTo>
                  <a:lnTo>
                    <a:pt x="1237" y="236"/>
                  </a:lnTo>
                  <a:lnTo>
                    <a:pt x="1238" y="236"/>
                  </a:lnTo>
                  <a:lnTo>
                    <a:pt x="1240" y="236"/>
                  </a:lnTo>
                  <a:lnTo>
                    <a:pt x="1241" y="237"/>
                  </a:lnTo>
                  <a:lnTo>
                    <a:pt x="1242" y="237"/>
                  </a:lnTo>
                  <a:lnTo>
                    <a:pt x="1244" y="237"/>
                  </a:lnTo>
                  <a:lnTo>
                    <a:pt x="1245" y="237"/>
                  </a:lnTo>
                  <a:lnTo>
                    <a:pt x="1245" y="239"/>
                  </a:lnTo>
                  <a:lnTo>
                    <a:pt x="1247" y="239"/>
                  </a:lnTo>
                  <a:lnTo>
                    <a:pt x="1249" y="239"/>
                  </a:lnTo>
                  <a:lnTo>
                    <a:pt x="1249" y="240"/>
                  </a:lnTo>
                  <a:lnTo>
                    <a:pt x="1251" y="240"/>
                  </a:lnTo>
                  <a:lnTo>
                    <a:pt x="1252" y="240"/>
                  </a:lnTo>
                  <a:lnTo>
                    <a:pt x="1253" y="240"/>
                  </a:lnTo>
                  <a:lnTo>
                    <a:pt x="1256" y="241"/>
                  </a:lnTo>
                  <a:lnTo>
                    <a:pt x="1257" y="241"/>
                  </a:lnTo>
                  <a:lnTo>
                    <a:pt x="1259" y="241"/>
                  </a:lnTo>
                  <a:lnTo>
                    <a:pt x="1260" y="243"/>
                  </a:lnTo>
                  <a:lnTo>
                    <a:pt x="1261" y="243"/>
                  </a:lnTo>
                  <a:lnTo>
                    <a:pt x="1263" y="243"/>
                  </a:lnTo>
                  <a:lnTo>
                    <a:pt x="1264" y="244"/>
                  </a:lnTo>
                  <a:lnTo>
                    <a:pt x="1265" y="244"/>
                  </a:lnTo>
                  <a:lnTo>
                    <a:pt x="1267" y="244"/>
                  </a:lnTo>
                  <a:lnTo>
                    <a:pt x="1268" y="245"/>
                  </a:lnTo>
                  <a:lnTo>
                    <a:pt x="1271" y="245"/>
                  </a:lnTo>
                  <a:lnTo>
                    <a:pt x="1273" y="247"/>
                  </a:lnTo>
                  <a:lnTo>
                    <a:pt x="1275" y="247"/>
                  </a:lnTo>
                  <a:lnTo>
                    <a:pt x="1277" y="248"/>
                  </a:lnTo>
                  <a:lnTo>
                    <a:pt x="1279" y="248"/>
                  </a:lnTo>
                  <a:lnTo>
                    <a:pt x="1280" y="248"/>
                  </a:lnTo>
                  <a:lnTo>
                    <a:pt x="1281" y="248"/>
                  </a:lnTo>
                  <a:lnTo>
                    <a:pt x="1281" y="249"/>
                  </a:lnTo>
                  <a:lnTo>
                    <a:pt x="1283" y="249"/>
                  </a:lnTo>
                  <a:lnTo>
                    <a:pt x="1284" y="249"/>
                  </a:lnTo>
                  <a:lnTo>
                    <a:pt x="1286" y="251"/>
                  </a:lnTo>
                  <a:lnTo>
                    <a:pt x="1287" y="251"/>
                  </a:lnTo>
                  <a:lnTo>
                    <a:pt x="1288" y="251"/>
                  </a:lnTo>
                  <a:lnTo>
                    <a:pt x="1290" y="251"/>
                  </a:lnTo>
                  <a:lnTo>
                    <a:pt x="1291" y="252"/>
                  </a:lnTo>
                  <a:lnTo>
                    <a:pt x="1292" y="252"/>
                  </a:lnTo>
                  <a:lnTo>
                    <a:pt x="1294" y="252"/>
                  </a:lnTo>
                  <a:lnTo>
                    <a:pt x="1295" y="253"/>
                  </a:lnTo>
                  <a:lnTo>
                    <a:pt x="1296" y="253"/>
                  </a:lnTo>
                  <a:lnTo>
                    <a:pt x="1298" y="253"/>
                  </a:lnTo>
                  <a:lnTo>
                    <a:pt x="1299" y="253"/>
                  </a:lnTo>
                  <a:lnTo>
                    <a:pt x="1300" y="255"/>
                  </a:lnTo>
                  <a:lnTo>
                    <a:pt x="1302" y="255"/>
                  </a:lnTo>
                  <a:lnTo>
                    <a:pt x="1303" y="255"/>
                  </a:lnTo>
                  <a:lnTo>
                    <a:pt x="1304" y="256"/>
                  </a:lnTo>
                  <a:lnTo>
                    <a:pt x="1306" y="256"/>
                  </a:lnTo>
                  <a:lnTo>
                    <a:pt x="1307" y="256"/>
                  </a:lnTo>
                  <a:lnTo>
                    <a:pt x="1308" y="256"/>
                  </a:lnTo>
                  <a:lnTo>
                    <a:pt x="1310" y="257"/>
                  </a:lnTo>
                  <a:lnTo>
                    <a:pt x="1311" y="257"/>
                  </a:lnTo>
                  <a:lnTo>
                    <a:pt x="1312" y="257"/>
                  </a:lnTo>
                  <a:lnTo>
                    <a:pt x="1314" y="259"/>
                  </a:lnTo>
                  <a:lnTo>
                    <a:pt x="1315" y="259"/>
                  </a:lnTo>
                  <a:lnTo>
                    <a:pt x="1316" y="259"/>
                  </a:lnTo>
                  <a:lnTo>
                    <a:pt x="1318" y="260"/>
                  </a:lnTo>
                  <a:lnTo>
                    <a:pt x="1320" y="260"/>
                  </a:lnTo>
                  <a:lnTo>
                    <a:pt x="1323" y="262"/>
                  </a:lnTo>
                  <a:lnTo>
                    <a:pt x="1325" y="262"/>
                  </a:lnTo>
                  <a:lnTo>
                    <a:pt x="1331" y="263"/>
                  </a:lnTo>
                  <a:lnTo>
                    <a:pt x="1334" y="264"/>
                  </a:lnTo>
                  <a:lnTo>
                    <a:pt x="1335" y="264"/>
                  </a:lnTo>
                  <a:lnTo>
                    <a:pt x="1339" y="266"/>
                  </a:lnTo>
                  <a:lnTo>
                    <a:pt x="1342" y="267"/>
                  </a:lnTo>
                  <a:lnTo>
                    <a:pt x="1347" y="268"/>
                  </a:lnTo>
                  <a:lnTo>
                    <a:pt x="1350" y="270"/>
                  </a:lnTo>
                  <a:lnTo>
                    <a:pt x="1351" y="270"/>
                  </a:lnTo>
                  <a:lnTo>
                    <a:pt x="1353" y="270"/>
                  </a:lnTo>
                  <a:lnTo>
                    <a:pt x="1357" y="271"/>
                  </a:lnTo>
                  <a:lnTo>
                    <a:pt x="1359" y="272"/>
                  </a:lnTo>
                  <a:lnTo>
                    <a:pt x="1362" y="272"/>
                  </a:lnTo>
                  <a:lnTo>
                    <a:pt x="1365" y="274"/>
                  </a:lnTo>
                  <a:lnTo>
                    <a:pt x="1366" y="274"/>
                  </a:lnTo>
                  <a:lnTo>
                    <a:pt x="1370" y="275"/>
                  </a:lnTo>
                  <a:lnTo>
                    <a:pt x="1374" y="276"/>
                  </a:lnTo>
                  <a:lnTo>
                    <a:pt x="1376" y="276"/>
                  </a:lnTo>
                  <a:lnTo>
                    <a:pt x="1377" y="278"/>
                  </a:lnTo>
                  <a:lnTo>
                    <a:pt x="1378" y="278"/>
                  </a:lnTo>
                  <a:lnTo>
                    <a:pt x="1380" y="278"/>
                  </a:lnTo>
                  <a:lnTo>
                    <a:pt x="1382" y="279"/>
                  </a:lnTo>
                  <a:lnTo>
                    <a:pt x="1384" y="279"/>
                  </a:lnTo>
                  <a:lnTo>
                    <a:pt x="1385" y="279"/>
                  </a:lnTo>
                  <a:lnTo>
                    <a:pt x="1386" y="280"/>
                  </a:lnTo>
                  <a:lnTo>
                    <a:pt x="1388" y="280"/>
                  </a:lnTo>
                  <a:lnTo>
                    <a:pt x="1389" y="280"/>
                  </a:lnTo>
                  <a:lnTo>
                    <a:pt x="1390" y="280"/>
                  </a:lnTo>
                  <a:lnTo>
                    <a:pt x="1392" y="282"/>
                  </a:lnTo>
                  <a:lnTo>
                    <a:pt x="1394" y="282"/>
                  </a:lnTo>
                  <a:lnTo>
                    <a:pt x="1397" y="283"/>
                  </a:lnTo>
                  <a:lnTo>
                    <a:pt x="1400" y="284"/>
                  </a:lnTo>
                  <a:lnTo>
                    <a:pt x="1402" y="284"/>
                  </a:lnTo>
                  <a:lnTo>
                    <a:pt x="1405" y="286"/>
                  </a:lnTo>
                  <a:lnTo>
                    <a:pt x="1408" y="286"/>
                  </a:lnTo>
                  <a:lnTo>
                    <a:pt x="1409" y="287"/>
                  </a:lnTo>
                  <a:lnTo>
                    <a:pt x="1412" y="287"/>
                  </a:lnTo>
                  <a:lnTo>
                    <a:pt x="1415" y="289"/>
                  </a:lnTo>
                  <a:lnTo>
                    <a:pt x="1416" y="289"/>
                  </a:lnTo>
                  <a:lnTo>
                    <a:pt x="1419" y="290"/>
                  </a:lnTo>
                  <a:lnTo>
                    <a:pt x="1420" y="290"/>
                  </a:lnTo>
                  <a:lnTo>
                    <a:pt x="1423" y="291"/>
                  </a:lnTo>
                  <a:lnTo>
                    <a:pt x="1424" y="291"/>
                  </a:lnTo>
                  <a:lnTo>
                    <a:pt x="1427" y="291"/>
                  </a:lnTo>
                  <a:lnTo>
                    <a:pt x="1427" y="293"/>
                  </a:lnTo>
                  <a:lnTo>
                    <a:pt x="1428" y="293"/>
                  </a:lnTo>
                  <a:lnTo>
                    <a:pt x="1429" y="293"/>
                  </a:lnTo>
                  <a:lnTo>
                    <a:pt x="1431" y="293"/>
                  </a:lnTo>
                  <a:lnTo>
                    <a:pt x="1432" y="293"/>
                  </a:lnTo>
                  <a:lnTo>
                    <a:pt x="1435" y="293"/>
                  </a:lnTo>
                  <a:lnTo>
                    <a:pt x="1436" y="293"/>
                  </a:lnTo>
                  <a:lnTo>
                    <a:pt x="1439" y="294"/>
                  </a:lnTo>
                  <a:lnTo>
                    <a:pt x="1441" y="294"/>
                  </a:lnTo>
                  <a:lnTo>
                    <a:pt x="1444" y="294"/>
                  </a:lnTo>
                  <a:lnTo>
                    <a:pt x="1448" y="294"/>
                  </a:lnTo>
                  <a:lnTo>
                    <a:pt x="1451" y="294"/>
                  </a:lnTo>
                  <a:lnTo>
                    <a:pt x="1454" y="295"/>
                  </a:lnTo>
                  <a:lnTo>
                    <a:pt x="1459" y="295"/>
                  </a:lnTo>
                  <a:lnTo>
                    <a:pt x="1462" y="295"/>
                  </a:lnTo>
                  <a:lnTo>
                    <a:pt x="1467" y="295"/>
                  </a:lnTo>
                  <a:lnTo>
                    <a:pt x="1467" y="297"/>
                  </a:lnTo>
                  <a:lnTo>
                    <a:pt x="1470" y="297"/>
                  </a:lnTo>
                  <a:lnTo>
                    <a:pt x="1472" y="297"/>
                  </a:lnTo>
                  <a:lnTo>
                    <a:pt x="1476" y="297"/>
                  </a:lnTo>
                  <a:lnTo>
                    <a:pt x="1480" y="297"/>
                  </a:lnTo>
                  <a:lnTo>
                    <a:pt x="1483" y="298"/>
                  </a:lnTo>
                  <a:lnTo>
                    <a:pt x="1487" y="298"/>
                  </a:lnTo>
                  <a:lnTo>
                    <a:pt x="1493" y="298"/>
                  </a:lnTo>
                  <a:lnTo>
                    <a:pt x="1494" y="298"/>
                  </a:lnTo>
                  <a:lnTo>
                    <a:pt x="1498" y="299"/>
                  </a:lnTo>
                  <a:lnTo>
                    <a:pt x="1501" y="299"/>
                  </a:lnTo>
                  <a:lnTo>
                    <a:pt x="1503" y="299"/>
                  </a:lnTo>
                  <a:lnTo>
                    <a:pt x="1506" y="299"/>
                  </a:lnTo>
                  <a:lnTo>
                    <a:pt x="1510" y="301"/>
                  </a:lnTo>
                  <a:lnTo>
                    <a:pt x="1511" y="301"/>
                  </a:lnTo>
                  <a:lnTo>
                    <a:pt x="1514" y="301"/>
                  </a:lnTo>
                  <a:lnTo>
                    <a:pt x="1518" y="301"/>
                  </a:lnTo>
                  <a:lnTo>
                    <a:pt x="1519" y="301"/>
                  </a:lnTo>
                  <a:lnTo>
                    <a:pt x="1522" y="301"/>
                  </a:lnTo>
                  <a:lnTo>
                    <a:pt x="1524" y="302"/>
                  </a:lnTo>
                  <a:lnTo>
                    <a:pt x="1526" y="302"/>
                  </a:lnTo>
                  <a:lnTo>
                    <a:pt x="1530" y="302"/>
                  </a:lnTo>
                  <a:lnTo>
                    <a:pt x="1532" y="302"/>
                  </a:lnTo>
                  <a:lnTo>
                    <a:pt x="1533" y="302"/>
                  </a:lnTo>
                  <a:lnTo>
                    <a:pt x="1534" y="302"/>
                  </a:lnTo>
                  <a:lnTo>
                    <a:pt x="1537" y="302"/>
                  </a:lnTo>
                  <a:lnTo>
                    <a:pt x="1538" y="303"/>
                  </a:lnTo>
                  <a:lnTo>
                    <a:pt x="1540" y="303"/>
                  </a:lnTo>
                  <a:lnTo>
                    <a:pt x="1544" y="303"/>
                  </a:lnTo>
                  <a:lnTo>
                    <a:pt x="1545" y="303"/>
                  </a:lnTo>
                  <a:lnTo>
                    <a:pt x="1548" y="303"/>
                  </a:lnTo>
                  <a:lnTo>
                    <a:pt x="1550" y="303"/>
                  </a:lnTo>
                  <a:lnTo>
                    <a:pt x="1553" y="305"/>
                  </a:lnTo>
                  <a:lnTo>
                    <a:pt x="1554" y="305"/>
                  </a:lnTo>
                  <a:lnTo>
                    <a:pt x="1556" y="305"/>
                  </a:lnTo>
                  <a:lnTo>
                    <a:pt x="1557" y="305"/>
                  </a:lnTo>
                  <a:lnTo>
                    <a:pt x="1561" y="305"/>
                  </a:lnTo>
                  <a:lnTo>
                    <a:pt x="1565" y="305"/>
                  </a:lnTo>
                  <a:lnTo>
                    <a:pt x="1567" y="305"/>
                  </a:lnTo>
                  <a:lnTo>
                    <a:pt x="1567" y="306"/>
                  </a:lnTo>
                  <a:lnTo>
                    <a:pt x="1569" y="306"/>
                  </a:lnTo>
                  <a:lnTo>
                    <a:pt x="1571" y="306"/>
                  </a:lnTo>
                  <a:lnTo>
                    <a:pt x="1572" y="306"/>
                  </a:lnTo>
                  <a:lnTo>
                    <a:pt x="1576" y="306"/>
                  </a:lnTo>
                  <a:lnTo>
                    <a:pt x="1577" y="306"/>
                  </a:lnTo>
                  <a:lnTo>
                    <a:pt x="1579" y="306"/>
                  </a:lnTo>
                  <a:lnTo>
                    <a:pt x="1580" y="306"/>
                  </a:lnTo>
                  <a:lnTo>
                    <a:pt x="1583" y="307"/>
                  </a:lnTo>
                  <a:lnTo>
                    <a:pt x="1584" y="307"/>
                  </a:lnTo>
                  <a:lnTo>
                    <a:pt x="1585" y="307"/>
                  </a:lnTo>
                  <a:lnTo>
                    <a:pt x="1587" y="307"/>
                  </a:lnTo>
                  <a:lnTo>
                    <a:pt x="1588" y="307"/>
                  </a:lnTo>
                  <a:lnTo>
                    <a:pt x="1589" y="307"/>
                  </a:lnTo>
                  <a:lnTo>
                    <a:pt x="1591" y="307"/>
                  </a:lnTo>
                  <a:lnTo>
                    <a:pt x="1592" y="307"/>
                  </a:lnTo>
                  <a:lnTo>
                    <a:pt x="1593" y="309"/>
                  </a:lnTo>
                  <a:lnTo>
                    <a:pt x="1595" y="309"/>
                  </a:lnTo>
                  <a:lnTo>
                    <a:pt x="1595" y="310"/>
                  </a:lnTo>
                  <a:lnTo>
                    <a:pt x="1596" y="310"/>
                  </a:lnTo>
                  <a:lnTo>
                    <a:pt x="1596" y="311"/>
                  </a:lnTo>
                  <a:lnTo>
                    <a:pt x="1597" y="311"/>
                  </a:lnTo>
                  <a:lnTo>
                    <a:pt x="1597" y="313"/>
                  </a:lnTo>
                  <a:lnTo>
                    <a:pt x="1599" y="314"/>
                  </a:lnTo>
                  <a:lnTo>
                    <a:pt x="1600" y="315"/>
                  </a:lnTo>
                  <a:lnTo>
                    <a:pt x="1601" y="315"/>
                  </a:lnTo>
                  <a:lnTo>
                    <a:pt x="1601" y="317"/>
                  </a:lnTo>
                  <a:lnTo>
                    <a:pt x="1603" y="318"/>
                  </a:lnTo>
                  <a:lnTo>
                    <a:pt x="1603" y="320"/>
                  </a:lnTo>
                  <a:lnTo>
                    <a:pt x="1604" y="320"/>
                  </a:lnTo>
                  <a:lnTo>
                    <a:pt x="1604" y="321"/>
                  </a:lnTo>
                  <a:lnTo>
                    <a:pt x="1606" y="321"/>
                  </a:lnTo>
                  <a:lnTo>
                    <a:pt x="1607" y="322"/>
                  </a:lnTo>
                  <a:lnTo>
                    <a:pt x="1607" y="324"/>
                  </a:lnTo>
                  <a:lnTo>
                    <a:pt x="1610" y="325"/>
                  </a:lnTo>
                  <a:lnTo>
                    <a:pt x="1610" y="326"/>
                  </a:lnTo>
                  <a:lnTo>
                    <a:pt x="1611" y="328"/>
                  </a:lnTo>
                  <a:lnTo>
                    <a:pt x="1612" y="328"/>
                  </a:lnTo>
                  <a:lnTo>
                    <a:pt x="1614" y="330"/>
                  </a:lnTo>
                  <a:lnTo>
                    <a:pt x="1615" y="332"/>
                  </a:lnTo>
                  <a:lnTo>
                    <a:pt x="1615" y="333"/>
                  </a:lnTo>
                  <a:lnTo>
                    <a:pt x="1616" y="333"/>
                  </a:lnTo>
                  <a:lnTo>
                    <a:pt x="1618" y="334"/>
                  </a:lnTo>
                  <a:lnTo>
                    <a:pt x="1618" y="336"/>
                  </a:lnTo>
                  <a:lnTo>
                    <a:pt x="1619" y="336"/>
                  </a:lnTo>
                  <a:lnTo>
                    <a:pt x="1620" y="337"/>
                  </a:lnTo>
                  <a:lnTo>
                    <a:pt x="1620" y="338"/>
                  </a:lnTo>
                  <a:lnTo>
                    <a:pt x="1622" y="340"/>
                  </a:lnTo>
                  <a:lnTo>
                    <a:pt x="1623" y="340"/>
                  </a:lnTo>
                  <a:lnTo>
                    <a:pt x="1623" y="341"/>
                  </a:lnTo>
                  <a:lnTo>
                    <a:pt x="1624" y="342"/>
                  </a:lnTo>
                  <a:lnTo>
                    <a:pt x="1626" y="344"/>
                  </a:lnTo>
                  <a:lnTo>
                    <a:pt x="1626" y="345"/>
                  </a:lnTo>
                  <a:lnTo>
                    <a:pt x="1627" y="345"/>
                  </a:lnTo>
                  <a:lnTo>
                    <a:pt x="1627" y="347"/>
                  </a:lnTo>
                  <a:lnTo>
                    <a:pt x="1628" y="347"/>
                  </a:lnTo>
                  <a:lnTo>
                    <a:pt x="1628" y="348"/>
                  </a:lnTo>
                  <a:lnTo>
                    <a:pt x="1630" y="348"/>
                  </a:lnTo>
                  <a:lnTo>
                    <a:pt x="1630" y="349"/>
                  </a:lnTo>
                  <a:lnTo>
                    <a:pt x="1631" y="349"/>
                  </a:lnTo>
                  <a:lnTo>
                    <a:pt x="1631" y="351"/>
                  </a:lnTo>
                  <a:lnTo>
                    <a:pt x="1632" y="351"/>
                  </a:lnTo>
                  <a:lnTo>
                    <a:pt x="1632" y="352"/>
                  </a:lnTo>
                  <a:lnTo>
                    <a:pt x="1634" y="352"/>
                  </a:lnTo>
                  <a:lnTo>
                    <a:pt x="1634" y="353"/>
                  </a:lnTo>
                  <a:lnTo>
                    <a:pt x="1635" y="355"/>
                  </a:lnTo>
                  <a:lnTo>
                    <a:pt x="1636" y="356"/>
                  </a:lnTo>
                  <a:lnTo>
                    <a:pt x="1638" y="357"/>
                  </a:lnTo>
                  <a:lnTo>
                    <a:pt x="1638" y="359"/>
                  </a:lnTo>
                  <a:lnTo>
                    <a:pt x="1639" y="359"/>
                  </a:lnTo>
                  <a:lnTo>
                    <a:pt x="1639" y="360"/>
                  </a:lnTo>
                  <a:lnTo>
                    <a:pt x="1640" y="361"/>
                  </a:lnTo>
                  <a:lnTo>
                    <a:pt x="1642" y="361"/>
                  </a:lnTo>
                  <a:lnTo>
                    <a:pt x="1642" y="363"/>
                  </a:lnTo>
                  <a:lnTo>
                    <a:pt x="1643" y="363"/>
                  </a:lnTo>
                  <a:lnTo>
                    <a:pt x="1643" y="364"/>
                  </a:lnTo>
                  <a:lnTo>
                    <a:pt x="1645" y="364"/>
                  </a:lnTo>
                  <a:lnTo>
                    <a:pt x="1645" y="365"/>
                  </a:lnTo>
                  <a:lnTo>
                    <a:pt x="1646" y="367"/>
                  </a:lnTo>
                  <a:lnTo>
                    <a:pt x="1646" y="368"/>
                  </a:lnTo>
                  <a:lnTo>
                    <a:pt x="1647" y="368"/>
                  </a:lnTo>
                  <a:lnTo>
                    <a:pt x="1647" y="369"/>
                  </a:lnTo>
                  <a:lnTo>
                    <a:pt x="1650" y="371"/>
                  </a:lnTo>
                  <a:lnTo>
                    <a:pt x="1650" y="372"/>
                  </a:lnTo>
                  <a:lnTo>
                    <a:pt x="1651" y="372"/>
                  </a:lnTo>
                  <a:lnTo>
                    <a:pt x="1651" y="374"/>
                  </a:lnTo>
                  <a:lnTo>
                    <a:pt x="1653" y="375"/>
                  </a:lnTo>
                  <a:lnTo>
                    <a:pt x="1654" y="376"/>
                  </a:lnTo>
                  <a:lnTo>
                    <a:pt x="1655" y="378"/>
                  </a:lnTo>
                  <a:lnTo>
                    <a:pt x="1657" y="379"/>
                  </a:lnTo>
                  <a:lnTo>
                    <a:pt x="1657" y="380"/>
                  </a:lnTo>
                  <a:lnTo>
                    <a:pt x="1658" y="380"/>
                  </a:lnTo>
                  <a:lnTo>
                    <a:pt x="1658" y="382"/>
                  </a:lnTo>
                  <a:lnTo>
                    <a:pt x="1659" y="382"/>
                  </a:lnTo>
                  <a:lnTo>
                    <a:pt x="1659" y="383"/>
                  </a:lnTo>
                  <a:lnTo>
                    <a:pt x="1661" y="383"/>
                  </a:lnTo>
                  <a:lnTo>
                    <a:pt x="1661" y="384"/>
                  </a:lnTo>
                  <a:lnTo>
                    <a:pt x="1662" y="386"/>
                  </a:lnTo>
                  <a:lnTo>
                    <a:pt x="1663" y="386"/>
                  </a:lnTo>
                  <a:lnTo>
                    <a:pt x="1663" y="387"/>
                  </a:lnTo>
                  <a:lnTo>
                    <a:pt x="1665" y="387"/>
                  </a:lnTo>
                  <a:lnTo>
                    <a:pt x="1666" y="390"/>
                  </a:lnTo>
                  <a:lnTo>
                    <a:pt x="1667" y="391"/>
                  </a:lnTo>
                  <a:lnTo>
                    <a:pt x="1669" y="392"/>
                  </a:lnTo>
                  <a:lnTo>
                    <a:pt x="1669" y="394"/>
                  </a:lnTo>
                  <a:lnTo>
                    <a:pt x="1670" y="394"/>
                  </a:lnTo>
                  <a:lnTo>
                    <a:pt x="1670" y="395"/>
                  </a:lnTo>
                  <a:lnTo>
                    <a:pt x="1671" y="395"/>
                  </a:lnTo>
                  <a:lnTo>
                    <a:pt x="1671" y="396"/>
                  </a:lnTo>
                  <a:lnTo>
                    <a:pt x="1673" y="398"/>
                  </a:lnTo>
                  <a:lnTo>
                    <a:pt x="1674" y="398"/>
                  </a:lnTo>
                  <a:lnTo>
                    <a:pt x="1674" y="399"/>
                  </a:lnTo>
                  <a:lnTo>
                    <a:pt x="1675" y="400"/>
                  </a:lnTo>
                  <a:lnTo>
                    <a:pt x="1677" y="402"/>
                  </a:lnTo>
                  <a:lnTo>
                    <a:pt x="1678" y="403"/>
                  </a:lnTo>
                  <a:lnTo>
                    <a:pt x="1678" y="405"/>
                  </a:lnTo>
                  <a:lnTo>
                    <a:pt x="1679" y="405"/>
                  </a:lnTo>
                  <a:lnTo>
                    <a:pt x="1679" y="406"/>
                  </a:lnTo>
                  <a:lnTo>
                    <a:pt x="1681" y="407"/>
                  </a:lnTo>
                  <a:lnTo>
                    <a:pt x="1682" y="407"/>
                  </a:lnTo>
                  <a:lnTo>
                    <a:pt x="1682" y="409"/>
                  </a:lnTo>
                  <a:lnTo>
                    <a:pt x="1684" y="409"/>
                  </a:lnTo>
                  <a:lnTo>
                    <a:pt x="1684" y="410"/>
                  </a:lnTo>
                  <a:lnTo>
                    <a:pt x="1685" y="410"/>
                  </a:lnTo>
                  <a:lnTo>
                    <a:pt x="1686" y="411"/>
                  </a:lnTo>
                  <a:lnTo>
                    <a:pt x="1688" y="411"/>
                  </a:lnTo>
                  <a:lnTo>
                    <a:pt x="1689" y="411"/>
                  </a:lnTo>
                  <a:lnTo>
                    <a:pt x="1690" y="413"/>
                  </a:lnTo>
                  <a:lnTo>
                    <a:pt x="1692" y="413"/>
                  </a:lnTo>
                  <a:lnTo>
                    <a:pt x="1693" y="413"/>
                  </a:lnTo>
                  <a:lnTo>
                    <a:pt x="1693" y="414"/>
                  </a:lnTo>
                  <a:lnTo>
                    <a:pt x="1694" y="414"/>
                  </a:lnTo>
                  <a:lnTo>
                    <a:pt x="1696" y="414"/>
                  </a:lnTo>
                  <a:lnTo>
                    <a:pt x="1696" y="415"/>
                  </a:lnTo>
                  <a:lnTo>
                    <a:pt x="1697" y="415"/>
                  </a:lnTo>
                  <a:lnTo>
                    <a:pt x="1697" y="417"/>
                  </a:lnTo>
                  <a:lnTo>
                    <a:pt x="1698" y="417"/>
                  </a:lnTo>
                  <a:lnTo>
                    <a:pt x="1698" y="418"/>
                  </a:lnTo>
                  <a:lnTo>
                    <a:pt x="1700" y="419"/>
                  </a:lnTo>
                  <a:lnTo>
                    <a:pt x="1701" y="419"/>
                  </a:lnTo>
                  <a:lnTo>
                    <a:pt x="1701" y="421"/>
                  </a:lnTo>
                  <a:lnTo>
                    <a:pt x="1702" y="421"/>
                  </a:lnTo>
                  <a:lnTo>
                    <a:pt x="1702" y="422"/>
                  </a:lnTo>
                  <a:lnTo>
                    <a:pt x="1704" y="422"/>
                  </a:lnTo>
                  <a:lnTo>
                    <a:pt x="1706" y="423"/>
                  </a:lnTo>
                  <a:lnTo>
                    <a:pt x="1708" y="425"/>
                  </a:lnTo>
                  <a:lnTo>
                    <a:pt x="1710" y="426"/>
                  </a:lnTo>
                  <a:lnTo>
                    <a:pt x="1712" y="426"/>
                  </a:lnTo>
                  <a:lnTo>
                    <a:pt x="1712" y="427"/>
                  </a:lnTo>
                  <a:lnTo>
                    <a:pt x="1713" y="427"/>
                  </a:lnTo>
                  <a:lnTo>
                    <a:pt x="1714" y="427"/>
                  </a:lnTo>
                  <a:lnTo>
                    <a:pt x="1714" y="429"/>
                  </a:lnTo>
                  <a:lnTo>
                    <a:pt x="1716" y="429"/>
                  </a:lnTo>
                  <a:lnTo>
                    <a:pt x="1717" y="430"/>
                  </a:lnTo>
                  <a:lnTo>
                    <a:pt x="1718" y="430"/>
                  </a:lnTo>
                  <a:lnTo>
                    <a:pt x="1718" y="432"/>
                  </a:lnTo>
                  <a:lnTo>
                    <a:pt x="1720" y="432"/>
                  </a:lnTo>
                  <a:lnTo>
                    <a:pt x="1720" y="433"/>
                  </a:lnTo>
                  <a:lnTo>
                    <a:pt x="1721" y="433"/>
                  </a:lnTo>
                  <a:lnTo>
                    <a:pt x="1723" y="433"/>
                  </a:lnTo>
                  <a:lnTo>
                    <a:pt x="1723" y="434"/>
                  </a:lnTo>
                  <a:lnTo>
                    <a:pt x="1724" y="434"/>
                  </a:lnTo>
                  <a:lnTo>
                    <a:pt x="1725" y="434"/>
                  </a:lnTo>
                  <a:lnTo>
                    <a:pt x="1725" y="436"/>
                  </a:lnTo>
                  <a:lnTo>
                    <a:pt x="1727" y="436"/>
                  </a:lnTo>
                  <a:lnTo>
                    <a:pt x="1728" y="437"/>
                  </a:lnTo>
                  <a:lnTo>
                    <a:pt x="1729" y="437"/>
                  </a:lnTo>
                  <a:lnTo>
                    <a:pt x="1731" y="437"/>
                  </a:lnTo>
                  <a:lnTo>
                    <a:pt x="1731" y="438"/>
                  </a:lnTo>
                  <a:lnTo>
                    <a:pt x="1732" y="438"/>
                  </a:lnTo>
                  <a:lnTo>
                    <a:pt x="1733" y="438"/>
                  </a:lnTo>
                  <a:lnTo>
                    <a:pt x="1736" y="440"/>
                  </a:lnTo>
                  <a:lnTo>
                    <a:pt x="1737" y="440"/>
                  </a:lnTo>
                  <a:lnTo>
                    <a:pt x="1739" y="441"/>
                  </a:lnTo>
                  <a:lnTo>
                    <a:pt x="1740" y="441"/>
                  </a:lnTo>
                  <a:lnTo>
                    <a:pt x="1743" y="442"/>
                  </a:lnTo>
                  <a:lnTo>
                    <a:pt x="1744" y="444"/>
                  </a:lnTo>
                  <a:lnTo>
                    <a:pt x="1745" y="444"/>
                  </a:lnTo>
                  <a:lnTo>
                    <a:pt x="1747" y="444"/>
                  </a:lnTo>
                  <a:lnTo>
                    <a:pt x="1747" y="445"/>
                  </a:lnTo>
                  <a:lnTo>
                    <a:pt x="1748" y="445"/>
                  </a:lnTo>
                  <a:lnTo>
                    <a:pt x="1751" y="446"/>
                  </a:lnTo>
                  <a:lnTo>
                    <a:pt x="1752" y="446"/>
                  </a:lnTo>
                  <a:lnTo>
                    <a:pt x="1752" y="448"/>
                  </a:lnTo>
                  <a:lnTo>
                    <a:pt x="1753" y="448"/>
                  </a:lnTo>
                  <a:lnTo>
                    <a:pt x="1755" y="448"/>
                  </a:lnTo>
                  <a:lnTo>
                    <a:pt x="1756" y="449"/>
                  </a:lnTo>
                  <a:lnTo>
                    <a:pt x="1757" y="449"/>
                  </a:lnTo>
                  <a:lnTo>
                    <a:pt x="1759" y="449"/>
                  </a:lnTo>
                  <a:lnTo>
                    <a:pt x="1760" y="450"/>
                  </a:lnTo>
                  <a:lnTo>
                    <a:pt x="1761" y="452"/>
                  </a:lnTo>
                  <a:lnTo>
                    <a:pt x="1764" y="452"/>
                  </a:lnTo>
                  <a:lnTo>
                    <a:pt x="1766" y="453"/>
                  </a:lnTo>
                  <a:lnTo>
                    <a:pt x="1767" y="453"/>
                  </a:lnTo>
                  <a:lnTo>
                    <a:pt x="1768" y="454"/>
                  </a:lnTo>
                  <a:lnTo>
                    <a:pt x="1770" y="454"/>
                  </a:lnTo>
                  <a:lnTo>
                    <a:pt x="1771" y="456"/>
                  </a:lnTo>
                  <a:lnTo>
                    <a:pt x="1772" y="457"/>
                  </a:lnTo>
                  <a:lnTo>
                    <a:pt x="1774" y="457"/>
                  </a:lnTo>
                  <a:lnTo>
                    <a:pt x="1775" y="458"/>
                  </a:lnTo>
                  <a:lnTo>
                    <a:pt x="1776" y="458"/>
                  </a:lnTo>
                  <a:lnTo>
                    <a:pt x="1778" y="460"/>
                  </a:lnTo>
                  <a:lnTo>
                    <a:pt x="1779" y="460"/>
                  </a:lnTo>
                  <a:lnTo>
                    <a:pt x="1779" y="461"/>
                  </a:lnTo>
                  <a:lnTo>
                    <a:pt x="1780" y="461"/>
                  </a:lnTo>
                  <a:lnTo>
                    <a:pt x="1782" y="463"/>
                  </a:lnTo>
                  <a:lnTo>
                    <a:pt x="1783" y="463"/>
                  </a:lnTo>
                  <a:lnTo>
                    <a:pt x="1784" y="464"/>
                  </a:lnTo>
                  <a:lnTo>
                    <a:pt x="1786" y="465"/>
                  </a:lnTo>
                  <a:lnTo>
                    <a:pt x="1787" y="465"/>
                  </a:lnTo>
                  <a:lnTo>
                    <a:pt x="1788" y="467"/>
                  </a:lnTo>
                  <a:lnTo>
                    <a:pt x="1790" y="468"/>
                  </a:lnTo>
                  <a:lnTo>
                    <a:pt x="1791" y="468"/>
                  </a:lnTo>
                  <a:lnTo>
                    <a:pt x="1792" y="469"/>
                  </a:lnTo>
                  <a:lnTo>
                    <a:pt x="1794" y="469"/>
                  </a:lnTo>
                  <a:lnTo>
                    <a:pt x="1794" y="471"/>
                  </a:lnTo>
                  <a:lnTo>
                    <a:pt x="1795" y="471"/>
                  </a:lnTo>
                  <a:lnTo>
                    <a:pt x="1796" y="471"/>
                  </a:lnTo>
                  <a:lnTo>
                    <a:pt x="1796" y="472"/>
                  </a:lnTo>
                  <a:lnTo>
                    <a:pt x="1798" y="472"/>
                  </a:lnTo>
                  <a:lnTo>
                    <a:pt x="1799" y="473"/>
                  </a:lnTo>
                  <a:lnTo>
                    <a:pt x="1800" y="475"/>
                  </a:lnTo>
                  <a:lnTo>
                    <a:pt x="1802" y="476"/>
                  </a:lnTo>
                  <a:lnTo>
                    <a:pt x="1803" y="477"/>
                  </a:lnTo>
                  <a:lnTo>
                    <a:pt x="1805" y="479"/>
                  </a:lnTo>
                  <a:lnTo>
                    <a:pt x="1806" y="481"/>
                  </a:lnTo>
                  <a:lnTo>
                    <a:pt x="1807" y="483"/>
                  </a:lnTo>
                  <a:lnTo>
                    <a:pt x="1809" y="483"/>
                  </a:lnTo>
                  <a:lnTo>
                    <a:pt x="1809" y="484"/>
                  </a:lnTo>
                  <a:lnTo>
                    <a:pt x="1810" y="485"/>
                  </a:lnTo>
                  <a:lnTo>
                    <a:pt x="1811" y="487"/>
                  </a:lnTo>
                  <a:lnTo>
                    <a:pt x="1813" y="488"/>
                  </a:lnTo>
                  <a:lnTo>
                    <a:pt x="1814" y="490"/>
                  </a:lnTo>
                  <a:lnTo>
                    <a:pt x="1814" y="491"/>
                  </a:lnTo>
                  <a:lnTo>
                    <a:pt x="1815" y="492"/>
                  </a:lnTo>
                  <a:lnTo>
                    <a:pt x="1817" y="494"/>
                  </a:lnTo>
                  <a:lnTo>
                    <a:pt x="1818" y="495"/>
                  </a:lnTo>
                  <a:lnTo>
                    <a:pt x="1819" y="496"/>
                  </a:lnTo>
                  <a:lnTo>
                    <a:pt x="1821" y="498"/>
                  </a:lnTo>
                  <a:lnTo>
                    <a:pt x="1825" y="502"/>
                  </a:lnTo>
                  <a:lnTo>
                    <a:pt x="1826" y="502"/>
                  </a:lnTo>
                  <a:lnTo>
                    <a:pt x="1826" y="503"/>
                  </a:lnTo>
                  <a:lnTo>
                    <a:pt x="1827" y="504"/>
                  </a:lnTo>
                  <a:lnTo>
                    <a:pt x="1829" y="504"/>
                  </a:lnTo>
                  <a:lnTo>
                    <a:pt x="1830" y="506"/>
                  </a:lnTo>
                  <a:lnTo>
                    <a:pt x="1831" y="507"/>
                  </a:lnTo>
                  <a:lnTo>
                    <a:pt x="1833" y="508"/>
                  </a:lnTo>
                  <a:lnTo>
                    <a:pt x="1834" y="508"/>
                  </a:lnTo>
                  <a:lnTo>
                    <a:pt x="1834" y="510"/>
                  </a:lnTo>
                  <a:lnTo>
                    <a:pt x="1835" y="510"/>
                  </a:lnTo>
                  <a:lnTo>
                    <a:pt x="1837" y="511"/>
                  </a:lnTo>
                  <a:lnTo>
                    <a:pt x="1838" y="512"/>
                  </a:lnTo>
                  <a:lnTo>
                    <a:pt x="1838" y="514"/>
                  </a:lnTo>
                  <a:lnTo>
                    <a:pt x="1839" y="514"/>
                  </a:lnTo>
                  <a:lnTo>
                    <a:pt x="1841" y="515"/>
                  </a:lnTo>
                  <a:lnTo>
                    <a:pt x="1842" y="517"/>
                  </a:lnTo>
                  <a:lnTo>
                    <a:pt x="1844" y="517"/>
                  </a:lnTo>
                  <a:lnTo>
                    <a:pt x="1844" y="518"/>
                  </a:lnTo>
                  <a:lnTo>
                    <a:pt x="1845" y="518"/>
                  </a:lnTo>
                  <a:lnTo>
                    <a:pt x="1845" y="519"/>
                  </a:lnTo>
                  <a:lnTo>
                    <a:pt x="1846" y="519"/>
                  </a:lnTo>
                  <a:lnTo>
                    <a:pt x="1846" y="521"/>
                  </a:lnTo>
                  <a:lnTo>
                    <a:pt x="1848" y="521"/>
                  </a:lnTo>
                  <a:lnTo>
                    <a:pt x="1848" y="522"/>
                  </a:lnTo>
                  <a:lnTo>
                    <a:pt x="1849" y="523"/>
                  </a:lnTo>
                  <a:lnTo>
                    <a:pt x="1850" y="525"/>
                  </a:lnTo>
                  <a:lnTo>
                    <a:pt x="1850" y="526"/>
                  </a:lnTo>
                  <a:lnTo>
                    <a:pt x="1852" y="527"/>
                  </a:lnTo>
                  <a:lnTo>
                    <a:pt x="1853" y="527"/>
                  </a:lnTo>
                  <a:lnTo>
                    <a:pt x="1853" y="529"/>
                  </a:lnTo>
                  <a:lnTo>
                    <a:pt x="1854" y="530"/>
                  </a:lnTo>
                  <a:lnTo>
                    <a:pt x="1854" y="531"/>
                  </a:lnTo>
                  <a:lnTo>
                    <a:pt x="1857" y="534"/>
                  </a:lnTo>
                  <a:lnTo>
                    <a:pt x="1857" y="535"/>
                  </a:lnTo>
                  <a:lnTo>
                    <a:pt x="1858" y="535"/>
                  </a:lnTo>
                  <a:lnTo>
                    <a:pt x="1858" y="537"/>
                  </a:lnTo>
                  <a:lnTo>
                    <a:pt x="1860" y="537"/>
                  </a:lnTo>
                  <a:lnTo>
                    <a:pt x="1860" y="538"/>
                  </a:lnTo>
                  <a:lnTo>
                    <a:pt x="1861" y="541"/>
                  </a:lnTo>
                  <a:lnTo>
                    <a:pt x="1862" y="541"/>
                  </a:lnTo>
                  <a:lnTo>
                    <a:pt x="1862" y="542"/>
                  </a:lnTo>
                  <a:lnTo>
                    <a:pt x="1864" y="542"/>
                  </a:lnTo>
                  <a:lnTo>
                    <a:pt x="1864" y="543"/>
                  </a:lnTo>
                  <a:lnTo>
                    <a:pt x="1864" y="545"/>
                  </a:lnTo>
                  <a:lnTo>
                    <a:pt x="1865" y="545"/>
                  </a:lnTo>
                  <a:lnTo>
                    <a:pt x="1865" y="546"/>
                  </a:lnTo>
                  <a:lnTo>
                    <a:pt x="1866" y="548"/>
                  </a:lnTo>
                  <a:lnTo>
                    <a:pt x="1866" y="549"/>
                  </a:lnTo>
                  <a:lnTo>
                    <a:pt x="1868" y="549"/>
                  </a:lnTo>
                  <a:lnTo>
                    <a:pt x="1868" y="550"/>
                  </a:lnTo>
                  <a:lnTo>
                    <a:pt x="1869" y="552"/>
                  </a:lnTo>
                  <a:lnTo>
                    <a:pt x="1869" y="553"/>
                  </a:lnTo>
                  <a:lnTo>
                    <a:pt x="1870" y="554"/>
                  </a:lnTo>
                  <a:lnTo>
                    <a:pt x="1872" y="556"/>
                  </a:lnTo>
                  <a:lnTo>
                    <a:pt x="1872" y="557"/>
                  </a:lnTo>
                  <a:lnTo>
                    <a:pt x="1873" y="558"/>
                  </a:lnTo>
                  <a:lnTo>
                    <a:pt x="1873" y="560"/>
                  </a:lnTo>
                  <a:lnTo>
                    <a:pt x="1874" y="560"/>
                  </a:lnTo>
                  <a:lnTo>
                    <a:pt x="1874" y="561"/>
                  </a:lnTo>
                  <a:lnTo>
                    <a:pt x="1876" y="562"/>
                  </a:lnTo>
                  <a:lnTo>
                    <a:pt x="1876" y="564"/>
                  </a:lnTo>
                  <a:lnTo>
                    <a:pt x="1877" y="565"/>
                  </a:lnTo>
                  <a:lnTo>
                    <a:pt x="1877" y="566"/>
                  </a:lnTo>
                  <a:lnTo>
                    <a:pt x="1878" y="566"/>
                  </a:lnTo>
                  <a:lnTo>
                    <a:pt x="1878" y="568"/>
                  </a:lnTo>
                  <a:lnTo>
                    <a:pt x="1878" y="569"/>
                  </a:lnTo>
                  <a:lnTo>
                    <a:pt x="1880" y="569"/>
                  </a:lnTo>
                  <a:lnTo>
                    <a:pt x="1880" y="570"/>
                  </a:lnTo>
                  <a:lnTo>
                    <a:pt x="1881" y="572"/>
                  </a:lnTo>
                  <a:lnTo>
                    <a:pt x="1883" y="573"/>
                  </a:lnTo>
                  <a:lnTo>
                    <a:pt x="1883" y="575"/>
                  </a:lnTo>
                  <a:lnTo>
                    <a:pt x="1884" y="576"/>
                  </a:lnTo>
                  <a:lnTo>
                    <a:pt x="1884" y="577"/>
                  </a:lnTo>
                  <a:lnTo>
                    <a:pt x="1885" y="577"/>
                  </a:lnTo>
                  <a:lnTo>
                    <a:pt x="1885" y="579"/>
                  </a:lnTo>
                  <a:lnTo>
                    <a:pt x="1887" y="580"/>
                  </a:lnTo>
                  <a:lnTo>
                    <a:pt x="1888" y="581"/>
                  </a:lnTo>
                  <a:lnTo>
                    <a:pt x="1889" y="583"/>
                  </a:lnTo>
                  <a:lnTo>
                    <a:pt x="1889" y="584"/>
                  </a:lnTo>
                  <a:lnTo>
                    <a:pt x="1891" y="585"/>
                  </a:lnTo>
                  <a:lnTo>
                    <a:pt x="1893" y="587"/>
                  </a:lnTo>
                  <a:lnTo>
                    <a:pt x="1893" y="588"/>
                  </a:lnTo>
                  <a:lnTo>
                    <a:pt x="1895" y="589"/>
                  </a:lnTo>
                  <a:lnTo>
                    <a:pt x="1896" y="591"/>
                  </a:lnTo>
                  <a:lnTo>
                    <a:pt x="1896" y="592"/>
                  </a:lnTo>
                  <a:lnTo>
                    <a:pt x="1897" y="592"/>
                  </a:lnTo>
                  <a:lnTo>
                    <a:pt x="1899" y="593"/>
                  </a:lnTo>
                  <a:lnTo>
                    <a:pt x="1900" y="595"/>
                  </a:lnTo>
                  <a:lnTo>
                    <a:pt x="1900" y="596"/>
                  </a:lnTo>
                  <a:lnTo>
                    <a:pt x="1901" y="596"/>
                  </a:lnTo>
                  <a:lnTo>
                    <a:pt x="1903" y="599"/>
                  </a:lnTo>
                  <a:lnTo>
                    <a:pt x="1904" y="600"/>
                  </a:lnTo>
                  <a:lnTo>
                    <a:pt x="1904" y="601"/>
                  </a:lnTo>
                  <a:lnTo>
                    <a:pt x="1905" y="601"/>
                  </a:lnTo>
                  <a:lnTo>
                    <a:pt x="1905" y="603"/>
                  </a:lnTo>
                  <a:lnTo>
                    <a:pt x="1907" y="603"/>
                  </a:lnTo>
                  <a:lnTo>
                    <a:pt x="1908" y="604"/>
                  </a:lnTo>
                  <a:lnTo>
                    <a:pt x="1908" y="606"/>
                  </a:lnTo>
                  <a:lnTo>
                    <a:pt x="1909" y="606"/>
                  </a:lnTo>
                  <a:lnTo>
                    <a:pt x="1909" y="607"/>
                  </a:lnTo>
                  <a:lnTo>
                    <a:pt x="1911" y="608"/>
                  </a:lnTo>
                  <a:lnTo>
                    <a:pt x="1912" y="610"/>
                  </a:lnTo>
                  <a:lnTo>
                    <a:pt x="1913" y="611"/>
                  </a:lnTo>
                  <a:lnTo>
                    <a:pt x="1913" y="612"/>
                  </a:lnTo>
                  <a:lnTo>
                    <a:pt x="1915" y="612"/>
                  </a:lnTo>
                  <a:lnTo>
                    <a:pt x="1915" y="614"/>
                  </a:lnTo>
                  <a:lnTo>
                    <a:pt x="1916" y="614"/>
                  </a:lnTo>
                  <a:lnTo>
                    <a:pt x="1916" y="615"/>
                  </a:lnTo>
                  <a:lnTo>
                    <a:pt x="1917" y="615"/>
                  </a:lnTo>
                  <a:lnTo>
                    <a:pt x="1919" y="616"/>
                  </a:lnTo>
                  <a:lnTo>
                    <a:pt x="1920" y="618"/>
                  </a:lnTo>
                  <a:lnTo>
                    <a:pt x="1922" y="618"/>
                  </a:lnTo>
                  <a:lnTo>
                    <a:pt x="1922" y="619"/>
                  </a:lnTo>
                  <a:lnTo>
                    <a:pt x="1923" y="619"/>
                  </a:lnTo>
                  <a:lnTo>
                    <a:pt x="1924" y="620"/>
                  </a:lnTo>
                  <a:lnTo>
                    <a:pt x="1926" y="622"/>
                  </a:lnTo>
                  <a:lnTo>
                    <a:pt x="1927" y="622"/>
                  </a:lnTo>
                  <a:lnTo>
                    <a:pt x="1927" y="623"/>
                  </a:lnTo>
                  <a:lnTo>
                    <a:pt x="1928" y="624"/>
                  </a:lnTo>
                  <a:lnTo>
                    <a:pt x="1930" y="624"/>
                  </a:lnTo>
                  <a:lnTo>
                    <a:pt x="1931" y="626"/>
                  </a:lnTo>
                  <a:lnTo>
                    <a:pt x="1932" y="627"/>
                  </a:lnTo>
                  <a:lnTo>
                    <a:pt x="1934" y="628"/>
                  </a:lnTo>
                  <a:lnTo>
                    <a:pt x="1935" y="628"/>
                  </a:lnTo>
                  <a:lnTo>
                    <a:pt x="1935" y="630"/>
                  </a:lnTo>
                  <a:lnTo>
                    <a:pt x="1936" y="631"/>
                  </a:lnTo>
                  <a:lnTo>
                    <a:pt x="1938" y="631"/>
                  </a:lnTo>
                  <a:lnTo>
                    <a:pt x="1938" y="633"/>
                  </a:lnTo>
                  <a:lnTo>
                    <a:pt x="1939" y="633"/>
                  </a:lnTo>
                  <a:lnTo>
                    <a:pt x="1940" y="634"/>
                  </a:lnTo>
                  <a:lnTo>
                    <a:pt x="1942" y="634"/>
                  </a:lnTo>
                  <a:lnTo>
                    <a:pt x="1943" y="635"/>
                  </a:lnTo>
                  <a:lnTo>
                    <a:pt x="1943" y="637"/>
                  </a:lnTo>
                  <a:lnTo>
                    <a:pt x="1944" y="638"/>
                  </a:lnTo>
                  <a:lnTo>
                    <a:pt x="1946" y="638"/>
                  </a:lnTo>
                  <a:lnTo>
                    <a:pt x="1947" y="639"/>
                  </a:lnTo>
                  <a:lnTo>
                    <a:pt x="1948" y="641"/>
                  </a:lnTo>
                  <a:lnTo>
                    <a:pt x="1950" y="642"/>
                  </a:lnTo>
                  <a:lnTo>
                    <a:pt x="1951" y="643"/>
                  </a:lnTo>
                  <a:lnTo>
                    <a:pt x="1952" y="643"/>
                  </a:lnTo>
                  <a:lnTo>
                    <a:pt x="1954" y="645"/>
                  </a:lnTo>
                  <a:lnTo>
                    <a:pt x="1955" y="646"/>
                  </a:lnTo>
                  <a:lnTo>
                    <a:pt x="1956" y="646"/>
                  </a:lnTo>
                  <a:lnTo>
                    <a:pt x="1956" y="647"/>
                  </a:lnTo>
                  <a:lnTo>
                    <a:pt x="1958" y="649"/>
                  </a:lnTo>
                  <a:lnTo>
                    <a:pt x="1959" y="649"/>
                  </a:lnTo>
                  <a:lnTo>
                    <a:pt x="1959" y="650"/>
                  </a:lnTo>
                  <a:lnTo>
                    <a:pt x="1960" y="650"/>
                  </a:lnTo>
                  <a:lnTo>
                    <a:pt x="1962" y="651"/>
                  </a:lnTo>
                  <a:lnTo>
                    <a:pt x="1963" y="651"/>
                  </a:lnTo>
                  <a:lnTo>
                    <a:pt x="1965" y="653"/>
                  </a:lnTo>
                  <a:lnTo>
                    <a:pt x="1966" y="653"/>
                  </a:lnTo>
                  <a:lnTo>
                    <a:pt x="1967" y="653"/>
                  </a:lnTo>
                  <a:lnTo>
                    <a:pt x="1969" y="651"/>
                  </a:lnTo>
                  <a:lnTo>
                    <a:pt x="1970" y="651"/>
                  </a:lnTo>
                  <a:lnTo>
                    <a:pt x="1971" y="651"/>
                  </a:lnTo>
                  <a:lnTo>
                    <a:pt x="1973" y="651"/>
                  </a:lnTo>
                  <a:lnTo>
                    <a:pt x="1974" y="651"/>
                  </a:lnTo>
                  <a:lnTo>
                    <a:pt x="1975" y="653"/>
                  </a:lnTo>
                  <a:lnTo>
                    <a:pt x="1977" y="653"/>
                  </a:lnTo>
                  <a:lnTo>
                    <a:pt x="1981" y="654"/>
                  </a:lnTo>
                  <a:lnTo>
                    <a:pt x="1982" y="654"/>
                  </a:lnTo>
                  <a:lnTo>
                    <a:pt x="1983" y="655"/>
                  </a:lnTo>
                  <a:lnTo>
                    <a:pt x="1985" y="655"/>
                  </a:lnTo>
                  <a:lnTo>
                    <a:pt x="1986" y="655"/>
                  </a:lnTo>
                  <a:lnTo>
                    <a:pt x="1987" y="655"/>
                  </a:lnTo>
                  <a:lnTo>
                    <a:pt x="1990" y="655"/>
                  </a:lnTo>
                  <a:lnTo>
                    <a:pt x="1991" y="655"/>
                  </a:lnTo>
                  <a:lnTo>
                    <a:pt x="1993" y="655"/>
                  </a:lnTo>
                  <a:lnTo>
                    <a:pt x="1994" y="655"/>
                  </a:lnTo>
                  <a:lnTo>
                    <a:pt x="1995" y="655"/>
                  </a:lnTo>
                  <a:lnTo>
                    <a:pt x="1997" y="655"/>
                  </a:lnTo>
                  <a:lnTo>
                    <a:pt x="1999" y="655"/>
                  </a:lnTo>
                  <a:lnTo>
                    <a:pt x="2001" y="655"/>
                  </a:lnTo>
                  <a:lnTo>
                    <a:pt x="2004" y="657"/>
                  </a:lnTo>
                  <a:lnTo>
                    <a:pt x="2005" y="657"/>
                  </a:lnTo>
                  <a:lnTo>
                    <a:pt x="2006" y="657"/>
                  </a:lnTo>
                  <a:lnTo>
                    <a:pt x="2008" y="657"/>
                  </a:lnTo>
                  <a:lnTo>
                    <a:pt x="2009" y="655"/>
                  </a:lnTo>
                  <a:lnTo>
                    <a:pt x="2012" y="655"/>
                  </a:lnTo>
                  <a:lnTo>
                    <a:pt x="2013" y="655"/>
                  </a:lnTo>
                  <a:lnTo>
                    <a:pt x="2014" y="655"/>
                  </a:lnTo>
                  <a:lnTo>
                    <a:pt x="2016" y="655"/>
                  </a:lnTo>
                  <a:lnTo>
                    <a:pt x="2018" y="655"/>
                  </a:lnTo>
                  <a:lnTo>
                    <a:pt x="2020" y="654"/>
                  </a:lnTo>
                  <a:lnTo>
                    <a:pt x="2021" y="654"/>
                  </a:lnTo>
                  <a:lnTo>
                    <a:pt x="2022" y="654"/>
                  </a:lnTo>
                  <a:lnTo>
                    <a:pt x="2024" y="654"/>
                  </a:lnTo>
                  <a:lnTo>
                    <a:pt x="2025" y="654"/>
                  </a:lnTo>
                  <a:lnTo>
                    <a:pt x="2026" y="654"/>
                  </a:lnTo>
                  <a:lnTo>
                    <a:pt x="2029" y="653"/>
                  </a:lnTo>
                  <a:lnTo>
                    <a:pt x="2030" y="653"/>
                  </a:lnTo>
                  <a:lnTo>
                    <a:pt x="2033" y="653"/>
                  </a:lnTo>
                  <a:lnTo>
                    <a:pt x="2034" y="653"/>
                  </a:lnTo>
                  <a:lnTo>
                    <a:pt x="2036" y="653"/>
                  </a:lnTo>
                  <a:lnTo>
                    <a:pt x="2037" y="653"/>
                  </a:lnTo>
                  <a:lnTo>
                    <a:pt x="2038" y="653"/>
                  </a:lnTo>
                  <a:lnTo>
                    <a:pt x="2040" y="653"/>
                  </a:lnTo>
                  <a:lnTo>
                    <a:pt x="2041" y="653"/>
                  </a:lnTo>
                  <a:lnTo>
                    <a:pt x="2041" y="654"/>
                  </a:lnTo>
                  <a:lnTo>
                    <a:pt x="2043" y="654"/>
                  </a:lnTo>
                  <a:lnTo>
                    <a:pt x="2044" y="655"/>
                  </a:lnTo>
                  <a:lnTo>
                    <a:pt x="2045" y="657"/>
                  </a:lnTo>
                  <a:lnTo>
                    <a:pt x="2047" y="658"/>
                  </a:lnTo>
                  <a:lnTo>
                    <a:pt x="2048" y="658"/>
                  </a:lnTo>
                  <a:lnTo>
                    <a:pt x="2049" y="660"/>
                  </a:lnTo>
                  <a:lnTo>
                    <a:pt x="2049" y="661"/>
                  </a:lnTo>
                  <a:lnTo>
                    <a:pt x="2051" y="661"/>
                  </a:lnTo>
                  <a:lnTo>
                    <a:pt x="2051" y="662"/>
                  </a:lnTo>
                  <a:lnTo>
                    <a:pt x="2052" y="662"/>
                  </a:lnTo>
                  <a:lnTo>
                    <a:pt x="2052" y="664"/>
                  </a:lnTo>
                  <a:lnTo>
                    <a:pt x="2053" y="664"/>
                  </a:lnTo>
                  <a:lnTo>
                    <a:pt x="2055" y="665"/>
                  </a:lnTo>
                  <a:lnTo>
                    <a:pt x="2055" y="666"/>
                  </a:lnTo>
                  <a:lnTo>
                    <a:pt x="2056" y="666"/>
                  </a:lnTo>
                  <a:lnTo>
                    <a:pt x="2057" y="668"/>
                  </a:lnTo>
                  <a:lnTo>
                    <a:pt x="2059" y="669"/>
                  </a:lnTo>
                  <a:lnTo>
                    <a:pt x="2060" y="670"/>
                  </a:lnTo>
                  <a:lnTo>
                    <a:pt x="2061" y="670"/>
                  </a:lnTo>
                  <a:lnTo>
                    <a:pt x="2061" y="672"/>
                  </a:lnTo>
                  <a:lnTo>
                    <a:pt x="2064" y="673"/>
                  </a:lnTo>
                  <a:lnTo>
                    <a:pt x="2064" y="674"/>
                  </a:lnTo>
                  <a:lnTo>
                    <a:pt x="2065" y="674"/>
                  </a:lnTo>
                  <a:lnTo>
                    <a:pt x="2065" y="676"/>
                  </a:lnTo>
                  <a:lnTo>
                    <a:pt x="2067" y="676"/>
                  </a:lnTo>
                  <a:lnTo>
                    <a:pt x="2067" y="677"/>
                  </a:lnTo>
                  <a:lnTo>
                    <a:pt x="2068" y="677"/>
                  </a:lnTo>
                  <a:lnTo>
                    <a:pt x="2069" y="678"/>
                  </a:lnTo>
                  <a:lnTo>
                    <a:pt x="2072" y="681"/>
                  </a:lnTo>
                  <a:lnTo>
                    <a:pt x="2073" y="681"/>
                  </a:lnTo>
                  <a:lnTo>
                    <a:pt x="2075" y="684"/>
                  </a:lnTo>
                  <a:lnTo>
                    <a:pt x="2076" y="684"/>
                  </a:lnTo>
                  <a:lnTo>
                    <a:pt x="2077" y="686"/>
                  </a:lnTo>
                  <a:lnTo>
                    <a:pt x="2079" y="686"/>
                  </a:lnTo>
                  <a:lnTo>
                    <a:pt x="2082" y="689"/>
                  </a:lnTo>
                  <a:lnTo>
                    <a:pt x="2083" y="691"/>
                  </a:lnTo>
                  <a:lnTo>
                    <a:pt x="2084" y="692"/>
                  </a:lnTo>
                  <a:lnTo>
                    <a:pt x="2087" y="693"/>
                  </a:lnTo>
                  <a:lnTo>
                    <a:pt x="2087" y="695"/>
                  </a:lnTo>
                  <a:lnTo>
                    <a:pt x="2088" y="696"/>
                  </a:lnTo>
                  <a:lnTo>
                    <a:pt x="2090" y="697"/>
                  </a:lnTo>
                  <a:lnTo>
                    <a:pt x="2092" y="699"/>
                  </a:lnTo>
                  <a:lnTo>
                    <a:pt x="2092" y="700"/>
                  </a:lnTo>
                  <a:lnTo>
                    <a:pt x="2094" y="701"/>
                  </a:lnTo>
                  <a:lnTo>
                    <a:pt x="2095" y="703"/>
                  </a:lnTo>
                  <a:lnTo>
                    <a:pt x="2096" y="703"/>
                  </a:lnTo>
                  <a:lnTo>
                    <a:pt x="2098" y="704"/>
                  </a:lnTo>
                  <a:lnTo>
                    <a:pt x="2099" y="705"/>
                  </a:lnTo>
                  <a:lnTo>
                    <a:pt x="2100" y="707"/>
                  </a:lnTo>
                  <a:lnTo>
                    <a:pt x="2102" y="707"/>
                  </a:lnTo>
                  <a:lnTo>
                    <a:pt x="2102" y="708"/>
                  </a:lnTo>
                  <a:lnTo>
                    <a:pt x="2103" y="708"/>
                  </a:lnTo>
                  <a:lnTo>
                    <a:pt x="2103" y="709"/>
                  </a:lnTo>
                  <a:lnTo>
                    <a:pt x="2104" y="711"/>
                  </a:lnTo>
                  <a:lnTo>
                    <a:pt x="2106" y="712"/>
                  </a:lnTo>
                  <a:lnTo>
                    <a:pt x="2107" y="713"/>
                  </a:lnTo>
                  <a:lnTo>
                    <a:pt x="2110" y="715"/>
                  </a:lnTo>
                  <a:lnTo>
                    <a:pt x="2111" y="716"/>
                  </a:lnTo>
                  <a:lnTo>
                    <a:pt x="2112" y="718"/>
                  </a:lnTo>
                  <a:lnTo>
                    <a:pt x="2114" y="719"/>
                  </a:lnTo>
                  <a:lnTo>
                    <a:pt x="2115" y="720"/>
                  </a:lnTo>
                  <a:lnTo>
                    <a:pt x="2116" y="720"/>
                  </a:lnTo>
                  <a:lnTo>
                    <a:pt x="2116" y="722"/>
                  </a:lnTo>
                  <a:lnTo>
                    <a:pt x="2118" y="723"/>
                  </a:lnTo>
                  <a:lnTo>
                    <a:pt x="2119" y="723"/>
                  </a:lnTo>
                  <a:lnTo>
                    <a:pt x="2120" y="724"/>
                  </a:lnTo>
                  <a:lnTo>
                    <a:pt x="2122" y="726"/>
                  </a:lnTo>
                  <a:lnTo>
                    <a:pt x="2123" y="727"/>
                  </a:lnTo>
                  <a:lnTo>
                    <a:pt x="2125" y="728"/>
                  </a:lnTo>
                  <a:lnTo>
                    <a:pt x="2126" y="730"/>
                  </a:lnTo>
                  <a:lnTo>
                    <a:pt x="2127" y="731"/>
                  </a:lnTo>
                  <a:lnTo>
                    <a:pt x="2129" y="732"/>
                  </a:lnTo>
                  <a:lnTo>
                    <a:pt x="2130" y="734"/>
                  </a:lnTo>
                  <a:lnTo>
                    <a:pt x="2131" y="735"/>
                  </a:lnTo>
                  <a:lnTo>
                    <a:pt x="2133" y="735"/>
                  </a:lnTo>
                  <a:lnTo>
                    <a:pt x="2133" y="736"/>
                  </a:lnTo>
                  <a:lnTo>
                    <a:pt x="2134" y="736"/>
                  </a:lnTo>
                  <a:lnTo>
                    <a:pt x="2134" y="738"/>
                  </a:lnTo>
                  <a:lnTo>
                    <a:pt x="2135" y="738"/>
                  </a:lnTo>
                  <a:lnTo>
                    <a:pt x="2135" y="739"/>
                  </a:lnTo>
                  <a:lnTo>
                    <a:pt x="2137" y="739"/>
                  </a:lnTo>
                  <a:lnTo>
                    <a:pt x="2138" y="740"/>
                  </a:lnTo>
                  <a:lnTo>
                    <a:pt x="2139" y="742"/>
                  </a:lnTo>
                  <a:lnTo>
                    <a:pt x="2141" y="743"/>
                  </a:lnTo>
                  <a:lnTo>
                    <a:pt x="2142" y="745"/>
                  </a:lnTo>
                  <a:lnTo>
                    <a:pt x="2143" y="746"/>
                  </a:lnTo>
                  <a:lnTo>
                    <a:pt x="2145" y="746"/>
                  </a:lnTo>
                  <a:lnTo>
                    <a:pt x="2145" y="747"/>
                  </a:lnTo>
                  <a:lnTo>
                    <a:pt x="2146" y="747"/>
                  </a:lnTo>
                  <a:lnTo>
                    <a:pt x="2146" y="749"/>
                  </a:lnTo>
                  <a:lnTo>
                    <a:pt x="2147" y="749"/>
                  </a:lnTo>
                  <a:lnTo>
                    <a:pt x="2149" y="750"/>
                  </a:lnTo>
                  <a:lnTo>
                    <a:pt x="2150" y="751"/>
                  </a:lnTo>
                  <a:lnTo>
                    <a:pt x="2151" y="753"/>
                  </a:lnTo>
                  <a:lnTo>
                    <a:pt x="2151" y="754"/>
                  </a:lnTo>
                  <a:lnTo>
                    <a:pt x="2153" y="754"/>
                  </a:lnTo>
                  <a:lnTo>
                    <a:pt x="2154" y="755"/>
                  </a:lnTo>
                  <a:lnTo>
                    <a:pt x="2157" y="757"/>
                  </a:lnTo>
                  <a:lnTo>
                    <a:pt x="2157" y="758"/>
                  </a:lnTo>
                  <a:lnTo>
                    <a:pt x="2158" y="759"/>
                  </a:lnTo>
                  <a:lnTo>
                    <a:pt x="2159" y="761"/>
                  </a:lnTo>
                  <a:lnTo>
                    <a:pt x="2161" y="761"/>
                  </a:lnTo>
                  <a:lnTo>
                    <a:pt x="2161" y="762"/>
                  </a:lnTo>
                  <a:lnTo>
                    <a:pt x="2162" y="762"/>
                  </a:lnTo>
                  <a:lnTo>
                    <a:pt x="2162" y="763"/>
                  </a:lnTo>
                  <a:lnTo>
                    <a:pt x="2164" y="763"/>
                  </a:lnTo>
                  <a:lnTo>
                    <a:pt x="2165" y="765"/>
                  </a:lnTo>
                  <a:lnTo>
                    <a:pt x="2166" y="766"/>
                  </a:lnTo>
                  <a:lnTo>
                    <a:pt x="2169" y="769"/>
                  </a:lnTo>
                  <a:lnTo>
                    <a:pt x="2170" y="770"/>
                  </a:lnTo>
                  <a:lnTo>
                    <a:pt x="2173" y="771"/>
                  </a:lnTo>
                  <a:lnTo>
                    <a:pt x="2173" y="773"/>
                  </a:lnTo>
                  <a:lnTo>
                    <a:pt x="2174" y="773"/>
                  </a:lnTo>
                  <a:lnTo>
                    <a:pt x="2176" y="774"/>
                  </a:lnTo>
                  <a:lnTo>
                    <a:pt x="2176" y="776"/>
                  </a:lnTo>
                  <a:lnTo>
                    <a:pt x="2177" y="776"/>
                  </a:lnTo>
                  <a:lnTo>
                    <a:pt x="2178" y="777"/>
                  </a:lnTo>
                  <a:lnTo>
                    <a:pt x="2178" y="778"/>
                  </a:lnTo>
                  <a:lnTo>
                    <a:pt x="2180" y="778"/>
                  </a:lnTo>
                  <a:lnTo>
                    <a:pt x="2180" y="780"/>
                  </a:lnTo>
                  <a:lnTo>
                    <a:pt x="2181" y="780"/>
                  </a:lnTo>
                  <a:lnTo>
                    <a:pt x="2182" y="782"/>
                  </a:lnTo>
                  <a:lnTo>
                    <a:pt x="2185" y="785"/>
                  </a:lnTo>
                  <a:lnTo>
                    <a:pt x="2186" y="786"/>
                  </a:lnTo>
                  <a:lnTo>
                    <a:pt x="2186" y="788"/>
                  </a:lnTo>
                  <a:lnTo>
                    <a:pt x="2188" y="789"/>
                  </a:lnTo>
                  <a:lnTo>
                    <a:pt x="2189" y="790"/>
                  </a:lnTo>
                  <a:lnTo>
                    <a:pt x="2190" y="792"/>
                  </a:lnTo>
                  <a:lnTo>
                    <a:pt x="2190" y="793"/>
                  </a:lnTo>
                  <a:lnTo>
                    <a:pt x="2192" y="793"/>
                  </a:lnTo>
                  <a:lnTo>
                    <a:pt x="2192" y="794"/>
                  </a:lnTo>
                  <a:lnTo>
                    <a:pt x="2193" y="796"/>
                  </a:lnTo>
                  <a:lnTo>
                    <a:pt x="2194" y="797"/>
                  </a:lnTo>
                  <a:lnTo>
                    <a:pt x="2196" y="798"/>
                  </a:lnTo>
                  <a:lnTo>
                    <a:pt x="2197" y="800"/>
                  </a:lnTo>
                  <a:lnTo>
                    <a:pt x="2197" y="801"/>
                  </a:lnTo>
                  <a:lnTo>
                    <a:pt x="2198" y="801"/>
                  </a:lnTo>
                  <a:lnTo>
                    <a:pt x="2198" y="803"/>
                  </a:lnTo>
                  <a:lnTo>
                    <a:pt x="2200" y="803"/>
                  </a:lnTo>
                  <a:lnTo>
                    <a:pt x="2201" y="805"/>
                  </a:lnTo>
                  <a:lnTo>
                    <a:pt x="2204" y="808"/>
                  </a:lnTo>
                  <a:lnTo>
                    <a:pt x="2204" y="809"/>
                  </a:lnTo>
                  <a:lnTo>
                    <a:pt x="2205" y="809"/>
                  </a:lnTo>
                  <a:lnTo>
                    <a:pt x="2204" y="811"/>
                  </a:lnTo>
                  <a:lnTo>
                    <a:pt x="2205" y="811"/>
                  </a:lnTo>
                  <a:lnTo>
                    <a:pt x="2207" y="813"/>
                  </a:lnTo>
                  <a:lnTo>
                    <a:pt x="2208" y="813"/>
                  </a:lnTo>
                  <a:lnTo>
                    <a:pt x="2209" y="813"/>
                  </a:lnTo>
                  <a:lnTo>
                    <a:pt x="2211" y="813"/>
                  </a:lnTo>
                  <a:lnTo>
                    <a:pt x="2212" y="813"/>
                  </a:lnTo>
                  <a:lnTo>
                    <a:pt x="2213" y="813"/>
                  </a:lnTo>
                  <a:lnTo>
                    <a:pt x="2215" y="812"/>
                  </a:lnTo>
                  <a:lnTo>
                    <a:pt x="2216" y="812"/>
                  </a:lnTo>
                  <a:lnTo>
                    <a:pt x="2217" y="811"/>
                  </a:lnTo>
                  <a:lnTo>
                    <a:pt x="2219" y="811"/>
                  </a:lnTo>
                  <a:lnTo>
                    <a:pt x="2219" y="809"/>
                  </a:lnTo>
                  <a:lnTo>
                    <a:pt x="2220" y="809"/>
                  </a:lnTo>
                  <a:lnTo>
                    <a:pt x="2220" y="808"/>
                  </a:lnTo>
                  <a:lnTo>
                    <a:pt x="2221" y="808"/>
                  </a:lnTo>
                  <a:lnTo>
                    <a:pt x="2221" y="807"/>
                  </a:lnTo>
                  <a:lnTo>
                    <a:pt x="2223" y="807"/>
                  </a:lnTo>
                  <a:lnTo>
                    <a:pt x="2224" y="805"/>
                  </a:lnTo>
                  <a:lnTo>
                    <a:pt x="2224" y="804"/>
                  </a:lnTo>
                  <a:lnTo>
                    <a:pt x="2225" y="804"/>
                  </a:lnTo>
                  <a:lnTo>
                    <a:pt x="2227" y="804"/>
                  </a:lnTo>
                  <a:lnTo>
                    <a:pt x="2227" y="803"/>
                  </a:lnTo>
                  <a:lnTo>
                    <a:pt x="2228" y="803"/>
                  </a:lnTo>
                  <a:lnTo>
                    <a:pt x="2229" y="803"/>
                  </a:lnTo>
                  <a:lnTo>
                    <a:pt x="2231" y="803"/>
                  </a:lnTo>
                  <a:lnTo>
                    <a:pt x="2232" y="803"/>
                  </a:lnTo>
                  <a:lnTo>
                    <a:pt x="2233" y="803"/>
                  </a:lnTo>
                  <a:lnTo>
                    <a:pt x="2233" y="801"/>
                  </a:lnTo>
                  <a:lnTo>
                    <a:pt x="2235" y="801"/>
                  </a:lnTo>
                  <a:lnTo>
                    <a:pt x="2236" y="801"/>
                  </a:lnTo>
                  <a:lnTo>
                    <a:pt x="2237" y="801"/>
                  </a:lnTo>
                  <a:lnTo>
                    <a:pt x="2237" y="800"/>
                  </a:lnTo>
                  <a:lnTo>
                    <a:pt x="2239" y="800"/>
                  </a:lnTo>
                  <a:lnTo>
                    <a:pt x="2240" y="800"/>
                  </a:lnTo>
                  <a:lnTo>
                    <a:pt x="2240" y="798"/>
                  </a:lnTo>
                  <a:lnTo>
                    <a:pt x="2242" y="798"/>
                  </a:lnTo>
                  <a:lnTo>
                    <a:pt x="2243" y="798"/>
                  </a:lnTo>
                  <a:lnTo>
                    <a:pt x="2244" y="798"/>
                  </a:lnTo>
                  <a:lnTo>
                    <a:pt x="2244" y="797"/>
                  </a:lnTo>
                  <a:lnTo>
                    <a:pt x="2246" y="797"/>
                  </a:lnTo>
                  <a:lnTo>
                    <a:pt x="2247" y="797"/>
                  </a:lnTo>
                  <a:lnTo>
                    <a:pt x="2247" y="796"/>
                  </a:lnTo>
                  <a:lnTo>
                    <a:pt x="2248" y="796"/>
                  </a:lnTo>
                  <a:lnTo>
                    <a:pt x="2250" y="796"/>
                  </a:lnTo>
                  <a:lnTo>
                    <a:pt x="2250" y="794"/>
                  </a:lnTo>
                  <a:lnTo>
                    <a:pt x="2251" y="794"/>
                  </a:lnTo>
                  <a:lnTo>
                    <a:pt x="2251" y="793"/>
                  </a:lnTo>
                  <a:lnTo>
                    <a:pt x="2254" y="797"/>
                  </a:lnTo>
                  <a:lnTo>
                    <a:pt x="2254" y="798"/>
                  </a:lnTo>
                  <a:lnTo>
                    <a:pt x="2255" y="801"/>
                  </a:lnTo>
                  <a:lnTo>
                    <a:pt x="2256" y="803"/>
                  </a:lnTo>
                  <a:lnTo>
                    <a:pt x="2260" y="811"/>
                  </a:lnTo>
                  <a:lnTo>
                    <a:pt x="2260" y="812"/>
                  </a:lnTo>
                  <a:lnTo>
                    <a:pt x="2263" y="816"/>
                  </a:lnTo>
                  <a:lnTo>
                    <a:pt x="2263" y="817"/>
                  </a:lnTo>
                  <a:lnTo>
                    <a:pt x="2264" y="819"/>
                  </a:lnTo>
                  <a:lnTo>
                    <a:pt x="2266" y="823"/>
                  </a:lnTo>
                  <a:lnTo>
                    <a:pt x="2267" y="824"/>
                  </a:lnTo>
                  <a:lnTo>
                    <a:pt x="2270" y="831"/>
                  </a:lnTo>
                  <a:lnTo>
                    <a:pt x="2272" y="839"/>
                  </a:lnTo>
                  <a:lnTo>
                    <a:pt x="2274" y="840"/>
                  </a:lnTo>
                  <a:lnTo>
                    <a:pt x="2274" y="842"/>
                  </a:lnTo>
                  <a:lnTo>
                    <a:pt x="2275" y="842"/>
                  </a:lnTo>
                  <a:lnTo>
                    <a:pt x="2275" y="843"/>
                  </a:lnTo>
                  <a:lnTo>
                    <a:pt x="2275" y="844"/>
                  </a:lnTo>
                  <a:lnTo>
                    <a:pt x="2272" y="850"/>
                  </a:lnTo>
                  <a:lnTo>
                    <a:pt x="2271" y="855"/>
                  </a:lnTo>
                  <a:lnTo>
                    <a:pt x="2271" y="856"/>
                  </a:lnTo>
                  <a:lnTo>
                    <a:pt x="2272" y="859"/>
                  </a:lnTo>
                  <a:lnTo>
                    <a:pt x="2272" y="861"/>
                  </a:lnTo>
                  <a:lnTo>
                    <a:pt x="2274" y="863"/>
                  </a:lnTo>
                  <a:lnTo>
                    <a:pt x="2275" y="866"/>
                  </a:lnTo>
                  <a:lnTo>
                    <a:pt x="2276" y="869"/>
                  </a:lnTo>
                  <a:lnTo>
                    <a:pt x="2278" y="870"/>
                  </a:lnTo>
                  <a:lnTo>
                    <a:pt x="2279" y="873"/>
                  </a:lnTo>
                  <a:lnTo>
                    <a:pt x="2281" y="875"/>
                  </a:lnTo>
                  <a:lnTo>
                    <a:pt x="2287" y="885"/>
                  </a:lnTo>
                  <a:lnTo>
                    <a:pt x="2286" y="886"/>
                  </a:lnTo>
                  <a:lnTo>
                    <a:pt x="2285" y="886"/>
                  </a:lnTo>
                  <a:lnTo>
                    <a:pt x="2285" y="888"/>
                  </a:lnTo>
                  <a:lnTo>
                    <a:pt x="2281" y="888"/>
                  </a:lnTo>
                  <a:lnTo>
                    <a:pt x="2276" y="888"/>
                  </a:lnTo>
                  <a:lnTo>
                    <a:pt x="2272" y="888"/>
                  </a:lnTo>
                  <a:lnTo>
                    <a:pt x="2270" y="888"/>
                  </a:lnTo>
                  <a:lnTo>
                    <a:pt x="2271" y="889"/>
                  </a:lnTo>
                  <a:lnTo>
                    <a:pt x="2275" y="892"/>
                  </a:lnTo>
                  <a:lnTo>
                    <a:pt x="2278" y="893"/>
                  </a:lnTo>
                  <a:lnTo>
                    <a:pt x="2281" y="894"/>
                  </a:lnTo>
                  <a:lnTo>
                    <a:pt x="2283" y="896"/>
                  </a:lnTo>
                  <a:lnTo>
                    <a:pt x="2289" y="900"/>
                  </a:lnTo>
                  <a:lnTo>
                    <a:pt x="2290" y="901"/>
                  </a:lnTo>
                  <a:lnTo>
                    <a:pt x="2291" y="902"/>
                  </a:lnTo>
                  <a:lnTo>
                    <a:pt x="2293" y="902"/>
                  </a:lnTo>
                  <a:lnTo>
                    <a:pt x="2294" y="904"/>
                  </a:lnTo>
                  <a:lnTo>
                    <a:pt x="2295" y="904"/>
                  </a:lnTo>
                  <a:lnTo>
                    <a:pt x="2295" y="905"/>
                  </a:lnTo>
                  <a:lnTo>
                    <a:pt x="2297" y="905"/>
                  </a:lnTo>
                  <a:lnTo>
                    <a:pt x="2298" y="906"/>
                  </a:lnTo>
                  <a:lnTo>
                    <a:pt x="2302" y="909"/>
                  </a:lnTo>
                  <a:lnTo>
                    <a:pt x="2303" y="909"/>
                  </a:lnTo>
                  <a:lnTo>
                    <a:pt x="2305" y="910"/>
                  </a:lnTo>
                  <a:lnTo>
                    <a:pt x="2306" y="912"/>
                  </a:lnTo>
                  <a:lnTo>
                    <a:pt x="2307" y="912"/>
                  </a:lnTo>
                  <a:lnTo>
                    <a:pt x="2309" y="912"/>
                  </a:lnTo>
                  <a:lnTo>
                    <a:pt x="2310" y="913"/>
                  </a:lnTo>
                  <a:lnTo>
                    <a:pt x="2321" y="916"/>
                  </a:lnTo>
                  <a:lnTo>
                    <a:pt x="2333" y="920"/>
                  </a:lnTo>
                  <a:lnTo>
                    <a:pt x="2340" y="923"/>
                  </a:lnTo>
                  <a:lnTo>
                    <a:pt x="2345" y="924"/>
                  </a:lnTo>
                  <a:lnTo>
                    <a:pt x="2358" y="928"/>
                  </a:lnTo>
                  <a:lnTo>
                    <a:pt x="2363" y="929"/>
                  </a:lnTo>
                  <a:lnTo>
                    <a:pt x="2364" y="929"/>
                  </a:lnTo>
                  <a:lnTo>
                    <a:pt x="2365" y="931"/>
                  </a:lnTo>
                  <a:lnTo>
                    <a:pt x="2369" y="931"/>
                  </a:lnTo>
                  <a:lnTo>
                    <a:pt x="2371" y="932"/>
                  </a:lnTo>
                  <a:lnTo>
                    <a:pt x="2372" y="932"/>
                  </a:lnTo>
                  <a:lnTo>
                    <a:pt x="2373" y="932"/>
                  </a:lnTo>
                  <a:lnTo>
                    <a:pt x="2373" y="933"/>
                  </a:lnTo>
                  <a:lnTo>
                    <a:pt x="2377" y="933"/>
                  </a:lnTo>
                  <a:lnTo>
                    <a:pt x="2383" y="936"/>
                  </a:lnTo>
                  <a:lnTo>
                    <a:pt x="2384" y="936"/>
                  </a:lnTo>
                  <a:lnTo>
                    <a:pt x="2385" y="936"/>
                  </a:lnTo>
                  <a:lnTo>
                    <a:pt x="2388" y="937"/>
                  </a:lnTo>
                  <a:lnTo>
                    <a:pt x="2389" y="937"/>
                  </a:lnTo>
                  <a:lnTo>
                    <a:pt x="2391" y="937"/>
                  </a:lnTo>
                  <a:lnTo>
                    <a:pt x="2392" y="937"/>
                  </a:lnTo>
                  <a:lnTo>
                    <a:pt x="2391" y="937"/>
                  </a:lnTo>
                  <a:lnTo>
                    <a:pt x="2387" y="937"/>
                  </a:lnTo>
                  <a:lnTo>
                    <a:pt x="2383" y="937"/>
                  </a:lnTo>
                  <a:lnTo>
                    <a:pt x="2373" y="937"/>
                  </a:lnTo>
                  <a:lnTo>
                    <a:pt x="2365" y="937"/>
                  </a:lnTo>
                  <a:lnTo>
                    <a:pt x="2353" y="937"/>
                  </a:lnTo>
                  <a:lnTo>
                    <a:pt x="2349" y="937"/>
                  </a:lnTo>
                  <a:lnTo>
                    <a:pt x="2340" y="937"/>
                  </a:lnTo>
                  <a:lnTo>
                    <a:pt x="2338" y="937"/>
                  </a:lnTo>
                  <a:lnTo>
                    <a:pt x="2336" y="937"/>
                  </a:lnTo>
                  <a:lnTo>
                    <a:pt x="2325" y="937"/>
                  </a:lnTo>
                  <a:lnTo>
                    <a:pt x="2309" y="937"/>
                  </a:lnTo>
                  <a:lnTo>
                    <a:pt x="2294" y="937"/>
                  </a:lnTo>
                  <a:lnTo>
                    <a:pt x="2283" y="937"/>
                  </a:lnTo>
                  <a:lnTo>
                    <a:pt x="2281" y="937"/>
                  </a:lnTo>
                  <a:lnTo>
                    <a:pt x="2276" y="937"/>
                  </a:lnTo>
                  <a:lnTo>
                    <a:pt x="2270" y="937"/>
                  </a:lnTo>
                  <a:lnTo>
                    <a:pt x="2267" y="937"/>
                  </a:lnTo>
                  <a:lnTo>
                    <a:pt x="2217" y="937"/>
                  </a:lnTo>
                  <a:lnTo>
                    <a:pt x="2216" y="937"/>
                  </a:lnTo>
                  <a:lnTo>
                    <a:pt x="2211" y="937"/>
                  </a:lnTo>
                  <a:lnTo>
                    <a:pt x="2207" y="937"/>
                  </a:lnTo>
                  <a:lnTo>
                    <a:pt x="2188" y="937"/>
                  </a:lnTo>
                  <a:lnTo>
                    <a:pt x="2151" y="939"/>
                  </a:lnTo>
                  <a:lnTo>
                    <a:pt x="2146" y="939"/>
                  </a:lnTo>
                  <a:lnTo>
                    <a:pt x="2142" y="939"/>
                  </a:lnTo>
                  <a:lnTo>
                    <a:pt x="2127" y="937"/>
                  </a:lnTo>
                  <a:lnTo>
                    <a:pt x="2119" y="937"/>
                  </a:lnTo>
                  <a:lnTo>
                    <a:pt x="2107" y="937"/>
                  </a:lnTo>
                  <a:lnTo>
                    <a:pt x="2095" y="937"/>
                  </a:lnTo>
                  <a:lnTo>
                    <a:pt x="2086" y="937"/>
                  </a:lnTo>
                  <a:lnTo>
                    <a:pt x="2084" y="937"/>
                  </a:lnTo>
                  <a:lnTo>
                    <a:pt x="2083" y="937"/>
                  </a:lnTo>
                  <a:lnTo>
                    <a:pt x="2073" y="937"/>
                  </a:lnTo>
                  <a:lnTo>
                    <a:pt x="2072" y="937"/>
                  </a:lnTo>
                  <a:lnTo>
                    <a:pt x="2064" y="937"/>
                  </a:lnTo>
                  <a:lnTo>
                    <a:pt x="2061" y="937"/>
                  </a:lnTo>
                  <a:lnTo>
                    <a:pt x="2056" y="937"/>
                  </a:lnTo>
                  <a:lnTo>
                    <a:pt x="2049" y="937"/>
                  </a:lnTo>
                  <a:lnTo>
                    <a:pt x="2044" y="937"/>
                  </a:lnTo>
                  <a:lnTo>
                    <a:pt x="2041" y="937"/>
                  </a:lnTo>
                  <a:lnTo>
                    <a:pt x="2032" y="937"/>
                  </a:lnTo>
                  <a:lnTo>
                    <a:pt x="2028" y="937"/>
                  </a:lnTo>
                  <a:lnTo>
                    <a:pt x="2018" y="937"/>
                  </a:lnTo>
                  <a:lnTo>
                    <a:pt x="2017" y="937"/>
                  </a:lnTo>
                  <a:lnTo>
                    <a:pt x="2016" y="937"/>
                  </a:lnTo>
                  <a:lnTo>
                    <a:pt x="2008" y="937"/>
                  </a:lnTo>
                  <a:lnTo>
                    <a:pt x="1982" y="939"/>
                  </a:lnTo>
                  <a:lnTo>
                    <a:pt x="1974" y="939"/>
                  </a:lnTo>
                  <a:lnTo>
                    <a:pt x="1973" y="939"/>
                  </a:lnTo>
                  <a:lnTo>
                    <a:pt x="1970" y="939"/>
                  </a:lnTo>
                  <a:lnTo>
                    <a:pt x="1967" y="939"/>
                  </a:lnTo>
                  <a:lnTo>
                    <a:pt x="1965" y="939"/>
                  </a:lnTo>
                  <a:lnTo>
                    <a:pt x="1965" y="940"/>
                  </a:lnTo>
                  <a:lnTo>
                    <a:pt x="1958" y="940"/>
                  </a:lnTo>
                  <a:lnTo>
                    <a:pt x="1947" y="940"/>
                  </a:lnTo>
                  <a:lnTo>
                    <a:pt x="1942" y="940"/>
                  </a:lnTo>
                  <a:lnTo>
                    <a:pt x="1924" y="940"/>
                  </a:lnTo>
                  <a:lnTo>
                    <a:pt x="1922" y="940"/>
                  </a:lnTo>
                  <a:lnTo>
                    <a:pt x="1915" y="940"/>
                  </a:lnTo>
                  <a:lnTo>
                    <a:pt x="1896" y="940"/>
                  </a:lnTo>
                  <a:lnTo>
                    <a:pt x="1887" y="940"/>
                  </a:lnTo>
                  <a:lnTo>
                    <a:pt x="1883" y="940"/>
                  </a:lnTo>
                  <a:lnTo>
                    <a:pt x="1881" y="940"/>
                  </a:lnTo>
                  <a:lnTo>
                    <a:pt x="1868" y="940"/>
                  </a:lnTo>
                  <a:lnTo>
                    <a:pt x="1856" y="940"/>
                  </a:lnTo>
                  <a:lnTo>
                    <a:pt x="1853" y="940"/>
                  </a:lnTo>
                  <a:lnTo>
                    <a:pt x="1849" y="940"/>
                  </a:lnTo>
                  <a:lnTo>
                    <a:pt x="1839" y="940"/>
                  </a:lnTo>
                  <a:lnTo>
                    <a:pt x="1833" y="940"/>
                  </a:lnTo>
                  <a:lnTo>
                    <a:pt x="1830" y="940"/>
                  </a:lnTo>
                  <a:lnTo>
                    <a:pt x="1826" y="940"/>
                  </a:lnTo>
                  <a:lnTo>
                    <a:pt x="1822" y="940"/>
                  </a:lnTo>
                  <a:lnTo>
                    <a:pt x="1819" y="940"/>
                  </a:lnTo>
                  <a:lnTo>
                    <a:pt x="1819" y="944"/>
                  </a:lnTo>
                  <a:lnTo>
                    <a:pt x="1819" y="948"/>
                  </a:lnTo>
                  <a:lnTo>
                    <a:pt x="1819" y="952"/>
                  </a:lnTo>
                  <a:lnTo>
                    <a:pt x="1819" y="955"/>
                  </a:lnTo>
                  <a:lnTo>
                    <a:pt x="1819" y="958"/>
                  </a:lnTo>
                  <a:lnTo>
                    <a:pt x="1819" y="963"/>
                  </a:lnTo>
                  <a:lnTo>
                    <a:pt x="1819" y="964"/>
                  </a:lnTo>
                  <a:lnTo>
                    <a:pt x="1819" y="967"/>
                  </a:lnTo>
                  <a:lnTo>
                    <a:pt x="1819" y="968"/>
                  </a:lnTo>
                  <a:lnTo>
                    <a:pt x="1819" y="986"/>
                  </a:lnTo>
                  <a:lnTo>
                    <a:pt x="1819" y="987"/>
                  </a:lnTo>
                  <a:lnTo>
                    <a:pt x="1819" y="1004"/>
                  </a:lnTo>
                  <a:lnTo>
                    <a:pt x="1815" y="1004"/>
                  </a:lnTo>
                  <a:lnTo>
                    <a:pt x="1791" y="1002"/>
                  </a:lnTo>
                  <a:lnTo>
                    <a:pt x="1787" y="1002"/>
                  </a:lnTo>
                  <a:lnTo>
                    <a:pt x="1783" y="1002"/>
                  </a:lnTo>
                  <a:lnTo>
                    <a:pt x="1772" y="1002"/>
                  </a:lnTo>
                  <a:lnTo>
                    <a:pt x="1771" y="1002"/>
                  </a:lnTo>
                  <a:lnTo>
                    <a:pt x="1770" y="1002"/>
                  </a:lnTo>
                  <a:lnTo>
                    <a:pt x="1757" y="1002"/>
                  </a:lnTo>
                  <a:lnTo>
                    <a:pt x="1753" y="1002"/>
                  </a:lnTo>
                  <a:lnTo>
                    <a:pt x="1751" y="1002"/>
                  </a:lnTo>
                  <a:lnTo>
                    <a:pt x="1748" y="1002"/>
                  </a:lnTo>
                  <a:lnTo>
                    <a:pt x="1741" y="1002"/>
                  </a:lnTo>
                  <a:lnTo>
                    <a:pt x="1736" y="1002"/>
                  </a:lnTo>
                  <a:lnTo>
                    <a:pt x="1692" y="1002"/>
                  </a:lnTo>
                  <a:lnTo>
                    <a:pt x="1659" y="1002"/>
                  </a:lnTo>
                  <a:lnTo>
                    <a:pt x="1632" y="1002"/>
                  </a:lnTo>
                  <a:lnTo>
                    <a:pt x="1631" y="1002"/>
                  </a:lnTo>
                  <a:lnTo>
                    <a:pt x="1627" y="1002"/>
                  </a:lnTo>
                  <a:lnTo>
                    <a:pt x="1616" y="1002"/>
                  </a:lnTo>
                  <a:lnTo>
                    <a:pt x="1612" y="1002"/>
                  </a:lnTo>
                  <a:lnTo>
                    <a:pt x="1611" y="1002"/>
                  </a:lnTo>
                  <a:lnTo>
                    <a:pt x="1607" y="1002"/>
                  </a:lnTo>
                  <a:lnTo>
                    <a:pt x="1601" y="1001"/>
                  </a:lnTo>
                  <a:lnTo>
                    <a:pt x="1593" y="1001"/>
                  </a:lnTo>
                  <a:lnTo>
                    <a:pt x="1591" y="1001"/>
                  </a:lnTo>
                  <a:lnTo>
                    <a:pt x="1589" y="1001"/>
                  </a:lnTo>
                  <a:lnTo>
                    <a:pt x="1587" y="1001"/>
                  </a:lnTo>
                  <a:lnTo>
                    <a:pt x="1585" y="1001"/>
                  </a:lnTo>
                  <a:lnTo>
                    <a:pt x="1575" y="1001"/>
                  </a:lnTo>
                  <a:lnTo>
                    <a:pt x="1572" y="1001"/>
                  </a:lnTo>
                  <a:lnTo>
                    <a:pt x="1571" y="1001"/>
                  </a:lnTo>
                  <a:lnTo>
                    <a:pt x="1569" y="1001"/>
                  </a:lnTo>
                  <a:lnTo>
                    <a:pt x="1565" y="1001"/>
                  </a:lnTo>
                  <a:lnTo>
                    <a:pt x="1564" y="1001"/>
                  </a:lnTo>
                  <a:lnTo>
                    <a:pt x="1552" y="1001"/>
                  </a:lnTo>
                  <a:lnTo>
                    <a:pt x="1550" y="1001"/>
                  </a:lnTo>
                  <a:lnTo>
                    <a:pt x="1515" y="1001"/>
                  </a:lnTo>
                  <a:lnTo>
                    <a:pt x="1513" y="1001"/>
                  </a:lnTo>
                  <a:lnTo>
                    <a:pt x="1507" y="1001"/>
                  </a:lnTo>
                  <a:lnTo>
                    <a:pt x="1505" y="1001"/>
                  </a:lnTo>
                  <a:lnTo>
                    <a:pt x="1501" y="1001"/>
                  </a:lnTo>
                  <a:lnTo>
                    <a:pt x="1498" y="1001"/>
                  </a:lnTo>
                  <a:lnTo>
                    <a:pt x="1491" y="1001"/>
                  </a:lnTo>
                  <a:lnTo>
                    <a:pt x="1490" y="1001"/>
                  </a:lnTo>
                  <a:lnTo>
                    <a:pt x="1487" y="1001"/>
                  </a:lnTo>
                  <a:lnTo>
                    <a:pt x="1483" y="1001"/>
                  </a:lnTo>
                  <a:lnTo>
                    <a:pt x="1462" y="1001"/>
                  </a:lnTo>
                  <a:lnTo>
                    <a:pt x="1459" y="1001"/>
                  </a:lnTo>
                  <a:lnTo>
                    <a:pt x="1455" y="1001"/>
                  </a:lnTo>
                  <a:lnTo>
                    <a:pt x="1454" y="1001"/>
                  </a:lnTo>
                  <a:lnTo>
                    <a:pt x="1451" y="1001"/>
                  </a:lnTo>
                  <a:lnTo>
                    <a:pt x="1450" y="1001"/>
                  </a:lnTo>
                  <a:lnTo>
                    <a:pt x="1448" y="1001"/>
                  </a:lnTo>
                  <a:lnTo>
                    <a:pt x="1447" y="1001"/>
                  </a:lnTo>
                  <a:lnTo>
                    <a:pt x="1446" y="1001"/>
                  </a:lnTo>
                  <a:lnTo>
                    <a:pt x="1441" y="1001"/>
                  </a:lnTo>
                  <a:lnTo>
                    <a:pt x="1440" y="1001"/>
                  </a:lnTo>
                  <a:lnTo>
                    <a:pt x="1431" y="1001"/>
                  </a:lnTo>
                  <a:lnTo>
                    <a:pt x="1429" y="1001"/>
                  </a:lnTo>
                  <a:lnTo>
                    <a:pt x="1427" y="1001"/>
                  </a:lnTo>
                  <a:lnTo>
                    <a:pt x="1421" y="1001"/>
                  </a:lnTo>
                  <a:lnTo>
                    <a:pt x="1419" y="1001"/>
                  </a:lnTo>
                  <a:lnTo>
                    <a:pt x="1412" y="1001"/>
                  </a:lnTo>
                  <a:lnTo>
                    <a:pt x="1409" y="1001"/>
                  </a:lnTo>
                  <a:lnTo>
                    <a:pt x="1407" y="1001"/>
                  </a:lnTo>
                  <a:lnTo>
                    <a:pt x="1405" y="1001"/>
                  </a:lnTo>
                  <a:lnTo>
                    <a:pt x="1402" y="1001"/>
                  </a:lnTo>
                  <a:lnTo>
                    <a:pt x="1401" y="1001"/>
                  </a:lnTo>
                  <a:lnTo>
                    <a:pt x="1393" y="1001"/>
                  </a:lnTo>
                  <a:lnTo>
                    <a:pt x="1390" y="1001"/>
                  </a:lnTo>
                  <a:lnTo>
                    <a:pt x="1388" y="1001"/>
                  </a:lnTo>
                  <a:lnTo>
                    <a:pt x="1382" y="1001"/>
                  </a:lnTo>
                  <a:lnTo>
                    <a:pt x="1381" y="1001"/>
                  </a:lnTo>
                  <a:lnTo>
                    <a:pt x="1377" y="1001"/>
                  </a:lnTo>
                  <a:lnTo>
                    <a:pt x="1376" y="1001"/>
                  </a:lnTo>
                  <a:lnTo>
                    <a:pt x="1374" y="1001"/>
                  </a:lnTo>
                  <a:lnTo>
                    <a:pt x="1373" y="1001"/>
                  </a:lnTo>
                  <a:lnTo>
                    <a:pt x="1372" y="1001"/>
                  </a:lnTo>
                  <a:lnTo>
                    <a:pt x="1370" y="1001"/>
                  </a:lnTo>
                  <a:lnTo>
                    <a:pt x="1368" y="1001"/>
                  </a:lnTo>
                  <a:lnTo>
                    <a:pt x="1357" y="1001"/>
                  </a:lnTo>
                  <a:lnTo>
                    <a:pt x="1353" y="1001"/>
                  </a:lnTo>
                  <a:lnTo>
                    <a:pt x="1345" y="1001"/>
                  </a:lnTo>
                  <a:lnTo>
                    <a:pt x="1342" y="1001"/>
                  </a:lnTo>
                  <a:lnTo>
                    <a:pt x="1326" y="1001"/>
                  </a:lnTo>
                  <a:lnTo>
                    <a:pt x="1318" y="1001"/>
                  </a:lnTo>
                  <a:lnTo>
                    <a:pt x="1315" y="1001"/>
                  </a:lnTo>
                  <a:lnTo>
                    <a:pt x="1314" y="1001"/>
                  </a:lnTo>
                  <a:lnTo>
                    <a:pt x="1312" y="1001"/>
                  </a:lnTo>
                  <a:lnTo>
                    <a:pt x="1310" y="1001"/>
                  </a:lnTo>
                  <a:lnTo>
                    <a:pt x="1308" y="1001"/>
                  </a:lnTo>
                  <a:lnTo>
                    <a:pt x="1307" y="1001"/>
                  </a:lnTo>
                  <a:lnTo>
                    <a:pt x="1295" y="1001"/>
                  </a:lnTo>
                  <a:lnTo>
                    <a:pt x="1292" y="1001"/>
                  </a:lnTo>
                  <a:lnTo>
                    <a:pt x="1284" y="1001"/>
                  </a:lnTo>
                  <a:lnTo>
                    <a:pt x="1261" y="1001"/>
                  </a:lnTo>
                  <a:lnTo>
                    <a:pt x="1260" y="1001"/>
                  </a:lnTo>
                  <a:lnTo>
                    <a:pt x="1259" y="1001"/>
                  </a:lnTo>
                  <a:lnTo>
                    <a:pt x="1255" y="1001"/>
                  </a:lnTo>
                  <a:lnTo>
                    <a:pt x="1248" y="1001"/>
                  </a:lnTo>
                  <a:lnTo>
                    <a:pt x="1241" y="1001"/>
                  </a:lnTo>
                  <a:lnTo>
                    <a:pt x="1240" y="1001"/>
                  </a:lnTo>
                  <a:lnTo>
                    <a:pt x="1234" y="1001"/>
                  </a:lnTo>
                  <a:lnTo>
                    <a:pt x="1233" y="1001"/>
                  </a:lnTo>
                  <a:lnTo>
                    <a:pt x="1230" y="1001"/>
                  </a:lnTo>
                  <a:lnTo>
                    <a:pt x="1226" y="1001"/>
                  </a:lnTo>
                  <a:lnTo>
                    <a:pt x="1222" y="1001"/>
                  </a:lnTo>
                  <a:lnTo>
                    <a:pt x="1220" y="1001"/>
                  </a:lnTo>
                  <a:lnTo>
                    <a:pt x="1218" y="1001"/>
                  </a:lnTo>
                  <a:lnTo>
                    <a:pt x="1214" y="1001"/>
                  </a:lnTo>
                  <a:lnTo>
                    <a:pt x="1212" y="1001"/>
                  </a:lnTo>
                  <a:lnTo>
                    <a:pt x="1206" y="1001"/>
                  </a:lnTo>
                  <a:lnTo>
                    <a:pt x="1205" y="1001"/>
                  </a:lnTo>
                  <a:lnTo>
                    <a:pt x="1203" y="1001"/>
                  </a:lnTo>
                  <a:lnTo>
                    <a:pt x="1201" y="1001"/>
                  </a:lnTo>
                  <a:lnTo>
                    <a:pt x="1193" y="1001"/>
                  </a:lnTo>
                  <a:lnTo>
                    <a:pt x="1187" y="1001"/>
                  </a:lnTo>
                  <a:lnTo>
                    <a:pt x="1183" y="1001"/>
                  </a:lnTo>
                  <a:lnTo>
                    <a:pt x="1170" y="1001"/>
                  </a:lnTo>
                  <a:lnTo>
                    <a:pt x="1162" y="1001"/>
                  </a:lnTo>
                  <a:lnTo>
                    <a:pt x="1159" y="1001"/>
                  </a:lnTo>
                  <a:lnTo>
                    <a:pt x="1146" y="1001"/>
                  </a:lnTo>
                  <a:lnTo>
                    <a:pt x="1135" y="1001"/>
                  </a:lnTo>
                  <a:lnTo>
                    <a:pt x="1119" y="1001"/>
                  </a:lnTo>
                  <a:lnTo>
                    <a:pt x="1115" y="1001"/>
                  </a:lnTo>
                  <a:lnTo>
                    <a:pt x="1113" y="1001"/>
                  </a:lnTo>
                  <a:lnTo>
                    <a:pt x="1104" y="1001"/>
                  </a:lnTo>
                  <a:lnTo>
                    <a:pt x="1099" y="1001"/>
                  </a:lnTo>
                  <a:lnTo>
                    <a:pt x="1091" y="1001"/>
                  </a:lnTo>
                  <a:lnTo>
                    <a:pt x="1078" y="1001"/>
                  </a:lnTo>
                  <a:lnTo>
                    <a:pt x="1056" y="1002"/>
                  </a:lnTo>
                  <a:lnTo>
                    <a:pt x="1052" y="1002"/>
                  </a:lnTo>
                  <a:lnTo>
                    <a:pt x="1050" y="1002"/>
                  </a:lnTo>
                  <a:lnTo>
                    <a:pt x="1031" y="1002"/>
                  </a:lnTo>
                  <a:lnTo>
                    <a:pt x="1027" y="1002"/>
                  </a:lnTo>
                  <a:lnTo>
                    <a:pt x="1026" y="1002"/>
                  </a:lnTo>
                  <a:lnTo>
                    <a:pt x="1017" y="1002"/>
                  </a:lnTo>
                  <a:lnTo>
                    <a:pt x="1014" y="1002"/>
                  </a:lnTo>
                  <a:lnTo>
                    <a:pt x="1013" y="1002"/>
                  </a:lnTo>
                  <a:lnTo>
                    <a:pt x="1011" y="1002"/>
                  </a:lnTo>
                  <a:lnTo>
                    <a:pt x="1010" y="1002"/>
                  </a:lnTo>
                  <a:lnTo>
                    <a:pt x="1003" y="1002"/>
                  </a:lnTo>
                  <a:lnTo>
                    <a:pt x="1000" y="1002"/>
                  </a:lnTo>
                  <a:lnTo>
                    <a:pt x="999" y="1002"/>
                  </a:lnTo>
                  <a:lnTo>
                    <a:pt x="994" y="1002"/>
                  </a:lnTo>
                  <a:lnTo>
                    <a:pt x="992" y="1002"/>
                  </a:lnTo>
                  <a:lnTo>
                    <a:pt x="991" y="1002"/>
                  </a:lnTo>
                  <a:lnTo>
                    <a:pt x="988" y="1002"/>
                  </a:lnTo>
                  <a:lnTo>
                    <a:pt x="987" y="1002"/>
                  </a:lnTo>
                  <a:lnTo>
                    <a:pt x="986" y="1002"/>
                  </a:lnTo>
                  <a:lnTo>
                    <a:pt x="982" y="1002"/>
                  </a:lnTo>
                  <a:lnTo>
                    <a:pt x="980" y="1002"/>
                  </a:lnTo>
                  <a:lnTo>
                    <a:pt x="975" y="1002"/>
                  </a:lnTo>
                  <a:lnTo>
                    <a:pt x="963" y="1002"/>
                  </a:lnTo>
                  <a:lnTo>
                    <a:pt x="961" y="1002"/>
                  </a:lnTo>
                  <a:lnTo>
                    <a:pt x="959" y="1002"/>
                  </a:lnTo>
                  <a:lnTo>
                    <a:pt x="951" y="1002"/>
                  </a:lnTo>
                  <a:lnTo>
                    <a:pt x="940" y="1004"/>
                  </a:lnTo>
                  <a:lnTo>
                    <a:pt x="929" y="1004"/>
                  </a:lnTo>
                  <a:lnTo>
                    <a:pt x="922" y="1004"/>
                  </a:lnTo>
                  <a:lnTo>
                    <a:pt x="920" y="1004"/>
                  </a:lnTo>
                  <a:lnTo>
                    <a:pt x="914" y="1004"/>
                  </a:lnTo>
                  <a:lnTo>
                    <a:pt x="910" y="1004"/>
                  </a:lnTo>
                  <a:lnTo>
                    <a:pt x="908" y="1004"/>
                  </a:lnTo>
                  <a:lnTo>
                    <a:pt x="905" y="1004"/>
                  </a:lnTo>
                  <a:lnTo>
                    <a:pt x="898" y="1004"/>
                  </a:lnTo>
                  <a:lnTo>
                    <a:pt x="897" y="1004"/>
                  </a:lnTo>
                  <a:lnTo>
                    <a:pt x="896" y="1004"/>
                  </a:lnTo>
                  <a:lnTo>
                    <a:pt x="892" y="1004"/>
                  </a:lnTo>
                  <a:lnTo>
                    <a:pt x="890" y="1004"/>
                  </a:lnTo>
                  <a:lnTo>
                    <a:pt x="889" y="1004"/>
                  </a:lnTo>
                  <a:lnTo>
                    <a:pt x="888" y="1004"/>
                  </a:lnTo>
                  <a:lnTo>
                    <a:pt x="886" y="1004"/>
                  </a:lnTo>
                  <a:lnTo>
                    <a:pt x="883" y="1004"/>
                  </a:lnTo>
                  <a:lnTo>
                    <a:pt x="874" y="1004"/>
                  </a:lnTo>
                  <a:lnTo>
                    <a:pt x="871" y="1004"/>
                  </a:lnTo>
                  <a:lnTo>
                    <a:pt x="870" y="1004"/>
                  </a:lnTo>
                  <a:lnTo>
                    <a:pt x="865" y="1004"/>
                  </a:lnTo>
                  <a:lnTo>
                    <a:pt x="863" y="1004"/>
                  </a:lnTo>
                  <a:lnTo>
                    <a:pt x="862" y="1004"/>
                  </a:lnTo>
                  <a:lnTo>
                    <a:pt x="861" y="1004"/>
                  </a:lnTo>
                  <a:lnTo>
                    <a:pt x="858" y="1004"/>
                  </a:lnTo>
                  <a:lnTo>
                    <a:pt x="857" y="1004"/>
                  </a:lnTo>
                  <a:lnTo>
                    <a:pt x="855" y="1004"/>
                  </a:lnTo>
                  <a:lnTo>
                    <a:pt x="851" y="1004"/>
                  </a:lnTo>
                  <a:lnTo>
                    <a:pt x="849" y="1004"/>
                  </a:lnTo>
                  <a:lnTo>
                    <a:pt x="847" y="1004"/>
                  </a:lnTo>
                  <a:lnTo>
                    <a:pt x="826" y="1004"/>
                  </a:lnTo>
                  <a:lnTo>
                    <a:pt x="818" y="1004"/>
                  </a:lnTo>
                  <a:lnTo>
                    <a:pt x="816" y="1004"/>
                  </a:lnTo>
                  <a:lnTo>
                    <a:pt x="812" y="1004"/>
                  </a:lnTo>
                  <a:lnTo>
                    <a:pt x="801" y="1004"/>
                  </a:lnTo>
                  <a:lnTo>
                    <a:pt x="799" y="1004"/>
                  </a:lnTo>
                  <a:lnTo>
                    <a:pt x="796" y="1004"/>
                  </a:lnTo>
                  <a:lnTo>
                    <a:pt x="787" y="1004"/>
                  </a:lnTo>
                  <a:lnTo>
                    <a:pt x="785" y="1004"/>
                  </a:lnTo>
                  <a:lnTo>
                    <a:pt x="784" y="1004"/>
                  </a:lnTo>
                  <a:lnTo>
                    <a:pt x="783" y="1004"/>
                  </a:lnTo>
                  <a:lnTo>
                    <a:pt x="783" y="1002"/>
                  </a:lnTo>
                  <a:lnTo>
                    <a:pt x="780" y="1002"/>
                  </a:lnTo>
                  <a:lnTo>
                    <a:pt x="775" y="1002"/>
                  </a:lnTo>
                  <a:lnTo>
                    <a:pt x="772" y="1002"/>
                  </a:lnTo>
                  <a:lnTo>
                    <a:pt x="752" y="1002"/>
                  </a:lnTo>
                  <a:lnTo>
                    <a:pt x="745" y="1002"/>
                  </a:lnTo>
                  <a:lnTo>
                    <a:pt x="744" y="1002"/>
                  </a:lnTo>
                  <a:lnTo>
                    <a:pt x="741" y="1002"/>
                  </a:lnTo>
                  <a:lnTo>
                    <a:pt x="737" y="1002"/>
                  </a:lnTo>
                  <a:lnTo>
                    <a:pt x="732" y="1002"/>
                  </a:lnTo>
                  <a:lnTo>
                    <a:pt x="729" y="1002"/>
                  </a:lnTo>
                  <a:lnTo>
                    <a:pt x="726" y="1002"/>
                  </a:lnTo>
                  <a:lnTo>
                    <a:pt x="723" y="1002"/>
                  </a:lnTo>
                  <a:lnTo>
                    <a:pt x="717" y="1002"/>
                  </a:lnTo>
                  <a:lnTo>
                    <a:pt x="715" y="1002"/>
                  </a:lnTo>
                  <a:lnTo>
                    <a:pt x="713" y="1002"/>
                  </a:lnTo>
                  <a:lnTo>
                    <a:pt x="709" y="1002"/>
                  </a:lnTo>
                  <a:lnTo>
                    <a:pt x="707" y="1002"/>
                  </a:lnTo>
                  <a:lnTo>
                    <a:pt x="699" y="1002"/>
                  </a:lnTo>
                  <a:lnTo>
                    <a:pt x="695" y="1002"/>
                  </a:lnTo>
                  <a:lnTo>
                    <a:pt x="690" y="1002"/>
                  </a:lnTo>
                  <a:lnTo>
                    <a:pt x="682" y="1002"/>
                  </a:lnTo>
                  <a:lnTo>
                    <a:pt x="679" y="1002"/>
                  </a:lnTo>
                  <a:lnTo>
                    <a:pt x="660" y="1002"/>
                  </a:lnTo>
                  <a:lnTo>
                    <a:pt x="659" y="1002"/>
                  </a:lnTo>
                  <a:lnTo>
                    <a:pt x="659" y="1005"/>
                  </a:lnTo>
                  <a:lnTo>
                    <a:pt x="655" y="1005"/>
                  </a:lnTo>
                  <a:lnTo>
                    <a:pt x="654" y="1005"/>
                  </a:lnTo>
                  <a:lnTo>
                    <a:pt x="652" y="1005"/>
                  </a:lnTo>
                  <a:lnTo>
                    <a:pt x="650" y="1005"/>
                  </a:lnTo>
                  <a:lnTo>
                    <a:pt x="640" y="1005"/>
                  </a:lnTo>
                  <a:lnTo>
                    <a:pt x="637" y="1005"/>
                  </a:lnTo>
                  <a:lnTo>
                    <a:pt x="617" y="1005"/>
                  </a:lnTo>
                  <a:lnTo>
                    <a:pt x="615" y="1005"/>
                  </a:lnTo>
                  <a:lnTo>
                    <a:pt x="597" y="1005"/>
                  </a:lnTo>
                  <a:lnTo>
                    <a:pt x="590" y="1005"/>
                  </a:lnTo>
                  <a:lnTo>
                    <a:pt x="582" y="1005"/>
                  </a:lnTo>
                  <a:lnTo>
                    <a:pt x="572" y="1005"/>
                  </a:lnTo>
                  <a:lnTo>
                    <a:pt x="558" y="1005"/>
                  </a:lnTo>
                  <a:lnTo>
                    <a:pt x="554" y="1005"/>
                  </a:lnTo>
                  <a:lnTo>
                    <a:pt x="553" y="1005"/>
                  </a:lnTo>
                  <a:lnTo>
                    <a:pt x="550" y="1005"/>
                  </a:lnTo>
                  <a:lnTo>
                    <a:pt x="546" y="1005"/>
                  </a:lnTo>
                  <a:lnTo>
                    <a:pt x="542" y="1005"/>
                  </a:lnTo>
                  <a:lnTo>
                    <a:pt x="535" y="1005"/>
                  </a:lnTo>
                  <a:lnTo>
                    <a:pt x="534" y="1005"/>
                  </a:lnTo>
                  <a:lnTo>
                    <a:pt x="516" y="1005"/>
                  </a:lnTo>
                  <a:lnTo>
                    <a:pt x="507" y="1005"/>
                  </a:lnTo>
                  <a:lnTo>
                    <a:pt x="490" y="1005"/>
                  </a:lnTo>
                  <a:lnTo>
                    <a:pt x="488" y="1005"/>
                  </a:lnTo>
                  <a:lnTo>
                    <a:pt x="487" y="1005"/>
                  </a:lnTo>
                  <a:lnTo>
                    <a:pt x="485" y="1005"/>
                  </a:lnTo>
                  <a:lnTo>
                    <a:pt x="483" y="1005"/>
                  </a:lnTo>
                  <a:lnTo>
                    <a:pt x="477" y="1005"/>
                  </a:lnTo>
                  <a:lnTo>
                    <a:pt x="476" y="1005"/>
                  </a:lnTo>
                  <a:lnTo>
                    <a:pt x="473" y="1005"/>
                  </a:lnTo>
                  <a:lnTo>
                    <a:pt x="464" y="1005"/>
                  </a:lnTo>
                  <a:lnTo>
                    <a:pt x="463" y="1005"/>
                  </a:lnTo>
                  <a:lnTo>
                    <a:pt x="449" y="1005"/>
                  </a:lnTo>
                  <a:lnTo>
                    <a:pt x="436" y="1005"/>
                  </a:lnTo>
                  <a:lnTo>
                    <a:pt x="433" y="1005"/>
                  </a:lnTo>
                  <a:lnTo>
                    <a:pt x="424" y="1005"/>
                  </a:lnTo>
                  <a:lnTo>
                    <a:pt x="422" y="1005"/>
                  </a:lnTo>
                  <a:lnTo>
                    <a:pt x="420" y="1005"/>
                  </a:lnTo>
                  <a:lnTo>
                    <a:pt x="412" y="1005"/>
                  </a:lnTo>
                  <a:lnTo>
                    <a:pt x="409" y="1005"/>
                  </a:lnTo>
                  <a:lnTo>
                    <a:pt x="406" y="1005"/>
                  </a:lnTo>
                  <a:lnTo>
                    <a:pt x="395" y="1005"/>
                  </a:lnTo>
                  <a:lnTo>
                    <a:pt x="393" y="1005"/>
                  </a:lnTo>
                  <a:lnTo>
                    <a:pt x="390" y="1005"/>
                  </a:lnTo>
                  <a:lnTo>
                    <a:pt x="383" y="1005"/>
                  </a:lnTo>
                  <a:lnTo>
                    <a:pt x="381" y="1005"/>
                  </a:lnTo>
                  <a:lnTo>
                    <a:pt x="377" y="1005"/>
                  </a:lnTo>
                  <a:lnTo>
                    <a:pt x="364" y="1005"/>
                  </a:lnTo>
                  <a:lnTo>
                    <a:pt x="360" y="1005"/>
                  </a:lnTo>
                  <a:lnTo>
                    <a:pt x="359" y="1005"/>
                  </a:lnTo>
                  <a:lnTo>
                    <a:pt x="355" y="1005"/>
                  </a:lnTo>
                  <a:lnTo>
                    <a:pt x="348" y="1005"/>
                  </a:lnTo>
                  <a:lnTo>
                    <a:pt x="342" y="1005"/>
                  </a:lnTo>
                  <a:lnTo>
                    <a:pt x="338" y="1005"/>
                  </a:lnTo>
                  <a:lnTo>
                    <a:pt x="335" y="1005"/>
                  </a:lnTo>
                  <a:lnTo>
                    <a:pt x="327" y="1005"/>
                  </a:lnTo>
                  <a:lnTo>
                    <a:pt x="324" y="1005"/>
                  </a:lnTo>
                  <a:lnTo>
                    <a:pt x="323" y="1005"/>
                  </a:lnTo>
                  <a:lnTo>
                    <a:pt x="319" y="1005"/>
                  </a:lnTo>
                  <a:lnTo>
                    <a:pt x="317" y="1005"/>
                  </a:lnTo>
                  <a:lnTo>
                    <a:pt x="316" y="1005"/>
                  </a:lnTo>
                  <a:lnTo>
                    <a:pt x="315" y="1005"/>
                  </a:lnTo>
                  <a:lnTo>
                    <a:pt x="311" y="1005"/>
                  </a:lnTo>
                  <a:lnTo>
                    <a:pt x="309" y="1005"/>
                  </a:lnTo>
                  <a:lnTo>
                    <a:pt x="308" y="1005"/>
                  </a:lnTo>
                  <a:lnTo>
                    <a:pt x="307" y="1005"/>
                  </a:lnTo>
                  <a:lnTo>
                    <a:pt x="305" y="1005"/>
                  </a:lnTo>
                  <a:lnTo>
                    <a:pt x="303" y="1005"/>
                  </a:lnTo>
                  <a:lnTo>
                    <a:pt x="301" y="1005"/>
                  </a:lnTo>
                  <a:lnTo>
                    <a:pt x="300" y="1005"/>
                  </a:lnTo>
                  <a:lnTo>
                    <a:pt x="297" y="1005"/>
                  </a:lnTo>
                  <a:lnTo>
                    <a:pt x="296" y="1005"/>
                  </a:lnTo>
                  <a:lnTo>
                    <a:pt x="295" y="1005"/>
                  </a:lnTo>
                  <a:lnTo>
                    <a:pt x="289" y="1005"/>
                  </a:lnTo>
                  <a:lnTo>
                    <a:pt x="288" y="1005"/>
                  </a:lnTo>
                  <a:lnTo>
                    <a:pt x="288" y="1004"/>
                  </a:lnTo>
                  <a:lnTo>
                    <a:pt x="282" y="1004"/>
                  </a:lnTo>
                  <a:lnTo>
                    <a:pt x="277" y="1004"/>
                  </a:lnTo>
                  <a:lnTo>
                    <a:pt x="276" y="1004"/>
                  </a:lnTo>
                  <a:lnTo>
                    <a:pt x="266" y="1004"/>
                  </a:lnTo>
                  <a:lnTo>
                    <a:pt x="265" y="1004"/>
                  </a:lnTo>
                  <a:lnTo>
                    <a:pt x="262" y="1004"/>
                  </a:lnTo>
                  <a:lnTo>
                    <a:pt x="260" y="1004"/>
                  </a:lnTo>
                  <a:lnTo>
                    <a:pt x="258" y="1004"/>
                  </a:lnTo>
                  <a:lnTo>
                    <a:pt x="257" y="1004"/>
                  </a:lnTo>
                  <a:lnTo>
                    <a:pt x="253" y="1004"/>
                  </a:lnTo>
                  <a:lnTo>
                    <a:pt x="249" y="1004"/>
                  </a:lnTo>
                  <a:lnTo>
                    <a:pt x="238" y="1004"/>
                  </a:lnTo>
                  <a:lnTo>
                    <a:pt x="233" y="1004"/>
                  </a:lnTo>
                  <a:lnTo>
                    <a:pt x="231" y="1004"/>
                  </a:lnTo>
                  <a:lnTo>
                    <a:pt x="227" y="1004"/>
                  </a:lnTo>
                  <a:lnTo>
                    <a:pt x="226" y="1004"/>
                  </a:lnTo>
                  <a:lnTo>
                    <a:pt x="225" y="1004"/>
                  </a:lnTo>
                  <a:lnTo>
                    <a:pt x="222" y="1004"/>
                  </a:lnTo>
                  <a:lnTo>
                    <a:pt x="211" y="1004"/>
                  </a:lnTo>
                  <a:lnTo>
                    <a:pt x="210" y="1004"/>
                  </a:lnTo>
                  <a:lnTo>
                    <a:pt x="209" y="1004"/>
                  </a:lnTo>
                  <a:lnTo>
                    <a:pt x="207" y="1004"/>
                  </a:lnTo>
                  <a:lnTo>
                    <a:pt x="206" y="1004"/>
                  </a:lnTo>
                  <a:lnTo>
                    <a:pt x="203" y="1004"/>
                  </a:lnTo>
                  <a:lnTo>
                    <a:pt x="200" y="1004"/>
                  </a:lnTo>
                  <a:lnTo>
                    <a:pt x="192" y="1004"/>
                  </a:lnTo>
                  <a:lnTo>
                    <a:pt x="190" y="1004"/>
                  </a:lnTo>
                  <a:lnTo>
                    <a:pt x="187" y="1004"/>
                  </a:lnTo>
                  <a:lnTo>
                    <a:pt x="182" y="1004"/>
                  </a:lnTo>
                  <a:lnTo>
                    <a:pt x="179" y="1004"/>
                  </a:lnTo>
                  <a:lnTo>
                    <a:pt x="178" y="1004"/>
                  </a:lnTo>
                  <a:lnTo>
                    <a:pt x="171" y="1004"/>
                  </a:lnTo>
                  <a:lnTo>
                    <a:pt x="170" y="1004"/>
                  </a:lnTo>
                  <a:lnTo>
                    <a:pt x="168" y="1004"/>
                  </a:lnTo>
                  <a:lnTo>
                    <a:pt x="165" y="1004"/>
                  </a:lnTo>
                  <a:lnTo>
                    <a:pt x="164" y="1004"/>
                  </a:lnTo>
                  <a:lnTo>
                    <a:pt x="164" y="1002"/>
                  </a:lnTo>
                  <a:lnTo>
                    <a:pt x="164" y="1001"/>
                  </a:lnTo>
                  <a:lnTo>
                    <a:pt x="164" y="997"/>
                  </a:lnTo>
                  <a:lnTo>
                    <a:pt x="164" y="995"/>
                  </a:lnTo>
                  <a:lnTo>
                    <a:pt x="164" y="993"/>
                  </a:lnTo>
                  <a:lnTo>
                    <a:pt x="164" y="983"/>
                  </a:lnTo>
                  <a:lnTo>
                    <a:pt x="164" y="981"/>
                  </a:lnTo>
                  <a:lnTo>
                    <a:pt x="164" y="974"/>
                  </a:lnTo>
                  <a:lnTo>
                    <a:pt x="164" y="973"/>
                  </a:lnTo>
                  <a:lnTo>
                    <a:pt x="164" y="966"/>
                  </a:lnTo>
                  <a:lnTo>
                    <a:pt x="164" y="954"/>
                  </a:lnTo>
                  <a:lnTo>
                    <a:pt x="164" y="952"/>
                  </a:lnTo>
                  <a:lnTo>
                    <a:pt x="164" y="947"/>
                  </a:lnTo>
                  <a:lnTo>
                    <a:pt x="164" y="940"/>
                  </a:lnTo>
                  <a:lnTo>
                    <a:pt x="164" y="920"/>
                  </a:lnTo>
                  <a:lnTo>
                    <a:pt x="164" y="919"/>
                  </a:lnTo>
                  <a:lnTo>
                    <a:pt x="164" y="913"/>
                  </a:lnTo>
                  <a:lnTo>
                    <a:pt x="164" y="909"/>
                  </a:lnTo>
                  <a:lnTo>
                    <a:pt x="164" y="898"/>
                  </a:lnTo>
                  <a:lnTo>
                    <a:pt x="164" y="896"/>
                  </a:lnTo>
                  <a:lnTo>
                    <a:pt x="164" y="892"/>
                  </a:lnTo>
                  <a:lnTo>
                    <a:pt x="164" y="881"/>
                  </a:lnTo>
                  <a:lnTo>
                    <a:pt x="167" y="881"/>
                  </a:lnTo>
                  <a:lnTo>
                    <a:pt x="167" y="877"/>
                  </a:lnTo>
                  <a:lnTo>
                    <a:pt x="167" y="873"/>
                  </a:lnTo>
                  <a:lnTo>
                    <a:pt x="167" y="871"/>
                  </a:lnTo>
                  <a:lnTo>
                    <a:pt x="167" y="869"/>
                  </a:lnTo>
                  <a:lnTo>
                    <a:pt x="167" y="861"/>
                  </a:lnTo>
                  <a:lnTo>
                    <a:pt x="168" y="861"/>
                  </a:lnTo>
                  <a:lnTo>
                    <a:pt x="171" y="861"/>
                  </a:lnTo>
                  <a:lnTo>
                    <a:pt x="176" y="861"/>
                  </a:lnTo>
                  <a:lnTo>
                    <a:pt x="188" y="861"/>
                  </a:lnTo>
                  <a:lnTo>
                    <a:pt x="188" y="859"/>
                  </a:lnTo>
                  <a:lnTo>
                    <a:pt x="188" y="854"/>
                  </a:lnTo>
                  <a:lnTo>
                    <a:pt x="188" y="844"/>
                  </a:lnTo>
                  <a:lnTo>
                    <a:pt x="188" y="840"/>
                  </a:lnTo>
                  <a:lnTo>
                    <a:pt x="209" y="839"/>
                  </a:lnTo>
                  <a:lnTo>
                    <a:pt x="209" y="838"/>
                  </a:lnTo>
                  <a:lnTo>
                    <a:pt x="209" y="828"/>
                  </a:lnTo>
                  <a:lnTo>
                    <a:pt x="209" y="823"/>
                  </a:lnTo>
                  <a:lnTo>
                    <a:pt x="209" y="808"/>
                  </a:lnTo>
                  <a:lnTo>
                    <a:pt x="209" y="807"/>
                  </a:lnTo>
                  <a:lnTo>
                    <a:pt x="209" y="805"/>
                  </a:lnTo>
                  <a:lnTo>
                    <a:pt x="209" y="801"/>
                  </a:lnTo>
                  <a:lnTo>
                    <a:pt x="209" y="798"/>
                  </a:lnTo>
                  <a:lnTo>
                    <a:pt x="213" y="798"/>
                  </a:lnTo>
                  <a:lnTo>
                    <a:pt x="214" y="798"/>
                  </a:lnTo>
                  <a:lnTo>
                    <a:pt x="237" y="797"/>
                  </a:lnTo>
                  <a:lnTo>
                    <a:pt x="245" y="797"/>
                  </a:lnTo>
                  <a:lnTo>
                    <a:pt x="249" y="797"/>
                  </a:lnTo>
                  <a:lnTo>
                    <a:pt x="250" y="797"/>
                  </a:lnTo>
                  <a:lnTo>
                    <a:pt x="250" y="794"/>
                  </a:lnTo>
                  <a:lnTo>
                    <a:pt x="250" y="784"/>
                  </a:lnTo>
                  <a:lnTo>
                    <a:pt x="250" y="780"/>
                  </a:lnTo>
                  <a:lnTo>
                    <a:pt x="250" y="776"/>
                  </a:lnTo>
                  <a:lnTo>
                    <a:pt x="250" y="766"/>
                  </a:lnTo>
                  <a:lnTo>
                    <a:pt x="250" y="763"/>
                  </a:lnTo>
                  <a:lnTo>
                    <a:pt x="250" y="762"/>
                  </a:lnTo>
                  <a:lnTo>
                    <a:pt x="250" y="758"/>
                  </a:lnTo>
                  <a:lnTo>
                    <a:pt x="250" y="757"/>
                  </a:lnTo>
                  <a:lnTo>
                    <a:pt x="250" y="755"/>
                  </a:lnTo>
                  <a:lnTo>
                    <a:pt x="250" y="751"/>
                  </a:lnTo>
                  <a:lnTo>
                    <a:pt x="250" y="750"/>
                  </a:lnTo>
                  <a:lnTo>
                    <a:pt x="250" y="749"/>
                  </a:lnTo>
                  <a:lnTo>
                    <a:pt x="250" y="745"/>
                  </a:lnTo>
                  <a:lnTo>
                    <a:pt x="250" y="739"/>
                  </a:lnTo>
                  <a:lnTo>
                    <a:pt x="250" y="732"/>
                  </a:lnTo>
                  <a:lnTo>
                    <a:pt x="250" y="728"/>
                  </a:lnTo>
                  <a:lnTo>
                    <a:pt x="250" y="727"/>
                  </a:lnTo>
                  <a:lnTo>
                    <a:pt x="250" y="723"/>
                  </a:lnTo>
                  <a:lnTo>
                    <a:pt x="250" y="722"/>
                  </a:lnTo>
                  <a:lnTo>
                    <a:pt x="250" y="720"/>
                  </a:lnTo>
                  <a:lnTo>
                    <a:pt x="250" y="719"/>
                  </a:lnTo>
                  <a:lnTo>
                    <a:pt x="250" y="718"/>
                  </a:lnTo>
                  <a:lnTo>
                    <a:pt x="250" y="716"/>
                  </a:lnTo>
                  <a:lnTo>
                    <a:pt x="250" y="715"/>
                  </a:lnTo>
                  <a:lnTo>
                    <a:pt x="247" y="715"/>
                  </a:lnTo>
                  <a:lnTo>
                    <a:pt x="238" y="715"/>
                  </a:lnTo>
                  <a:lnTo>
                    <a:pt x="234" y="715"/>
                  </a:lnTo>
                  <a:lnTo>
                    <a:pt x="230" y="715"/>
                  </a:lnTo>
                  <a:lnTo>
                    <a:pt x="230" y="712"/>
                  </a:lnTo>
                  <a:lnTo>
                    <a:pt x="230" y="701"/>
                  </a:lnTo>
                  <a:lnTo>
                    <a:pt x="230" y="700"/>
                  </a:lnTo>
                  <a:lnTo>
                    <a:pt x="230" y="696"/>
                  </a:lnTo>
                  <a:lnTo>
                    <a:pt x="230" y="695"/>
                  </a:lnTo>
                  <a:lnTo>
                    <a:pt x="229" y="695"/>
                  </a:lnTo>
                  <a:lnTo>
                    <a:pt x="229" y="693"/>
                  </a:lnTo>
                  <a:lnTo>
                    <a:pt x="229" y="688"/>
                  </a:lnTo>
                  <a:lnTo>
                    <a:pt x="229" y="686"/>
                  </a:lnTo>
                  <a:lnTo>
                    <a:pt x="229" y="684"/>
                  </a:lnTo>
                  <a:lnTo>
                    <a:pt x="229" y="678"/>
                  </a:lnTo>
                  <a:lnTo>
                    <a:pt x="229" y="677"/>
                  </a:lnTo>
                  <a:lnTo>
                    <a:pt x="229" y="676"/>
                  </a:lnTo>
                  <a:lnTo>
                    <a:pt x="229" y="674"/>
                  </a:lnTo>
                  <a:lnTo>
                    <a:pt x="229" y="670"/>
                  </a:lnTo>
                  <a:lnTo>
                    <a:pt x="229" y="661"/>
                  </a:lnTo>
                  <a:lnTo>
                    <a:pt x="229" y="658"/>
                  </a:lnTo>
                  <a:lnTo>
                    <a:pt x="229" y="654"/>
                  </a:lnTo>
                  <a:lnTo>
                    <a:pt x="230" y="653"/>
                  </a:lnTo>
                  <a:lnTo>
                    <a:pt x="225" y="653"/>
                  </a:lnTo>
                  <a:lnTo>
                    <a:pt x="222" y="653"/>
                  </a:lnTo>
                  <a:lnTo>
                    <a:pt x="217" y="653"/>
                  </a:lnTo>
                  <a:lnTo>
                    <a:pt x="209" y="653"/>
                  </a:lnTo>
                  <a:lnTo>
                    <a:pt x="209" y="645"/>
                  </a:lnTo>
                  <a:lnTo>
                    <a:pt x="209" y="641"/>
                  </a:lnTo>
                  <a:lnTo>
                    <a:pt x="209" y="638"/>
                  </a:lnTo>
                  <a:lnTo>
                    <a:pt x="209" y="633"/>
                  </a:lnTo>
                  <a:lnTo>
                    <a:pt x="204" y="633"/>
                  </a:lnTo>
                  <a:lnTo>
                    <a:pt x="179" y="633"/>
                  </a:lnTo>
                  <a:lnTo>
                    <a:pt x="170" y="633"/>
                  </a:lnTo>
                  <a:lnTo>
                    <a:pt x="167" y="633"/>
                  </a:lnTo>
                  <a:lnTo>
                    <a:pt x="167" y="628"/>
                  </a:lnTo>
                  <a:lnTo>
                    <a:pt x="167" y="620"/>
                  </a:lnTo>
                  <a:lnTo>
                    <a:pt x="167" y="618"/>
                  </a:lnTo>
                  <a:lnTo>
                    <a:pt x="167" y="614"/>
                  </a:lnTo>
                  <a:lnTo>
                    <a:pt x="167" y="611"/>
                  </a:lnTo>
                  <a:lnTo>
                    <a:pt x="157" y="611"/>
                  </a:lnTo>
                  <a:lnTo>
                    <a:pt x="153" y="611"/>
                  </a:lnTo>
                  <a:lnTo>
                    <a:pt x="152" y="611"/>
                  </a:lnTo>
                  <a:lnTo>
                    <a:pt x="148" y="611"/>
                  </a:lnTo>
                  <a:lnTo>
                    <a:pt x="147" y="611"/>
                  </a:lnTo>
                  <a:lnTo>
                    <a:pt x="145" y="611"/>
                  </a:lnTo>
                  <a:lnTo>
                    <a:pt x="145" y="610"/>
                  </a:lnTo>
                  <a:lnTo>
                    <a:pt x="145" y="607"/>
                  </a:lnTo>
                  <a:lnTo>
                    <a:pt x="145" y="600"/>
                  </a:lnTo>
                  <a:lnTo>
                    <a:pt x="145" y="599"/>
                  </a:lnTo>
                  <a:lnTo>
                    <a:pt x="145" y="595"/>
                  </a:lnTo>
                  <a:lnTo>
                    <a:pt x="145" y="591"/>
                  </a:lnTo>
                  <a:lnTo>
                    <a:pt x="143" y="591"/>
                  </a:lnTo>
                  <a:lnTo>
                    <a:pt x="140" y="591"/>
                  </a:lnTo>
                  <a:lnTo>
                    <a:pt x="135" y="591"/>
                  </a:lnTo>
                  <a:lnTo>
                    <a:pt x="128" y="591"/>
                  </a:lnTo>
                  <a:lnTo>
                    <a:pt x="120" y="591"/>
                  </a:lnTo>
                  <a:lnTo>
                    <a:pt x="116" y="591"/>
                  </a:lnTo>
                  <a:lnTo>
                    <a:pt x="113" y="591"/>
                  </a:lnTo>
                  <a:lnTo>
                    <a:pt x="105" y="591"/>
                  </a:lnTo>
                  <a:lnTo>
                    <a:pt x="104" y="591"/>
                  </a:lnTo>
                  <a:lnTo>
                    <a:pt x="104" y="589"/>
                  </a:lnTo>
                  <a:lnTo>
                    <a:pt x="104" y="585"/>
                  </a:lnTo>
                  <a:lnTo>
                    <a:pt x="104" y="583"/>
                  </a:lnTo>
                  <a:lnTo>
                    <a:pt x="104" y="577"/>
                  </a:lnTo>
                  <a:lnTo>
                    <a:pt x="104" y="575"/>
                  </a:lnTo>
                  <a:lnTo>
                    <a:pt x="104" y="572"/>
                  </a:lnTo>
                  <a:lnTo>
                    <a:pt x="104" y="568"/>
                  </a:lnTo>
                  <a:lnTo>
                    <a:pt x="104" y="566"/>
                  </a:lnTo>
                  <a:lnTo>
                    <a:pt x="104" y="565"/>
                  </a:lnTo>
                  <a:lnTo>
                    <a:pt x="104" y="564"/>
                  </a:lnTo>
                  <a:lnTo>
                    <a:pt x="101" y="564"/>
                  </a:lnTo>
                  <a:lnTo>
                    <a:pt x="100" y="564"/>
                  </a:lnTo>
                  <a:lnTo>
                    <a:pt x="98" y="564"/>
                  </a:lnTo>
                  <a:lnTo>
                    <a:pt x="97" y="564"/>
                  </a:lnTo>
                  <a:lnTo>
                    <a:pt x="96" y="564"/>
                  </a:lnTo>
                  <a:lnTo>
                    <a:pt x="92" y="564"/>
                  </a:lnTo>
                  <a:lnTo>
                    <a:pt x="83" y="564"/>
                  </a:lnTo>
                  <a:lnTo>
                    <a:pt x="83" y="561"/>
                  </a:lnTo>
                  <a:lnTo>
                    <a:pt x="83" y="557"/>
                  </a:lnTo>
                  <a:lnTo>
                    <a:pt x="83" y="556"/>
                  </a:lnTo>
                  <a:lnTo>
                    <a:pt x="83" y="553"/>
                  </a:lnTo>
                  <a:lnTo>
                    <a:pt x="83" y="545"/>
                  </a:lnTo>
                  <a:lnTo>
                    <a:pt x="83" y="543"/>
                  </a:lnTo>
                  <a:lnTo>
                    <a:pt x="81" y="543"/>
                  </a:lnTo>
                  <a:lnTo>
                    <a:pt x="75" y="543"/>
                  </a:lnTo>
                  <a:lnTo>
                    <a:pt x="71" y="543"/>
                  </a:lnTo>
                  <a:lnTo>
                    <a:pt x="49" y="543"/>
                  </a:lnTo>
                  <a:lnTo>
                    <a:pt x="46" y="543"/>
                  </a:lnTo>
                  <a:lnTo>
                    <a:pt x="46" y="548"/>
                  </a:lnTo>
                  <a:lnTo>
                    <a:pt x="46" y="549"/>
                  </a:lnTo>
                  <a:lnTo>
                    <a:pt x="40" y="549"/>
                  </a:lnTo>
                  <a:lnTo>
                    <a:pt x="34" y="550"/>
                  </a:lnTo>
                  <a:lnTo>
                    <a:pt x="32" y="550"/>
                  </a:lnTo>
                  <a:lnTo>
                    <a:pt x="31" y="550"/>
                  </a:lnTo>
                  <a:lnTo>
                    <a:pt x="26" y="550"/>
                  </a:lnTo>
                  <a:lnTo>
                    <a:pt x="24" y="550"/>
                  </a:lnTo>
                  <a:lnTo>
                    <a:pt x="22" y="549"/>
                  </a:lnTo>
                  <a:lnTo>
                    <a:pt x="20" y="549"/>
                  </a:lnTo>
                  <a:lnTo>
                    <a:pt x="16" y="549"/>
                  </a:lnTo>
                  <a:lnTo>
                    <a:pt x="15" y="549"/>
                  </a:lnTo>
                  <a:lnTo>
                    <a:pt x="15" y="548"/>
                  </a:lnTo>
                  <a:lnTo>
                    <a:pt x="15" y="546"/>
                  </a:lnTo>
                  <a:lnTo>
                    <a:pt x="14" y="546"/>
                  </a:lnTo>
                  <a:lnTo>
                    <a:pt x="14" y="545"/>
                  </a:lnTo>
                  <a:lnTo>
                    <a:pt x="12" y="545"/>
                  </a:lnTo>
                  <a:lnTo>
                    <a:pt x="11" y="543"/>
                  </a:lnTo>
                  <a:lnTo>
                    <a:pt x="10" y="542"/>
                  </a:lnTo>
                  <a:lnTo>
                    <a:pt x="8" y="541"/>
                  </a:lnTo>
                  <a:lnTo>
                    <a:pt x="7" y="541"/>
                  </a:lnTo>
                  <a:lnTo>
                    <a:pt x="7" y="539"/>
                  </a:lnTo>
                  <a:lnTo>
                    <a:pt x="5" y="539"/>
                  </a:lnTo>
                  <a:lnTo>
                    <a:pt x="5" y="538"/>
                  </a:lnTo>
                  <a:lnTo>
                    <a:pt x="5" y="537"/>
                  </a:lnTo>
                  <a:lnTo>
                    <a:pt x="4" y="535"/>
                  </a:lnTo>
                  <a:lnTo>
                    <a:pt x="4" y="534"/>
                  </a:lnTo>
                  <a:lnTo>
                    <a:pt x="4" y="533"/>
                  </a:lnTo>
                  <a:lnTo>
                    <a:pt x="3" y="533"/>
                  </a:lnTo>
                  <a:lnTo>
                    <a:pt x="3" y="531"/>
                  </a:lnTo>
                  <a:lnTo>
                    <a:pt x="1" y="531"/>
                  </a:lnTo>
                  <a:lnTo>
                    <a:pt x="1" y="530"/>
                  </a:lnTo>
                  <a:lnTo>
                    <a:pt x="1" y="527"/>
                  </a:lnTo>
                  <a:lnTo>
                    <a:pt x="1" y="526"/>
                  </a:lnTo>
                  <a:lnTo>
                    <a:pt x="1" y="525"/>
                  </a:lnTo>
                  <a:lnTo>
                    <a:pt x="0" y="525"/>
                  </a:lnTo>
                  <a:lnTo>
                    <a:pt x="0" y="523"/>
                  </a:lnTo>
                  <a:lnTo>
                    <a:pt x="0" y="522"/>
                  </a:lnTo>
                  <a:lnTo>
                    <a:pt x="0" y="521"/>
                  </a:lnTo>
                  <a:lnTo>
                    <a:pt x="0" y="519"/>
                  </a:lnTo>
                  <a:lnTo>
                    <a:pt x="0" y="518"/>
                  </a:lnTo>
                  <a:lnTo>
                    <a:pt x="0" y="517"/>
                  </a:lnTo>
                  <a:lnTo>
                    <a:pt x="0" y="515"/>
                  </a:lnTo>
                  <a:lnTo>
                    <a:pt x="0" y="514"/>
                  </a:lnTo>
                  <a:lnTo>
                    <a:pt x="0" y="512"/>
                  </a:lnTo>
                  <a:lnTo>
                    <a:pt x="1" y="511"/>
                  </a:lnTo>
                  <a:lnTo>
                    <a:pt x="1" y="510"/>
                  </a:lnTo>
                  <a:lnTo>
                    <a:pt x="0" y="508"/>
                  </a:lnTo>
                  <a:lnTo>
                    <a:pt x="0" y="507"/>
                  </a:lnTo>
                  <a:lnTo>
                    <a:pt x="0" y="506"/>
                  </a:lnTo>
                  <a:lnTo>
                    <a:pt x="0" y="504"/>
                  </a:lnTo>
                  <a:lnTo>
                    <a:pt x="0" y="503"/>
                  </a:lnTo>
                  <a:lnTo>
                    <a:pt x="1" y="502"/>
                  </a:lnTo>
                  <a:lnTo>
                    <a:pt x="1" y="500"/>
                  </a:lnTo>
                  <a:lnTo>
                    <a:pt x="1" y="499"/>
                  </a:lnTo>
                  <a:lnTo>
                    <a:pt x="1" y="498"/>
                  </a:lnTo>
                  <a:lnTo>
                    <a:pt x="1" y="496"/>
                  </a:lnTo>
                  <a:lnTo>
                    <a:pt x="1" y="495"/>
                  </a:lnTo>
                  <a:lnTo>
                    <a:pt x="1" y="492"/>
                  </a:lnTo>
                  <a:lnTo>
                    <a:pt x="1" y="490"/>
                  </a:lnTo>
                  <a:lnTo>
                    <a:pt x="1" y="488"/>
                  </a:lnTo>
                  <a:lnTo>
                    <a:pt x="1" y="487"/>
                  </a:lnTo>
                  <a:lnTo>
                    <a:pt x="1" y="481"/>
                  </a:lnTo>
                  <a:lnTo>
                    <a:pt x="1" y="480"/>
                  </a:lnTo>
                  <a:lnTo>
                    <a:pt x="1" y="479"/>
                  </a:lnTo>
                  <a:lnTo>
                    <a:pt x="1" y="475"/>
                  </a:lnTo>
                  <a:lnTo>
                    <a:pt x="1" y="472"/>
                  </a:lnTo>
                  <a:lnTo>
                    <a:pt x="1" y="471"/>
                  </a:lnTo>
                  <a:lnTo>
                    <a:pt x="1" y="469"/>
                  </a:lnTo>
                  <a:lnTo>
                    <a:pt x="1" y="461"/>
                  </a:lnTo>
                  <a:lnTo>
                    <a:pt x="1" y="458"/>
                  </a:lnTo>
                  <a:lnTo>
                    <a:pt x="1" y="457"/>
                  </a:lnTo>
                  <a:lnTo>
                    <a:pt x="1" y="454"/>
                  </a:lnTo>
                  <a:lnTo>
                    <a:pt x="1" y="453"/>
                  </a:lnTo>
                  <a:lnTo>
                    <a:pt x="1" y="449"/>
                  </a:lnTo>
                  <a:lnTo>
                    <a:pt x="1" y="448"/>
                  </a:lnTo>
                  <a:lnTo>
                    <a:pt x="1" y="444"/>
                  </a:lnTo>
                  <a:lnTo>
                    <a:pt x="1" y="442"/>
                  </a:lnTo>
                  <a:lnTo>
                    <a:pt x="1" y="440"/>
                  </a:lnTo>
                  <a:lnTo>
                    <a:pt x="1" y="438"/>
                  </a:lnTo>
                  <a:lnTo>
                    <a:pt x="1" y="437"/>
                  </a:lnTo>
                  <a:lnTo>
                    <a:pt x="1" y="436"/>
                  </a:lnTo>
                  <a:lnTo>
                    <a:pt x="1" y="434"/>
                  </a:lnTo>
                  <a:lnTo>
                    <a:pt x="1" y="433"/>
                  </a:lnTo>
                  <a:lnTo>
                    <a:pt x="1" y="432"/>
                  </a:lnTo>
                  <a:lnTo>
                    <a:pt x="1" y="430"/>
                  </a:lnTo>
                  <a:lnTo>
                    <a:pt x="1" y="427"/>
                  </a:lnTo>
                  <a:lnTo>
                    <a:pt x="1" y="425"/>
                  </a:lnTo>
                  <a:lnTo>
                    <a:pt x="1" y="419"/>
                  </a:lnTo>
                  <a:lnTo>
                    <a:pt x="1" y="418"/>
                  </a:lnTo>
                  <a:lnTo>
                    <a:pt x="1" y="417"/>
                  </a:lnTo>
                  <a:lnTo>
                    <a:pt x="1" y="415"/>
                  </a:lnTo>
                  <a:lnTo>
                    <a:pt x="1" y="409"/>
                  </a:lnTo>
                  <a:lnTo>
                    <a:pt x="1" y="407"/>
                  </a:lnTo>
                  <a:lnTo>
                    <a:pt x="1" y="405"/>
                  </a:lnTo>
                  <a:lnTo>
                    <a:pt x="1" y="398"/>
                  </a:lnTo>
                  <a:lnTo>
                    <a:pt x="1" y="396"/>
                  </a:lnTo>
                  <a:lnTo>
                    <a:pt x="1" y="394"/>
                  </a:lnTo>
                  <a:lnTo>
                    <a:pt x="1" y="390"/>
                  </a:lnTo>
                  <a:lnTo>
                    <a:pt x="1" y="388"/>
                  </a:lnTo>
                  <a:lnTo>
                    <a:pt x="1" y="386"/>
                  </a:lnTo>
                  <a:lnTo>
                    <a:pt x="1" y="384"/>
                  </a:lnTo>
                  <a:lnTo>
                    <a:pt x="1" y="382"/>
                  </a:lnTo>
                  <a:lnTo>
                    <a:pt x="1" y="380"/>
                  </a:lnTo>
                  <a:lnTo>
                    <a:pt x="1" y="376"/>
                  </a:lnTo>
                  <a:lnTo>
                    <a:pt x="1" y="374"/>
                  </a:lnTo>
                  <a:lnTo>
                    <a:pt x="1" y="372"/>
                  </a:lnTo>
                  <a:lnTo>
                    <a:pt x="1" y="369"/>
                  </a:lnTo>
                  <a:lnTo>
                    <a:pt x="1" y="368"/>
                  </a:lnTo>
                  <a:lnTo>
                    <a:pt x="1" y="367"/>
                  </a:lnTo>
                  <a:lnTo>
                    <a:pt x="1" y="365"/>
                  </a:lnTo>
                  <a:lnTo>
                    <a:pt x="1" y="363"/>
                  </a:lnTo>
                  <a:lnTo>
                    <a:pt x="1" y="361"/>
                  </a:lnTo>
                  <a:lnTo>
                    <a:pt x="1" y="360"/>
                  </a:lnTo>
                  <a:lnTo>
                    <a:pt x="1" y="359"/>
                  </a:lnTo>
                  <a:lnTo>
                    <a:pt x="1" y="356"/>
                  </a:lnTo>
                  <a:lnTo>
                    <a:pt x="1" y="355"/>
                  </a:lnTo>
                  <a:lnTo>
                    <a:pt x="1" y="353"/>
                  </a:lnTo>
                  <a:lnTo>
                    <a:pt x="1" y="352"/>
                  </a:lnTo>
                  <a:lnTo>
                    <a:pt x="1" y="351"/>
                  </a:lnTo>
                  <a:lnTo>
                    <a:pt x="1" y="349"/>
                  </a:lnTo>
                  <a:lnTo>
                    <a:pt x="1" y="347"/>
                  </a:lnTo>
                  <a:lnTo>
                    <a:pt x="1" y="344"/>
                  </a:lnTo>
                  <a:lnTo>
                    <a:pt x="1" y="342"/>
                  </a:lnTo>
                  <a:lnTo>
                    <a:pt x="1" y="341"/>
                  </a:lnTo>
                  <a:lnTo>
                    <a:pt x="1" y="340"/>
                  </a:lnTo>
                  <a:lnTo>
                    <a:pt x="1" y="338"/>
                  </a:lnTo>
                  <a:lnTo>
                    <a:pt x="1" y="334"/>
                  </a:lnTo>
                  <a:lnTo>
                    <a:pt x="3" y="334"/>
                  </a:lnTo>
                  <a:lnTo>
                    <a:pt x="3" y="333"/>
                  </a:lnTo>
                  <a:lnTo>
                    <a:pt x="4" y="332"/>
                  </a:lnTo>
                  <a:lnTo>
                    <a:pt x="7" y="330"/>
                  </a:lnTo>
                  <a:lnTo>
                    <a:pt x="7" y="329"/>
                  </a:lnTo>
                  <a:lnTo>
                    <a:pt x="10" y="326"/>
                  </a:lnTo>
                  <a:lnTo>
                    <a:pt x="11" y="325"/>
                  </a:lnTo>
                  <a:lnTo>
                    <a:pt x="12" y="324"/>
                  </a:lnTo>
                  <a:lnTo>
                    <a:pt x="14" y="324"/>
                  </a:lnTo>
                  <a:lnTo>
                    <a:pt x="15" y="321"/>
                  </a:lnTo>
                  <a:lnTo>
                    <a:pt x="16" y="320"/>
                  </a:lnTo>
                  <a:lnTo>
                    <a:pt x="18" y="320"/>
                  </a:lnTo>
                  <a:lnTo>
                    <a:pt x="18" y="318"/>
                  </a:lnTo>
                  <a:lnTo>
                    <a:pt x="19" y="318"/>
                  </a:lnTo>
                  <a:lnTo>
                    <a:pt x="20" y="317"/>
                  </a:lnTo>
                  <a:lnTo>
                    <a:pt x="20" y="315"/>
                  </a:lnTo>
                  <a:lnTo>
                    <a:pt x="22" y="315"/>
                  </a:lnTo>
                  <a:lnTo>
                    <a:pt x="22" y="314"/>
                  </a:lnTo>
                  <a:lnTo>
                    <a:pt x="23" y="313"/>
                  </a:lnTo>
                  <a:lnTo>
                    <a:pt x="24" y="311"/>
                  </a:lnTo>
                  <a:lnTo>
                    <a:pt x="26" y="310"/>
                  </a:lnTo>
                  <a:lnTo>
                    <a:pt x="28" y="309"/>
                  </a:lnTo>
                  <a:lnTo>
                    <a:pt x="28" y="307"/>
                  </a:lnTo>
                  <a:lnTo>
                    <a:pt x="31" y="306"/>
                  </a:lnTo>
                  <a:lnTo>
                    <a:pt x="31" y="305"/>
                  </a:lnTo>
                  <a:lnTo>
                    <a:pt x="32" y="303"/>
                  </a:lnTo>
                  <a:lnTo>
                    <a:pt x="34" y="303"/>
                  </a:lnTo>
                  <a:lnTo>
                    <a:pt x="35" y="302"/>
                  </a:lnTo>
                  <a:lnTo>
                    <a:pt x="35" y="301"/>
                  </a:lnTo>
                  <a:lnTo>
                    <a:pt x="38" y="298"/>
                  </a:lnTo>
                  <a:lnTo>
                    <a:pt x="40" y="295"/>
                  </a:lnTo>
                  <a:lnTo>
                    <a:pt x="43" y="293"/>
                  </a:lnTo>
                  <a:lnTo>
                    <a:pt x="49" y="287"/>
                  </a:lnTo>
                  <a:lnTo>
                    <a:pt x="50" y="286"/>
                  </a:lnTo>
                  <a:lnTo>
                    <a:pt x="51" y="284"/>
                  </a:lnTo>
                  <a:lnTo>
                    <a:pt x="53" y="283"/>
                  </a:lnTo>
                  <a:lnTo>
                    <a:pt x="54" y="282"/>
                  </a:lnTo>
                  <a:lnTo>
                    <a:pt x="55" y="280"/>
                  </a:lnTo>
                  <a:lnTo>
                    <a:pt x="58" y="278"/>
                  </a:lnTo>
                  <a:lnTo>
                    <a:pt x="58" y="276"/>
                  </a:lnTo>
                  <a:lnTo>
                    <a:pt x="59" y="276"/>
                  </a:lnTo>
                  <a:lnTo>
                    <a:pt x="59" y="275"/>
                  </a:lnTo>
                  <a:lnTo>
                    <a:pt x="61" y="275"/>
                  </a:lnTo>
                  <a:lnTo>
                    <a:pt x="62" y="274"/>
                  </a:lnTo>
                  <a:lnTo>
                    <a:pt x="63" y="274"/>
                  </a:lnTo>
                  <a:lnTo>
                    <a:pt x="65" y="272"/>
                  </a:lnTo>
                  <a:lnTo>
                    <a:pt x="66" y="272"/>
                  </a:lnTo>
                  <a:lnTo>
                    <a:pt x="67" y="272"/>
                  </a:lnTo>
                  <a:lnTo>
                    <a:pt x="69" y="271"/>
                  </a:lnTo>
                  <a:lnTo>
                    <a:pt x="70" y="271"/>
                  </a:lnTo>
                  <a:lnTo>
                    <a:pt x="70" y="270"/>
                  </a:lnTo>
                  <a:lnTo>
                    <a:pt x="71" y="270"/>
                  </a:lnTo>
                  <a:lnTo>
                    <a:pt x="71" y="268"/>
                  </a:lnTo>
                  <a:lnTo>
                    <a:pt x="73" y="268"/>
                  </a:lnTo>
                  <a:lnTo>
                    <a:pt x="74" y="267"/>
                  </a:lnTo>
                  <a:lnTo>
                    <a:pt x="74" y="266"/>
                  </a:lnTo>
                  <a:lnTo>
                    <a:pt x="77" y="264"/>
                  </a:lnTo>
                  <a:lnTo>
                    <a:pt x="78" y="264"/>
                  </a:lnTo>
                  <a:lnTo>
                    <a:pt x="78" y="263"/>
                  </a:lnTo>
                  <a:lnTo>
                    <a:pt x="79" y="263"/>
                  </a:lnTo>
                  <a:lnTo>
                    <a:pt x="79" y="262"/>
                  </a:lnTo>
                  <a:lnTo>
                    <a:pt x="81" y="262"/>
                  </a:lnTo>
                  <a:lnTo>
                    <a:pt x="82" y="260"/>
                  </a:lnTo>
                  <a:lnTo>
                    <a:pt x="83" y="259"/>
                  </a:lnTo>
                  <a:lnTo>
                    <a:pt x="85" y="257"/>
                  </a:lnTo>
                  <a:lnTo>
                    <a:pt x="86" y="256"/>
                  </a:lnTo>
                  <a:lnTo>
                    <a:pt x="86" y="255"/>
                  </a:lnTo>
                  <a:lnTo>
                    <a:pt x="87" y="255"/>
                  </a:lnTo>
                  <a:lnTo>
                    <a:pt x="87" y="253"/>
                  </a:lnTo>
                  <a:lnTo>
                    <a:pt x="89" y="253"/>
                  </a:lnTo>
                  <a:lnTo>
                    <a:pt x="89" y="252"/>
                  </a:lnTo>
                  <a:lnTo>
                    <a:pt x="89" y="251"/>
                  </a:lnTo>
                  <a:lnTo>
                    <a:pt x="90" y="249"/>
                  </a:lnTo>
                  <a:lnTo>
                    <a:pt x="92" y="248"/>
                  </a:lnTo>
                  <a:lnTo>
                    <a:pt x="92" y="249"/>
                  </a:lnTo>
                  <a:lnTo>
                    <a:pt x="92" y="248"/>
                  </a:lnTo>
                  <a:lnTo>
                    <a:pt x="92" y="247"/>
                  </a:lnTo>
                  <a:lnTo>
                    <a:pt x="92" y="245"/>
                  </a:lnTo>
                  <a:lnTo>
                    <a:pt x="94" y="240"/>
                  </a:lnTo>
                  <a:lnTo>
                    <a:pt x="94" y="239"/>
                  </a:lnTo>
                  <a:lnTo>
                    <a:pt x="97" y="233"/>
                  </a:lnTo>
                  <a:lnTo>
                    <a:pt x="98" y="232"/>
                  </a:lnTo>
                  <a:lnTo>
                    <a:pt x="101" y="226"/>
                  </a:lnTo>
                  <a:lnTo>
                    <a:pt x="104" y="224"/>
                  </a:lnTo>
                  <a:lnTo>
                    <a:pt x="106" y="220"/>
                  </a:lnTo>
                  <a:lnTo>
                    <a:pt x="106" y="218"/>
                  </a:lnTo>
                  <a:lnTo>
                    <a:pt x="110" y="214"/>
                  </a:lnTo>
                  <a:lnTo>
                    <a:pt x="110" y="213"/>
                  </a:lnTo>
                  <a:lnTo>
                    <a:pt x="112" y="213"/>
                  </a:lnTo>
                  <a:lnTo>
                    <a:pt x="112" y="212"/>
                  </a:lnTo>
                  <a:lnTo>
                    <a:pt x="113" y="210"/>
                  </a:lnTo>
                  <a:lnTo>
                    <a:pt x="114" y="209"/>
                  </a:lnTo>
                  <a:lnTo>
                    <a:pt x="116" y="206"/>
                  </a:lnTo>
                  <a:lnTo>
                    <a:pt x="117" y="206"/>
                  </a:lnTo>
                  <a:lnTo>
                    <a:pt x="118" y="205"/>
                  </a:lnTo>
                  <a:lnTo>
                    <a:pt x="118" y="204"/>
                  </a:lnTo>
                  <a:lnTo>
                    <a:pt x="120" y="202"/>
                  </a:lnTo>
                  <a:lnTo>
                    <a:pt x="120" y="201"/>
                  </a:lnTo>
                  <a:lnTo>
                    <a:pt x="121" y="201"/>
                  </a:lnTo>
                  <a:lnTo>
                    <a:pt x="121" y="199"/>
                  </a:lnTo>
                  <a:lnTo>
                    <a:pt x="122" y="198"/>
                  </a:lnTo>
                  <a:lnTo>
                    <a:pt x="125" y="194"/>
                  </a:lnTo>
                  <a:lnTo>
                    <a:pt x="126" y="193"/>
                  </a:lnTo>
                  <a:lnTo>
                    <a:pt x="126" y="191"/>
                  </a:lnTo>
                  <a:lnTo>
                    <a:pt x="128" y="190"/>
                  </a:lnTo>
                  <a:lnTo>
                    <a:pt x="128" y="189"/>
                  </a:lnTo>
                  <a:lnTo>
                    <a:pt x="129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3" y="185"/>
                  </a:lnTo>
                  <a:lnTo>
                    <a:pt x="137" y="185"/>
                  </a:lnTo>
                  <a:lnTo>
                    <a:pt x="148" y="185"/>
                  </a:lnTo>
                  <a:lnTo>
                    <a:pt x="152" y="183"/>
                  </a:lnTo>
                  <a:lnTo>
                    <a:pt x="157" y="183"/>
                  </a:lnTo>
                  <a:lnTo>
                    <a:pt x="160" y="183"/>
                  </a:lnTo>
                  <a:lnTo>
                    <a:pt x="168" y="183"/>
                  </a:lnTo>
                  <a:lnTo>
                    <a:pt x="170" y="183"/>
                  </a:lnTo>
                  <a:lnTo>
                    <a:pt x="175" y="182"/>
                  </a:lnTo>
                  <a:lnTo>
                    <a:pt x="178" y="182"/>
                  </a:lnTo>
                  <a:lnTo>
                    <a:pt x="179" y="182"/>
                  </a:lnTo>
                  <a:lnTo>
                    <a:pt x="180" y="182"/>
                  </a:lnTo>
                  <a:lnTo>
                    <a:pt x="183" y="181"/>
                  </a:lnTo>
                  <a:lnTo>
                    <a:pt x="184" y="181"/>
                  </a:lnTo>
                  <a:lnTo>
                    <a:pt x="186" y="181"/>
                  </a:lnTo>
                  <a:lnTo>
                    <a:pt x="188" y="179"/>
                  </a:lnTo>
                  <a:lnTo>
                    <a:pt x="190" y="179"/>
                  </a:lnTo>
                  <a:lnTo>
                    <a:pt x="191" y="178"/>
                  </a:lnTo>
                  <a:lnTo>
                    <a:pt x="194" y="178"/>
                  </a:lnTo>
                  <a:lnTo>
                    <a:pt x="199" y="175"/>
                  </a:lnTo>
                  <a:lnTo>
                    <a:pt x="203" y="174"/>
                  </a:lnTo>
                  <a:lnTo>
                    <a:pt x="206" y="172"/>
                  </a:lnTo>
                  <a:lnTo>
                    <a:pt x="207" y="172"/>
                  </a:lnTo>
                  <a:lnTo>
                    <a:pt x="211" y="172"/>
                  </a:lnTo>
                  <a:lnTo>
                    <a:pt x="223" y="172"/>
                  </a:lnTo>
                  <a:lnTo>
                    <a:pt x="225" y="172"/>
                  </a:lnTo>
                  <a:lnTo>
                    <a:pt x="229" y="172"/>
                  </a:lnTo>
                  <a:lnTo>
                    <a:pt x="233" y="172"/>
                  </a:lnTo>
                  <a:lnTo>
                    <a:pt x="233" y="171"/>
                  </a:lnTo>
                  <a:lnTo>
                    <a:pt x="245" y="171"/>
                  </a:lnTo>
                  <a:lnTo>
                    <a:pt x="246" y="171"/>
                  </a:lnTo>
                  <a:lnTo>
                    <a:pt x="250" y="171"/>
                  </a:lnTo>
                  <a:lnTo>
                    <a:pt x="253" y="171"/>
                  </a:lnTo>
                  <a:lnTo>
                    <a:pt x="254" y="171"/>
                  </a:lnTo>
                  <a:lnTo>
                    <a:pt x="261" y="171"/>
                  </a:lnTo>
                  <a:lnTo>
                    <a:pt x="262" y="171"/>
                  </a:lnTo>
                  <a:lnTo>
                    <a:pt x="265" y="171"/>
                  </a:lnTo>
                  <a:lnTo>
                    <a:pt x="268" y="171"/>
                  </a:lnTo>
                  <a:lnTo>
                    <a:pt x="276" y="171"/>
                  </a:lnTo>
                  <a:lnTo>
                    <a:pt x="278" y="171"/>
                  </a:lnTo>
                  <a:lnTo>
                    <a:pt x="282" y="171"/>
                  </a:lnTo>
                  <a:lnTo>
                    <a:pt x="285" y="171"/>
                  </a:lnTo>
                  <a:lnTo>
                    <a:pt x="289" y="168"/>
                  </a:lnTo>
                  <a:lnTo>
                    <a:pt x="291" y="168"/>
                  </a:lnTo>
                  <a:lnTo>
                    <a:pt x="296" y="166"/>
                  </a:lnTo>
                  <a:lnTo>
                    <a:pt x="299" y="164"/>
                  </a:lnTo>
                  <a:lnTo>
                    <a:pt x="300" y="163"/>
                  </a:lnTo>
                  <a:lnTo>
                    <a:pt x="301" y="163"/>
                  </a:lnTo>
                  <a:lnTo>
                    <a:pt x="304" y="160"/>
                  </a:lnTo>
                  <a:lnTo>
                    <a:pt x="305" y="159"/>
                  </a:lnTo>
                  <a:lnTo>
                    <a:pt x="307" y="158"/>
                  </a:lnTo>
                  <a:lnTo>
                    <a:pt x="308" y="156"/>
                  </a:lnTo>
                  <a:lnTo>
                    <a:pt x="311" y="155"/>
                  </a:lnTo>
                  <a:lnTo>
                    <a:pt x="319" y="147"/>
                  </a:lnTo>
                  <a:lnTo>
                    <a:pt x="321" y="144"/>
                  </a:lnTo>
                  <a:lnTo>
                    <a:pt x="323" y="143"/>
                  </a:lnTo>
                  <a:lnTo>
                    <a:pt x="327" y="139"/>
                  </a:lnTo>
                  <a:lnTo>
                    <a:pt x="343" y="124"/>
                  </a:lnTo>
                  <a:lnTo>
                    <a:pt x="347" y="120"/>
                  </a:lnTo>
                  <a:lnTo>
                    <a:pt x="348" y="120"/>
                  </a:lnTo>
                  <a:lnTo>
                    <a:pt x="348" y="119"/>
                  </a:lnTo>
                  <a:lnTo>
                    <a:pt x="350" y="119"/>
                  </a:lnTo>
                  <a:lnTo>
                    <a:pt x="351" y="117"/>
                  </a:lnTo>
                  <a:lnTo>
                    <a:pt x="354" y="116"/>
                  </a:lnTo>
                  <a:lnTo>
                    <a:pt x="355" y="114"/>
                  </a:lnTo>
                  <a:lnTo>
                    <a:pt x="356" y="114"/>
                  </a:lnTo>
                  <a:lnTo>
                    <a:pt x="360" y="112"/>
                  </a:lnTo>
                  <a:lnTo>
                    <a:pt x="362" y="110"/>
                  </a:lnTo>
                  <a:lnTo>
                    <a:pt x="370" y="106"/>
                  </a:lnTo>
                  <a:lnTo>
                    <a:pt x="371" y="106"/>
                  </a:lnTo>
                  <a:lnTo>
                    <a:pt x="389" y="94"/>
                  </a:lnTo>
                  <a:lnTo>
                    <a:pt x="398" y="89"/>
                  </a:lnTo>
                  <a:lnTo>
                    <a:pt x="406" y="85"/>
                  </a:lnTo>
                  <a:lnTo>
                    <a:pt x="406" y="83"/>
                  </a:lnTo>
                  <a:lnTo>
                    <a:pt x="408" y="83"/>
                  </a:lnTo>
                  <a:lnTo>
                    <a:pt x="409" y="83"/>
                  </a:lnTo>
                  <a:lnTo>
                    <a:pt x="409" y="82"/>
                  </a:lnTo>
                  <a:lnTo>
                    <a:pt x="410" y="82"/>
                  </a:lnTo>
                  <a:lnTo>
                    <a:pt x="412" y="82"/>
                  </a:lnTo>
                  <a:lnTo>
                    <a:pt x="412" y="81"/>
                  </a:lnTo>
                  <a:lnTo>
                    <a:pt x="413" y="81"/>
                  </a:lnTo>
                  <a:lnTo>
                    <a:pt x="414" y="79"/>
                  </a:lnTo>
                  <a:lnTo>
                    <a:pt x="416" y="79"/>
                  </a:lnTo>
                  <a:lnTo>
                    <a:pt x="416" y="78"/>
                  </a:lnTo>
                  <a:lnTo>
                    <a:pt x="417" y="78"/>
                  </a:lnTo>
                  <a:lnTo>
                    <a:pt x="416" y="77"/>
                  </a:lnTo>
                  <a:lnTo>
                    <a:pt x="417" y="77"/>
                  </a:lnTo>
                  <a:lnTo>
                    <a:pt x="418" y="77"/>
                  </a:lnTo>
                  <a:lnTo>
                    <a:pt x="420" y="77"/>
                  </a:lnTo>
                  <a:lnTo>
                    <a:pt x="420" y="78"/>
                  </a:lnTo>
                  <a:lnTo>
                    <a:pt x="420" y="77"/>
                  </a:lnTo>
                  <a:lnTo>
                    <a:pt x="422" y="75"/>
                  </a:lnTo>
                  <a:lnTo>
                    <a:pt x="424" y="75"/>
                  </a:lnTo>
                  <a:lnTo>
                    <a:pt x="426" y="71"/>
                  </a:lnTo>
                  <a:lnTo>
                    <a:pt x="429" y="69"/>
                  </a:lnTo>
                  <a:lnTo>
                    <a:pt x="433" y="65"/>
                  </a:lnTo>
                  <a:lnTo>
                    <a:pt x="433" y="63"/>
                  </a:lnTo>
                  <a:lnTo>
                    <a:pt x="433" y="65"/>
                  </a:lnTo>
                  <a:lnTo>
                    <a:pt x="437" y="62"/>
                  </a:lnTo>
                  <a:lnTo>
                    <a:pt x="436" y="61"/>
                  </a:lnTo>
                  <a:lnTo>
                    <a:pt x="442" y="54"/>
                  </a:lnTo>
                  <a:lnTo>
                    <a:pt x="449" y="47"/>
                  </a:lnTo>
                  <a:lnTo>
                    <a:pt x="455" y="40"/>
                  </a:lnTo>
                  <a:lnTo>
                    <a:pt x="460" y="35"/>
                  </a:lnTo>
                  <a:lnTo>
                    <a:pt x="465" y="29"/>
                  </a:lnTo>
                  <a:lnTo>
                    <a:pt x="473" y="25"/>
                  </a:lnTo>
                  <a:lnTo>
                    <a:pt x="479" y="23"/>
                  </a:lnTo>
                  <a:lnTo>
                    <a:pt x="490" y="15"/>
                  </a:lnTo>
                  <a:lnTo>
                    <a:pt x="491" y="15"/>
                  </a:lnTo>
                  <a:lnTo>
                    <a:pt x="492" y="13"/>
                  </a:lnTo>
                  <a:lnTo>
                    <a:pt x="499" y="11"/>
                  </a:lnTo>
                  <a:lnTo>
                    <a:pt x="500" y="9"/>
                  </a:lnTo>
                  <a:lnTo>
                    <a:pt x="502" y="8"/>
                  </a:lnTo>
                  <a:lnTo>
                    <a:pt x="506" y="7"/>
                  </a:lnTo>
                  <a:lnTo>
                    <a:pt x="507" y="5"/>
                  </a:lnTo>
                  <a:lnTo>
                    <a:pt x="508" y="5"/>
                  </a:lnTo>
                  <a:lnTo>
                    <a:pt x="510" y="4"/>
                  </a:lnTo>
                  <a:lnTo>
                    <a:pt x="514" y="1"/>
                  </a:lnTo>
                  <a:lnTo>
                    <a:pt x="516" y="0"/>
                  </a:lnTo>
                  <a:lnTo>
                    <a:pt x="539" y="0"/>
                  </a:lnTo>
                  <a:lnTo>
                    <a:pt x="542" y="0"/>
                  </a:lnTo>
                  <a:lnTo>
                    <a:pt x="562" y="0"/>
                  </a:lnTo>
                  <a:lnTo>
                    <a:pt x="570" y="0"/>
                  </a:lnTo>
                  <a:lnTo>
                    <a:pt x="604" y="0"/>
                  </a:lnTo>
                  <a:lnTo>
                    <a:pt x="604" y="5"/>
                  </a:lnTo>
                  <a:lnTo>
                    <a:pt x="604" y="20"/>
                  </a:lnTo>
                  <a:lnTo>
                    <a:pt x="615" y="20"/>
                  </a:lnTo>
                  <a:lnTo>
                    <a:pt x="625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8" name="Freeform 2650">
              <a:extLst>
                <a:ext uri="{FF2B5EF4-FFF2-40B4-BE49-F238E27FC236}">
                  <a16:creationId xmlns:a16="http://schemas.microsoft.com/office/drawing/2014/main" id="{B9F76BFE-642D-3B9E-65F3-1C414C116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0" y="2455863"/>
              <a:ext cx="1795463" cy="1195388"/>
            </a:xfrm>
            <a:custGeom>
              <a:avLst/>
              <a:gdLst>
                <a:gd name="T0" fmla="*/ 537 w 1131"/>
                <a:gd name="T1" fmla="*/ 69 h 753"/>
                <a:gd name="T2" fmla="*/ 561 w 1131"/>
                <a:gd name="T3" fmla="*/ 93 h 753"/>
                <a:gd name="T4" fmla="*/ 586 w 1131"/>
                <a:gd name="T5" fmla="*/ 116 h 753"/>
                <a:gd name="T6" fmla="*/ 651 w 1131"/>
                <a:gd name="T7" fmla="*/ 59 h 753"/>
                <a:gd name="T8" fmla="*/ 689 w 1131"/>
                <a:gd name="T9" fmla="*/ 32 h 753"/>
                <a:gd name="T10" fmla="*/ 737 w 1131"/>
                <a:gd name="T11" fmla="*/ 20 h 753"/>
                <a:gd name="T12" fmla="*/ 761 w 1131"/>
                <a:gd name="T13" fmla="*/ 54 h 753"/>
                <a:gd name="T14" fmla="*/ 775 w 1131"/>
                <a:gd name="T15" fmla="*/ 111 h 753"/>
                <a:gd name="T16" fmla="*/ 804 w 1131"/>
                <a:gd name="T17" fmla="*/ 175 h 753"/>
                <a:gd name="T18" fmla="*/ 830 w 1131"/>
                <a:gd name="T19" fmla="*/ 221 h 753"/>
                <a:gd name="T20" fmla="*/ 870 w 1131"/>
                <a:gd name="T21" fmla="*/ 216 h 753"/>
                <a:gd name="T22" fmla="*/ 908 w 1131"/>
                <a:gd name="T23" fmla="*/ 202 h 753"/>
                <a:gd name="T24" fmla="*/ 949 w 1131"/>
                <a:gd name="T25" fmla="*/ 193 h 753"/>
                <a:gd name="T26" fmla="*/ 986 w 1131"/>
                <a:gd name="T27" fmla="*/ 178 h 753"/>
                <a:gd name="T28" fmla="*/ 1023 w 1131"/>
                <a:gd name="T29" fmla="*/ 182 h 753"/>
                <a:gd name="T30" fmla="*/ 1069 w 1131"/>
                <a:gd name="T31" fmla="*/ 189 h 753"/>
                <a:gd name="T32" fmla="*/ 1100 w 1131"/>
                <a:gd name="T33" fmla="*/ 217 h 753"/>
                <a:gd name="T34" fmla="*/ 1128 w 1131"/>
                <a:gd name="T35" fmla="*/ 233 h 753"/>
                <a:gd name="T36" fmla="*/ 1113 w 1131"/>
                <a:gd name="T37" fmla="*/ 274 h 753"/>
                <a:gd name="T38" fmla="*/ 1096 w 1131"/>
                <a:gd name="T39" fmla="*/ 317 h 753"/>
                <a:gd name="T40" fmla="*/ 1072 w 1131"/>
                <a:gd name="T41" fmla="*/ 347 h 753"/>
                <a:gd name="T42" fmla="*/ 1039 w 1131"/>
                <a:gd name="T43" fmla="*/ 399 h 753"/>
                <a:gd name="T44" fmla="*/ 1010 w 1131"/>
                <a:gd name="T45" fmla="*/ 422 h 753"/>
                <a:gd name="T46" fmla="*/ 968 w 1131"/>
                <a:gd name="T47" fmla="*/ 466 h 753"/>
                <a:gd name="T48" fmla="*/ 953 w 1131"/>
                <a:gd name="T49" fmla="*/ 513 h 753"/>
                <a:gd name="T50" fmla="*/ 953 w 1131"/>
                <a:gd name="T51" fmla="*/ 583 h 753"/>
                <a:gd name="T52" fmla="*/ 952 w 1131"/>
                <a:gd name="T53" fmla="*/ 649 h 753"/>
                <a:gd name="T54" fmla="*/ 957 w 1131"/>
                <a:gd name="T55" fmla="*/ 685 h 753"/>
                <a:gd name="T56" fmla="*/ 917 w 1131"/>
                <a:gd name="T57" fmla="*/ 695 h 753"/>
                <a:gd name="T58" fmla="*/ 835 w 1131"/>
                <a:gd name="T59" fmla="*/ 694 h 753"/>
                <a:gd name="T60" fmla="*/ 783 w 1131"/>
                <a:gd name="T61" fmla="*/ 673 h 753"/>
                <a:gd name="T62" fmla="*/ 695 w 1131"/>
                <a:gd name="T63" fmla="*/ 672 h 753"/>
                <a:gd name="T64" fmla="*/ 644 w 1131"/>
                <a:gd name="T65" fmla="*/ 694 h 753"/>
                <a:gd name="T66" fmla="*/ 558 w 1131"/>
                <a:gd name="T67" fmla="*/ 692 h 753"/>
                <a:gd name="T68" fmla="*/ 492 w 1131"/>
                <a:gd name="T69" fmla="*/ 711 h 753"/>
                <a:gd name="T70" fmla="*/ 459 w 1131"/>
                <a:gd name="T71" fmla="*/ 753 h 753"/>
                <a:gd name="T72" fmla="*/ 408 w 1131"/>
                <a:gd name="T73" fmla="*/ 753 h 753"/>
                <a:gd name="T74" fmla="*/ 343 w 1131"/>
                <a:gd name="T75" fmla="*/ 753 h 753"/>
                <a:gd name="T76" fmla="*/ 296 w 1131"/>
                <a:gd name="T77" fmla="*/ 741 h 753"/>
                <a:gd name="T78" fmla="*/ 276 w 1131"/>
                <a:gd name="T79" fmla="*/ 692 h 753"/>
                <a:gd name="T80" fmla="*/ 239 w 1131"/>
                <a:gd name="T81" fmla="*/ 671 h 753"/>
                <a:gd name="T82" fmla="*/ 191 w 1131"/>
                <a:gd name="T83" fmla="*/ 650 h 753"/>
                <a:gd name="T84" fmla="*/ 75 w 1131"/>
                <a:gd name="T85" fmla="*/ 650 h 753"/>
                <a:gd name="T86" fmla="*/ 28 w 1131"/>
                <a:gd name="T87" fmla="*/ 630 h 753"/>
                <a:gd name="T88" fmla="*/ 11 w 1131"/>
                <a:gd name="T89" fmla="*/ 582 h 753"/>
                <a:gd name="T90" fmla="*/ 8 w 1131"/>
                <a:gd name="T91" fmla="*/ 534 h 753"/>
                <a:gd name="T92" fmla="*/ 8 w 1131"/>
                <a:gd name="T93" fmla="*/ 490 h 753"/>
                <a:gd name="T94" fmla="*/ 8 w 1131"/>
                <a:gd name="T95" fmla="*/ 443 h 753"/>
                <a:gd name="T96" fmla="*/ 0 w 1131"/>
                <a:gd name="T97" fmla="*/ 331 h 753"/>
                <a:gd name="T98" fmla="*/ 0 w 1131"/>
                <a:gd name="T99" fmla="*/ 243 h 753"/>
                <a:gd name="T100" fmla="*/ 0 w 1131"/>
                <a:gd name="T101" fmla="*/ 147 h 753"/>
                <a:gd name="T102" fmla="*/ 62 w 1131"/>
                <a:gd name="T103" fmla="*/ 148 h 753"/>
                <a:gd name="T104" fmla="*/ 92 w 1131"/>
                <a:gd name="T105" fmla="*/ 161 h 753"/>
                <a:gd name="T106" fmla="*/ 136 w 1131"/>
                <a:gd name="T107" fmla="*/ 158 h 753"/>
                <a:gd name="T108" fmla="*/ 184 w 1131"/>
                <a:gd name="T109" fmla="*/ 159 h 753"/>
                <a:gd name="T110" fmla="*/ 231 w 1131"/>
                <a:gd name="T111" fmla="*/ 157 h 753"/>
                <a:gd name="T112" fmla="*/ 317 w 1131"/>
                <a:gd name="T113" fmla="*/ 153 h 753"/>
                <a:gd name="T114" fmla="*/ 375 w 1131"/>
                <a:gd name="T115" fmla="*/ 154 h 753"/>
                <a:gd name="T116" fmla="*/ 404 w 1131"/>
                <a:gd name="T117" fmla="*/ 124 h 753"/>
                <a:gd name="T118" fmla="*/ 486 w 1131"/>
                <a:gd name="T119" fmla="*/ 50 h 753"/>
                <a:gd name="T120" fmla="*/ 568 w 1131"/>
                <a:gd name="T121" fmla="*/ 3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31" h="753">
                  <a:moveTo>
                    <a:pt x="542" y="45"/>
                  </a:moveTo>
                  <a:lnTo>
                    <a:pt x="542" y="46"/>
                  </a:lnTo>
                  <a:lnTo>
                    <a:pt x="541" y="46"/>
                  </a:lnTo>
                  <a:lnTo>
                    <a:pt x="541" y="47"/>
                  </a:lnTo>
                  <a:lnTo>
                    <a:pt x="539" y="47"/>
                  </a:lnTo>
                  <a:lnTo>
                    <a:pt x="538" y="49"/>
                  </a:lnTo>
                  <a:lnTo>
                    <a:pt x="537" y="49"/>
                  </a:lnTo>
                  <a:lnTo>
                    <a:pt x="537" y="50"/>
                  </a:lnTo>
                  <a:lnTo>
                    <a:pt x="535" y="50"/>
                  </a:lnTo>
                  <a:lnTo>
                    <a:pt x="534" y="50"/>
                  </a:lnTo>
                  <a:lnTo>
                    <a:pt x="533" y="51"/>
                  </a:lnTo>
                  <a:lnTo>
                    <a:pt x="531" y="51"/>
                  </a:lnTo>
                  <a:lnTo>
                    <a:pt x="529" y="53"/>
                  </a:lnTo>
                  <a:lnTo>
                    <a:pt x="527" y="53"/>
                  </a:lnTo>
                  <a:lnTo>
                    <a:pt x="527" y="54"/>
                  </a:lnTo>
                  <a:lnTo>
                    <a:pt x="527" y="55"/>
                  </a:lnTo>
                  <a:lnTo>
                    <a:pt x="529" y="58"/>
                  </a:lnTo>
                  <a:lnTo>
                    <a:pt x="530" y="59"/>
                  </a:lnTo>
                  <a:lnTo>
                    <a:pt x="530" y="61"/>
                  </a:lnTo>
                  <a:lnTo>
                    <a:pt x="530" y="62"/>
                  </a:lnTo>
                  <a:lnTo>
                    <a:pt x="531" y="62"/>
                  </a:lnTo>
                  <a:lnTo>
                    <a:pt x="531" y="64"/>
                  </a:lnTo>
                  <a:lnTo>
                    <a:pt x="531" y="65"/>
                  </a:lnTo>
                  <a:lnTo>
                    <a:pt x="533" y="65"/>
                  </a:lnTo>
                  <a:lnTo>
                    <a:pt x="533" y="66"/>
                  </a:lnTo>
                  <a:lnTo>
                    <a:pt x="534" y="68"/>
                  </a:lnTo>
                  <a:lnTo>
                    <a:pt x="534" y="69"/>
                  </a:lnTo>
                  <a:lnTo>
                    <a:pt x="535" y="69"/>
                  </a:lnTo>
                  <a:lnTo>
                    <a:pt x="537" y="69"/>
                  </a:lnTo>
                  <a:lnTo>
                    <a:pt x="537" y="70"/>
                  </a:lnTo>
                  <a:lnTo>
                    <a:pt x="538" y="70"/>
                  </a:lnTo>
                  <a:lnTo>
                    <a:pt x="539" y="70"/>
                  </a:lnTo>
                  <a:lnTo>
                    <a:pt x="539" y="72"/>
                  </a:lnTo>
                  <a:lnTo>
                    <a:pt x="541" y="72"/>
                  </a:lnTo>
                  <a:lnTo>
                    <a:pt x="541" y="73"/>
                  </a:lnTo>
                  <a:lnTo>
                    <a:pt x="542" y="73"/>
                  </a:lnTo>
                  <a:lnTo>
                    <a:pt x="542" y="74"/>
                  </a:lnTo>
                  <a:lnTo>
                    <a:pt x="543" y="74"/>
                  </a:lnTo>
                  <a:lnTo>
                    <a:pt x="543" y="76"/>
                  </a:lnTo>
                  <a:lnTo>
                    <a:pt x="545" y="76"/>
                  </a:lnTo>
                  <a:lnTo>
                    <a:pt x="546" y="77"/>
                  </a:lnTo>
                  <a:lnTo>
                    <a:pt x="547" y="78"/>
                  </a:lnTo>
                  <a:lnTo>
                    <a:pt x="549" y="80"/>
                  </a:lnTo>
                  <a:lnTo>
                    <a:pt x="549" y="81"/>
                  </a:lnTo>
                  <a:lnTo>
                    <a:pt x="550" y="81"/>
                  </a:lnTo>
                  <a:lnTo>
                    <a:pt x="550" y="82"/>
                  </a:lnTo>
                  <a:lnTo>
                    <a:pt x="551" y="82"/>
                  </a:lnTo>
                  <a:lnTo>
                    <a:pt x="551" y="84"/>
                  </a:lnTo>
                  <a:lnTo>
                    <a:pt x="553" y="85"/>
                  </a:lnTo>
                  <a:lnTo>
                    <a:pt x="554" y="86"/>
                  </a:lnTo>
                  <a:lnTo>
                    <a:pt x="555" y="88"/>
                  </a:lnTo>
                  <a:lnTo>
                    <a:pt x="557" y="89"/>
                  </a:lnTo>
                  <a:lnTo>
                    <a:pt x="558" y="89"/>
                  </a:lnTo>
                  <a:lnTo>
                    <a:pt x="558" y="90"/>
                  </a:lnTo>
                  <a:lnTo>
                    <a:pt x="559" y="90"/>
                  </a:lnTo>
                  <a:lnTo>
                    <a:pt x="559" y="92"/>
                  </a:lnTo>
                  <a:lnTo>
                    <a:pt x="561" y="92"/>
                  </a:lnTo>
                  <a:lnTo>
                    <a:pt x="561" y="93"/>
                  </a:lnTo>
                  <a:lnTo>
                    <a:pt x="562" y="93"/>
                  </a:lnTo>
                  <a:lnTo>
                    <a:pt x="562" y="95"/>
                  </a:lnTo>
                  <a:lnTo>
                    <a:pt x="564" y="95"/>
                  </a:lnTo>
                  <a:lnTo>
                    <a:pt x="565" y="95"/>
                  </a:lnTo>
                  <a:lnTo>
                    <a:pt x="565" y="96"/>
                  </a:lnTo>
                  <a:lnTo>
                    <a:pt x="566" y="96"/>
                  </a:lnTo>
                  <a:lnTo>
                    <a:pt x="566" y="97"/>
                  </a:lnTo>
                  <a:lnTo>
                    <a:pt x="568" y="97"/>
                  </a:lnTo>
                  <a:lnTo>
                    <a:pt x="568" y="99"/>
                  </a:lnTo>
                  <a:lnTo>
                    <a:pt x="569" y="99"/>
                  </a:lnTo>
                  <a:lnTo>
                    <a:pt x="569" y="100"/>
                  </a:lnTo>
                  <a:lnTo>
                    <a:pt x="570" y="100"/>
                  </a:lnTo>
                  <a:lnTo>
                    <a:pt x="570" y="101"/>
                  </a:lnTo>
                  <a:lnTo>
                    <a:pt x="572" y="101"/>
                  </a:lnTo>
                  <a:lnTo>
                    <a:pt x="572" y="103"/>
                  </a:lnTo>
                  <a:lnTo>
                    <a:pt x="573" y="103"/>
                  </a:lnTo>
                  <a:lnTo>
                    <a:pt x="574" y="104"/>
                  </a:lnTo>
                  <a:lnTo>
                    <a:pt x="576" y="105"/>
                  </a:lnTo>
                  <a:lnTo>
                    <a:pt x="576" y="107"/>
                  </a:lnTo>
                  <a:lnTo>
                    <a:pt x="577" y="107"/>
                  </a:lnTo>
                  <a:lnTo>
                    <a:pt x="577" y="108"/>
                  </a:lnTo>
                  <a:lnTo>
                    <a:pt x="578" y="108"/>
                  </a:lnTo>
                  <a:lnTo>
                    <a:pt x="578" y="109"/>
                  </a:lnTo>
                  <a:lnTo>
                    <a:pt x="580" y="111"/>
                  </a:lnTo>
                  <a:lnTo>
                    <a:pt x="581" y="112"/>
                  </a:lnTo>
                  <a:lnTo>
                    <a:pt x="582" y="113"/>
                  </a:lnTo>
                  <a:lnTo>
                    <a:pt x="584" y="115"/>
                  </a:lnTo>
                  <a:lnTo>
                    <a:pt x="585" y="116"/>
                  </a:lnTo>
                  <a:lnTo>
                    <a:pt x="586" y="116"/>
                  </a:lnTo>
                  <a:lnTo>
                    <a:pt x="588" y="116"/>
                  </a:lnTo>
                  <a:lnTo>
                    <a:pt x="588" y="117"/>
                  </a:lnTo>
                  <a:lnTo>
                    <a:pt x="589" y="117"/>
                  </a:lnTo>
                  <a:lnTo>
                    <a:pt x="590" y="119"/>
                  </a:lnTo>
                  <a:lnTo>
                    <a:pt x="592" y="117"/>
                  </a:lnTo>
                  <a:lnTo>
                    <a:pt x="593" y="116"/>
                  </a:lnTo>
                  <a:lnTo>
                    <a:pt x="596" y="113"/>
                  </a:lnTo>
                  <a:lnTo>
                    <a:pt x="603" y="105"/>
                  </a:lnTo>
                  <a:lnTo>
                    <a:pt x="605" y="104"/>
                  </a:lnTo>
                  <a:lnTo>
                    <a:pt x="609" y="100"/>
                  </a:lnTo>
                  <a:lnTo>
                    <a:pt x="617" y="92"/>
                  </a:lnTo>
                  <a:lnTo>
                    <a:pt x="620" y="89"/>
                  </a:lnTo>
                  <a:lnTo>
                    <a:pt x="621" y="88"/>
                  </a:lnTo>
                  <a:lnTo>
                    <a:pt x="625" y="84"/>
                  </a:lnTo>
                  <a:lnTo>
                    <a:pt x="627" y="84"/>
                  </a:lnTo>
                  <a:lnTo>
                    <a:pt x="627" y="82"/>
                  </a:lnTo>
                  <a:lnTo>
                    <a:pt x="629" y="80"/>
                  </a:lnTo>
                  <a:lnTo>
                    <a:pt x="631" y="78"/>
                  </a:lnTo>
                  <a:lnTo>
                    <a:pt x="635" y="74"/>
                  </a:lnTo>
                  <a:lnTo>
                    <a:pt x="636" y="73"/>
                  </a:lnTo>
                  <a:lnTo>
                    <a:pt x="637" y="72"/>
                  </a:lnTo>
                  <a:lnTo>
                    <a:pt x="643" y="68"/>
                  </a:lnTo>
                  <a:lnTo>
                    <a:pt x="644" y="66"/>
                  </a:lnTo>
                  <a:lnTo>
                    <a:pt x="644" y="65"/>
                  </a:lnTo>
                  <a:lnTo>
                    <a:pt x="646" y="65"/>
                  </a:lnTo>
                  <a:lnTo>
                    <a:pt x="646" y="64"/>
                  </a:lnTo>
                  <a:lnTo>
                    <a:pt x="648" y="62"/>
                  </a:lnTo>
                  <a:lnTo>
                    <a:pt x="648" y="61"/>
                  </a:lnTo>
                  <a:lnTo>
                    <a:pt x="651" y="59"/>
                  </a:lnTo>
                  <a:lnTo>
                    <a:pt x="658" y="53"/>
                  </a:lnTo>
                  <a:lnTo>
                    <a:pt x="659" y="50"/>
                  </a:lnTo>
                  <a:lnTo>
                    <a:pt x="660" y="49"/>
                  </a:lnTo>
                  <a:lnTo>
                    <a:pt x="664" y="46"/>
                  </a:lnTo>
                  <a:lnTo>
                    <a:pt x="666" y="45"/>
                  </a:lnTo>
                  <a:lnTo>
                    <a:pt x="667" y="43"/>
                  </a:lnTo>
                  <a:lnTo>
                    <a:pt x="667" y="42"/>
                  </a:lnTo>
                  <a:lnTo>
                    <a:pt x="668" y="42"/>
                  </a:lnTo>
                  <a:lnTo>
                    <a:pt x="668" y="41"/>
                  </a:lnTo>
                  <a:lnTo>
                    <a:pt x="670" y="41"/>
                  </a:lnTo>
                  <a:lnTo>
                    <a:pt x="670" y="39"/>
                  </a:lnTo>
                  <a:lnTo>
                    <a:pt x="671" y="39"/>
                  </a:lnTo>
                  <a:lnTo>
                    <a:pt x="671" y="38"/>
                  </a:lnTo>
                  <a:lnTo>
                    <a:pt x="672" y="37"/>
                  </a:lnTo>
                  <a:lnTo>
                    <a:pt x="672" y="35"/>
                  </a:lnTo>
                  <a:lnTo>
                    <a:pt x="674" y="35"/>
                  </a:lnTo>
                  <a:lnTo>
                    <a:pt x="675" y="37"/>
                  </a:lnTo>
                  <a:lnTo>
                    <a:pt x="676" y="37"/>
                  </a:lnTo>
                  <a:lnTo>
                    <a:pt x="678" y="37"/>
                  </a:lnTo>
                  <a:lnTo>
                    <a:pt x="679" y="37"/>
                  </a:lnTo>
                  <a:lnTo>
                    <a:pt x="680" y="37"/>
                  </a:lnTo>
                  <a:lnTo>
                    <a:pt x="682" y="37"/>
                  </a:lnTo>
                  <a:lnTo>
                    <a:pt x="683" y="37"/>
                  </a:lnTo>
                  <a:lnTo>
                    <a:pt x="683" y="35"/>
                  </a:lnTo>
                  <a:lnTo>
                    <a:pt x="685" y="35"/>
                  </a:lnTo>
                  <a:lnTo>
                    <a:pt x="686" y="34"/>
                  </a:lnTo>
                  <a:lnTo>
                    <a:pt x="687" y="34"/>
                  </a:lnTo>
                  <a:lnTo>
                    <a:pt x="687" y="32"/>
                  </a:lnTo>
                  <a:lnTo>
                    <a:pt x="689" y="32"/>
                  </a:lnTo>
                  <a:lnTo>
                    <a:pt x="689" y="31"/>
                  </a:lnTo>
                  <a:lnTo>
                    <a:pt x="689" y="30"/>
                  </a:lnTo>
                  <a:lnTo>
                    <a:pt x="689" y="28"/>
                  </a:lnTo>
                  <a:lnTo>
                    <a:pt x="690" y="28"/>
                  </a:lnTo>
                  <a:lnTo>
                    <a:pt x="694" y="28"/>
                  </a:lnTo>
                  <a:lnTo>
                    <a:pt x="694" y="30"/>
                  </a:lnTo>
                  <a:lnTo>
                    <a:pt x="695" y="30"/>
                  </a:lnTo>
                  <a:lnTo>
                    <a:pt x="697" y="28"/>
                  </a:lnTo>
                  <a:lnTo>
                    <a:pt x="698" y="28"/>
                  </a:lnTo>
                  <a:lnTo>
                    <a:pt x="703" y="27"/>
                  </a:lnTo>
                  <a:lnTo>
                    <a:pt x="705" y="27"/>
                  </a:lnTo>
                  <a:lnTo>
                    <a:pt x="705" y="26"/>
                  </a:lnTo>
                  <a:lnTo>
                    <a:pt x="706" y="26"/>
                  </a:lnTo>
                  <a:lnTo>
                    <a:pt x="706" y="24"/>
                  </a:lnTo>
                  <a:lnTo>
                    <a:pt x="713" y="23"/>
                  </a:lnTo>
                  <a:lnTo>
                    <a:pt x="714" y="22"/>
                  </a:lnTo>
                  <a:lnTo>
                    <a:pt x="717" y="22"/>
                  </a:lnTo>
                  <a:lnTo>
                    <a:pt x="726" y="18"/>
                  </a:lnTo>
                  <a:lnTo>
                    <a:pt x="728" y="18"/>
                  </a:lnTo>
                  <a:lnTo>
                    <a:pt x="729" y="18"/>
                  </a:lnTo>
                  <a:lnTo>
                    <a:pt x="730" y="18"/>
                  </a:lnTo>
                  <a:lnTo>
                    <a:pt x="730" y="16"/>
                  </a:lnTo>
                  <a:lnTo>
                    <a:pt x="732" y="16"/>
                  </a:lnTo>
                  <a:lnTo>
                    <a:pt x="733" y="16"/>
                  </a:lnTo>
                  <a:lnTo>
                    <a:pt x="733" y="18"/>
                  </a:lnTo>
                  <a:lnTo>
                    <a:pt x="734" y="18"/>
                  </a:lnTo>
                  <a:lnTo>
                    <a:pt x="736" y="18"/>
                  </a:lnTo>
                  <a:lnTo>
                    <a:pt x="736" y="19"/>
                  </a:lnTo>
                  <a:lnTo>
                    <a:pt x="737" y="20"/>
                  </a:lnTo>
                  <a:lnTo>
                    <a:pt x="737" y="22"/>
                  </a:lnTo>
                  <a:lnTo>
                    <a:pt x="738" y="22"/>
                  </a:lnTo>
                  <a:lnTo>
                    <a:pt x="737" y="22"/>
                  </a:lnTo>
                  <a:lnTo>
                    <a:pt x="737" y="23"/>
                  </a:lnTo>
                  <a:lnTo>
                    <a:pt x="738" y="23"/>
                  </a:lnTo>
                  <a:lnTo>
                    <a:pt x="738" y="24"/>
                  </a:lnTo>
                  <a:lnTo>
                    <a:pt x="740" y="24"/>
                  </a:lnTo>
                  <a:lnTo>
                    <a:pt x="740" y="26"/>
                  </a:lnTo>
                  <a:lnTo>
                    <a:pt x="741" y="27"/>
                  </a:lnTo>
                  <a:lnTo>
                    <a:pt x="741" y="26"/>
                  </a:lnTo>
                  <a:lnTo>
                    <a:pt x="742" y="26"/>
                  </a:lnTo>
                  <a:lnTo>
                    <a:pt x="742" y="24"/>
                  </a:lnTo>
                  <a:lnTo>
                    <a:pt x="744" y="24"/>
                  </a:lnTo>
                  <a:lnTo>
                    <a:pt x="745" y="24"/>
                  </a:lnTo>
                  <a:lnTo>
                    <a:pt x="746" y="24"/>
                  </a:lnTo>
                  <a:lnTo>
                    <a:pt x="748" y="24"/>
                  </a:lnTo>
                  <a:lnTo>
                    <a:pt x="752" y="23"/>
                  </a:lnTo>
                  <a:lnTo>
                    <a:pt x="753" y="23"/>
                  </a:lnTo>
                  <a:lnTo>
                    <a:pt x="753" y="24"/>
                  </a:lnTo>
                  <a:lnTo>
                    <a:pt x="754" y="26"/>
                  </a:lnTo>
                  <a:lnTo>
                    <a:pt x="754" y="27"/>
                  </a:lnTo>
                  <a:lnTo>
                    <a:pt x="757" y="39"/>
                  </a:lnTo>
                  <a:lnTo>
                    <a:pt x="758" y="42"/>
                  </a:lnTo>
                  <a:lnTo>
                    <a:pt x="758" y="43"/>
                  </a:lnTo>
                  <a:lnTo>
                    <a:pt x="758" y="45"/>
                  </a:lnTo>
                  <a:lnTo>
                    <a:pt x="760" y="49"/>
                  </a:lnTo>
                  <a:lnTo>
                    <a:pt x="760" y="50"/>
                  </a:lnTo>
                  <a:lnTo>
                    <a:pt x="760" y="51"/>
                  </a:lnTo>
                  <a:lnTo>
                    <a:pt x="761" y="54"/>
                  </a:lnTo>
                  <a:lnTo>
                    <a:pt x="761" y="57"/>
                  </a:lnTo>
                  <a:lnTo>
                    <a:pt x="764" y="64"/>
                  </a:lnTo>
                  <a:lnTo>
                    <a:pt x="764" y="65"/>
                  </a:lnTo>
                  <a:lnTo>
                    <a:pt x="764" y="66"/>
                  </a:lnTo>
                  <a:lnTo>
                    <a:pt x="765" y="70"/>
                  </a:lnTo>
                  <a:lnTo>
                    <a:pt x="765" y="72"/>
                  </a:lnTo>
                  <a:lnTo>
                    <a:pt x="765" y="73"/>
                  </a:lnTo>
                  <a:lnTo>
                    <a:pt x="767" y="74"/>
                  </a:lnTo>
                  <a:lnTo>
                    <a:pt x="767" y="76"/>
                  </a:lnTo>
                  <a:lnTo>
                    <a:pt x="767" y="77"/>
                  </a:lnTo>
                  <a:lnTo>
                    <a:pt x="767" y="78"/>
                  </a:lnTo>
                  <a:lnTo>
                    <a:pt x="768" y="78"/>
                  </a:lnTo>
                  <a:lnTo>
                    <a:pt x="768" y="80"/>
                  </a:lnTo>
                  <a:lnTo>
                    <a:pt x="768" y="81"/>
                  </a:lnTo>
                  <a:lnTo>
                    <a:pt x="768" y="82"/>
                  </a:lnTo>
                  <a:lnTo>
                    <a:pt x="769" y="84"/>
                  </a:lnTo>
                  <a:lnTo>
                    <a:pt x="769" y="85"/>
                  </a:lnTo>
                  <a:lnTo>
                    <a:pt x="769" y="86"/>
                  </a:lnTo>
                  <a:lnTo>
                    <a:pt x="769" y="88"/>
                  </a:lnTo>
                  <a:lnTo>
                    <a:pt x="771" y="95"/>
                  </a:lnTo>
                  <a:lnTo>
                    <a:pt x="772" y="96"/>
                  </a:lnTo>
                  <a:lnTo>
                    <a:pt x="772" y="97"/>
                  </a:lnTo>
                  <a:lnTo>
                    <a:pt x="772" y="99"/>
                  </a:lnTo>
                  <a:lnTo>
                    <a:pt x="773" y="101"/>
                  </a:lnTo>
                  <a:lnTo>
                    <a:pt x="773" y="103"/>
                  </a:lnTo>
                  <a:lnTo>
                    <a:pt x="773" y="104"/>
                  </a:lnTo>
                  <a:lnTo>
                    <a:pt x="775" y="107"/>
                  </a:lnTo>
                  <a:lnTo>
                    <a:pt x="775" y="109"/>
                  </a:lnTo>
                  <a:lnTo>
                    <a:pt x="775" y="111"/>
                  </a:lnTo>
                  <a:lnTo>
                    <a:pt x="776" y="111"/>
                  </a:lnTo>
                  <a:lnTo>
                    <a:pt x="776" y="112"/>
                  </a:lnTo>
                  <a:lnTo>
                    <a:pt x="776" y="113"/>
                  </a:lnTo>
                  <a:lnTo>
                    <a:pt x="777" y="113"/>
                  </a:lnTo>
                  <a:lnTo>
                    <a:pt x="777" y="115"/>
                  </a:lnTo>
                  <a:lnTo>
                    <a:pt x="777" y="116"/>
                  </a:lnTo>
                  <a:lnTo>
                    <a:pt x="779" y="117"/>
                  </a:lnTo>
                  <a:lnTo>
                    <a:pt x="780" y="122"/>
                  </a:lnTo>
                  <a:lnTo>
                    <a:pt x="781" y="123"/>
                  </a:lnTo>
                  <a:lnTo>
                    <a:pt x="783" y="127"/>
                  </a:lnTo>
                  <a:lnTo>
                    <a:pt x="783" y="128"/>
                  </a:lnTo>
                  <a:lnTo>
                    <a:pt x="785" y="132"/>
                  </a:lnTo>
                  <a:lnTo>
                    <a:pt x="791" y="144"/>
                  </a:lnTo>
                  <a:lnTo>
                    <a:pt x="792" y="148"/>
                  </a:lnTo>
                  <a:lnTo>
                    <a:pt x="793" y="148"/>
                  </a:lnTo>
                  <a:lnTo>
                    <a:pt x="793" y="150"/>
                  </a:lnTo>
                  <a:lnTo>
                    <a:pt x="793" y="151"/>
                  </a:lnTo>
                  <a:lnTo>
                    <a:pt x="795" y="151"/>
                  </a:lnTo>
                  <a:lnTo>
                    <a:pt x="795" y="154"/>
                  </a:lnTo>
                  <a:lnTo>
                    <a:pt x="796" y="157"/>
                  </a:lnTo>
                  <a:lnTo>
                    <a:pt x="797" y="159"/>
                  </a:lnTo>
                  <a:lnTo>
                    <a:pt x="799" y="161"/>
                  </a:lnTo>
                  <a:lnTo>
                    <a:pt x="800" y="163"/>
                  </a:lnTo>
                  <a:lnTo>
                    <a:pt x="800" y="166"/>
                  </a:lnTo>
                  <a:lnTo>
                    <a:pt x="802" y="167"/>
                  </a:lnTo>
                  <a:lnTo>
                    <a:pt x="803" y="170"/>
                  </a:lnTo>
                  <a:lnTo>
                    <a:pt x="803" y="171"/>
                  </a:lnTo>
                  <a:lnTo>
                    <a:pt x="804" y="174"/>
                  </a:lnTo>
                  <a:lnTo>
                    <a:pt x="804" y="175"/>
                  </a:lnTo>
                  <a:lnTo>
                    <a:pt x="806" y="177"/>
                  </a:lnTo>
                  <a:lnTo>
                    <a:pt x="807" y="178"/>
                  </a:lnTo>
                  <a:lnTo>
                    <a:pt x="807" y="180"/>
                  </a:lnTo>
                  <a:lnTo>
                    <a:pt x="808" y="182"/>
                  </a:lnTo>
                  <a:lnTo>
                    <a:pt x="808" y="184"/>
                  </a:lnTo>
                  <a:lnTo>
                    <a:pt x="810" y="185"/>
                  </a:lnTo>
                  <a:lnTo>
                    <a:pt x="811" y="188"/>
                  </a:lnTo>
                  <a:lnTo>
                    <a:pt x="811" y="189"/>
                  </a:lnTo>
                  <a:lnTo>
                    <a:pt x="812" y="192"/>
                  </a:lnTo>
                  <a:lnTo>
                    <a:pt x="814" y="193"/>
                  </a:lnTo>
                  <a:lnTo>
                    <a:pt x="814" y="196"/>
                  </a:lnTo>
                  <a:lnTo>
                    <a:pt x="815" y="197"/>
                  </a:lnTo>
                  <a:lnTo>
                    <a:pt x="815" y="198"/>
                  </a:lnTo>
                  <a:lnTo>
                    <a:pt x="816" y="200"/>
                  </a:lnTo>
                  <a:lnTo>
                    <a:pt x="816" y="201"/>
                  </a:lnTo>
                  <a:lnTo>
                    <a:pt x="818" y="202"/>
                  </a:lnTo>
                  <a:lnTo>
                    <a:pt x="818" y="205"/>
                  </a:lnTo>
                  <a:lnTo>
                    <a:pt x="819" y="207"/>
                  </a:lnTo>
                  <a:lnTo>
                    <a:pt x="820" y="209"/>
                  </a:lnTo>
                  <a:lnTo>
                    <a:pt x="823" y="215"/>
                  </a:lnTo>
                  <a:lnTo>
                    <a:pt x="823" y="216"/>
                  </a:lnTo>
                  <a:lnTo>
                    <a:pt x="824" y="217"/>
                  </a:lnTo>
                  <a:lnTo>
                    <a:pt x="824" y="219"/>
                  </a:lnTo>
                  <a:lnTo>
                    <a:pt x="826" y="220"/>
                  </a:lnTo>
                  <a:lnTo>
                    <a:pt x="826" y="223"/>
                  </a:lnTo>
                  <a:lnTo>
                    <a:pt x="827" y="223"/>
                  </a:lnTo>
                  <a:lnTo>
                    <a:pt x="827" y="221"/>
                  </a:lnTo>
                  <a:lnTo>
                    <a:pt x="828" y="221"/>
                  </a:lnTo>
                  <a:lnTo>
                    <a:pt x="830" y="221"/>
                  </a:lnTo>
                  <a:lnTo>
                    <a:pt x="831" y="220"/>
                  </a:lnTo>
                  <a:lnTo>
                    <a:pt x="832" y="220"/>
                  </a:lnTo>
                  <a:lnTo>
                    <a:pt x="832" y="219"/>
                  </a:lnTo>
                  <a:lnTo>
                    <a:pt x="834" y="219"/>
                  </a:lnTo>
                  <a:lnTo>
                    <a:pt x="835" y="217"/>
                  </a:lnTo>
                  <a:lnTo>
                    <a:pt x="836" y="217"/>
                  </a:lnTo>
                  <a:lnTo>
                    <a:pt x="836" y="216"/>
                  </a:lnTo>
                  <a:lnTo>
                    <a:pt x="838" y="216"/>
                  </a:lnTo>
                  <a:lnTo>
                    <a:pt x="839" y="216"/>
                  </a:lnTo>
                  <a:lnTo>
                    <a:pt x="840" y="216"/>
                  </a:lnTo>
                  <a:lnTo>
                    <a:pt x="842" y="216"/>
                  </a:lnTo>
                  <a:lnTo>
                    <a:pt x="843" y="216"/>
                  </a:lnTo>
                  <a:lnTo>
                    <a:pt x="846" y="216"/>
                  </a:lnTo>
                  <a:lnTo>
                    <a:pt x="847" y="216"/>
                  </a:lnTo>
                  <a:lnTo>
                    <a:pt x="850" y="216"/>
                  </a:lnTo>
                  <a:lnTo>
                    <a:pt x="851" y="216"/>
                  </a:lnTo>
                  <a:lnTo>
                    <a:pt x="853" y="216"/>
                  </a:lnTo>
                  <a:lnTo>
                    <a:pt x="854" y="216"/>
                  </a:lnTo>
                  <a:lnTo>
                    <a:pt x="857" y="216"/>
                  </a:lnTo>
                  <a:lnTo>
                    <a:pt x="858" y="216"/>
                  </a:lnTo>
                  <a:lnTo>
                    <a:pt x="859" y="216"/>
                  </a:lnTo>
                  <a:lnTo>
                    <a:pt x="861" y="216"/>
                  </a:lnTo>
                  <a:lnTo>
                    <a:pt x="862" y="216"/>
                  </a:lnTo>
                  <a:lnTo>
                    <a:pt x="863" y="216"/>
                  </a:lnTo>
                  <a:lnTo>
                    <a:pt x="865" y="216"/>
                  </a:lnTo>
                  <a:lnTo>
                    <a:pt x="866" y="216"/>
                  </a:lnTo>
                  <a:lnTo>
                    <a:pt x="867" y="216"/>
                  </a:lnTo>
                  <a:lnTo>
                    <a:pt x="869" y="216"/>
                  </a:lnTo>
                  <a:lnTo>
                    <a:pt x="870" y="216"/>
                  </a:lnTo>
                  <a:lnTo>
                    <a:pt x="871" y="216"/>
                  </a:lnTo>
                  <a:lnTo>
                    <a:pt x="873" y="216"/>
                  </a:lnTo>
                  <a:lnTo>
                    <a:pt x="874" y="216"/>
                  </a:lnTo>
                  <a:lnTo>
                    <a:pt x="875" y="216"/>
                  </a:lnTo>
                  <a:lnTo>
                    <a:pt x="877" y="216"/>
                  </a:lnTo>
                  <a:lnTo>
                    <a:pt x="878" y="216"/>
                  </a:lnTo>
                  <a:lnTo>
                    <a:pt x="878" y="215"/>
                  </a:lnTo>
                  <a:lnTo>
                    <a:pt x="879" y="215"/>
                  </a:lnTo>
                  <a:lnTo>
                    <a:pt x="881" y="213"/>
                  </a:lnTo>
                  <a:lnTo>
                    <a:pt x="882" y="213"/>
                  </a:lnTo>
                  <a:lnTo>
                    <a:pt x="884" y="213"/>
                  </a:lnTo>
                  <a:lnTo>
                    <a:pt x="885" y="212"/>
                  </a:lnTo>
                  <a:lnTo>
                    <a:pt x="886" y="212"/>
                  </a:lnTo>
                  <a:lnTo>
                    <a:pt x="889" y="211"/>
                  </a:lnTo>
                  <a:lnTo>
                    <a:pt x="890" y="211"/>
                  </a:lnTo>
                  <a:lnTo>
                    <a:pt x="890" y="209"/>
                  </a:lnTo>
                  <a:lnTo>
                    <a:pt x="892" y="209"/>
                  </a:lnTo>
                  <a:lnTo>
                    <a:pt x="893" y="208"/>
                  </a:lnTo>
                  <a:lnTo>
                    <a:pt x="894" y="208"/>
                  </a:lnTo>
                  <a:lnTo>
                    <a:pt x="896" y="208"/>
                  </a:lnTo>
                  <a:lnTo>
                    <a:pt x="897" y="207"/>
                  </a:lnTo>
                  <a:lnTo>
                    <a:pt x="898" y="207"/>
                  </a:lnTo>
                  <a:lnTo>
                    <a:pt x="900" y="205"/>
                  </a:lnTo>
                  <a:lnTo>
                    <a:pt x="901" y="205"/>
                  </a:lnTo>
                  <a:lnTo>
                    <a:pt x="902" y="204"/>
                  </a:lnTo>
                  <a:lnTo>
                    <a:pt x="905" y="204"/>
                  </a:lnTo>
                  <a:lnTo>
                    <a:pt x="905" y="202"/>
                  </a:lnTo>
                  <a:lnTo>
                    <a:pt x="906" y="202"/>
                  </a:lnTo>
                  <a:lnTo>
                    <a:pt x="908" y="202"/>
                  </a:lnTo>
                  <a:lnTo>
                    <a:pt x="908" y="201"/>
                  </a:lnTo>
                  <a:lnTo>
                    <a:pt x="909" y="201"/>
                  </a:lnTo>
                  <a:lnTo>
                    <a:pt x="910" y="201"/>
                  </a:lnTo>
                  <a:lnTo>
                    <a:pt x="912" y="200"/>
                  </a:lnTo>
                  <a:lnTo>
                    <a:pt x="913" y="200"/>
                  </a:lnTo>
                  <a:lnTo>
                    <a:pt x="914" y="200"/>
                  </a:lnTo>
                  <a:lnTo>
                    <a:pt x="916" y="200"/>
                  </a:lnTo>
                  <a:lnTo>
                    <a:pt x="917" y="198"/>
                  </a:lnTo>
                  <a:lnTo>
                    <a:pt x="921" y="198"/>
                  </a:lnTo>
                  <a:lnTo>
                    <a:pt x="923" y="198"/>
                  </a:lnTo>
                  <a:lnTo>
                    <a:pt x="925" y="197"/>
                  </a:lnTo>
                  <a:lnTo>
                    <a:pt x="927" y="197"/>
                  </a:lnTo>
                  <a:lnTo>
                    <a:pt x="928" y="197"/>
                  </a:lnTo>
                  <a:lnTo>
                    <a:pt x="929" y="197"/>
                  </a:lnTo>
                  <a:lnTo>
                    <a:pt x="931" y="196"/>
                  </a:lnTo>
                  <a:lnTo>
                    <a:pt x="932" y="196"/>
                  </a:lnTo>
                  <a:lnTo>
                    <a:pt x="933" y="196"/>
                  </a:lnTo>
                  <a:lnTo>
                    <a:pt x="935" y="196"/>
                  </a:lnTo>
                  <a:lnTo>
                    <a:pt x="936" y="196"/>
                  </a:lnTo>
                  <a:lnTo>
                    <a:pt x="937" y="194"/>
                  </a:lnTo>
                  <a:lnTo>
                    <a:pt x="939" y="194"/>
                  </a:lnTo>
                  <a:lnTo>
                    <a:pt x="940" y="194"/>
                  </a:lnTo>
                  <a:lnTo>
                    <a:pt x="941" y="194"/>
                  </a:lnTo>
                  <a:lnTo>
                    <a:pt x="943" y="194"/>
                  </a:lnTo>
                  <a:lnTo>
                    <a:pt x="944" y="193"/>
                  </a:lnTo>
                  <a:lnTo>
                    <a:pt x="945" y="193"/>
                  </a:lnTo>
                  <a:lnTo>
                    <a:pt x="947" y="193"/>
                  </a:lnTo>
                  <a:lnTo>
                    <a:pt x="948" y="193"/>
                  </a:lnTo>
                  <a:lnTo>
                    <a:pt x="949" y="193"/>
                  </a:lnTo>
                  <a:lnTo>
                    <a:pt x="952" y="192"/>
                  </a:lnTo>
                  <a:lnTo>
                    <a:pt x="955" y="192"/>
                  </a:lnTo>
                  <a:lnTo>
                    <a:pt x="956" y="192"/>
                  </a:lnTo>
                  <a:lnTo>
                    <a:pt x="957" y="190"/>
                  </a:lnTo>
                  <a:lnTo>
                    <a:pt x="959" y="190"/>
                  </a:lnTo>
                  <a:lnTo>
                    <a:pt x="960" y="190"/>
                  </a:lnTo>
                  <a:lnTo>
                    <a:pt x="962" y="190"/>
                  </a:lnTo>
                  <a:lnTo>
                    <a:pt x="963" y="190"/>
                  </a:lnTo>
                  <a:lnTo>
                    <a:pt x="963" y="189"/>
                  </a:lnTo>
                  <a:lnTo>
                    <a:pt x="964" y="189"/>
                  </a:lnTo>
                  <a:lnTo>
                    <a:pt x="966" y="189"/>
                  </a:lnTo>
                  <a:lnTo>
                    <a:pt x="967" y="189"/>
                  </a:lnTo>
                  <a:lnTo>
                    <a:pt x="967" y="188"/>
                  </a:lnTo>
                  <a:lnTo>
                    <a:pt x="968" y="188"/>
                  </a:lnTo>
                  <a:lnTo>
                    <a:pt x="970" y="188"/>
                  </a:lnTo>
                  <a:lnTo>
                    <a:pt x="971" y="186"/>
                  </a:lnTo>
                  <a:lnTo>
                    <a:pt x="974" y="185"/>
                  </a:lnTo>
                  <a:lnTo>
                    <a:pt x="975" y="185"/>
                  </a:lnTo>
                  <a:lnTo>
                    <a:pt x="975" y="184"/>
                  </a:lnTo>
                  <a:lnTo>
                    <a:pt x="976" y="184"/>
                  </a:lnTo>
                  <a:lnTo>
                    <a:pt x="978" y="182"/>
                  </a:lnTo>
                  <a:lnTo>
                    <a:pt x="979" y="182"/>
                  </a:lnTo>
                  <a:lnTo>
                    <a:pt x="979" y="181"/>
                  </a:lnTo>
                  <a:lnTo>
                    <a:pt x="980" y="181"/>
                  </a:lnTo>
                  <a:lnTo>
                    <a:pt x="982" y="181"/>
                  </a:lnTo>
                  <a:lnTo>
                    <a:pt x="982" y="180"/>
                  </a:lnTo>
                  <a:lnTo>
                    <a:pt x="983" y="180"/>
                  </a:lnTo>
                  <a:lnTo>
                    <a:pt x="984" y="178"/>
                  </a:lnTo>
                  <a:lnTo>
                    <a:pt x="986" y="178"/>
                  </a:lnTo>
                  <a:lnTo>
                    <a:pt x="987" y="177"/>
                  </a:lnTo>
                  <a:lnTo>
                    <a:pt x="988" y="177"/>
                  </a:lnTo>
                  <a:lnTo>
                    <a:pt x="990" y="177"/>
                  </a:lnTo>
                  <a:lnTo>
                    <a:pt x="991" y="177"/>
                  </a:lnTo>
                  <a:lnTo>
                    <a:pt x="992" y="177"/>
                  </a:lnTo>
                  <a:lnTo>
                    <a:pt x="995" y="178"/>
                  </a:lnTo>
                  <a:lnTo>
                    <a:pt x="996" y="178"/>
                  </a:lnTo>
                  <a:lnTo>
                    <a:pt x="998" y="178"/>
                  </a:lnTo>
                  <a:lnTo>
                    <a:pt x="999" y="178"/>
                  </a:lnTo>
                  <a:lnTo>
                    <a:pt x="1001" y="178"/>
                  </a:lnTo>
                  <a:lnTo>
                    <a:pt x="1002" y="178"/>
                  </a:lnTo>
                  <a:lnTo>
                    <a:pt x="1003" y="180"/>
                  </a:lnTo>
                  <a:lnTo>
                    <a:pt x="1005" y="180"/>
                  </a:lnTo>
                  <a:lnTo>
                    <a:pt x="1006" y="180"/>
                  </a:lnTo>
                  <a:lnTo>
                    <a:pt x="1007" y="180"/>
                  </a:lnTo>
                  <a:lnTo>
                    <a:pt x="1007" y="181"/>
                  </a:lnTo>
                  <a:lnTo>
                    <a:pt x="1009" y="181"/>
                  </a:lnTo>
                  <a:lnTo>
                    <a:pt x="1010" y="181"/>
                  </a:lnTo>
                  <a:lnTo>
                    <a:pt x="1011" y="181"/>
                  </a:lnTo>
                  <a:lnTo>
                    <a:pt x="1013" y="181"/>
                  </a:lnTo>
                  <a:lnTo>
                    <a:pt x="1014" y="181"/>
                  </a:lnTo>
                  <a:lnTo>
                    <a:pt x="1015" y="181"/>
                  </a:lnTo>
                  <a:lnTo>
                    <a:pt x="1015" y="182"/>
                  </a:lnTo>
                  <a:lnTo>
                    <a:pt x="1017" y="182"/>
                  </a:lnTo>
                  <a:lnTo>
                    <a:pt x="1018" y="182"/>
                  </a:lnTo>
                  <a:lnTo>
                    <a:pt x="1019" y="182"/>
                  </a:lnTo>
                  <a:lnTo>
                    <a:pt x="1021" y="182"/>
                  </a:lnTo>
                  <a:lnTo>
                    <a:pt x="1022" y="182"/>
                  </a:lnTo>
                  <a:lnTo>
                    <a:pt x="1023" y="182"/>
                  </a:lnTo>
                  <a:lnTo>
                    <a:pt x="1026" y="181"/>
                  </a:lnTo>
                  <a:lnTo>
                    <a:pt x="1029" y="180"/>
                  </a:lnTo>
                  <a:lnTo>
                    <a:pt x="1029" y="178"/>
                  </a:lnTo>
                  <a:lnTo>
                    <a:pt x="1030" y="178"/>
                  </a:lnTo>
                  <a:lnTo>
                    <a:pt x="1031" y="178"/>
                  </a:lnTo>
                  <a:lnTo>
                    <a:pt x="1031" y="177"/>
                  </a:lnTo>
                  <a:lnTo>
                    <a:pt x="1033" y="177"/>
                  </a:lnTo>
                  <a:lnTo>
                    <a:pt x="1034" y="175"/>
                  </a:lnTo>
                  <a:lnTo>
                    <a:pt x="1041" y="173"/>
                  </a:lnTo>
                  <a:lnTo>
                    <a:pt x="1042" y="173"/>
                  </a:lnTo>
                  <a:lnTo>
                    <a:pt x="1045" y="171"/>
                  </a:lnTo>
                  <a:lnTo>
                    <a:pt x="1046" y="171"/>
                  </a:lnTo>
                  <a:lnTo>
                    <a:pt x="1048" y="173"/>
                  </a:lnTo>
                  <a:lnTo>
                    <a:pt x="1049" y="173"/>
                  </a:lnTo>
                  <a:lnTo>
                    <a:pt x="1050" y="174"/>
                  </a:lnTo>
                  <a:lnTo>
                    <a:pt x="1050" y="175"/>
                  </a:lnTo>
                  <a:lnTo>
                    <a:pt x="1052" y="175"/>
                  </a:lnTo>
                  <a:lnTo>
                    <a:pt x="1054" y="178"/>
                  </a:lnTo>
                  <a:lnTo>
                    <a:pt x="1056" y="180"/>
                  </a:lnTo>
                  <a:lnTo>
                    <a:pt x="1057" y="180"/>
                  </a:lnTo>
                  <a:lnTo>
                    <a:pt x="1057" y="181"/>
                  </a:lnTo>
                  <a:lnTo>
                    <a:pt x="1058" y="181"/>
                  </a:lnTo>
                  <a:lnTo>
                    <a:pt x="1058" y="182"/>
                  </a:lnTo>
                  <a:lnTo>
                    <a:pt x="1060" y="182"/>
                  </a:lnTo>
                  <a:lnTo>
                    <a:pt x="1064" y="185"/>
                  </a:lnTo>
                  <a:lnTo>
                    <a:pt x="1064" y="186"/>
                  </a:lnTo>
                  <a:lnTo>
                    <a:pt x="1065" y="186"/>
                  </a:lnTo>
                  <a:lnTo>
                    <a:pt x="1068" y="189"/>
                  </a:lnTo>
                  <a:lnTo>
                    <a:pt x="1069" y="189"/>
                  </a:lnTo>
                  <a:lnTo>
                    <a:pt x="1070" y="190"/>
                  </a:lnTo>
                  <a:lnTo>
                    <a:pt x="1070" y="192"/>
                  </a:lnTo>
                  <a:lnTo>
                    <a:pt x="1072" y="193"/>
                  </a:lnTo>
                  <a:lnTo>
                    <a:pt x="1074" y="194"/>
                  </a:lnTo>
                  <a:lnTo>
                    <a:pt x="1076" y="196"/>
                  </a:lnTo>
                  <a:lnTo>
                    <a:pt x="1077" y="196"/>
                  </a:lnTo>
                  <a:lnTo>
                    <a:pt x="1078" y="197"/>
                  </a:lnTo>
                  <a:lnTo>
                    <a:pt x="1078" y="198"/>
                  </a:lnTo>
                  <a:lnTo>
                    <a:pt x="1080" y="198"/>
                  </a:lnTo>
                  <a:lnTo>
                    <a:pt x="1081" y="200"/>
                  </a:lnTo>
                  <a:lnTo>
                    <a:pt x="1083" y="201"/>
                  </a:lnTo>
                  <a:lnTo>
                    <a:pt x="1084" y="201"/>
                  </a:lnTo>
                  <a:lnTo>
                    <a:pt x="1084" y="202"/>
                  </a:lnTo>
                  <a:lnTo>
                    <a:pt x="1085" y="202"/>
                  </a:lnTo>
                  <a:lnTo>
                    <a:pt x="1085" y="204"/>
                  </a:lnTo>
                  <a:lnTo>
                    <a:pt x="1087" y="204"/>
                  </a:lnTo>
                  <a:lnTo>
                    <a:pt x="1088" y="205"/>
                  </a:lnTo>
                  <a:lnTo>
                    <a:pt x="1089" y="207"/>
                  </a:lnTo>
                  <a:lnTo>
                    <a:pt x="1091" y="208"/>
                  </a:lnTo>
                  <a:lnTo>
                    <a:pt x="1092" y="208"/>
                  </a:lnTo>
                  <a:lnTo>
                    <a:pt x="1092" y="209"/>
                  </a:lnTo>
                  <a:lnTo>
                    <a:pt x="1093" y="209"/>
                  </a:lnTo>
                  <a:lnTo>
                    <a:pt x="1095" y="211"/>
                  </a:lnTo>
                  <a:lnTo>
                    <a:pt x="1096" y="212"/>
                  </a:lnTo>
                  <a:lnTo>
                    <a:pt x="1097" y="213"/>
                  </a:lnTo>
                  <a:lnTo>
                    <a:pt x="1099" y="213"/>
                  </a:lnTo>
                  <a:lnTo>
                    <a:pt x="1099" y="215"/>
                  </a:lnTo>
                  <a:lnTo>
                    <a:pt x="1099" y="216"/>
                  </a:lnTo>
                  <a:lnTo>
                    <a:pt x="1100" y="217"/>
                  </a:lnTo>
                  <a:lnTo>
                    <a:pt x="1100" y="219"/>
                  </a:lnTo>
                  <a:lnTo>
                    <a:pt x="1100" y="220"/>
                  </a:lnTo>
                  <a:lnTo>
                    <a:pt x="1101" y="220"/>
                  </a:lnTo>
                  <a:lnTo>
                    <a:pt x="1101" y="221"/>
                  </a:lnTo>
                  <a:lnTo>
                    <a:pt x="1103" y="221"/>
                  </a:lnTo>
                  <a:lnTo>
                    <a:pt x="1103" y="223"/>
                  </a:lnTo>
                  <a:lnTo>
                    <a:pt x="1104" y="224"/>
                  </a:lnTo>
                  <a:lnTo>
                    <a:pt x="1105" y="224"/>
                  </a:lnTo>
                  <a:lnTo>
                    <a:pt x="1105" y="225"/>
                  </a:lnTo>
                  <a:lnTo>
                    <a:pt x="1107" y="225"/>
                  </a:lnTo>
                  <a:lnTo>
                    <a:pt x="1108" y="225"/>
                  </a:lnTo>
                  <a:lnTo>
                    <a:pt x="1109" y="225"/>
                  </a:lnTo>
                  <a:lnTo>
                    <a:pt x="1111" y="225"/>
                  </a:lnTo>
                  <a:lnTo>
                    <a:pt x="1112" y="225"/>
                  </a:lnTo>
                  <a:lnTo>
                    <a:pt x="1112" y="227"/>
                  </a:lnTo>
                  <a:lnTo>
                    <a:pt x="1113" y="227"/>
                  </a:lnTo>
                  <a:lnTo>
                    <a:pt x="1115" y="227"/>
                  </a:lnTo>
                  <a:lnTo>
                    <a:pt x="1116" y="228"/>
                  </a:lnTo>
                  <a:lnTo>
                    <a:pt x="1117" y="228"/>
                  </a:lnTo>
                  <a:lnTo>
                    <a:pt x="1119" y="228"/>
                  </a:lnTo>
                  <a:lnTo>
                    <a:pt x="1119" y="229"/>
                  </a:lnTo>
                  <a:lnTo>
                    <a:pt x="1120" y="229"/>
                  </a:lnTo>
                  <a:lnTo>
                    <a:pt x="1122" y="229"/>
                  </a:lnTo>
                  <a:lnTo>
                    <a:pt x="1122" y="231"/>
                  </a:lnTo>
                  <a:lnTo>
                    <a:pt x="1124" y="232"/>
                  </a:lnTo>
                  <a:lnTo>
                    <a:pt x="1126" y="232"/>
                  </a:lnTo>
                  <a:lnTo>
                    <a:pt x="1127" y="232"/>
                  </a:lnTo>
                  <a:lnTo>
                    <a:pt x="1127" y="233"/>
                  </a:lnTo>
                  <a:lnTo>
                    <a:pt x="1128" y="233"/>
                  </a:lnTo>
                  <a:lnTo>
                    <a:pt x="1131" y="235"/>
                  </a:lnTo>
                  <a:lnTo>
                    <a:pt x="1131" y="236"/>
                  </a:lnTo>
                  <a:lnTo>
                    <a:pt x="1130" y="238"/>
                  </a:lnTo>
                  <a:lnTo>
                    <a:pt x="1130" y="239"/>
                  </a:lnTo>
                  <a:lnTo>
                    <a:pt x="1128" y="242"/>
                  </a:lnTo>
                  <a:lnTo>
                    <a:pt x="1128" y="244"/>
                  </a:lnTo>
                  <a:lnTo>
                    <a:pt x="1128" y="246"/>
                  </a:lnTo>
                  <a:lnTo>
                    <a:pt x="1127" y="247"/>
                  </a:lnTo>
                  <a:lnTo>
                    <a:pt x="1127" y="248"/>
                  </a:lnTo>
                  <a:lnTo>
                    <a:pt x="1126" y="250"/>
                  </a:lnTo>
                  <a:lnTo>
                    <a:pt x="1126" y="251"/>
                  </a:lnTo>
                  <a:lnTo>
                    <a:pt x="1126" y="252"/>
                  </a:lnTo>
                  <a:lnTo>
                    <a:pt x="1124" y="254"/>
                  </a:lnTo>
                  <a:lnTo>
                    <a:pt x="1124" y="255"/>
                  </a:lnTo>
                  <a:lnTo>
                    <a:pt x="1123" y="256"/>
                  </a:lnTo>
                  <a:lnTo>
                    <a:pt x="1123" y="258"/>
                  </a:lnTo>
                  <a:lnTo>
                    <a:pt x="1123" y="259"/>
                  </a:lnTo>
                  <a:lnTo>
                    <a:pt x="1123" y="260"/>
                  </a:lnTo>
                  <a:lnTo>
                    <a:pt x="1122" y="260"/>
                  </a:lnTo>
                  <a:lnTo>
                    <a:pt x="1122" y="262"/>
                  </a:lnTo>
                  <a:lnTo>
                    <a:pt x="1122" y="263"/>
                  </a:lnTo>
                  <a:lnTo>
                    <a:pt x="1120" y="265"/>
                  </a:lnTo>
                  <a:lnTo>
                    <a:pt x="1119" y="266"/>
                  </a:lnTo>
                  <a:lnTo>
                    <a:pt x="1117" y="267"/>
                  </a:lnTo>
                  <a:lnTo>
                    <a:pt x="1117" y="269"/>
                  </a:lnTo>
                  <a:lnTo>
                    <a:pt x="1116" y="270"/>
                  </a:lnTo>
                  <a:lnTo>
                    <a:pt x="1115" y="271"/>
                  </a:lnTo>
                  <a:lnTo>
                    <a:pt x="1115" y="273"/>
                  </a:lnTo>
                  <a:lnTo>
                    <a:pt x="1113" y="274"/>
                  </a:lnTo>
                  <a:lnTo>
                    <a:pt x="1113" y="275"/>
                  </a:lnTo>
                  <a:lnTo>
                    <a:pt x="1113" y="277"/>
                  </a:lnTo>
                  <a:lnTo>
                    <a:pt x="1112" y="277"/>
                  </a:lnTo>
                  <a:lnTo>
                    <a:pt x="1112" y="278"/>
                  </a:lnTo>
                  <a:lnTo>
                    <a:pt x="1111" y="279"/>
                  </a:lnTo>
                  <a:lnTo>
                    <a:pt x="1111" y="281"/>
                  </a:lnTo>
                  <a:lnTo>
                    <a:pt x="1109" y="282"/>
                  </a:lnTo>
                  <a:lnTo>
                    <a:pt x="1109" y="283"/>
                  </a:lnTo>
                  <a:lnTo>
                    <a:pt x="1109" y="285"/>
                  </a:lnTo>
                  <a:lnTo>
                    <a:pt x="1108" y="286"/>
                  </a:lnTo>
                  <a:lnTo>
                    <a:pt x="1107" y="290"/>
                  </a:lnTo>
                  <a:lnTo>
                    <a:pt x="1107" y="292"/>
                  </a:lnTo>
                  <a:lnTo>
                    <a:pt x="1105" y="293"/>
                  </a:lnTo>
                  <a:lnTo>
                    <a:pt x="1105" y="294"/>
                  </a:lnTo>
                  <a:lnTo>
                    <a:pt x="1105" y="296"/>
                  </a:lnTo>
                  <a:lnTo>
                    <a:pt x="1104" y="297"/>
                  </a:lnTo>
                  <a:lnTo>
                    <a:pt x="1104" y="300"/>
                  </a:lnTo>
                  <a:lnTo>
                    <a:pt x="1104" y="301"/>
                  </a:lnTo>
                  <a:lnTo>
                    <a:pt x="1103" y="302"/>
                  </a:lnTo>
                  <a:lnTo>
                    <a:pt x="1103" y="304"/>
                  </a:lnTo>
                  <a:lnTo>
                    <a:pt x="1100" y="309"/>
                  </a:lnTo>
                  <a:lnTo>
                    <a:pt x="1099" y="309"/>
                  </a:lnTo>
                  <a:lnTo>
                    <a:pt x="1099" y="310"/>
                  </a:lnTo>
                  <a:lnTo>
                    <a:pt x="1099" y="312"/>
                  </a:lnTo>
                  <a:lnTo>
                    <a:pt x="1097" y="312"/>
                  </a:lnTo>
                  <a:lnTo>
                    <a:pt x="1097" y="313"/>
                  </a:lnTo>
                  <a:lnTo>
                    <a:pt x="1097" y="314"/>
                  </a:lnTo>
                  <a:lnTo>
                    <a:pt x="1096" y="316"/>
                  </a:lnTo>
                  <a:lnTo>
                    <a:pt x="1096" y="317"/>
                  </a:lnTo>
                  <a:lnTo>
                    <a:pt x="1095" y="318"/>
                  </a:lnTo>
                  <a:lnTo>
                    <a:pt x="1095" y="320"/>
                  </a:lnTo>
                  <a:lnTo>
                    <a:pt x="1093" y="320"/>
                  </a:lnTo>
                  <a:lnTo>
                    <a:pt x="1093" y="321"/>
                  </a:lnTo>
                  <a:lnTo>
                    <a:pt x="1093" y="323"/>
                  </a:lnTo>
                  <a:lnTo>
                    <a:pt x="1092" y="323"/>
                  </a:lnTo>
                  <a:lnTo>
                    <a:pt x="1092" y="324"/>
                  </a:lnTo>
                  <a:lnTo>
                    <a:pt x="1092" y="325"/>
                  </a:lnTo>
                  <a:lnTo>
                    <a:pt x="1091" y="325"/>
                  </a:lnTo>
                  <a:lnTo>
                    <a:pt x="1091" y="327"/>
                  </a:lnTo>
                  <a:lnTo>
                    <a:pt x="1091" y="328"/>
                  </a:lnTo>
                  <a:lnTo>
                    <a:pt x="1089" y="328"/>
                  </a:lnTo>
                  <a:lnTo>
                    <a:pt x="1088" y="328"/>
                  </a:lnTo>
                  <a:lnTo>
                    <a:pt x="1088" y="329"/>
                  </a:lnTo>
                  <a:lnTo>
                    <a:pt x="1087" y="329"/>
                  </a:lnTo>
                  <a:lnTo>
                    <a:pt x="1085" y="329"/>
                  </a:lnTo>
                  <a:lnTo>
                    <a:pt x="1085" y="331"/>
                  </a:lnTo>
                  <a:lnTo>
                    <a:pt x="1084" y="331"/>
                  </a:lnTo>
                  <a:lnTo>
                    <a:pt x="1083" y="332"/>
                  </a:lnTo>
                  <a:lnTo>
                    <a:pt x="1081" y="332"/>
                  </a:lnTo>
                  <a:lnTo>
                    <a:pt x="1080" y="335"/>
                  </a:lnTo>
                  <a:lnTo>
                    <a:pt x="1080" y="336"/>
                  </a:lnTo>
                  <a:lnTo>
                    <a:pt x="1078" y="337"/>
                  </a:lnTo>
                  <a:lnTo>
                    <a:pt x="1078" y="339"/>
                  </a:lnTo>
                  <a:lnTo>
                    <a:pt x="1077" y="340"/>
                  </a:lnTo>
                  <a:lnTo>
                    <a:pt x="1074" y="344"/>
                  </a:lnTo>
                  <a:lnTo>
                    <a:pt x="1073" y="345"/>
                  </a:lnTo>
                  <a:lnTo>
                    <a:pt x="1073" y="347"/>
                  </a:lnTo>
                  <a:lnTo>
                    <a:pt x="1072" y="347"/>
                  </a:lnTo>
                  <a:lnTo>
                    <a:pt x="1072" y="348"/>
                  </a:lnTo>
                  <a:lnTo>
                    <a:pt x="1070" y="350"/>
                  </a:lnTo>
                  <a:lnTo>
                    <a:pt x="1070" y="351"/>
                  </a:lnTo>
                  <a:lnTo>
                    <a:pt x="1069" y="352"/>
                  </a:lnTo>
                  <a:lnTo>
                    <a:pt x="1068" y="352"/>
                  </a:lnTo>
                  <a:lnTo>
                    <a:pt x="1066" y="355"/>
                  </a:lnTo>
                  <a:lnTo>
                    <a:pt x="1065" y="356"/>
                  </a:lnTo>
                  <a:lnTo>
                    <a:pt x="1064" y="358"/>
                  </a:lnTo>
                  <a:lnTo>
                    <a:pt x="1064" y="359"/>
                  </a:lnTo>
                  <a:lnTo>
                    <a:pt x="1062" y="359"/>
                  </a:lnTo>
                  <a:lnTo>
                    <a:pt x="1062" y="360"/>
                  </a:lnTo>
                  <a:lnTo>
                    <a:pt x="1058" y="364"/>
                  </a:lnTo>
                  <a:lnTo>
                    <a:pt x="1058" y="366"/>
                  </a:lnTo>
                  <a:lnTo>
                    <a:pt x="1056" y="370"/>
                  </a:lnTo>
                  <a:lnTo>
                    <a:pt x="1053" y="372"/>
                  </a:lnTo>
                  <a:lnTo>
                    <a:pt x="1050" y="378"/>
                  </a:lnTo>
                  <a:lnTo>
                    <a:pt x="1049" y="379"/>
                  </a:lnTo>
                  <a:lnTo>
                    <a:pt x="1046" y="385"/>
                  </a:lnTo>
                  <a:lnTo>
                    <a:pt x="1046" y="386"/>
                  </a:lnTo>
                  <a:lnTo>
                    <a:pt x="1044" y="391"/>
                  </a:lnTo>
                  <a:lnTo>
                    <a:pt x="1044" y="393"/>
                  </a:lnTo>
                  <a:lnTo>
                    <a:pt x="1044" y="394"/>
                  </a:lnTo>
                  <a:lnTo>
                    <a:pt x="1044" y="395"/>
                  </a:lnTo>
                  <a:lnTo>
                    <a:pt x="1044" y="394"/>
                  </a:lnTo>
                  <a:lnTo>
                    <a:pt x="1042" y="395"/>
                  </a:lnTo>
                  <a:lnTo>
                    <a:pt x="1041" y="397"/>
                  </a:lnTo>
                  <a:lnTo>
                    <a:pt x="1041" y="398"/>
                  </a:lnTo>
                  <a:lnTo>
                    <a:pt x="1041" y="399"/>
                  </a:lnTo>
                  <a:lnTo>
                    <a:pt x="1039" y="399"/>
                  </a:lnTo>
                  <a:lnTo>
                    <a:pt x="1039" y="401"/>
                  </a:lnTo>
                  <a:lnTo>
                    <a:pt x="1038" y="401"/>
                  </a:lnTo>
                  <a:lnTo>
                    <a:pt x="1038" y="402"/>
                  </a:lnTo>
                  <a:lnTo>
                    <a:pt x="1037" y="403"/>
                  </a:lnTo>
                  <a:lnTo>
                    <a:pt x="1035" y="405"/>
                  </a:lnTo>
                  <a:lnTo>
                    <a:pt x="1034" y="406"/>
                  </a:lnTo>
                  <a:lnTo>
                    <a:pt x="1033" y="408"/>
                  </a:lnTo>
                  <a:lnTo>
                    <a:pt x="1031" y="408"/>
                  </a:lnTo>
                  <a:lnTo>
                    <a:pt x="1031" y="409"/>
                  </a:lnTo>
                  <a:lnTo>
                    <a:pt x="1030" y="409"/>
                  </a:lnTo>
                  <a:lnTo>
                    <a:pt x="1030" y="410"/>
                  </a:lnTo>
                  <a:lnTo>
                    <a:pt x="1029" y="410"/>
                  </a:lnTo>
                  <a:lnTo>
                    <a:pt x="1026" y="412"/>
                  </a:lnTo>
                  <a:lnTo>
                    <a:pt x="1026" y="413"/>
                  </a:lnTo>
                  <a:lnTo>
                    <a:pt x="1025" y="414"/>
                  </a:lnTo>
                  <a:lnTo>
                    <a:pt x="1023" y="414"/>
                  </a:lnTo>
                  <a:lnTo>
                    <a:pt x="1023" y="416"/>
                  </a:lnTo>
                  <a:lnTo>
                    <a:pt x="1022" y="416"/>
                  </a:lnTo>
                  <a:lnTo>
                    <a:pt x="1022" y="417"/>
                  </a:lnTo>
                  <a:lnTo>
                    <a:pt x="1021" y="417"/>
                  </a:lnTo>
                  <a:lnTo>
                    <a:pt x="1019" y="418"/>
                  </a:lnTo>
                  <a:lnTo>
                    <a:pt x="1018" y="418"/>
                  </a:lnTo>
                  <a:lnTo>
                    <a:pt x="1017" y="418"/>
                  </a:lnTo>
                  <a:lnTo>
                    <a:pt x="1015" y="420"/>
                  </a:lnTo>
                  <a:lnTo>
                    <a:pt x="1014" y="420"/>
                  </a:lnTo>
                  <a:lnTo>
                    <a:pt x="1013" y="421"/>
                  </a:lnTo>
                  <a:lnTo>
                    <a:pt x="1011" y="421"/>
                  </a:lnTo>
                  <a:lnTo>
                    <a:pt x="1011" y="422"/>
                  </a:lnTo>
                  <a:lnTo>
                    <a:pt x="1010" y="422"/>
                  </a:lnTo>
                  <a:lnTo>
                    <a:pt x="1010" y="424"/>
                  </a:lnTo>
                  <a:lnTo>
                    <a:pt x="1007" y="426"/>
                  </a:lnTo>
                  <a:lnTo>
                    <a:pt x="1006" y="428"/>
                  </a:lnTo>
                  <a:lnTo>
                    <a:pt x="1005" y="429"/>
                  </a:lnTo>
                  <a:lnTo>
                    <a:pt x="1003" y="430"/>
                  </a:lnTo>
                  <a:lnTo>
                    <a:pt x="1002" y="432"/>
                  </a:lnTo>
                  <a:lnTo>
                    <a:pt x="1001" y="433"/>
                  </a:lnTo>
                  <a:lnTo>
                    <a:pt x="995" y="439"/>
                  </a:lnTo>
                  <a:lnTo>
                    <a:pt x="992" y="441"/>
                  </a:lnTo>
                  <a:lnTo>
                    <a:pt x="990" y="444"/>
                  </a:lnTo>
                  <a:lnTo>
                    <a:pt x="987" y="447"/>
                  </a:lnTo>
                  <a:lnTo>
                    <a:pt x="987" y="448"/>
                  </a:lnTo>
                  <a:lnTo>
                    <a:pt x="986" y="449"/>
                  </a:lnTo>
                  <a:lnTo>
                    <a:pt x="984" y="449"/>
                  </a:lnTo>
                  <a:lnTo>
                    <a:pt x="983" y="451"/>
                  </a:lnTo>
                  <a:lnTo>
                    <a:pt x="983" y="452"/>
                  </a:lnTo>
                  <a:lnTo>
                    <a:pt x="980" y="453"/>
                  </a:lnTo>
                  <a:lnTo>
                    <a:pt x="980" y="455"/>
                  </a:lnTo>
                  <a:lnTo>
                    <a:pt x="978" y="456"/>
                  </a:lnTo>
                  <a:lnTo>
                    <a:pt x="976" y="457"/>
                  </a:lnTo>
                  <a:lnTo>
                    <a:pt x="975" y="459"/>
                  </a:lnTo>
                  <a:lnTo>
                    <a:pt x="974" y="460"/>
                  </a:lnTo>
                  <a:lnTo>
                    <a:pt x="974" y="461"/>
                  </a:lnTo>
                  <a:lnTo>
                    <a:pt x="972" y="461"/>
                  </a:lnTo>
                  <a:lnTo>
                    <a:pt x="972" y="463"/>
                  </a:lnTo>
                  <a:lnTo>
                    <a:pt x="971" y="464"/>
                  </a:lnTo>
                  <a:lnTo>
                    <a:pt x="970" y="464"/>
                  </a:lnTo>
                  <a:lnTo>
                    <a:pt x="970" y="466"/>
                  </a:lnTo>
                  <a:lnTo>
                    <a:pt x="968" y="466"/>
                  </a:lnTo>
                  <a:lnTo>
                    <a:pt x="967" y="467"/>
                  </a:lnTo>
                  <a:lnTo>
                    <a:pt x="966" y="470"/>
                  </a:lnTo>
                  <a:lnTo>
                    <a:pt x="964" y="470"/>
                  </a:lnTo>
                  <a:lnTo>
                    <a:pt x="963" y="471"/>
                  </a:lnTo>
                  <a:lnTo>
                    <a:pt x="962" y="472"/>
                  </a:lnTo>
                  <a:lnTo>
                    <a:pt x="959" y="475"/>
                  </a:lnTo>
                  <a:lnTo>
                    <a:pt x="959" y="476"/>
                  </a:lnTo>
                  <a:lnTo>
                    <a:pt x="956" y="478"/>
                  </a:lnTo>
                  <a:lnTo>
                    <a:pt x="955" y="479"/>
                  </a:lnTo>
                  <a:lnTo>
                    <a:pt x="955" y="480"/>
                  </a:lnTo>
                  <a:lnTo>
                    <a:pt x="953" y="480"/>
                  </a:lnTo>
                  <a:lnTo>
                    <a:pt x="953" y="484"/>
                  </a:lnTo>
                  <a:lnTo>
                    <a:pt x="953" y="486"/>
                  </a:lnTo>
                  <a:lnTo>
                    <a:pt x="953" y="487"/>
                  </a:lnTo>
                  <a:lnTo>
                    <a:pt x="953" y="488"/>
                  </a:lnTo>
                  <a:lnTo>
                    <a:pt x="953" y="490"/>
                  </a:lnTo>
                  <a:lnTo>
                    <a:pt x="953" y="493"/>
                  </a:lnTo>
                  <a:lnTo>
                    <a:pt x="953" y="495"/>
                  </a:lnTo>
                  <a:lnTo>
                    <a:pt x="953" y="497"/>
                  </a:lnTo>
                  <a:lnTo>
                    <a:pt x="953" y="498"/>
                  </a:lnTo>
                  <a:lnTo>
                    <a:pt x="953" y="499"/>
                  </a:lnTo>
                  <a:lnTo>
                    <a:pt x="953" y="501"/>
                  </a:lnTo>
                  <a:lnTo>
                    <a:pt x="953" y="502"/>
                  </a:lnTo>
                  <a:lnTo>
                    <a:pt x="953" y="505"/>
                  </a:lnTo>
                  <a:lnTo>
                    <a:pt x="953" y="506"/>
                  </a:lnTo>
                  <a:lnTo>
                    <a:pt x="953" y="507"/>
                  </a:lnTo>
                  <a:lnTo>
                    <a:pt x="953" y="509"/>
                  </a:lnTo>
                  <a:lnTo>
                    <a:pt x="953" y="511"/>
                  </a:lnTo>
                  <a:lnTo>
                    <a:pt x="953" y="513"/>
                  </a:lnTo>
                  <a:lnTo>
                    <a:pt x="953" y="514"/>
                  </a:lnTo>
                  <a:lnTo>
                    <a:pt x="953" y="515"/>
                  </a:lnTo>
                  <a:lnTo>
                    <a:pt x="953" y="518"/>
                  </a:lnTo>
                  <a:lnTo>
                    <a:pt x="953" y="520"/>
                  </a:lnTo>
                  <a:lnTo>
                    <a:pt x="953" y="522"/>
                  </a:lnTo>
                  <a:lnTo>
                    <a:pt x="953" y="526"/>
                  </a:lnTo>
                  <a:lnTo>
                    <a:pt x="953" y="528"/>
                  </a:lnTo>
                  <a:lnTo>
                    <a:pt x="953" y="530"/>
                  </a:lnTo>
                  <a:lnTo>
                    <a:pt x="953" y="532"/>
                  </a:lnTo>
                  <a:lnTo>
                    <a:pt x="953" y="534"/>
                  </a:lnTo>
                  <a:lnTo>
                    <a:pt x="953" y="536"/>
                  </a:lnTo>
                  <a:lnTo>
                    <a:pt x="953" y="540"/>
                  </a:lnTo>
                  <a:lnTo>
                    <a:pt x="953" y="542"/>
                  </a:lnTo>
                  <a:lnTo>
                    <a:pt x="953" y="544"/>
                  </a:lnTo>
                  <a:lnTo>
                    <a:pt x="953" y="551"/>
                  </a:lnTo>
                  <a:lnTo>
                    <a:pt x="953" y="553"/>
                  </a:lnTo>
                  <a:lnTo>
                    <a:pt x="953" y="555"/>
                  </a:lnTo>
                  <a:lnTo>
                    <a:pt x="953" y="561"/>
                  </a:lnTo>
                  <a:lnTo>
                    <a:pt x="953" y="563"/>
                  </a:lnTo>
                  <a:lnTo>
                    <a:pt x="953" y="564"/>
                  </a:lnTo>
                  <a:lnTo>
                    <a:pt x="953" y="565"/>
                  </a:lnTo>
                  <a:lnTo>
                    <a:pt x="953" y="571"/>
                  </a:lnTo>
                  <a:lnTo>
                    <a:pt x="953" y="573"/>
                  </a:lnTo>
                  <a:lnTo>
                    <a:pt x="953" y="576"/>
                  </a:lnTo>
                  <a:lnTo>
                    <a:pt x="953" y="578"/>
                  </a:lnTo>
                  <a:lnTo>
                    <a:pt x="953" y="579"/>
                  </a:lnTo>
                  <a:lnTo>
                    <a:pt x="953" y="580"/>
                  </a:lnTo>
                  <a:lnTo>
                    <a:pt x="953" y="582"/>
                  </a:lnTo>
                  <a:lnTo>
                    <a:pt x="953" y="583"/>
                  </a:lnTo>
                  <a:lnTo>
                    <a:pt x="953" y="584"/>
                  </a:lnTo>
                  <a:lnTo>
                    <a:pt x="953" y="586"/>
                  </a:lnTo>
                  <a:lnTo>
                    <a:pt x="953" y="588"/>
                  </a:lnTo>
                  <a:lnTo>
                    <a:pt x="953" y="590"/>
                  </a:lnTo>
                  <a:lnTo>
                    <a:pt x="953" y="594"/>
                  </a:lnTo>
                  <a:lnTo>
                    <a:pt x="953" y="595"/>
                  </a:lnTo>
                  <a:lnTo>
                    <a:pt x="953" y="599"/>
                  </a:lnTo>
                  <a:lnTo>
                    <a:pt x="953" y="600"/>
                  </a:lnTo>
                  <a:lnTo>
                    <a:pt x="953" y="603"/>
                  </a:lnTo>
                  <a:lnTo>
                    <a:pt x="953" y="604"/>
                  </a:lnTo>
                  <a:lnTo>
                    <a:pt x="953" y="607"/>
                  </a:lnTo>
                  <a:lnTo>
                    <a:pt x="953" y="615"/>
                  </a:lnTo>
                  <a:lnTo>
                    <a:pt x="953" y="617"/>
                  </a:lnTo>
                  <a:lnTo>
                    <a:pt x="953" y="618"/>
                  </a:lnTo>
                  <a:lnTo>
                    <a:pt x="953" y="621"/>
                  </a:lnTo>
                  <a:lnTo>
                    <a:pt x="953" y="625"/>
                  </a:lnTo>
                  <a:lnTo>
                    <a:pt x="953" y="626"/>
                  </a:lnTo>
                  <a:lnTo>
                    <a:pt x="953" y="627"/>
                  </a:lnTo>
                  <a:lnTo>
                    <a:pt x="953" y="633"/>
                  </a:lnTo>
                  <a:lnTo>
                    <a:pt x="953" y="634"/>
                  </a:lnTo>
                  <a:lnTo>
                    <a:pt x="953" y="636"/>
                  </a:lnTo>
                  <a:lnTo>
                    <a:pt x="953" y="638"/>
                  </a:lnTo>
                  <a:lnTo>
                    <a:pt x="953" y="641"/>
                  </a:lnTo>
                  <a:lnTo>
                    <a:pt x="953" y="642"/>
                  </a:lnTo>
                  <a:lnTo>
                    <a:pt x="953" y="644"/>
                  </a:lnTo>
                  <a:lnTo>
                    <a:pt x="953" y="645"/>
                  </a:lnTo>
                  <a:lnTo>
                    <a:pt x="953" y="646"/>
                  </a:lnTo>
                  <a:lnTo>
                    <a:pt x="953" y="648"/>
                  </a:lnTo>
                  <a:lnTo>
                    <a:pt x="952" y="649"/>
                  </a:lnTo>
                  <a:lnTo>
                    <a:pt x="952" y="650"/>
                  </a:lnTo>
                  <a:lnTo>
                    <a:pt x="952" y="652"/>
                  </a:lnTo>
                  <a:lnTo>
                    <a:pt x="952" y="653"/>
                  </a:lnTo>
                  <a:lnTo>
                    <a:pt x="952" y="654"/>
                  </a:lnTo>
                  <a:lnTo>
                    <a:pt x="953" y="656"/>
                  </a:lnTo>
                  <a:lnTo>
                    <a:pt x="953" y="657"/>
                  </a:lnTo>
                  <a:lnTo>
                    <a:pt x="952" y="658"/>
                  </a:lnTo>
                  <a:lnTo>
                    <a:pt x="952" y="660"/>
                  </a:lnTo>
                  <a:lnTo>
                    <a:pt x="952" y="661"/>
                  </a:lnTo>
                  <a:lnTo>
                    <a:pt x="952" y="663"/>
                  </a:lnTo>
                  <a:lnTo>
                    <a:pt x="952" y="664"/>
                  </a:lnTo>
                  <a:lnTo>
                    <a:pt x="952" y="665"/>
                  </a:lnTo>
                  <a:lnTo>
                    <a:pt x="952" y="667"/>
                  </a:lnTo>
                  <a:lnTo>
                    <a:pt x="952" y="668"/>
                  </a:lnTo>
                  <a:lnTo>
                    <a:pt x="952" y="669"/>
                  </a:lnTo>
                  <a:lnTo>
                    <a:pt x="952" y="671"/>
                  </a:lnTo>
                  <a:lnTo>
                    <a:pt x="953" y="671"/>
                  </a:lnTo>
                  <a:lnTo>
                    <a:pt x="953" y="672"/>
                  </a:lnTo>
                  <a:lnTo>
                    <a:pt x="953" y="673"/>
                  </a:lnTo>
                  <a:lnTo>
                    <a:pt x="953" y="676"/>
                  </a:lnTo>
                  <a:lnTo>
                    <a:pt x="953" y="677"/>
                  </a:lnTo>
                  <a:lnTo>
                    <a:pt x="955" y="677"/>
                  </a:lnTo>
                  <a:lnTo>
                    <a:pt x="955" y="679"/>
                  </a:lnTo>
                  <a:lnTo>
                    <a:pt x="956" y="679"/>
                  </a:lnTo>
                  <a:lnTo>
                    <a:pt x="956" y="680"/>
                  </a:lnTo>
                  <a:lnTo>
                    <a:pt x="956" y="681"/>
                  </a:lnTo>
                  <a:lnTo>
                    <a:pt x="957" y="683"/>
                  </a:lnTo>
                  <a:lnTo>
                    <a:pt x="957" y="684"/>
                  </a:lnTo>
                  <a:lnTo>
                    <a:pt x="957" y="685"/>
                  </a:lnTo>
                  <a:lnTo>
                    <a:pt x="959" y="685"/>
                  </a:lnTo>
                  <a:lnTo>
                    <a:pt x="959" y="687"/>
                  </a:lnTo>
                  <a:lnTo>
                    <a:pt x="960" y="687"/>
                  </a:lnTo>
                  <a:lnTo>
                    <a:pt x="962" y="688"/>
                  </a:lnTo>
                  <a:lnTo>
                    <a:pt x="963" y="689"/>
                  </a:lnTo>
                  <a:lnTo>
                    <a:pt x="964" y="691"/>
                  </a:lnTo>
                  <a:lnTo>
                    <a:pt x="966" y="691"/>
                  </a:lnTo>
                  <a:lnTo>
                    <a:pt x="966" y="692"/>
                  </a:lnTo>
                  <a:lnTo>
                    <a:pt x="967" y="692"/>
                  </a:lnTo>
                  <a:lnTo>
                    <a:pt x="967" y="694"/>
                  </a:lnTo>
                  <a:lnTo>
                    <a:pt x="967" y="695"/>
                  </a:lnTo>
                  <a:lnTo>
                    <a:pt x="966" y="695"/>
                  </a:lnTo>
                  <a:lnTo>
                    <a:pt x="957" y="695"/>
                  </a:lnTo>
                  <a:lnTo>
                    <a:pt x="955" y="695"/>
                  </a:lnTo>
                  <a:lnTo>
                    <a:pt x="953" y="695"/>
                  </a:lnTo>
                  <a:lnTo>
                    <a:pt x="945" y="695"/>
                  </a:lnTo>
                  <a:lnTo>
                    <a:pt x="940" y="695"/>
                  </a:lnTo>
                  <a:lnTo>
                    <a:pt x="936" y="695"/>
                  </a:lnTo>
                  <a:lnTo>
                    <a:pt x="935" y="695"/>
                  </a:lnTo>
                  <a:lnTo>
                    <a:pt x="933" y="695"/>
                  </a:lnTo>
                  <a:lnTo>
                    <a:pt x="932" y="695"/>
                  </a:lnTo>
                  <a:lnTo>
                    <a:pt x="928" y="695"/>
                  </a:lnTo>
                  <a:lnTo>
                    <a:pt x="927" y="695"/>
                  </a:lnTo>
                  <a:lnTo>
                    <a:pt x="925" y="695"/>
                  </a:lnTo>
                  <a:lnTo>
                    <a:pt x="924" y="695"/>
                  </a:lnTo>
                  <a:lnTo>
                    <a:pt x="923" y="695"/>
                  </a:lnTo>
                  <a:lnTo>
                    <a:pt x="920" y="695"/>
                  </a:lnTo>
                  <a:lnTo>
                    <a:pt x="918" y="695"/>
                  </a:lnTo>
                  <a:lnTo>
                    <a:pt x="917" y="695"/>
                  </a:lnTo>
                  <a:lnTo>
                    <a:pt x="916" y="695"/>
                  </a:lnTo>
                  <a:lnTo>
                    <a:pt x="913" y="695"/>
                  </a:lnTo>
                  <a:lnTo>
                    <a:pt x="900" y="695"/>
                  </a:lnTo>
                  <a:lnTo>
                    <a:pt x="896" y="695"/>
                  </a:lnTo>
                  <a:lnTo>
                    <a:pt x="894" y="695"/>
                  </a:lnTo>
                  <a:lnTo>
                    <a:pt x="892" y="695"/>
                  </a:lnTo>
                  <a:lnTo>
                    <a:pt x="890" y="695"/>
                  </a:lnTo>
                  <a:lnTo>
                    <a:pt x="888" y="695"/>
                  </a:lnTo>
                  <a:lnTo>
                    <a:pt x="886" y="695"/>
                  </a:lnTo>
                  <a:lnTo>
                    <a:pt x="885" y="695"/>
                  </a:lnTo>
                  <a:lnTo>
                    <a:pt x="884" y="695"/>
                  </a:lnTo>
                  <a:lnTo>
                    <a:pt x="879" y="694"/>
                  </a:lnTo>
                  <a:lnTo>
                    <a:pt x="878" y="694"/>
                  </a:lnTo>
                  <a:lnTo>
                    <a:pt x="877" y="694"/>
                  </a:lnTo>
                  <a:lnTo>
                    <a:pt x="875" y="694"/>
                  </a:lnTo>
                  <a:lnTo>
                    <a:pt x="873" y="694"/>
                  </a:lnTo>
                  <a:lnTo>
                    <a:pt x="871" y="694"/>
                  </a:lnTo>
                  <a:lnTo>
                    <a:pt x="863" y="694"/>
                  </a:lnTo>
                  <a:lnTo>
                    <a:pt x="862" y="694"/>
                  </a:lnTo>
                  <a:lnTo>
                    <a:pt x="858" y="694"/>
                  </a:lnTo>
                  <a:lnTo>
                    <a:pt x="855" y="694"/>
                  </a:lnTo>
                  <a:lnTo>
                    <a:pt x="854" y="694"/>
                  </a:lnTo>
                  <a:lnTo>
                    <a:pt x="851" y="692"/>
                  </a:lnTo>
                  <a:lnTo>
                    <a:pt x="850" y="692"/>
                  </a:lnTo>
                  <a:lnTo>
                    <a:pt x="849" y="692"/>
                  </a:lnTo>
                  <a:lnTo>
                    <a:pt x="842" y="694"/>
                  </a:lnTo>
                  <a:lnTo>
                    <a:pt x="839" y="694"/>
                  </a:lnTo>
                  <a:lnTo>
                    <a:pt x="838" y="694"/>
                  </a:lnTo>
                  <a:lnTo>
                    <a:pt x="835" y="694"/>
                  </a:lnTo>
                  <a:lnTo>
                    <a:pt x="834" y="694"/>
                  </a:lnTo>
                  <a:lnTo>
                    <a:pt x="832" y="694"/>
                  </a:lnTo>
                  <a:lnTo>
                    <a:pt x="832" y="695"/>
                  </a:lnTo>
                  <a:lnTo>
                    <a:pt x="832" y="694"/>
                  </a:lnTo>
                  <a:lnTo>
                    <a:pt x="832" y="692"/>
                  </a:lnTo>
                  <a:lnTo>
                    <a:pt x="832" y="688"/>
                  </a:lnTo>
                  <a:lnTo>
                    <a:pt x="832" y="687"/>
                  </a:lnTo>
                  <a:lnTo>
                    <a:pt x="834" y="683"/>
                  </a:lnTo>
                  <a:lnTo>
                    <a:pt x="834" y="679"/>
                  </a:lnTo>
                  <a:lnTo>
                    <a:pt x="834" y="673"/>
                  </a:lnTo>
                  <a:lnTo>
                    <a:pt x="832" y="673"/>
                  </a:lnTo>
                  <a:lnTo>
                    <a:pt x="830" y="673"/>
                  </a:lnTo>
                  <a:lnTo>
                    <a:pt x="828" y="673"/>
                  </a:lnTo>
                  <a:lnTo>
                    <a:pt x="827" y="673"/>
                  </a:lnTo>
                  <a:lnTo>
                    <a:pt x="826" y="673"/>
                  </a:lnTo>
                  <a:lnTo>
                    <a:pt x="824" y="673"/>
                  </a:lnTo>
                  <a:lnTo>
                    <a:pt x="823" y="673"/>
                  </a:lnTo>
                  <a:lnTo>
                    <a:pt x="822" y="673"/>
                  </a:lnTo>
                  <a:lnTo>
                    <a:pt x="819" y="673"/>
                  </a:lnTo>
                  <a:lnTo>
                    <a:pt x="815" y="675"/>
                  </a:lnTo>
                  <a:lnTo>
                    <a:pt x="812" y="675"/>
                  </a:lnTo>
                  <a:lnTo>
                    <a:pt x="811" y="673"/>
                  </a:lnTo>
                  <a:lnTo>
                    <a:pt x="807" y="673"/>
                  </a:lnTo>
                  <a:lnTo>
                    <a:pt x="804" y="673"/>
                  </a:lnTo>
                  <a:lnTo>
                    <a:pt x="799" y="673"/>
                  </a:lnTo>
                  <a:lnTo>
                    <a:pt x="796" y="673"/>
                  </a:lnTo>
                  <a:lnTo>
                    <a:pt x="792" y="673"/>
                  </a:lnTo>
                  <a:lnTo>
                    <a:pt x="785" y="673"/>
                  </a:lnTo>
                  <a:lnTo>
                    <a:pt x="783" y="673"/>
                  </a:lnTo>
                  <a:lnTo>
                    <a:pt x="780" y="673"/>
                  </a:lnTo>
                  <a:lnTo>
                    <a:pt x="779" y="673"/>
                  </a:lnTo>
                  <a:lnTo>
                    <a:pt x="777" y="673"/>
                  </a:lnTo>
                  <a:lnTo>
                    <a:pt x="776" y="673"/>
                  </a:lnTo>
                  <a:lnTo>
                    <a:pt x="772" y="673"/>
                  </a:lnTo>
                  <a:lnTo>
                    <a:pt x="760" y="673"/>
                  </a:lnTo>
                  <a:lnTo>
                    <a:pt x="756" y="673"/>
                  </a:lnTo>
                  <a:lnTo>
                    <a:pt x="754" y="673"/>
                  </a:lnTo>
                  <a:lnTo>
                    <a:pt x="752" y="673"/>
                  </a:lnTo>
                  <a:lnTo>
                    <a:pt x="750" y="673"/>
                  </a:lnTo>
                  <a:lnTo>
                    <a:pt x="749" y="673"/>
                  </a:lnTo>
                  <a:lnTo>
                    <a:pt x="748" y="673"/>
                  </a:lnTo>
                  <a:lnTo>
                    <a:pt x="746" y="673"/>
                  </a:lnTo>
                  <a:lnTo>
                    <a:pt x="745" y="673"/>
                  </a:lnTo>
                  <a:lnTo>
                    <a:pt x="741" y="673"/>
                  </a:lnTo>
                  <a:lnTo>
                    <a:pt x="740" y="673"/>
                  </a:lnTo>
                  <a:lnTo>
                    <a:pt x="738" y="673"/>
                  </a:lnTo>
                  <a:lnTo>
                    <a:pt x="734" y="673"/>
                  </a:lnTo>
                  <a:lnTo>
                    <a:pt x="733" y="673"/>
                  </a:lnTo>
                  <a:lnTo>
                    <a:pt x="730" y="673"/>
                  </a:lnTo>
                  <a:lnTo>
                    <a:pt x="724" y="672"/>
                  </a:lnTo>
                  <a:lnTo>
                    <a:pt x="719" y="672"/>
                  </a:lnTo>
                  <a:lnTo>
                    <a:pt x="715" y="672"/>
                  </a:lnTo>
                  <a:lnTo>
                    <a:pt x="714" y="672"/>
                  </a:lnTo>
                  <a:lnTo>
                    <a:pt x="713" y="672"/>
                  </a:lnTo>
                  <a:lnTo>
                    <a:pt x="711" y="672"/>
                  </a:lnTo>
                  <a:lnTo>
                    <a:pt x="707" y="672"/>
                  </a:lnTo>
                  <a:lnTo>
                    <a:pt x="697" y="672"/>
                  </a:lnTo>
                  <a:lnTo>
                    <a:pt x="695" y="672"/>
                  </a:lnTo>
                  <a:lnTo>
                    <a:pt x="694" y="672"/>
                  </a:lnTo>
                  <a:lnTo>
                    <a:pt x="691" y="672"/>
                  </a:lnTo>
                  <a:lnTo>
                    <a:pt x="690" y="672"/>
                  </a:lnTo>
                  <a:lnTo>
                    <a:pt x="685" y="672"/>
                  </a:lnTo>
                  <a:lnTo>
                    <a:pt x="682" y="672"/>
                  </a:lnTo>
                  <a:lnTo>
                    <a:pt x="680" y="672"/>
                  </a:lnTo>
                  <a:lnTo>
                    <a:pt x="674" y="672"/>
                  </a:lnTo>
                  <a:lnTo>
                    <a:pt x="671" y="672"/>
                  </a:lnTo>
                  <a:lnTo>
                    <a:pt x="670" y="672"/>
                  </a:lnTo>
                  <a:lnTo>
                    <a:pt x="668" y="672"/>
                  </a:lnTo>
                  <a:lnTo>
                    <a:pt x="667" y="672"/>
                  </a:lnTo>
                  <a:lnTo>
                    <a:pt x="664" y="672"/>
                  </a:lnTo>
                  <a:lnTo>
                    <a:pt x="664" y="675"/>
                  </a:lnTo>
                  <a:lnTo>
                    <a:pt x="664" y="676"/>
                  </a:lnTo>
                  <a:lnTo>
                    <a:pt x="664" y="677"/>
                  </a:lnTo>
                  <a:lnTo>
                    <a:pt x="664" y="680"/>
                  </a:lnTo>
                  <a:lnTo>
                    <a:pt x="664" y="687"/>
                  </a:lnTo>
                  <a:lnTo>
                    <a:pt x="664" y="689"/>
                  </a:lnTo>
                  <a:lnTo>
                    <a:pt x="664" y="691"/>
                  </a:lnTo>
                  <a:lnTo>
                    <a:pt x="664" y="692"/>
                  </a:lnTo>
                  <a:lnTo>
                    <a:pt x="664" y="694"/>
                  </a:lnTo>
                  <a:lnTo>
                    <a:pt x="663" y="694"/>
                  </a:lnTo>
                  <a:lnTo>
                    <a:pt x="662" y="694"/>
                  </a:lnTo>
                  <a:lnTo>
                    <a:pt x="660" y="694"/>
                  </a:lnTo>
                  <a:lnTo>
                    <a:pt x="656" y="694"/>
                  </a:lnTo>
                  <a:lnTo>
                    <a:pt x="654" y="694"/>
                  </a:lnTo>
                  <a:lnTo>
                    <a:pt x="652" y="694"/>
                  </a:lnTo>
                  <a:lnTo>
                    <a:pt x="646" y="694"/>
                  </a:lnTo>
                  <a:lnTo>
                    <a:pt x="644" y="694"/>
                  </a:lnTo>
                  <a:lnTo>
                    <a:pt x="643" y="694"/>
                  </a:lnTo>
                  <a:lnTo>
                    <a:pt x="641" y="694"/>
                  </a:lnTo>
                  <a:lnTo>
                    <a:pt x="639" y="694"/>
                  </a:lnTo>
                  <a:lnTo>
                    <a:pt x="637" y="694"/>
                  </a:lnTo>
                  <a:lnTo>
                    <a:pt x="636" y="694"/>
                  </a:lnTo>
                  <a:lnTo>
                    <a:pt x="632" y="694"/>
                  </a:lnTo>
                  <a:lnTo>
                    <a:pt x="631" y="694"/>
                  </a:lnTo>
                  <a:lnTo>
                    <a:pt x="627" y="694"/>
                  </a:lnTo>
                  <a:lnTo>
                    <a:pt x="625" y="694"/>
                  </a:lnTo>
                  <a:lnTo>
                    <a:pt x="625" y="692"/>
                  </a:lnTo>
                  <a:lnTo>
                    <a:pt x="621" y="692"/>
                  </a:lnTo>
                  <a:lnTo>
                    <a:pt x="616" y="692"/>
                  </a:lnTo>
                  <a:lnTo>
                    <a:pt x="612" y="692"/>
                  </a:lnTo>
                  <a:lnTo>
                    <a:pt x="604" y="692"/>
                  </a:lnTo>
                  <a:lnTo>
                    <a:pt x="597" y="692"/>
                  </a:lnTo>
                  <a:lnTo>
                    <a:pt x="596" y="692"/>
                  </a:lnTo>
                  <a:lnTo>
                    <a:pt x="594" y="692"/>
                  </a:lnTo>
                  <a:lnTo>
                    <a:pt x="593" y="692"/>
                  </a:lnTo>
                  <a:lnTo>
                    <a:pt x="589" y="692"/>
                  </a:lnTo>
                  <a:lnTo>
                    <a:pt x="588" y="692"/>
                  </a:lnTo>
                  <a:lnTo>
                    <a:pt x="586" y="692"/>
                  </a:lnTo>
                  <a:lnTo>
                    <a:pt x="582" y="692"/>
                  </a:lnTo>
                  <a:lnTo>
                    <a:pt x="581" y="692"/>
                  </a:lnTo>
                  <a:lnTo>
                    <a:pt x="580" y="692"/>
                  </a:lnTo>
                  <a:lnTo>
                    <a:pt x="576" y="692"/>
                  </a:lnTo>
                  <a:lnTo>
                    <a:pt x="573" y="692"/>
                  </a:lnTo>
                  <a:lnTo>
                    <a:pt x="568" y="692"/>
                  </a:lnTo>
                  <a:lnTo>
                    <a:pt x="566" y="692"/>
                  </a:lnTo>
                  <a:lnTo>
                    <a:pt x="558" y="692"/>
                  </a:lnTo>
                  <a:lnTo>
                    <a:pt x="550" y="692"/>
                  </a:lnTo>
                  <a:lnTo>
                    <a:pt x="547" y="692"/>
                  </a:lnTo>
                  <a:lnTo>
                    <a:pt x="538" y="692"/>
                  </a:lnTo>
                  <a:lnTo>
                    <a:pt x="535" y="692"/>
                  </a:lnTo>
                  <a:lnTo>
                    <a:pt x="531" y="692"/>
                  </a:lnTo>
                  <a:lnTo>
                    <a:pt x="527" y="692"/>
                  </a:lnTo>
                  <a:lnTo>
                    <a:pt x="525" y="692"/>
                  </a:lnTo>
                  <a:lnTo>
                    <a:pt x="520" y="692"/>
                  </a:lnTo>
                  <a:lnTo>
                    <a:pt x="516" y="692"/>
                  </a:lnTo>
                  <a:lnTo>
                    <a:pt x="514" y="692"/>
                  </a:lnTo>
                  <a:lnTo>
                    <a:pt x="512" y="692"/>
                  </a:lnTo>
                  <a:lnTo>
                    <a:pt x="511" y="692"/>
                  </a:lnTo>
                  <a:lnTo>
                    <a:pt x="510" y="692"/>
                  </a:lnTo>
                  <a:lnTo>
                    <a:pt x="508" y="692"/>
                  </a:lnTo>
                  <a:lnTo>
                    <a:pt x="506" y="692"/>
                  </a:lnTo>
                  <a:lnTo>
                    <a:pt x="504" y="692"/>
                  </a:lnTo>
                  <a:lnTo>
                    <a:pt x="503" y="692"/>
                  </a:lnTo>
                  <a:lnTo>
                    <a:pt x="502" y="692"/>
                  </a:lnTo>
                  <a:lnTo>
                    <a:pt x="502" y="696"/>
                  </a:lnTo>
                  <a:lnTo>
                    <a:pt x="502" y="703"/>
                  </a:lnTo>
                  <a:lnTo>
                    <a:pt x="502" y="707"/>
                  </a:lnTo>
                  <a:lnTo>
                    <a:pt x="502" y="710"/>
                  </a:lnTo>
                  <a:lnTo>
                    <a:pt x="502" y="711"/>
                  </a:lnTo>
                  <a:lnTo>
                    <a:pt x="500" y="711"/>
                  </a:lnTo>
                  <a:lnTo>
                    <a:pt x="499" y="711"/>
                  </a:lnTo>
                  <a:lnTo>
                    <a:pt x="498" y="711"/>
                  </a:lnTo>
                  <a:lnTo>
                    <a:pt x="496" y="711"/>
                  </a:lnTo>
                  <a:lnTo>
                    <a:pt x="494" y="711"/>
                  </a:lnTo>
                  <a:lnTo>
                    <a:pt x="492" y="711"/>
                  </a:lnTo>
                  <a:lnTo>
                    <a:pt x="492" y="712"/>
                  </a:lnTo>
                  <a:lnTo>
                    <a:pt x="492" y="714"/>
                  </a:lnTo>
                  <a:lnTo>
                    <a:pt x="492" y="716"/>
                  </a:lnTo>
                  <a:lnTo>
                    <a:pt x="492" y="718"/>
                  </a:lnTo>
                  <a:lnTo>
                    <a:pt x="492" y="719"/>
                  </a:lnTo>
                  <a:lnTo>
                    <a:pt x="492" y="721"/>
                  </a:lnTo>
                  <a:lnTo>
                    <a:pt x="492" y="722"/>
                  </a:lnTo>
                  <a:lnTo>
                    <a:pt x="492" y="723"/>
                  </a:lnTo>
                  <a:lnTo>
                    <a:pt x="491" y="725"/>
                  </a:lnTo>
                  <a:lnTo>
                    <a:pt x="491" y="731"/>
                  </a:lnTo>
                  <a:lnTo>
                    <a:pt x="491" y="733"/>
                  </a:lnTo>
                  <a:lnTo>
                    <a:pt x="490" y="733"/>
                  </a:lnTo>
                  <a:lnTo>
                    <a:pt x="488" y="733"/>
                  </a:lnTo>
                  <a:lnTo>
                    <a:pt x="484" y="731"/>
                  </a:lnTo>
                  <a:lnTo>
                    <a:pt x="483" y="731"/>
                  </a:lnTo>
                  <a:lnTo>
                    <a:pt x="481" y="731"/>
                  </a:lnTo>
                  <a:lnTo>
                    <a:pt x="481" y="735"/>
                  </a:lnTo>
                  <a:lnTo>
                    <a:pt x="481" y="739"/>
                  </a:lnTo>
                  <a:lnTo>
                    <a:pt x="481" y="745"/>
                  </a:lnTo>
                  <a:lnTo>
                    <a:pt x="481" y="746"/>
                  </a:lnTo>
                  <a:lnTo>
                    <a:pt x="481" y="747"/>
                  </a:lnTo>
                  <a:lnTo>
                    <a:pt x="481" y="752"/>
                  </a:lnTo>
                  <a:lnTo>
                    <a:pt x="481" y="753"/>
                  </a:lnTo>
                  <a:lnTo>
                    <a:pt x="479" y="753"/>
                  </a:lnTo>
                  <a:lnTo>
                    <a:pt x="476" y="753"/>
                  </a:lnTo>
                  <a:lnTo>
                    <a:pt x="473" y="753"/>
                  </a:lnTo>
                  <a:lnTo>
                    <a:pt x="464" y="753"/>
                  </a:lnTo>
                  <a:lnTo>
                    <a:pt x="461" y="753"/>
                  </a:lnTo>
                  <a:lnTo>
                    <a:pt x="459" y="753"/>
                  </a:lnTo>
                  <a:lnTo>
                    <a:pt x="457" y="753"/>
                  </a:lnTo>
                  <a:lnTo>
                    <a:pt x="456" y="753"/>
                  </a:lnTo>
                  <a:lnTo>
                    <a:pt x="455" y="753"/>
                  </a:lnTo>
                  <a:lnTo>
                    <a:pt x="452" y="753"/>
                  </a:lnTo>
                  <a:lnTo>
                    <a:pt x="451" y="753"/>
                  </a:lnTo>
                  <a:lnTo>
                    <a:pt x="449" y="753"/>
                  </a:lnTo>
                  <a:lnTo>
                    <a:pt x="448" y="753"/>
                  </a:lnTo>
                  <a:lnTo>
                    <a:pt x="445" y="753"/>
                  </a:lnTo>
                  <a:lnTo>
                    <a:pt x="444" y="753"/>
                  </a:lnTo>
                  <a:lnTo>
                    <a:pt x="441" y="753"/>
                  </a:lnTo>
                  <a:lnTo>
                    <a:pt x="440" y="753"/>
                  </a:lnTo>
                  <a:lnTo>
                    <a:pt x="438" y="753"/>
                  </a:lnTo>
                  <a:lnTo>
                    <a:pt x="436" y="753"/>
                  </a:lnTo>
                  <a:lnTo>
                    <a:pt x="430" y="753"/>
                  </a:lnTo>
                  <a:lnTo>
                    <a:pt x="428" y="753"/>
                  </a:lnTo>
                  <a:lnTo>
                    <a:pt x="425" y="753"/>
                  </a:lnTo>
                  <a:lnTo>
                    <a:pt x="424" y="753"/>
                  </a:lnTo>
                  <a:lnTo>
                    <a:pt x="422" y="753"/>
                  </a:lnTo>
                  <a:lnTo>
                    <a:pt x="421" y="753"/>
                  </a:lnTo>
                  <a:lnTo>
                    <a:pt x="420" y="753"/>
                  </a:lnTo>
                  <a:lnTo>
                    <a:pt x="418" y="753"/>
                  </a:lnTo>
                  <a:lnTo>
                    <a:pt x="417" y="753"/>
                  </a:lnTo>
                  <a:lnTo>
                    <a:pt x="416" y="753"/>
                  </a:lnTo>
                  <a:lnTo>
                    <a:pt x="414" y="753"/>
                  </a:lnTo>
                  <a:lnTo>
                    <a:pt x="413" y="753"/>
                  </a:lnTo>
                  <a:lnTo>
                    <a:pt x="412" y="753"/>
                  </a:lnTo>
                  <a:lnTo>
                    <a:pt x="410" y="753"/>
                  </a:lnTo>
                  <a:lnTo>
                    <a:pt x="409" y="753"/>
                  </a:lnTo>
                  <a:lnTo>
                    <a:pt x="408" y="753"/>
                  </a:lnTo>
                  <a:lnTo>
                    <a:pt x="406" y="753"/>
                  </a:lnTo>
                  <a:lnTo>
                    <a:pt x="405" y="753"/>
                  </a:lnTo>
                  <a:lnTo>
                    <a:pt x="402" y="753"/>
                  </a:lnTo>
                  <a:lnTo>
                    <a:pt x="401" y="753"/>
                  </a:lnTo>
                  <a:lnTo>
                    <a:pt x="398" y="753"/>
                  </a:lnTo>
                  <a:lnTo>
                    <a:pt x="395" y="753"/>
                  </a:lnTo>
                  <a:lnTo>
                    <a:pt x="394" y="753"/>
                  </a:lnTo>
                  <a:lnTo>
                    <a:pt x="393" y="753"/>
                  </a:lnTo>
                  <a:lnTo>
                    <a:pt x="391" y="753"/>
                  </a:lnTo>
                  <a:lnTo>
                    <a:pt x="390" y="753"/>
                  </a:lnTo>
                  <a:lnTo>
                    <a:pt x="389" y="753"/>
                  </a:lnTo>
                  <a:lnTo>
                    <a:pt x="387" y="753"/>
                  </a:lnTo>
                  <a:lnTo>
                    <a:pt x="386" y="753"/>
                  </a:lnTo>
                  <a:lnTo>
                    <a:pt x="385" y="753"/>
                  </a:lnTo>
                  <a:lnTo>
                    <a:pt x="383" y="753"/>
                  </a:lnTo>
                  <a:lnTo>
                    <a:pt x="382" y="753"/>
                  </a:lnTo>
                  <a:lnTo>
                    <a:pt x="379" y="753"/>
                  </a:lnTo>
                  <a:lnTo>
                    <a:pt x="378" y="753"/>
                  </a:lnTo>
                  <a:lnTo>
                    <a:pt x="375" y="753"/>
                  </a:lnTo>
                  <a:lnTo>
                    <a:pt x="374" y="753"/>
                  </a:lnTo>
                  <a:lnTo>
                    <a:pt x="373" y="753"/>
                  </a:lnTo>
                  <a:lnTo>
                    <a:pt x="370" y="753"/>
                  </a:lnTo>
                  <a:lnTo>
                    <a:pt x="363" y="753"/>
                  </a:lnTo>
                  <a:lnTo>
                    <a:pt x="360" y="753"/>
                  </a:lnTo>
                  <a:lnTo>
                    <a:pt x="358" y="753"/>
                  </a:lnTo>
                  <a:lnTo>
                    <a:pt x="354" y="753"/>
                  </a:lnTo>
                  <a:lnTo>
                    <a:pt x="351" y="753"/>
                  </a:lnTo>
                  <a:lnTo>
                    <a:pt x="344" y="753"/>
                  </a:lnTo>
                  <a:lnTo>
                    <a:pt x="343" y="753"/>
                  </a:lnTo>
                  <a:lnTo>
                    <a:pt x="340" y="753"/>
                  </a:lnTo>
                  <a:lnTo>
                    <a:pt x="339" y="753"/>
                  </a:lnTo>
                  <a:lnTo>
                    <a:pt x="338" y="753"/>
                  </a:lnTo>
                  <a:lnTo>
                    <a:pt x="336" y="753"/>
                  </a:lnTo>
                  <a:lnTo>
                    <a:pt x="335" y="753"/>
                  </a:lnTo>
                  <a:lnTo>
                    <a:pt x="334" y="753"/>
                  </a:lnTo>
                  <a:lnTo>
                    <a:pt x="331" y="753"/>
                  </a:lnTo>
                  <a:lnTo>
                    <a:pt x="330" y="753"/>
                  </a:lnTo>
                  <a:lnTo>
                    <a:pt x="328" y="753"/>
                  </a:lnTo>
                  <a:lnTo>
                    <a:pt x="327" y="753"/>
                  </a:lnTo>
                  <a:lnTo>
                    <a:pt x="326" y="753"/>
                  </a:lnTo>
                  <a:lnTo>
                    <a:pt x="324" y="753"/>
                  </a:lnTo>
                  <a:lnTo>
                    <a:pt x="321" y="753"/>
                  </a:lnTo>
                  <a:lnTo>
                    <a:pt x="320" y="753"/>
                  </a:lnTo>
                  <a:lnTo>
                    <a:pt x="319" y="753"/>
                  </a:lnTo>
                  <a:lnTo>
                    <a:pt x="316" y="753"/>
                  </a:lnTo>
                  <a:lnTo>
                    <a:pt x="316" y="752"/>
                  </a:lnTo>
                  <a:lnTo>
                    <a:pt x="317" y="752"/>
                  </a:lnTo>
                  <a:lnTo>
                    <a:pt x="317" y="747"/>
                  </a:lnTo>
                  <a:lnTo>
                    <a:pt x="317" y="743"/>
                  </a:lnTo>
                  <a:lnTo>
                    <a:pt x="316" y="743"/>
                  </a:lnTo>
                  <a:lnTo>
                    <a:pt x="313" y="743"/>
                  </a:lnTo>
                  <a:lnTo>
                    <a:pt x="311" y="743"/>
                  </a:lnTo>
                  <a:lnTo>
                    <a:pt x="309" y="743"/>
                  </a:lnTo>
                  <a:lnTo>
                    <a:pt x="304" y="743"/>
                  </a:lnTo>
                  <a:lnTo>
                    <a:pt x="301" y="743"/>
                  </a:lnTo>
                  <a:lnTo>
                    <a:pt x="300" y="743"/>
                  </a:lnTo>
                  <a:lnTo>
                    <a:pt x="296" y="743"/>
                  </a:lnTo>
                  <a:lnTo>
                    <a:pt x="296" y="741"/>
                  </a:lnTo>
                  <a:lnTo>
                    <a:pt x="296" y="738"/>
                  </a:lnTo>
                  <a:lnTo>
                    <a:pt x="296" y="737"/>
                  </a:lnTo>
                  <a:lnTo>
                    <a:pt x="296" y="735"/>
                  </a:lnTo>
                  <a:lnTo>
                    <a:pt x="296" y="734"/>
                  </a:lnTo>
                  <a:lnTo>
                    <a:pt x="296" y="733"/>
                  </a:lnTo>
                  <a:lnTo>
                    <a:pt x="295" y="733"/>
                  </a:lnTo>
                  <a:lnTo>
                    <a:pt x="291" y="733"/>
                  </a:lnTo>
                  <a:lnTo>
                    <a:pt x="289" y="733"/>
                  </a:lnTo>
                  <a:lnTo>
                    <a:pt x="288" y="733"/>
                  </a:lnTo>
                  <a:lnTo>
                    <a:pt x="285" y="733"/>
                  </a:lnTo>
                  <a:lnTo>
                    <a:pt x="285" y="731"/>
                  </a:lnTo>
                  <a:lnTo>
                    <a:pt x="285" y="729"/>
                  </a:lnTo>
                  <a:lnTo>
                    <a:pt x="285" y="727"/>
                  </a:lnTo>
                  <a:lnTo>
                    <a:pt x="285" y="726"/>
                  </a:lnTo>
                  <a:lnTo>
                    <a:pt x="285" y="725"/>
                  </a:lnTo>
                  <a:lnTo>
                    <a:pt x="285" y="722"/>
                  </a:lnTo>
                  <a:lnTo>
                    <a:pt x="285" y="721"/>
                  </a:lnTo>
                  <a:lnTo>
                    <a:pt x="287" y="719"/>
                  </a:lnTo>
                  <a:lnTo>
                    <a:pt x="285" y="716"/>
                  </a:lnTo>
                  <a:lnTo>
                    <a:pt x="285" y="712"/>
                  </a:lnTo>
                  <a:lnTo>
                    <a:pt x="278" y="712"/>
                  </a:lnTo>
                  <a:lnTo>
                    <a:pt x="276" y="712"/>
                  </a:lnTo>
                  <a:lnTo>
                    <a:pt x="276" y="710"/>
                  </a:lnTo>
                  <a:lnTo>
                    <a:pt x="276" y="704"/>
                  </a:lnTo>
                  <a:lnTo>
                    <a:pt x="276" y="703"/>
                  </a:lnTo>
                  <a:lnTo>
                    <a:pt x="276" y="702"/>
                  </a:lnTo>
                  <a:lnTo>
                    <a:pt x="276" y="698"/>
                  </a:lnTo>
                  <a:lnTo>
                    <a:pt x="276" y="696"/>
                  </a:lnTo>
                  <a:lnTo>
                    <a:pt x="276" y="692"/>
                  </a:lnTo>
                  <a:lnTo>
                    <a:pt x="276" y="691"/>
                  </a:lnTo>
                  <a:lnTo>
                    <a:pt x="274" y="691"/>
                  </a:lnTo>
                  <a:lnTo>
                    <a:pt x="273" y="691"/>
                  </a:lnTo>
                  <a:lnTo>
                    <a:pt x="270" y="691"/>
                  </a:lnTo>
                  <a:lnTo>
                    <a:pt x="269" y="691"/>
                  </a:lnTo>
                  <a:lnTo>
                    <a:pt x="268" y="691"/>
                  </a:lnTo>
                  <a:lnTo>
                    <a:pt x="266" y="691"/>
                  </a:lnTo>
                  <a:lnTo>
                    <a:pt x="268" y="691"/>
                  </a:lnTo>
                  <a:lnTo>
                    <a:pt x="260" y="691"/>
                  </a:lnTo>
                  <a:lnTo>
                    <a:pt x="257" y="691"/>
                  </a:lnTo>
                  <a:lnTo>
                    <a:pt x="254" y="691"/>
                  </a:lnTo>
                  <a:lnTo>
                    <a:pt x="254" y="689"/>
                  </a:lnTo>
                  <a:lnTo>
                    <a:pt x="254" y="687"/>
                  </a:lnTo>
                  <a:lnTo>
                    <a:pt x="254" y="685"/>
                  </a:lnTo>
                  <a:lnTo>
                    <a:pt x="254" y="684"/>
                  </a:lnTo>
                  <a:lnTo>
                    <a:pt x="254" y="683"/>
                  </a:lnTo>
                  <a:lnTo>
                    <a:pt x="254" y="680"/>
                  </a:lnTo>
                  <a:lnTo>
                    <a:pt x="254" y="679"/>
                  </a:lnTo>
                  <a:lnTo>
                    <a:pt x="254" y="673"/>
                  </a:lnTo>
                  <a:lnTo>
                    <a:pt x="254" y="671"/>
                  </a:lnTo>
                  <a:lnTo>
                    <a:pt x="253" y="671"/>
                  </a:lnTo>
                  <a:lnTo>
                    <a:pt x="252" y="671"/>
                  </a:lnTo>
                  <a:lnTo>
                    <a:pt x="250" y="671"/>
                  </a:lnTo>
                  <a:lnTo>
                    <a:pt x="249" y="671"/>
                  </a:lnTo>
                  <a:lnTo>
                    <a:pt x="248" y="671"/>
                  </a:lnTo>
                  <a:lnTo>
                    <a:pt x="246" y="671"/>
                  </a:lnTo>
                  <a:lnTo>
                    <a:pt x="245" y="671"/>
                  </a:lnTo>
                  <a:lnTo>
                    <a:pt x="244" y="671"/>
                  </a:lnTo>
                  <a:lnTo>
                    <a:pt x="239" y="671"/>
                  </a:lnTo>
                  <a:lnTo>
                    <a:pt x="238" y="671"/>
                  </a:lnTo>
                  <a:lnTo>
                    <a:pt x="237" y="671"/>
                  </a:lnTo>
                  <a:lnTo>
                    <a:pt x="234" y="671"/>
                  </a:lnTo>
                  <a:lnTo>
                    <a:pt x="233" y="671"/>
                  </a:lnTo>
                  <a:lnTo>
                    <a:pt x="231" y="671"/>
                  </a:lnTo>
                  <a:lnTo>
                    <a:pt x="229" y="671"/>
                  </a:lnTo>
                  <a:lnTo>
                    <a:pt x="225" y="671"/>
                  </a:lnTo>
                  <a:lnTo>
                    <a:pt x="223" y="671"/>
                  </a:lnTo>
                  <a:lnTo>
                    <a:pt x="221" y="671"/>
                  </a:lnTo>
                  <a:lnTo>
                    <a:pt x="219" y="671"/>
                  </a:lnTo>
                  <a:lnTo>
                    <a:pt x="214" y="671"/>
                  </a:lnTo>
                  <a:lnTo>
                    <a:pt x="214" y="668"/>
                  </a:lnTo>
                  <a:lnTo>
                    <a:pt x="214" y="667"/>
                  </a:lnTo>
                  <a:lnTo>
                    <a:pt x="214" y="665"/>
                  </a:lnTo>
                  <a:lnTo>
                    <a:pt x="214" y="664"/>
                  </a:lnTo>
                  <a:lnTo>
                    <a:pt x="214" y="661"/>
                  </a:lnTo>
                  <a:lnTo>
                    <a:pt x="214" y="658"/>
                  </a:lnTo>
                  <a:lnTo>
                    <a:pt x="214" y="657"/>
                  </a:lnTo>
                  <a:lnTo>
                    <a:pt x="214" y="652"/>
                  </a:lnTo>
                  <a:lnTo>
                    <a:pt x="214" y="649"/>
                  </a:lnTo>
                  <a:lnTo>
                    <a:pt x="214" y="650"/>
                  </a:lnTo>
                  <a:lnTo>
                    <a:pt x="211" y="650"/>
                  </a:lnTo>
                  <a:lnTo>
                    <a:pt x="206" y="650"/>
                  </a:lnTo>
                  <a:lnTo>
                    <a:pt x="203" y="650"/>
                  </a:lnTo>
                  <a:lnTo>
                    <a:pt x="199" y="650"/>
                  </a:lnTo>
                  <a:lnTo>
                    <a:pt x="198" y="650"/>
                  </a:lnTo>
                  <a:lnTo>
                    <a:pt x="196" y="650"/>
                  </a:lnTo>
                  <a:lnTo>
                    <a:pt x="192" y="650"/>
                  </a:lnTo>
                  <a:lnTo>
                    <a:pt x="191" y="650"/>
                  </a:lnTo>
                  <a:lnTo>
                    <a:pt x="190" y="650"/>
                  </a:lnTo>
                  <a:lnTo>
                    <a:pt x="184" y="650"/>
                  </a:lnTo>
                  <a:lnTo>
                    <a:pt x="183" y="649"/>
                  </a:lnTo>
                  <a:lnTo>
                    <a:pt x="180" y="650"/>
                  </a:lnTo>
                  <a:lnTo>
                    <a:pt x="172" y="650"/>
                  </a:lnTo>
                  <a:lnTo>
                    <a:pt x="170" y="650"/>
                  </a:lnTo>
                  <a:lnTo>
                    <a:pt x="164" y="650"/>
                  </a:lnTo>
                  <a:lnTo>
                    <a:pt x="163" y="650"/>
                  </a:lnTo>
                  <a:lnTo>
                    <a:pt x="149" y="650"/>
                  </a:lnTo>
                  <a:lnTo>
                    <a:pt x="144" y="650"/>
                  </a:lnTo>
                  <a:lnTo>
                    <a:pt x="141" y="650"/>
                  </a:lnTo>
                  <a:lnTo>
                    <a:pt x="135" y="650"/>
                  </a:lnTo>
                  <a:lnTo>
                    <a:pt x="132" y="650"/>
                  </a:lnTo>
                  <a:lnTo>
                    <a:pt x="128" y="650"/>
                  </a:lnTo>
                  <a:lnTo>
                    <a:pt x="118" y="650"/>
                  </a:lnTo>
                  <a:lnTo>
                    <a:pt x="116" y="650"/>
                  </a:lnTo>
                  <a:lnTo>
                    <a:pt x="100" y="650"/>
                  </a:lnTo>
                  <a:lnTo>
                    <a:pt x="98" y="650"/>
                  </a:lnTo>
                  <a:lnTo>
                    <a:pt x="96" y="650"/>
                  </a:lnTo>
                  <a:lnTo>
                    <a:pt x="94" y="650"/>
                  </a:lnTo>
                  <a:lnTo>
                    <a:pt x="93" y="650"/>
                  </a:lnTo>
                  <a:lnTo>
                    <a:pt x="92" y="650"/>
                  </a:lnTo>
                  <a:lnTo>
                    <a:pt x="90" y="650"/>
                  </a:lnTo>
                  <a:lnTo>
                    <a:pt x="88" y="650"/>
                  </a:lnTo>
                  <a:lnTo>
                    <a:pt x="86" y="650"/>
                  </a:lnTo>
                  <a:lnTo>
                    <a:pt x="83" y="650"/>
                  </a:lnTo>
                  <a:lnTo>
                    <a:pt x="82" y="650"/>
                  </a:lnTo>
                  <a:lnTo>
                    <a:pt x="77" y="650"/>
                  </a:lnTo>
                  <a:lnTo>
                    <a:pt x="75" y="650"/>
                  </a:lnTo>
                  <a:lnTo>
                    <a:pt x="74" y="650"/>
                  </a:lnTo>
                  <a:lnTo>
                    <a:pt x="73" y="650"/>
                  </a:lnTo>
                  <a:lnTo>
                    <a:pt x="71" y="650"/>
                  </a:lnTo>
                  <a:lnTo>
                    <a:pt x="70" y="650"/>
                  </a:lnTo>
                  <a:lnTo>
                    <a:pt x="69" y="650"/>
                  </a:lnTo>
                  <a:lnTo>
                    <a:pt x="67" y="650"/>
                  </a:lnTo>
                  <a:lnTo>
                    <a:pt x="66" y="650"/>
                  </a:lnTo>
                  <a:lnTo>
                    <a:pt x="65" y="650"/>
                  </a:lnTo>
                  <a:lnTo>
                    <a:pt x="63" y="650"/>
                  </a:lnTo>
                  <a:lnTo>
                    <a:pt x="62" y="650"/>
                  </a:lnTo>
                  <a:lnTo>
                    <a:pt x="58" y="650"/>
                  </a:lnTo>
                  <a:lnTo>
                    <a:pt x="50" y="650"/>
                  </a:lnTo>
                  <a:lnTo>
                    <a:pt x="50" y="645"/>
                  </a:lnTo>
                  <a:lnTo>
                    <a:pt x="50" y="640"/>
                  </a:lnTo>
                  <a:lnTo>
                    <a:pt x="49" y="641"/>
                  </a:lnTo>
                  <a:lnTo>
                    <a:pt x="46" y="641"/>
                  </a:lnTo>
                  <a:lnTo>
                    <a:pt x="45" y="641"/>
                  </a:lnTo>
                  <a:lnTo>
                    <a:pt x="43" y="641"/>
                  </a:lnTo>
                  <a:lnTo>
                    <a:pt x="42" y="641"/>
                  </a:lnTo>
                  <a:lnTo>
                    <a:pt x="40" y="641"/>
                  </a:lnTo>
                  <a:lnTo>
                    <a:pt x="39" y="641"/>
                  </a:lnTo>
                  <a:lnTo>
                    <a:pt x="38" y="641"/>
                  </a:lnTo>
                  <a:lnTo>
                    <a:pt x="36" y="641"/>
                  </a:lnTo>
                  <a:lnTo>
                    <a:pt x="35" y="640"/>
                  </a:lnTo>
                  <a:lnTo>
                    <a:pt x="32" y="640"/>
                  </a:lnTo>
                  <a:lnTo>
                    <a:pt x="30" y="640"/>
                  </a:lnTo>
                  <a:lnTo>
                    <a:pt x="30" y="634"/>
                  </a:lnTo>
                  <a:lnTo>
                    <a:pt x="30" y="630"/>
                  </a:lnTo>
                  <a:lnTo>
                    <a:pt x="28" y="630"/>
                  </a:lnTo>
                  <a:lnTo>
                    <a:pt x="27" y="630"/>
                  </a:lnTo>
                  <a:lnTo>
                    <a:pt x="24" y="630"/>
                  </a:lnTo>
                  <a:lnTo>
                    <a:pt x="22" y="630"/>
                  </a:lnTo>
                  <a:lnTo>
                    <a:pt x="16" y="630"/>
                  </a:lnTo>
                  <a:lnTo>
                    <a:pt x="15" y="630"/>
                  </a:lnTo>
                  <a:lnTo>
                    <a:pt x="14" y="630"/>
                  </a:lnTo>
                  <a:lnTo>
                    <a:pt x="14" y="629"/>
                  </a:lnTo>
                  <a:lnTo>
                    <a:pt x="14" y="622"/>
                  </a:lnTo>
                  <a:lnTo>
                    <a:pt x="14" y="621"/>
                  </a:lnTo>
                  <a:lnTo>
                    <a:pt x="14" y="618"/>
                  </a:lnTo>
                  <a:lnTo>
                    <a:pt x="14" y="613"/>
                  </a:lnTo>
                  <a:lnTo>
                    <a:pt x="12" y="611"/>
                  </a:lnTo>
                  <a:lnTo>
                    <a:pt x="12" y="609"/>
                  </a:lnTo>
                  <a:lnTo>
                    <a:pt x="12" y="607"/>
                  </a:lnTo>
                  <a:lnTo>
                    <a:pt x="12" y="603"/>
                  </a:lnTo>
                  <a:lnTo>
                    <a:pt x="12" y="602"/>
                  </a:lnTo>
                  <a:lnTo>
                    <a:pt x="12" y="600"/>
                  </a:lnTo>
                  <a:lnTo>
                    <a:pt x="12" y="599"/>
                  </a:lnTo>
                  <a:lnTo>
                    <a:pt x="12" y="596"/>
                  </a:lnTo>
                  <a:lnTo>
                    <a:pt x="12" y="594"/>
                  </a:lnTo>
                  <a:lnTo>
                    <a:pt x="12" y="592"/>
                  </a:lnTo>
                  <a:lnTo>
                    <a:pt x="12" y="591"/>
                  </a:lnTo>
                  <a:lnTo>
                    <a:pt x="11" y="591"/>
                  </a:lnTo>
                  <a:lnTo>
                    <a:pt x="11" y="590"/>
                  </a:lnTo>
                  <a:lnTo>
                    <a:pt x="11" y="588"/>
                  </a:lnTo>
                  <a:lnTo>
                    <a:pt x="11" y="587"/>
                  </a:lnTo>
                  <a:lnTo>
                    <a:pt x="11" y="586"/>
                  </a:lnTo>
                  <a:lnTo>
                    <a:pt x="11" y="584"/>
                  </a:lnTo>
                  <a:lnTo>
                    <a:pt x="11" y="582"/>
                  </a:lnTo>
                  <a:lnTo>
                    <a:pt x="11" y="580"/>
                  </a:lnTo>
                  <a:lnTo>
                    <a:pt x="11" y="578"/>
                  </a:lnTo>
                  <a:lnTo>
                    <a:pt x="11" y="573"/>
                  </a:lnTo>
                  <a:lnTo>
                    <a:pt x="10" y="571"/>
                  </a:lnTo>
                  <a:lnTo>
                    <a:pt x="10" y="569"/>
                  </a:lnTo>
                  <a:lnTo>
                    <a:pt x="10" y="568"/>
                  </a:lnTo>
                  <a:lnTo>
                    <a:pt x="10" y="564"/>
                  </a:lnTo>
                  <a:lnTo>
                    <a:pt x="10" y="563"/>
                  </a:lnTo>
                  <a:lnTo>
                    <a:pt x="10" y="561"/>
                  </a:lnTo>
                  <a:lnTo>
                    <a:pt x="10" y="560"/>
                  </a:lnTo>
                  <a:lnTo>
                    <a:pt x="10" y="559"/>
                  </a:lnTo>
                  <a:lnTo>
                    <a:pt x="10" y="557"/>
                  </a:lnTo>
                  <a:lnTo>
                    <a:pt x="10" y="556"/>
                  </a:lnTo>
                  <a:lnTo>
                    <a:pt x="10" y="555"/>
                  </a:lnTo>
                  <a:lnTo>
                    <a:pt x="10" y="553"/>
                  </a:lnTo>
                  <a:lnTo>
                    <a:pt x="10" y="552"/>
                  </a:lnTo>
                  <a:lnTo>
                    <a:pt x="10" y="551"/>
                  </a:lnTo>
                  <a:lnTo>
                    <a:pt x="8" y="551"/>
                  </a:lnTo>
                  <a:lnTo>
                    <a:pt x="8" y="549"/>
                  </a:lnTo>
                  <a:lnTo>
                    <a:pt x="8" y="548"/>
                  </a:lnTo>
                  <a:lnTo>
                    <a:pt x="8" y="546"/>
                  </a:lnTo>
                  <a:lnTo>
                    <a:pt x="8" y="545"/>
                  </a:lnTo>
                  <a:lnTo>
                    <a:pt x="8" y="544"/>
                  </a:lnTo>
                  <a:lnTo>
                    <a:pt x="8" y="542"/>
                  </a:lnTo>
                  <a:lnTo>
                    <a:pt x="8" y="540"/>
                  </a:lnTo>
                  <a:lnTo>
                    <a:pt x="8" y="538"/>
                  </a:lnTo>
                  <a:lnTo>
                    <a:pt x="8" y="537"/>
                  </a:lnTo>
                  <a:lnTo>
                    <a:pt x="8" y="536"/>
                  </a:lnTo>
                  <a:lnTo>
                    <a:pt x="8" y="534"/>
                  </a:lnTo>
                  <a:lnTo>
                    <a:pt x="8" y="533"/>
                  </a:lnTo>
                  <a:lnTo>
                    <a:pt x="8" y="532"/>
                  </a:lnTo>
                  <a:lnTo>
                    <a:pt x="8" y="530"/>
                  </a:lnTo>
                  <a:lnTo>
                    <a:pt x="8" y="528"/>
                  </a:lnTo>
                  <a:lnTo>
                    <a:pt x="8" y="526"/>
                  </a:lnTo>
                  <a:lnTo>
                    <a:pt x="8" y="524"/>
                  </a:lnTo>
                  <a:lnTo>
                    <a:pt x="8" y="522"/>
                  </a:lnTo>
                  <a:lnTo>
                    <a:pt x="8" y="521"/>
                  </a:lnTo>
                  <a:lnTo>
                    <a:pt x="8" y="518"/>
                  </a:lnTo>
                  <a:lnTo>
                    <a:pt x="8" y="517"/>
                  </a:lnTo>
                  <a:lnTo>
                    <a:pt x="8" y="515"/>
                  </a:lnTo>
                  <a:lnTo>
                    <a:pt x="8" y="514"/>
                  </a:lnTo>
                  <a:lnTo>
                    <a:pt x="8" y="513"/>
                  </a:lnTo>
                  <a:lnTo>
                    <a:pt x="8" y="511"/>
                  </a:lnTo>
                  <a:lnTo>
                    <a:pt x="8" y="510"/>
                  </a:lnTo>
                  <a:lnTo>
                    <a:pt x="8" y="509"/>
                  </a:lnTo>
                  <a:lnTo>
                    <a:pt x="8" y="507"/>
                  </a:lnTo>
                  <a:lnTo>
                    <a:pt x="8" y="506"/>
                  </a:lnTo>
                  <a:lnTo>
                    <a:pt x="8" y="505"/>
                  </a:lnTo>
                  <a:lnTo>
                    <a:pt x="8" y="503"/>
                  </a:lnTo>
                  <a:lnTo>
                    <a:pt x="8" y="502"/>
                  </a:lnTo>
                  <a:lnTo>
                    <a:pt x="8" y="501"/>
                  </a:lnTo>
                  <a:lnTo>
                    <a:pt x="8" y="499"/>
                  </a:lnTo>
                  <a:lnTo>
                    <a:pt x="8" y="498"/>
                  </a:lnTo>
                  <a:lnTo>
                    <a:pt x="8" y="497"/>
                  </a:lnTo>
                  <a:lnTo>
                    <a:pt x="8" y="495"/>
                  </a:lnTo>
                  <a:lnTo>
                    <a:pt x="8" y="493"/>
                  </a:lnTo>
                  <a:lnTo>
                    <a:pt x="8" y="491"/>
                  </a:lnTo>
                  <a:lnTo>
                    <a:pt x="8" y="490"/>
                  </a:lnTo>
                  <a:lnTo>
                    <a:pt x="8" y="488"/>
                  </a:lnTo>
                  <a:lnTo>
                    <a:pt x="8" y="487"/>
                  </a:lnTo>
                  <a:lnTo>
                    <a:pt x="8" y="486"/>
                  </a:lnTo>
                  <a:lnTo>
                    <a:pt x="8" y="484"/>
                  </a:lnTo>
                  <a:lnTo>
                    <a:pt x="8" y="483"/>
                  </a:lnTo>
                  <a:lnTo>
                    <a:pt x="8" y="482"/>
                  </a:lnTo>
                  <a:lnTo>
                    <a:pt x="8" y="480"/>
                  </a:lnTo>
                  <a:lnTo>
                    <a:pt x="8" y="479"/>
                  </a:lnTo>
                  <a:lnTo>
                    <a:pt x="8" y="478"/>
                  </a:lnTo>
                  <a:lnTo>
                    <a:pt x="8" y="476"/>
                  </a:lnTo>
                  <a:lnTo>
                    <a:pt x="8" y="475"/>
                  </a:lnTo>
                  <a:lnTo>
                    <a:pt x="8" y="474"/>
                  </a:lnTo>
                  <a:lnTo>
                    <a:pt x="8" y="472"/>
                  </a:lnTo>
                  <a:lnTo>
                    <a:pt x="8" y="467"/>
                  </a:lnTo>
                  <a:lnTo>
                    <a:pt x="8" y="466"/>
                  </a:lnTo>
                  <a:lnTo>
                    <a:pt x="8" y="463"/>
                  </a:lnTo>
                  <a:lnTo>
                    <a:pt x="8" y="461"/>
                  </a:lnTo>
                  <a:lnTo>
                    <a:pt x="8" y="460"/>
                  </a:lnTo>
                  <a:lnTo>
                    <a:pt x="8" y="459"/>
                  </a:lnTo>
                  <a:lnTo>
                    <a:pt x="8" y="457"/>
                  </a:lnTo>
                  <a:lnTo>
                    <a:pt x="8" y="456"/>
                  </a:lnTo>
                  <a:lnTo>
                    <a:pt x="8" y="455"/>
                  </a:lnTo>
                  <a:lnTo>
                    <a:pt x="8" y="453"/>
                  </a:lnTo>
                  <a:lnTo>
                    <a:pt x="8" y="452"/>
                  </a:lnTo>
                  <a:lnTo>
                    <a:pt x="8" y="451"/>
                  </a:lnTo>
                  <a:lnTo>
                    <a:pt x="8" y="449"/>
                  </a:lnTo>
                  <a:lnTo>
                    <a:pt x="8" y="448"/>
                  </a:lnTo>
                  <a:lnTo>
                    <a:pt x="8" y="444"/>
                  </a:lnTo>
                  <a:lnTo>
                    <a:pt x="8" y="443"/>
                  </a:lnTo>
                  <a:lnTo>
                    <a:pt x="8" y="441"/>
                  </a:lnTo>
                  <a:lnTo>
                    <a:pt x="8" y="429"/>
                  </a:lnTo>
                  <a:lnTo>
                    <a:pt x="8" y="421"/>
                  </a:lnTo>
                  <a:lnTo>
                    <a:pt x="8" y="410"/>
                  </a:lnTo>
                  <a:lnTo>
                    <a:pt x="8" y="406"/>
                  </a:lnTo>
                  <a:lnTo>
                    <a:pt x="8" y="399"/>
                  </a:lnTo>
                  <a:lnTo>
                    <a:pt x="7" y="399"/>
                  </a:lnTo>
                  <a:lnTo>
                    <a:pt x="3" y="399"/>
                  </a:lnTo>
                  <a:lnTo>
                    <a:pt x="0" y="399"/>
                  </a:lnTo>
                  <a:lnTo>
                    <a:pt x="0" y="383"/>
                  </a:lnTo>
                  <a:lnTo>
                    <a:pt x="0" y="381"/>
                  </a:lnTo>
                  <a:lnTo>
                    <a:pt x="0" y="378"/>
                  </a:lnTo>
                  <a:lnTo>
                    <a:pt x="0" y="372"/>
                  </a:lnTo>
                  <a:lnTo>
                    <a:pt x="0" y="367"/>
                  </a:lnTo>
                  <a:lnTo>
                    <a:pt x="0" y="362"/>
                  </a:lnTo>
                  <a:lnTo>
                    <a:pt x="0" y="359"/>
                  </a:lnTo>
                  <a:lnTo>
                    <a:pt x="0" y="356"/>
                  </a:lnTo>
                  <a:lnTo>
                    <a:pt x="0" y="355"/>
                  </a:lnTo>
                  <a:lnTo>
                    <a:pt x="0" y="354"/>
                  </a:lnTo>
                  <a:lnTo>
                    <a:pt x="0" y="352"/>
                  </a:lnTo>
                  <a:lnTo>
                    <a:pt x="0" y="348"/>
                  </a:lnTo>
                  <a:lnTo>
                    <a:pt x="0" y="347"/>
                  </a:lnTo>
                  <a:lnTo>
                    <a:pt x="0" y="345"/>
                  </a:lnTo>
                  <a:lnTo>
                    <a:pt x="0" y="343"/>
                  </a:lnTo>
                  <a:lnTo>
                    <a:pt x="0" y="341"/>
                  </a:lnTo>
                  <a:lnTo>
                    <a:pt x="0" y="336"/>
                  </a:lnTo>
                  <a:lnTo>
                    <a:pt x="0" y="335"/>
                  </a:lnTo>
                  <a:lnTo>
                    <a:pt x="0" y="333"/>
                  </a:lnTo>
                  <a:lnTo>
                    <a:pt x="0" y="331"/>
                  </a:lnTo>
                  <a:lnTo>
                    <a:pt x="0" y="327"/>
                  </a:lnTo>
                  <a:lnTo>
                    <a:pt x="0" y="325"/>
                  </a:lnTo>
                  <a:lnTo>
                    <a:pt x="0" y="320"/>
                  </a:lnTo>
                  <a:lnTo>
                    <a:pt x="0" y="318"/>
                  </a:lnTo>
                  <a:lnTo>
                    <a:pt x="0" y="317"/>
                  </a:lnTo>
                  <a:lnTo>
                    <a:pt x="0" y="314"/>
                  </a:lnTo>
                  <a:lnTo>
                    <a:pt x="0" y="312"/>
                  </a:lnTo>
                  <a:lnTo>
                    <a:pt x="0" y="309"/>
                  </a:lnTo>
                  <a:lnTo>
                    <a:pt x="0" y="308"/>
                  </a:lnTo>
                  <a:lnTo>
                    <a:pt x="0" y="306"/>
                  </a:lnTo>
                  <a:lnTo>
                    <a:pt x="0" y="305"/>
                  </a:lnTo>
                  <a:lnTo>
                    <a:pt x="0" y="304"/>
                  </a:lnTo>
                  <a:lnTo>
                    <a:pt x="0" y="302"/>
                  </a:lnTo>
                  <a:lnTo>
                    <a:pt x="0" y="301"/>
                  </a:lnTo>
                  <a:lnTo>
                    <a:pt x="0" y="300"/>
                  </a:lnTo>
                  <a:lnTo>
                    <a:pt x="0" y="298"/>
                  </a:lnTo>
                  <a:lnTo>
                    <a:pt x="0" y="293"/>
                  </a:lnTo>
                  <a:lnTo>
                    <a:pt x="0" y="290"/>
                  </a:lnTo>
                  <a:lnTo>
                    <a:pt x="0" y="289"/>
                  </a:lnTo>
                  <a:lnTo>
                    <a:pt x="0" y="283"/>
                  </a:lnTo>
                  <a:lnTo>
                    <a:pt x="0" y="278"/>
                  </a:lnTo>
                  <a:lnTo>
                    <a:pt x="0" y="277"/>
                  </a:lnTo>
                  <a:lnTo>
                    <a:pt x="0" y="275"/>
                  </a:lnTo>
                  <a:lnTo>
                    <a:pt x="0" y="273"/>
                  </a:lnTo>
                  <a:lnTo>
                    <a:pt x="0" y="255"/>
                  </a:lnTo>
                  <a:lnTo>
                    <a:pt x="0" y="251"/>
                  </a:lnTo>
                  <a:lnTo>
                    <a:pt x="0" y="247"/>
                  </a:lnTo>
                  <a:lnTo>
                    <a:pt x="0" y="244"/>
                  </a:lnTo>
                  <a:lnTo>
                    <a:pt x="0" y="243"/>
                  </a:lnTo>
                  <a:lnTo>
                    <a:pt x="0" y="242"/>
                  </a:lnTo>
                  <a:lnTo>
                    <a:pt x="0" y="240"/>
                  </a:lnTo>
                  <a:lnTo>
                    <a:pt x="0" y="239"/>
                  </a:lnTo>
                  <a:lnTo>
                    <a:pt x="0" y="238"/>
                  </a:lnTo>
                  <a:lnTo>
                    <a:pt x="0" y="231"/>
                  </a:lnTo>
                  <a:lnTo>
                    <a:pt x="0" y="229"/>
                  </a:lnTo>
                  <a:lnTo>
                    <a:pt x="0" y="227"/>
                  </a:lnTo>
                  <a:lnTo>
                    <a:pt x="0" y="225"/>
                  </a:lnTo>
                  <a:lnTo>
                    <a:pt x="0" y="221"/>
                  </a:lnTo>
                  <a:lnTo>
                    <a:pt x="0" y="220"/>
                  </a:lnTo>
                  <a:lnTo>
                    <a:pt x="0" y="219"/>
                  </a:lnTo>
                  <a:lnTo>
                    <a:pt x="0" y="215"/>
                  </a:lnTo>
                  <a:lnTo>
                    <a:pt x="0" y="213"/>
                  </a:lnTo>
                  <a:lnTo>
                    <a:pt x="0" y="209"/>
                  </a:lnTo>
                  <a:lnTo>
                    <a:pt x="0" y="189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6"/>
                  </a:lnTo>
                  <a:lnTo>
                    <a:pt x="0" y="165"/>
                  </a:lnTo>
                  <a:lnTo>
                    <a:pt x="0" y="163"/>
                  </a:lnTo>
                  <a:lnTo>
                    <a:pt x="0" y="162"/>
                  </a:lnTo>
                  <a:lnTo>
                    <a:pt x="0" y="161"/>
                  </a:lnTo>
                  <a:lnTo>
                    <a:pt x="0" y="159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8"/>
                  </a:lnTo>
                  <a:lnTo>
                    <a:pt x="0" y="147"/>
                  </a:lnTo>
                  <a:lnTo>
                    <a:pt x="0" y="146"/>
                  </a:lnTo>
                  <a:lnTo>
                    <a:pt x="4" y="146"/>
                  </a:lnTo>
                  <a:lnTo>
                    <a:pt x="7" y="146"/>
                  </a:lnTo>
                  <a:lnTo>
                    <a:pt x="10" y="146"/>
                  </a:lnTo>
                  <a:lnTo>
                    <a:pt x="12" y="146"/>
                  </a:lnTo>
                  <a:lnTo>
                    <a:pt x="15" y="146"/>
                  </a:lnTo>
                  <a:lnTo>
                    <a:pt x="16" y="146"/>
                  </a:lnTo>
                  <a:lnTo>
                    <a:pt x="18" y="146"/>
                  </a:lnTo>
                  <a:lnTo>
                    <a:pt x="19" y="146"/>
                  </a:lnTo>
                  <a:lnTo>
                    <a:pt x="20" y="146"/>
                  </a:lnTo>
                  <a:lnTo>
                    <a:pt x="22" y="146"/>
                  </a:lnTo>
                  <a:lnTo>
                    <a:pt x="26" y="146"/>
                  </a:lnTo>
                  <a:lnTo>
                    <a:pt x="27" y="146"/>
                  </a:lnTo>
                  <a:lnTo>
                    <a:pt x="28" y="146"/>
                  </a:lnTo>
                  <a:lnTo>
                    <a:pt x="31" y="146"/>
                  </a:lnTo>
                  <a:lnTo>
                    <a:pt x="38" y="146"/>
                  </a:lnTo>
                  <a:lnTo>
                    <a:pt x="40" y="146"/>
                  </a:lnTo>
                  <a:lnTo>
                    <a:pt x="42" y="146"/>
                  </a:lnTo>
                  <a:lnTo>
                    <a:pt x="43" y="146"/>
                  </a:lnTo>
                  <a:lnTo>
                    <a:pt x="49" y="146"/>
                  </a:lnTo>
                  <a:lnTo>
                    <a:pt x="50" y="146"/>
                  </a:lnTo>
                  <a:lnTo>
                    <a:pt x="51" y="146"/>
                  </a:lnTo>
                  <a:lnTo>
                    <a:pt x="53" y="146"/>
                  </a:lnTo>
                  <a:lnTo>
                    <a:pt x="54" y="146"/>
                  </a:lnTo>
                  <a:lnTo>
                    <a:pt x="58" y="146"/>
                  </a:lnTo>
                  <a:lnTo>
                    <a:pt x="59" y="146"/>
                  </a:lnTo>
                  <a:lnTo>
                    <a:pt x="61" y="147"/>
                  </a:lnTo>
                  <a:lnTo>
                    <a:pt x="62" y="147"/>
                  </a:lnTo>
                  <a:lnTo>
                    <a:pt x="62" y="148"/>
                  </a:lnTo>
                  <a:lnTo>
                    <a:pt x="62" y="154"/>
                  </a:lnTo>
                  <a:lnTo>
                    <a:pt x="62" y="157"/>
                  </a:lnTo>
                  <a:lnTo>
                    <a:pt x="63" y="158"/>
                  </a:lnTo>
                  <a:lnTo>
                    <a:pt x="63" y="161"/>
                  </a:lnTo>
                  <a:lnTo>
                    <a:pt x="63" y="162"/>
                  </a:lnTo>
                  <a:lnTo>
                    <a:pt x="63" y="166"/>
                  </a:lnTo>
                  <a:lnTo>
                    <a:pt x="63" y="167"/>
                  </a:lnTo>
                  <a:lnTo>
                    <a:pt x="66" y="167"/>
                  </a:lnTo>
                  <a:lnTo>
                    <a:pt x="67" y="167"/>
                  </a:lnTo>
                  <a:lnTo>
                    <a:pt x="69" y="167"/>
                  </a:lnTo>
                  <a:lnTo>
                    <a:pt x="71" y="167"/>
                  </a:lnTo>
                  <a:lnTo>
                    <a:pt x="73" y="167"/>
                  </a:lnTo>
                  <a:lnTo>
                    <a:pt x="74" y="167"/>
                  </a:lnTo>
                  <a:lnTo>
                    <a:pt x="77" y="167"/>
                  </a:lnTo>
                  <a:lnTo>
                    <a:pt x="78" y="167"/>
                  </a:lnTo>
                  <a:lnTo>
                    <a:pt x="79" y="167"/>
                  </a:lnTo>
                  <a:lnTo>
                    <a:pt x="81" y="167"/>
                  </a:lnTo>
                  <a:lnTo>
                    <a:pt x="82" y="167"/>
                  </a:lnTo>
                  <a:lnTo>
                    <a:pt x="82" y="166"/>
                  </a:lnTo>
                  <a:lnTo>
                    <a:pt x="83" y="166"/>
                  </a:lnTo>
                  <a:lnTo>
                    <a:pt x="85" y="165"/>
                  </a:lnTo>
                  <a:lnTo>
                    <a:pt x="86" y="165"/>
                  </a:lnTo>
                  <a:lnTo>
                    <a:pt x="88" y="165"/>
                  </a:lnTo>
                  <a:lnTo>
                    <a:pt x="89" y="165"/>
                  </a:lnTo>
                  <a:lnTo>
                    <a:pt x="90" y="165"/>
                  </a:lnTo>
                  <a:lnTo>
                    <a:pt x="90" y="163"/>
                  </a:lnTo>
                  <a:lnTo>
                    <a:pt x="90" y="162"/>
                  </a:lnTo>
                  <a:lnTo>
                    <a:pt x="92" y="162"/>
                  </a:lnTo>
                  <a:lnTo>
                    <a:pt x="92" y="161"/>
                  </a:lnTo>
                  <a:lnTo>
                    <a:pt x="92" y="162"/>
                  </a:lnTo>
                  <a:lnTo>
                    <a:pt x="93" y="162"/>
                  </a:lnTo>
                  <a:lnTo>
                    <a:pt x="94" y="162"/>
                  </a:lnTo>
                  <a:lnTo>
                    <a:pt x="96" y="162"/>
                  </a:lnTo>
                  <a:lnTo>
                    <a:pt x="97" y="162"/>
                  </a:lnTo>
                  <a:lnTo>
                    <a:pt x="98" y="162"/>
                  </a:lnTo>
                  <a:lnTo>
                    <a:pt x="100" y="162"/>
                  </a:lnTo>
                  <a:lnTo>
                    <a:pt x="101" y="162"/>
                  </a:lnTo>
                  <a:lnTo>
                    <a:pt x="102" y="161"/>
                  </a:lnTo>
                  <a:lnTo>
                    <a:pt x="105" y="161"/>
                  </a:lnTo>
                  <a:lnTo>
                    <a:pt x="106" y="161"/>
                  </a:lnTo>
                  <a:lnTo>
                    <a:pt x="108" y="161"/>
                  </a:lnTo>
                  <a:lnTo>
                    <a:pt x="109" y="161"/>
                  </a:lnTo>
                  <a:lnTo>
                    <a:pt x="110" y="161"/>
                  </a:lnTo>
                  <a:lnTo>
                    <a:pt x="113" y="161"/>
                  </a:lnTo>
                  <a:lnTo>
                    <a:pt x="114" y="161"/>
                  </a:lnTo>
                  <a:lnTo>
                    <a:pt x="116" y="159"/>
                  </a:lnTo>
                  <a:lnTo>
                    <a:pt x="117" y="159"/>
                  </a:lnTo>
                  <a:lnTo>
                    <a:pt x="118" y="159"/>
                  </a:lnTo>
                  <a:lnTo>
                    <a:pt x="120" y="159"/>
                  </a:lnTo>
                  <a:lnTo>
                    <a:pt x="121" y="159"/>
                  </a:lnTo>
                  <a:lnTo>
                    <a:pt x="122" y="159"/>
                  </a:lnTo>
                  <a:lnTo>
                    <a:pt x="124" y="159"/>
                  </a:lnTo>
                  <a:lnTo>
                    <a:pt x="125" y="159"/>
                  </a:lnTo>
                  <a:lnTo>
                    <a:pt x="127" y="159"/>
                  </a:lnTo>
                  <a:lnTo>
                    <a:pt x="132" y="158"/>
                  </a:lnTo>
                  <a:lnTo>
                    <a:pt x="133" y="158"/>
                  </a:lnTo>
                  <a:lnTo>
                    <a:pt x="135" y="158"/>
                  </a:lnTo>
                  <a:lnTo>
                    <a:pt x="136" y="158"/>
                  </a:lnTo>
                  <a:lnTo>
                    <a:pt x="137" y="158"/>
                  </a:lnTo>
                  <a:lnTo>
                    <a:pt x="139" y="158"/>
                  </a:lnTo>
                  <a:lnTo>
                    <a:pt x="140" y="158"/>
                  </a:lnTo>
                  <a:lnTo>
                    <a:pt x="141" y="158"/>
                  </a:lnTo>
                  <a:lnTo>
                    <a:pt x="143" y="158"/>
                  </a:lnTo>
                  <a:lnTo>
                    <a:pt x="145" y="157"/>
                  </a:lnTo>
                  <a:lnTo>
                    <a:pt x="147" y="157"/>
                  </a:lnTo>
                  <a:lnTo>
                    <a:pt x="148" y="157"/>
                  </a:lnTo>
                  <a:lnTo>
                    <a:pt x="149" y="157"/>
                  </a:lnTo>
                  <a:lnTo>
                    <a:pt x="151" y="157"/>
                  </a:lnTo>
                  <a:lnTo>
                    <a:pt x="152" y="157"/>
                  </a:lnTo>
                  <a:lnTo>
                    <a:pt x="153" y="158"/>
                  </a:lnTo>
                  <a:lnTo>
                    <a:pt x="155" y="158"/>
                  </a:lnTo>
                  <a:lnTo>
                    <a:pt x="157" y="159"/>
                  </a:lnTo>
                  <a:lnTo>
                    <a:pt x="159" y="159"/>
                  </a:lnTo>
                  <a:lnTo>
                    <a:pt x="160" y="159"/>
                  </a:lnTo>
                  <a:lnTo>
                    <a:pt x="160" y="161"/>
                  </a:lnTo>
                  <a:lnTo>
                    <a:pt x="161" y="161"/>
                  </a:lnTo>
                  <a:lnTo>
                    <a:pt x="163" y="161"/>
                  </a:lnTo>
                  <a:lnTo>
                    <a:pt x="164" y="161"/>
                  </a:lnTo>
                  <a:lnTo>
                    <a:pt x="166" y="161"/>
                  </a:lnTo>
                  <a:lnTo>
                    <a:pt x="167" y="161"/>
                  </a:lnTo>
                  <a:lnTo>
                    <a:pt x="168" y="161"/>
                  </a:lnTo>
                  <a:lnTo>
                    <a:pt x="171" y="161"/>
                  </a:lnTo>
                  <a:lnTo>
                    <a:pt x="172" y="161"/>
                  </a:lnTo>
                  <a:lnTo>
                    <a:pt x="175" y="161"/>
                  </a:lnTo>
                  <a:lnTo>
                    <a:pt x="179" y="161"/>
                  </a:lnTo>
                  <a:lnTo>
                    <a:pt x="180" y="161"/>
                  </a:lnTo>
                  <a:lnTo>
                    <a:pt x="184" y="159"/>
                  </a:lnTo>
                  <a:lnTo>
                    <a:pt x="186" y="159"/>
                  </a:lnTo>
                  <a:lnTo>
                    <a:pt x="188" y="159"/>
                  </a:lnTo>
                  <a:lnTo>
                    <a:pt x="191" y="159"/>
                  </a:lnTo>
                  <a:lnTo>
                    <a:pt x="192" y="159"/>
                  </a:lnTo>
                  <a:lnTo>
                    <a:pt x="194" y="159"/>
                  </a:lnTo>
                  <a:lnTo>
                    <a:pt x="195" y="159"/>
                  </a:lnTo>
                  <a:lnTo>
                    <a:pt x="196" y="159"/>
                  </a:lnTo>
                  <a:lnTo>
                    <a:pt x="198" y="159"/>
                  </a:lnTo>
                  <a:lnTo>
                    <a:pt x="199" y="159"/>
                  </a:lnTo>
                  <a:lnTo>
                    <a:pt x="200" y="159"/>
                  </a:lnTo>
                  <a:lnTo>
                    <a:pt x="203" y="159"/>
                  </a:lnTo>
                  <a:lnTo>
                    <a:pt x="205" y="159"/>
                  </a:lnTo>
                  <a:lnTo>
                    <a:pt x="206" y="158"/>
                  </a:lnTo>
                  <a:lnTo>
                    <a:pt x="207" y="158"/>
                  </a:lnTo>
                  <a:lnTo>
                    <a:pt x="209" y="158"/>
                  </a:lnTo>
                  <a:lnTo>
                    <a:pt x="210" y="158"/>
                  </a:lnTo>
                  <a:lnTo>
                    <a:pt x="213" y="158"/>
                  </a:lnTo>
                  <a:lnTo>
                    <a:pt x="214" y="158"/>
                  </a:lnTo>
                  <a:lnTo>
                    <a:pt x="215" y="158"/>
                  </a:lnTo>
                  <a:lnTo>
                    <a:pt x="217" y="158"/>
                  </a:lnTo>
                  <a:lnTo>
                    <a:pt x="218" y="158"/>
                  </a:lnTo>
                  <a:lnTo>
                    <a:pt x="219" y="158"/>
                  </a:lnTo>
                  <a:lnTo>
                    <a:pt x="221" y="158"/>
                  </a:lnTo>
                  <a:lnTo>
                    <a:pt x="223" y="158"/>
                  </a:lnTo>
                  <a:lnTo>
                    <a:pt x="225" y="158"/>
                  </a:lnTo>
                  <a:lnTo>
                    <a:pt x="226" y="158"/>
                  </a:lnTo>
                  <a:lnTo>
                    <a:pt x="229" y="157"/>
                  </a:lnTo>
                  <a:lnTo>
                    <a:pt x="230" y="157"/>
                  </a:lnTo>
                  <a:lnTo>
                    <a:pt x="231" y="157"/>
                  </a:lnTo>
                  <a:lnTo>
                    <a:pt x="235" y="157"/>
                  </a:lnTo>
                  <a:lnTo>
                    <a:pt x="237" y="157"/>
                  </a:lnTo>
                  <a:lnTo>
                    <a:pt x="238" y="157"/>
                  </a:lnTo>
                  <a:lnTo>
                    <a:pt x="241" y="157"/>
                  </a:lnTo>
                  <a:lnTo>
                    <a:pt x="244" y="157"/>
                  </a:lnTo>
                  <a:lnTo>
                    <a:pt x="249" y="157"/>
                  </a:lnTo>
                  <a:lnTo>
                    <a:pt x="250" y="157"/>
                  </a:lnTo>
                  <a:lnTo>
                    <a:pt x="253" y="155"/>
                  </a:lnTo>
                  <a:lnTo>
                    <a:pt x="261" y="155"/>
                  </a:lnTo>
                  <a:lnTo>
                    <a:pt x="264" y="155"/>
                  </a:lnTo>
                  <a:lnTo>
                    <a:pt x="266" y="155"/>
                  </a:lnTo>
                  <a:lnTo>
                    <a:pt x="277" y="154"/>
                  </a:lnTo>
                  <a:lnTo>
                    <a:pt x="281" y="154"/>
                  </a:lnTo>
                  <a:lnTo>
                    <a:pt x="282" y="154"/>
                  </a:lnTo>
                  <a:lnTo>
                    <a:pt x="284" y="154"/>
                  </a:lnTo>
                  <a:lnTo>
                    <a:pt x="288" y="154"/>
                  </a:lnTo>
                  <a:lnTo>
                    <a:pt x="293" y="154"/>
                  </a:lnTo>
                  <a:lnTo>
                    <a:pt x="299" y="153"/>
                  </a:lnTo>
                  <a:lnTo>
                    <a:pt x="303" y="153"/>
                  </a:lnTo>
                  <a:lnTo>
                    <a:pt x="304" y="153"/>
                  </a:lnTo>
                  <a:lnTo>
                    <a:pt x="305" y="153"/>
                  </a:lnTo>
                  <a:lnTo>
                    <a:pt x="307" y="153"/>
                  </a:lnTo>
                  <a:lnTo>
                    <a:pt x="308" y="153"/>
                  </a:lnTo>
                  <a:lnTo>
                    <a:pt x="309" y="153"/>
                  </a:lnTo>
                  <a:lnTo>
                    <a:pt x="312" y="153"/>
                  </a:lnTo>
                  <a:lnTo>
                    <a:pt x="313" y="153"/>
                  </a:lnTo>
                  <a:lnTo>
                    <a:pt x="315" y="153"/>
                  </a:lnTo>
                  <a:lnTo>
                    <a:pt x="316" y="153"/>
                  </a:lnTo>
                  <a:lnTo>
                    <a:pt x="317" y="153"/>
                  </a:lnTo>
                  <a:lnTo>
                    <a:pt x="320" y="153"/>
                  </a:lnTo>
                  <a:lnTo>
                    <a:pt x="321" y="153"/>
                  </a:lnTo>
                  <a:lnTo>
                    <a:pt x="326" y="151"/>
                  </a:lnTo>
                  <a:lnTo>
                    <a:pt x="327" y="151"/>
                  </a:lnTo>
                  <a:lnTo>
                    <a:pt x="328" y="151"/>
                  </a:lnTo>
                  <a:lnTo>
                    <a:pt x="331" y="151"/>
                  </a:lnTo>
                  <a:lnTo>
                    <a:pt x="334" y="151"/>
                  </a:lnTo>
                  <a:lnTo>
                    <a:pt x="335" y="151"/>
                  </a:lnTo>
                  <a:lnTo>
                    <a:pt x="346" y="150"/>
                  </a:lnTo>
                  <a:lnTo>
                    <a:pt x="351" y="150"/>
                  </a:lnTo>
                  <a:lnTo>
                    <a:pt x="352" y="150"/>
                  </a:lnTo>
                  <a:lnTo>
                    <a:pt x="354" y="150"/>
                  </a:lnTo>
                  <a:lnTo>
                    <a:pt x="355" y="150"/>
                  </a:lnTo>
                  <a:lnTo>
                    <a:pt x="355" y="148"/>
                  </a:lnTo>
                  <a:lnTo>
                    <a:pt x="356" y="148"/>
                  </a:lnTo>
                  <a:lnTo>
                    <a:pt x="358" y="148"/>
                  </a:lnTo>
                  <a:lnTo>
                    <a:pt x="359" y="148"/>
                  </a:lnTo>
                  <a:lnTo>
                    <a:pt x="360" y="148"/>
                  </a:lnTo>
                  <a:lnTo>
                    <a:pt x="362" y="148"/>
                  </a:lnTo>
                  <a:lnTo>
                    <a:pt x="363" y="148"/>
                  </a:lnTo>
                  <a:lnTo>
                    <a:pt x="365" y="148"/>
                  </a:lnTo>
                  <a:lnTo>
                    <a:pt x="366" y="148"/>
                  </a:lnTo>
                  <a:lnTo>
                    <a:pt x="367" y="148"/>
                  </a:lnTo>
                  <a:lnTo>
                    <a:pt x="369" y="148"/>
                  </a:lnTo>
                  <a:lnTo>
                    <a:pt x="370" y="150"/>
                  </a:lnTo>
                  <a:lnTo>
                    <a:pt x="371" y="150"/>
                  </a:lnTo>
                  <a:lnTo>
                    <a:pt x="373" y="151"/>
                  </a:lnTo>
                  <a:lnTo>
                    <a:pt x="374" y="153"/>
                  </a:lnTo>
                  <a:lnTo>
                    <a:pt x="375" y="154"/>
                  </a:lnTo>
                  <a:lnTo>
                    <a:pt x="379" y="157"/>
                  </a:lnTo>
                  <a:lnTo>
                    <a:pt x="381" y="158"/>
                  </a:lnTo>
                  <a:lnTo>
                    <a:pt x="382" y="159"/>
                  </a:lnTo>
                  <a:lnTo>
                    <a:pt x="383" y="158"/>
                  </a:lnTo>
                  <a:lnTo>
                    <a:pt x="385" y="157"/>
                  </a:lnTo>
                  <a:lnTo>
                    <a:pt x="385" y="155"/>
                  </a:lnTo>
                  <a:lnTo>
                    <a:pt x="386" y="154"/>
                  </a:lnTo>
                  <a:lnTo>
                    <a:pt x="386" y="151"/>
                  </a:lnTo>
                  <a:lnTo>
                    <a:pt x="386" y="150"/>
                  </a:lnTo>
                  <a:lnTo>
                    <a:pt x="387" y="148"/>
                  </a:lnTo>
                  <a:lnTo>
                    <a:pt x="387" y="147"/>
                  </a:lnTo>
                  <a:lnTo>
                    <a:pt x="387" y="146"/>
                  </a:lnTo>
                  <a:lnTo>
                    <a:pt x="387" y="144"/>
                  </a:lnTo>
                  <a:lnTo>
                    <a:pt x="389" y="142"/>
                  </a:lnTo>
                  <a:lnTo>
                    <a:pt x="389" y="140"/>
                  </a:lnTo>
                  <a:lnTo>
                    <a:pt x="390" y="139"/>
                  </a:lnTo>
                  <a:lnTo>
                    <a:pt x="391" y="138"/>
                  </a:lnTo>
                  <a:lnTo>
                    <a:pt x="391" y="136"/>
                  </a:lnTo>
                  <a:lnTo>
                    <a:pt x="393" y="136"/>
                  </a:lnTo>
                  <a:lnTo>
                    <a:pt x="393" y="135"/>
                  </a:lnTo>
                  <a:lnTo>
                    <a:pt x="394" y="134"/>
                  </a:lnTo>
                  <a:lnTo>
                    <a:pt x="395" y="132"/>
                  </a:lnTo>
                  <a:lnTo>
                    <a:pt x="395" y="131"/>
                  </a:lnTo>
                  <a:lnTo>
                    <a:pt x="397" y="131"/>
                  </a:lnTo>
                  <a:lnTo>
                    <a:pt x="398" y="130"/>
                  </a:lnTo>
                  <a:lnTo>
                    <a:pt x="399" y="128"/>
                  </a:lnTo>
                  <a:lnTo>
                    <a:pt x="401" y="127"/>
                  </a:lnTo>
                  <a:lnTo>
                    <a:pt x="402" y="126"/>
                  </a:lnTo>
                  <a:lnTo>
                    <a:pt x="404" y="124"/>
                  </a:lnTo>
                  <a:lnTo>
                    <a:pt x="404" y="123"/>
                  </a:lnTo>
                  <a:lnTo>
                    <a:pt x="406" y="122"/>
                  </a:lnTo>
                  <a:lnTo>
                    <a:pt x="409" y="116"/>
                  </a:lnTo>
                  <a:lnTo>
                    <a:pt x="410" y="116"/>
                  </a:lnTo>
                  <a:lnTo>
                    <a:pt x="410" y="115"/>
                  </a:lnTo>
                  <a:lnTo>
                    <a:pt x="412" y="113"/>
                  </a:lnTo>
                  <a:lnTo>
                    <a:pt x="413" y="112"/>
                  </a:lnTo>
                  <a:lnTo>
                    <a:pt x="416" y="108"/>
                  </a:lnTo>
                  <a:lnTo>
                    <a:pt x="417" y="107"/>
                  </a:lnTo>
                  <a:lnTo>
                    <a:pt x="418" y="107"/>
                  </a:lnTo>
                  <a:lnTo>
                    <a:pt x="422" y="103"/>
                  </a:lnTo>
                  <a:lnTo>
                    <a:pt x="426" y="99"/>
                  </a:lnTo>
                  <a:lnTo>
                    <a:pt x="434" y="92"/>
                  </a:lnTo>
                  <a:lnTo>
                    <a:pt x="440" y="86"/>
                  </a:lnTo>
                  <a:lnTo>
                    <a:pt x="441" y="85"/>
                  </a:lnTo>
                  <a:lnTo>
                    <a:pt x="443" y="84"/>
                  </a:lnTo>
                  <a:lnTo>
                    <a:pt x="444" y="82"/>
                  </a:lnTo>
                  <a:lnTo>
                    <a:pt x="445" y="82"/>
                  </a:lnTo>
                  <a:lnTo>
                    <a:pt x="447" y="81"/>
                  </a:lnTo>
                  <a:lnTo>
                    <a:pt x="452" y="78"/>
                  </a:lnTo>
                  <a:lnTo>
                    <a:pt x="455" y="77"/>
                  </a:lnTo>
                  <a:lnTo>
                    <a:pt x="456" y="76"/>
                  </a:lnTo>
                  <a:lnTo>
                    <a:pt x="457" y="74"/>
                  </a:lnTo>
                  <a:lnTo>
                    <a:pt x="459" y="74"/>
                  </a:lnTo>
                  <a:lnTo>
                    <a:pt x="460" y="73"/>
                  </a:lnTo>
                  <a:lnTo>
                    <a:pt x="465" y="68"/>
                  </a:lnTo>
                  <a:lnTo>
                    <a:pt x="471" y="61"/>
                  </a:lnTo>
                  <a:lnTo>
                    <a:pt x="479" y="53"/>
                  </a:lnTo>
                  <a:lnTo>
                    <a:pt x="486" y="50"/>
                  </a:lnTo>
                  <a:lnTo>
                    <a:pt x="491" y="49"/>
                  </a:lnTo>
                  <a:lnTo>
                    <a:pt x="492" y="49"/>
                  </a:lnTo>
                  <a:lnTo>
                    <a:pt x="494" y="49"/>
                  </a:lnTo>
                  <a:lnTo>
                    <a:pt x="496" y="49"/>
                  </a:lnTo>
                  <a:lnTo>
                    <a:pt x="498" y="49"/>
                  </a:lnTo>
                  <a:lnTo>
                    <a:pt x="500" y="50"/>
                  </a:lnTo>
                  <a:lnTo>
                    <a:pt x="502" y="50"/>
                  </a:lnTo>
                  <a:lnTo>
                    <a:pt x="503" y="51"/>
                  </a:lnTo>
                  <a:lnTo>
                    <a:pt x="504" y="51"/>
                  </a:lnTo>
                  <a:lnTo>
                    <a:pt x="506" y="53"/>
                  </a:lnTo>
                  <a:lnTo>
                    <a:pt x="510" y="53"/>
                  </a:lnTo>
                  <a:lnTo>
                    <a:pt x="518" y="49"/>
                  </a:lnTo>
                  <a:lnTo>
                    <a:pt x="519" y="47"/>
                  </a:lnTo>
                  <a:lnTo>
                    <a:pt x="522" y="46"/>
                  </a:lnTo>
                  <a:lnTo>
                    <a:pt x="545" y="27"/>
                  </a:lnTo>
                  <a:lnTo>
                    <a:pt x="553" y="19"/>
                  </a:lnTo>
                  <a:lnTo>
                    <a:pt x="554" y="16"/>
                  </a:lnTo>
                  <a:lnTo>
                    <a:pt x="555" y="14"/>
                  </a:lnTo>
                  <a:lnTo>
                    <a:pt x="557" y="10"/>
                  </a:lnTo>
                  <a:lnTo>
                    <a:pt x="558" y="10"/>
                  </a:lnTo>
                  <a:lnTo>
                    <a:pt x="559" y="0"/>
                  </a:lnTo>
                  <a:lnTo>
                    <a:pt x="561" y="0"/>
                  </a:lnTo>
                  <a:lnTo>
                    <a:pt x="562" y="0"/>
                  </a:lnTo>
                  <a:lnTo>
                    <a:pt x="562" y="1"/>
                  </a:lnTo>
                  <a:lnTo>
                    <a:pt x="564" y="1"/>
                  </a:lnTo>
                  <a:lnTo>
                    <a:pt x="565" y="1"/>
                  </a:lnTo>
                  <a:lnTo>
                    <a:pt x="566" y="1"/>
                  </a:lnTo>
                  <a:lnTo>
                    <a:pt x="568" y="1"/>
                  </a:lnTo>
                  <a:lnTo>
                    <a:pt x="568" y="3"/>
                  </a:lnTo>
                  <a:lnTo>
                    <a:pt x="569" y="3"/>
                  </a:lnTo>
                  <a:lnTo>
                    <a:pt x="572" y="5"/>
                  </a:lnTo>
                  <a:lnTo>
                    <a:pt x="572" y="7"/>
                  </a:lnTo>
                  <a:lnTo>
                    <a:pt x="573" y="7"/>
                  </a:lnTo>
                  <a:lnTo>
                    <a:pt x="574" y="7"/>
                  </a:lnTo>
                  <a:lnTo>
                    <a:pt x="574" y="8"/>
                  </a:lnTo>
                  <a:lnTo>
                    <a:pt x="573" y="8"/>
                  </a:lnTo>
                  <a:lnTo>
                    <a:pt x="572" y="10"/>
                  </a:lnTo>
                  <a:lnTo>
                    <a:pt x="570" y="11"/>
                  </a:lnTo>
                  <a:lnTo>
                    <a:pt x="569" y="11"/>
                  </a:lnTo>
                  <a:lnTo>
                    <a:pt x="569" y="12"/>
                  </a:lnTo>
                  <a:lnTo>
                    <a:pt x="568" y="14"/>
                  </a:lnTo>
                  <a:lnTo>
                    <a:pt x="565" y="20"/>
                  </a:lnTo>
                  <a:lnTo>
                    <a:pt x="564" y="22"/>
                  </a:lnTo>
                  <a:lnTo>
                    <a:pt x="564" y="23"/>
                  </a:lnTo>
                  <a:lnTo>
                    <a:pt x="562" y="23"/>
                  </a:lnTo>
                  <a:lnTo>
                    <a:pt x="562" y="24"/>
                  </a:lnTo>
                  <a:lnTo>
                    <a:pt x="559" y="27"/>
                  </a:lnTo>
                  <a:lnTo>
                    <a:pt x="557" y="30"/>
                  </a:lnTo>
                  <a:lnTo>
                    <a:pt x="550" y="38"/>
                  </a:lnTo>
                  <a:lnTo>
                    <a:pt x="547" y="39"/>
                  </a:lnTo>
                  <a:lnTo>
                    <a:pt x="547" y="41"/>
                  </a:lnTo>
                  <a:lnTo>
                    <a:pt x="546" y="42"/>
                  </a:lnTo>
                  <a:lnTo>
                    <a:pt x="545" y="42"/>
                  </a:lnTo>
                  <a:lnTo>
                    <a:pt x="545" y="43"/>
                  </a:lnTo>
                  <a:lnTo>
                    <a:pt x="542" y="4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29" name="Freeform 2632">
              <a:extLst>
                <a:ext uri="{FF2B5EF4-FFF2-40B4-BE49-F238E27FC236}">
                  <a16:creationId xmlns:a16="http://schemas.microsoft.com/office/drawing/2014/main" id="{F92356FB-5784-8449-D6C0-12EF5C815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6775" y="3552826"/>
              <a:ext cx="669925" cy="474663"/>
            </a:xfrm>
            <a:custGeom>
              <a:avLst/>
              <a:gdLst>
                <a:gd name="T0" fmla="*/ 300 w 422"/>
                <a:gd name="T1" fmla="*/ 13 h 299"/>
                <a:gd name="T2" fmla="*/ 312 w 422"/>
                <a:gd name="T3" fmla="*/ 17 h 299"/>
                <a:gd name="T4" fmla="*/ 329 w 422"/>
                <a:gd name="T5" fmla="*/ 17 h 299"/>
                <a:gd name="T6" fmla="*/ 343 w 422"/>
                <a:gd name="T7" fmla="*/ 16 h 299"/>
                <a:gd name="T8" fmla="*/ 356 w 422"/>
                <a:gd name="T9" fmla="*/ 17 h 299"/>
                <a:gd name="T10" fmla="*/ 363 w 422"/>
                <a:gd name="T11" fmla="*/ 17 h 299"/>
                <a:gd name="T12" fmla="*/ 378 w 422"/>
                <a:gd name="T13" fmla="*/ 27 h 299"/>
                <a:gd name="T14" fmla="*/ 383 w 422"/>
                <a:gd name="T15" fmla="*/ 39 h 299"/>
                <a:gd name="T16" fmla="*/ 397 w 422"/>
                <a:gd name="T17" fmla="*/ 42 h 299"/>
                <a:gd name="T18" fmla="*/ 406 w 422"/>
                <a:gd name="T19" fmla="*/ 54 h 299"/>
                <a:gd name="T20" fmla="*/ 406 w 422"/>
                <a:gd name="T21" fmla="*/ 67 h 299"/>
                <a:gd name="T22" fmla="*/ 418 w 422"/>
                <a:gd name="T23" fmla="*/ 75 h 299"/>
                <a:gd name="T24" fmla="*/ 421 w 422"/>
                <a:gd name="T25" fmla="*/ 88 h 299"/>
                <a:gd name="T26" fmla="*/ 417 w 422"/>
                <a:gd name="T27" fmla="*/ 102 h 299"/>
                <a:gd name="T28" fmla="*/ 418 w 422"/>
                <a:gd name="T29" fmla="*/ 109 h 299"/>
                <a:gd name="T30" fmla="*/ 417 w 422"/>
                <a:gd name="T31" fmla="*/ 121 h 299"/>
                <a:gd name="T32" fmla="*/ 417 w 422"/>
                <a:gd name="T33" fmla="*/ 133 h 299"/>
                <a:gd name="T34" fmla="*/ 406 w 422"/>
                <a:gd name="T35" fmla="*/ 147 h 299"/>
                <a:gd name="T36" fmla="*/ 397 w 422"/>
                <a:gd name="T37" fmla="*/ 164 h 299"/>
                <a:gd name="T38" fmla="*/ 395 w 422"/>
                <a:gd name="T39" fmla="*/ 171 h 299"/>
                <a:gd name="T40" fmla="*/ 382 w 422"/>
                <a:gd name="T41" fmla="*/ 174 h 299"/>
                <a:gd name="T42" fmla="*/ 374 w 422"/>
                <a:gd name="T43" fmla="*/ 185 h 299"/>
                <a:gd name="T44" fmla="*/ 367 w 422"/>
                <a:gd name="T45" fmla="*/ 210 h 299"/>
                <a:gd name="T46" fmla="*/ 362 w 422"/>
                <a:gd name="T47" fmla="*/ 236 h 299"/>
                <a:gd name="T48" fmla="*/ 351 w 422"/>
                <a:gd name="T49" fmla="*/ 248 h 299"/>
                <a:gd name="T50" fmla="*/ 354 w 422"/>
                <a:gd name="T51" fmla="*/ 266 h 299"/>
                <a:gd name="T52" fmla="*/ 351 w 422"/>
                <a:gd name="T53" fmla="*/ 279 h 299"/>
                <a:gd name="T54" fmla="*/ 343 w 422"/>
                <a:gd name="T55" fmla="*/ 295 h 299"/>
                <a:gd name="T56" fmla="*/ 323 w 422"/>
                <a:gd name="T57" fmla="*/ 298 h 299"/>
                <a:gd name="T58" fmla="*/ 308 w 422"/>
                <a:gd name="T59" fmla="*/ 294 h 299"/>
                <a:gd name="T60" fmla="*/ 297 w 422"/>
                <a:gd name="T61" fmla="*/ 290 h 299"/>
                <a:gd name="T62" fmla="*/ 297 w 422"/>
                <a:gd name="T63" fmla="*/ 274 h 299"/>
                <a:gd name="T64" fmla="*/ 278 w 422"/>
                <a:gd name="T65" fmla="*/ 279 h 299"/>
                <a:gd name="T66" fmla="*/ 265 w 422"/>
                <a:gd name="T67" fmla="*/ 268 h 299"/>
                <a:gd name="T68" fmla="*/ 234 w 422"/>
                <a:gd name="T69" fmla="*/ 253 h 299"/>
                <a:gd name="T70" fmla="*/ 215 w 422"/>
                <a:gd name="T71" fmla="*/ 243 h 299"/>
                <a:gd name="T72" fmla="*/ 188 w 422"/>
                <a:gd name="T73" fmla="*/ 229 h 299"/>
                <a:gd name="T74" fmla="*/ 180 w 422"/>
                <a:gd name="T75" fmla="*/ 201 h 299"/>
                <a:gd name="T76" fmla="*/ 153 w 422"/>
                <a:gd name="T77" fmla="*/ 206 h 299"/>
                <a:gd name="T78" fmla="*/ 126 w 422"/>
                <a:gd name="T79" fmla="*/ 179 h 299"/>
                <a:gd name="T80" fmla="*/ 93 w 422"/>
                <a:gd name="T81" fmla="*/ 167 h 299"/>
                <a:gd name="T82" fmla="*/ 69 w 422"/>
                <a:gd name="T83" fmla="*/ 160 h 299"/>
                <a:gd name="T84" fmla="*/ 54 w 422"/>
                <a:gd name="T85" fmla="*/ 162 h 299"/>
                <a:gd name="T86" fmla="*/ 30 w 422"/>
                <a:gd name="T87" fmla="*/ 146 h 299"/>
                <a:gd name="T88" fmla="*/ 17 w 422"/>
                <a:gd name="T89" fmla="*/ 131 h 299"/>
                <a:gd name="T90" fmla="*/ 34 w 422"/>
                <a:gd name="T91" fmla="*/ 123 h 299"/>
                <a:gd name="T92" fmla="*/ 34 w 422"/>
                <a:gd name="T93" fmla="*/ 106 h 299"/>
                <a:gd name="T94" fmla="*/ 32 w 422"/>
                <a:gd name="T95" fmla="*/ 83 h 299"/>
                <a:gd name="T96" fmla="*/ 16 w 422"/>
                <a:gd name="T97" fmla="*/ 69 h 299"/>
                <a:gd name="T98" fmla="*/ 3 w 422"/>
                <a:gd name="T99" fmla="*/ 51 h 299"/>
                <a:gd name="T100" fmla="*/ 3 w 422"/>
                <a:gd name="T101" fmla="*/ 24 h 299"/>
                <a:gd name="T102" fmla="*/ 26 w 422"/>
                <a:gd name="T103" fmla="*/ 20 h 299"/>
                <a:gd name="T104" fmla="*/ 46 w 422"/>
                <a:gd name="T105" fmla="*/ 12 h 299"/>
                <a:gd name="T106" fmla="*/ 58 w 422"/>
                <a:gd name="T107" fmla="*/ 7 h 299"/>
                <a:gd name="T108" fmla="*/ 67 w 422"/>
                <a:gd name="T109" fmla="*/ 40 h 299"/>
                <a:gd name="T110" fmla="*/ 91 w 422"/>
                <a:gd name="T111" fmla="*/ 52 h 299"/>
                <a:gd name="T112" fmla="*/ 112 w 422"/>
                <a:gd name="T113" fmla="*/ 62 h 299"/>
                <a:gd name="T114" fmla="*/ 155 w 422"/>
                <a:gd name="T115" fmla="*/ 62 h 299"/>
                <a:gd name="T116" fmla="*/ 180 w 422"/>
                <a:gd name="T117" fmla="*/ 62 h 299"/>
                <a:gd name="T118" fmla="*/ 204 w 422"/>
                <a:gd name="T119" fmla="*/ 62 h 299"/>
                <a:gd name="T120" fmla="*/ 238 w 422"/>
                <a:gd name="T121" fmla="*/ 62 h 299"/>
                <a:gd name="T122" fmla="*/ 265 w 422"/>
                <a:gd name="T123" fmla="*/ 40 h 299"/>
                <a:gd name="T124" fmla="*/ 276 w 422"/>
                <a:gd name="T125" fmla="*/ 2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2" h="299">
                  <a:moveTo>
                    <a:pt x="284" y="20"/>
                  </a:moveTo>
                  <a:lnTo>
                    <a:pt x="285" y="20"/>
                  </a:lnTo>
                  <a:lnTo>
                    <a:pt x="286" y="19"/>
                  </a:lnTo>
                  <a:lnTo>
                    <a:pt x="288" y="19"/>
                  </a:lnTo>
                  <a:lnTo>
                    <a:pt x="289" y="19"/>
                  </a:lnTo>
                  <a:lnTo>
                    <a:pt x="290" y="19"/>
                  </a:lnTo>
                  <a:lnTo>
                    <a:pt x="292" y="19"/>
                  </a:lnTo>
                  <a:lnTo>
                    <a:pt x="293" y="19"/>
                  </a:lnTo>
                  <a:lnTo>
                    <a:pt x="293" y="17"/>
                  </a:lnTo>
                  <a:lnTo>
                    <a:pt x="294" y="17"/>
                  </a:lnTo>
                  <a:lnTo>
                    <a:pt x="296" y="17"/>
                  </a:lnTo>
                  <a:lnTo>
                    <a:pt x="297" y="17"/>
                  </a:lnTo>
                  <a:lnTo>
                    <a:pt x="297" y="16"/>
                  </a:lnTo>
                  <a:lnTo>
                    <a:pt x="297" y="15"/>
                  </a:lnTo>
                  <a:lnTo>
                    <a:pt x="298" y="13"/>
                  </a:lnTo>
                  <a:lnTo>
                    <a:pt x="300" y="13"/>
                  </a:lnTo>
                  <a:lnTo>
                    <a:pt x="301" y="15"/>
                  </a:lnTo>
                  <a:lnTo>
                    <a:pt x="301" y="16"/>
                  </a:lnTo>
                  <a:lnTo>
                    <a:pt x="301" y="17"/>
                  </a:lnTo>
                  <a:lnTo>
                    <a:pt x="302" y="20"/>
                  </a:lnTo>
                  <a:lnTo>
                    <a:pt x="302" y="21"/>
                  </a:lnTo>
                  <a:lnTo>
                    <a:pt x="304" y="21"/>
                  </a:lnTo>
                  <a:lnTo>
                    <a:pt x="305" y="21"/>
                  </a:lnTo>
                  <a:lnTo>
                    <a:pt x="305" y="19"/>
                  </a:lnTo>
                  <a:lnTo>
                    <a:pt x="305" y="17"/>
                  </a:lnTo>
                  <a:lnTo>
                    <a:pt x="305" y="16"/>
                  </a:lnTo>
                  <a:lnTo>
                    <a:pt x="308" y="16"/>
                  </a:lnTo>
                  <a:lnTo>
                    <a:pt x="309" y="16"/>
                  </a:lnTo>
                  <a:lnTo>
                    <a:pt x="309" y="17"/>
                  </a:lnTo>
                  <a:lnTo>
                    <a:pt x="309" y="19"/>
                  </a:lnTo>
                  <a:lnTo>
                    <a:pt x="311" y="19"/>
                  </a:lnTo>
                  <a:lnTo>
                    <a:pt x="312" y="17"/>
                  </a:lnTo>
                  <a:lnTo>
                    <a:pt x="313" y="17"/>
                  </a:lnTo>
                  <a:lnTo>
                    <a:pt x="315" y="17"/>
                  </a:lnTo>
                  <a:lnTo>
                    <a:pt x="316" y="17"/>
                  </a:lnTo>
                  <a:lnTo>
                    <a:pt x="317" y="17"/>
                  </a:lnTo>
                  <a:lnTo>
                    <a:pt x="319" y="17"/>
                  </a:lnTo>
                  <a:lnTo>
                    <a:pt x="319" y="19"/>
                  </a:lnTo>
                  <a:lnTo>
                    <a:pt x="320" y="19"/>
                  </a:lnTo>
                  <a:lnTo>
                    <a:pt x="320" y="20"/>
                  </a:lnTo>
                  <a:lnTo>
                    <a:pt x="321" y="20"/>
                  </a:lnTo>
                  <a:lnTo>
                    <a:pt x="323" y="20"/>
                  </a:lnTo>
                  <a:lnTo>
                    <a:pt x="323" y="19"/>
                  </a:lnTo>
                  <a:lnTo>
                    <a:pt x="324" y="19"/>
                  </a:lnTo>
                  <a:lnTo>
                    <a:pt x="325" y="17"/>
                  </a:lnTo>
                  <a:lnTo>
                    <a:pt x="327" y="17"/>
                  </a:lnTo>
                  <a:lnTo>
                    <a:pt x="328" y="17"/>
                  </a:lnTo>
                  <a:lnTo>
                    <a:pt x="329" y="17"/>
                  </a:lnTo>
                  <a:lnTo>
                    <a:pt x="331" y="17"/>
                  </a:lnTo>
                  <a:lnTo>
                    <a:pt x="332" y="17"/>
                  </a:lnTo>
                  <a:lnTo>
                    <a:pt x="332" y="16"/>
                  </a:lnTo>
                  <a:lnTo>
                    <a:pt x="333" y="16"/>
                  </a:lnTo>
                  <a:lnTo>
                    <a:pt x="335" y="16"/>
                  </a:lnTo>
                  <a:lnTo>
                    <a:pt x="336" y="16"/>
                  </a:lnTo>
                  <a:lnTo>
                    <a:pt x="336" y="17"/>
                  </a:lnTo>
                  <a:lnTo>
                    <a:pt x="336" y="16"/>
                  </a:lnTo>
                  <a:lnTo>
                    <a:pt x="337" y="16"/>
                  </a:lnTo>
                  <a:lnTo>
                    <a:pt x="337" y="15"/>
                  </a:lnTo>
                  <a:lnTo>
                    <a:pt x="339" y="13"/>
                  </a:lnTo>
                  <a:lnTo>
                    <a:pt x="340" y="13"/>
                  </a:lnTo>
                  <a:lnTo>
                    <a:pt x="340" y="15"/>
                  </a:lnTo>
                  <a:lnTo>
                    <a:pt x="341" y="15"/>
                  </a:lnTo>
                  <a:lnTo>
                    <a:pt x="341" y="16"/>
                  </a:lnTo>
                  <a:lnTo>
                    <a:pt x="343" y="16"/>
                  </a:lnTo>
                  <a:lnTo>
                    <a:pt x="343" y="17"/>
                  </a:lnTo>
                  <a:lnTo>
                    <a:pt x="344" y="17"/>
                  </a:lnTo>
                  <a:lnTo>
                    <a:pt x="346" y="16"/>
                  </a:lnTo>
                  <a:lnTo>
                    <a:pt x="347" y="16"/>
                  </a:lnTo>
                  <a:lnTo>
                    <a:pt x="347" y="17"/>
                  </a:lnTo>
                  <a:lnTo>
                    <a:pt x="348" y="17"/>
                  </a:lnTo>
                  <a:lnTo>
                    <a:pt x="348" y="19"/>
                  </a:lnTo>
                  <a:lnTo>
                    <a:pt x="350" y="19"/>
                  </a:lnTo>
                  <a:lnTo>
                    <a:pt x="351" y="19"/>
                  </a:lnTo>
                  <a:lnTo>
                    <a:pt x="352" y="19"/>
                  </a:lnTo>
                  <a:lnTo>
                    <a:pt x="352" y="17"/>
                  </a:lnTo>
                  <a:lnTo>
                    <a:pt x="354" y="17"/>
                  </a:lnTo>
                  <a:lnTo>
                    <a:pt x="354" y="16"/>
                  </a:lnTo>
                  <a:lnTo>
                    <a:pt x="355" y="16"/>
                  </a:lnTo>
                  <a:lnTo>
                    <a:pt x="356" y="16"/>
                  </a:lnTo>
                  <a:lnTo>
                    <a:pt x="356" y="17"/>
                  </a:lnTo>
                  <a:lnTo>
                    <a:pt x="356" y="19"/>
                  </a:lnTo>
                  <a:lnTo>
                    <a:pt x="356" y="20"/>
                  </a:lnTo>
                  <a:lnTo>
                    <a:pt x="356" y="21"/>
                  </a:lnTo>
                  <a:lnTo>
                    <a:pt x="358" y="21"/>
                  </a:lnTo>
                  <a:lnTo>
                    <a:pt x="359" y="21"/>
                  </a:lnTo>
                  <a:lnTo>
                    <a:pt x="359" y="23"/>
                  </a:lnTo>
                  <a:lnTo>
                    <a:pt x="359" y="21"/>
                  </a:lnTo>
                  <a:lnTo>
                    <a:pt x="360" y="21"/>
                  </a:lnTo>
                  <a:lnTo>
                    <a:pt x="359" y="21"/>
                  </a:lnTo>
                  <a:lnTo>
                    <a:pt x="359" y="20"/>
                  </a:lnTo>
                  <a:lnTo>
                    <a:pt x="359" y="19"/>
                  </a:lnTo>
                  <a:lnTo>
                    <a:pt x="359" y="17"/>
                  </a:lnTo>
                  <a:lnTo>
                    <a:pt x="360" y="16"/>
                  </a:lnTo>
                  <a:lnTo>
                    <a:pt x="362" y="16"/>
                  </a:lnTo>
                  <a:lnTo>
                    <a:pt x="363" y="16"/>
                  </a:lnTo>
                  <a:lnTo>
                    <a:pt x="363" y="17"/>
                  </a:lnTo>
                  <a:lnTo>
                    <a:pt x="363" y="19"/>
                  </a:lnTo>
                  <a:lnTo>
                    <a:pt x="364" y="19"/>
                  </a:lnTo>
                  <a:lnTo>
                    <a:pt x="366" y="19"/>
                  </a:lnTo>
                  <a:lnTo>
                    <a:pt x="367" y="19"/>
                  </a:lnTo>
                  <a:lnTo>
                    <a:pt x="368" y="20"/>
                  </a:lnTo>
                  <a:lnTo>
                    <a:pt x="368" y="21"/>
                  </a:lnTo>
                  <a:lnTo>
                    <a:pt x="370" y="23"/>
                  </a:lnTo>
                  <a:lnTo>
                    <a:pt x="371" y="23"/>
                  </a:lnTo>
                  <a:lnTo>
                    <a:pt x="372" y="23"/>
                  </a:lnTo>
                  <a:lnTo>
                    <a:pt x="374" y="23"/>
                  </a:lnTo>
                  <a:lnTo>
                    <a:pt x="374" y="24"/>
                  </a:lnTo>
                  <a:lnTo>
                    <a:pt x="375" y="24"/>
                  </a:lnTo>
                  <a:lnTo>
                    <a:pt x="376" y="24"/>
                  </a:lnTo>
                  <a:lnTo>
                    <a:pt x="376" y="25"/>
                  </a:lnTo>
                  <a:lnTo>
                    <a:pt x="378" y="25"/>
                  </a:lnTo>
                  <a:lnTo>
                    <a:pt x="378" y="27"/>
                  </a:lnTo>
                  <a:lnTo>
                    <a:pt x="379" y="27"/>
                  </a:lnTo>
                  <a:lnTo>
                    <a:pt x="380" y="27"/>
                  </a:lnTo>
                  <a:lnTo>
                    <a:pt x="380" y="28"/>
                  </a:lnTo>
                  <a:lnTo>
                    <a:pt x="380" y="30"/>
                  </a:lnTo>
                  <a:lnTo>
                    <a:pt x="379" y="31"/>
                  </a:lnTo>
                  <a:lnTo>
                    <a:pt x="378" y="31"/>
                  </a:lnTo>
                  <a:lnTo>
                    <a:pt x="378" y="32"/>
                  </a:lnTo>
                  <a:lnTo>
                    <a:pt x="378" y="34"/>
                  </a:lnTo>
                  <a:lnTo>
                    <a:pt x="379" y="34"/>
                  </a:lnTo>
                  <a:lnTo>
                    <a:pt x="379" y="35"/>
                  </a:lnTo>
                  <a:lnTo>
                    <a:pt x="380" y="35"/>
                  </a:lnTo>
                  <a:lnTo>
                    <a:pt x="380" y="36"/>
                  </a:lnTo>
                  <a:lnTo>
                    <a:pt x="380" y="38"/>
                  </a:lnTo>
                  <a:lnTo>
                    <a:pt x="382" y="38"/>
                  </a:lnTo>
                  <a:lnTo>
                    <a:pt x="382" y="39"/>
                  </a:lnTo>
                  <a:lnTo>
                    <a:pt x="383" y="39"/>
                  </a:lnTo>
                  <a:lnTo>
                    <a:pt x="383" y="40"/>
                  </a:lnTo>
                  <a:lnTo>
                    <a:pt x="385" y="40"/>
                  </a:lnTo>
                  <a:lnTo>
                    <a:pt x="386" y="40"/>
                  </a:lnTo>
                  <a:lnTo>
                    <a:pt x="387" y="40"/>
                  </a:lnTo>
                  <a:lnTo>
                    <a:pt x="389" y="40"/>
                  </a:lnTo>
                  <a:lnTo>
                    <a:pt x="390" y="42"/>
                  </a:lnTo>
                  <a:lnTo>
                    <a:pt x="390" y="43"/>
                  </a:lnTo>
                  <a:lnTo>
                    <a:pt x="391" y="43"/>
                  </a:lnTo>
                  <a:lnTo>
                    <a:pt x="391" y="42"/>
                  </a:lnTo>
                  <a:lnTo>
                    <a:pt x="393" y="42"/>
                  </a:lnTo>
                  <a:lnTo>
                    <a:pt x="393" y="40"/>
                  </a:lnTo>
                  <a:lnTo>
                    <a:pt x="394" y="40"/>
                  </a:lnTo>
                  <a:lnTo>
                    <a:pt x="394" y="39"/>
                  </a:lnTo>
                  <a:lnTo>
                    <a:pt x="395" y="39"/>
                  </a:lnTo>
                  <a:lnTo>
                    <a:pt x="397" y="40"/>
                  </a:lnTo>
                  <a:lnTo>
                    <a:pt x="397" y="42"/>
                  </a:lnTo>
                  <a:lnTo>
                    <a:pt x="398" y="42"/>
                  </a:lnTo>
                  <a:lnTo>
                    <a:pt x="398" y="43"/>
                  </a:lnTo>
                  <a:lnTo>
                    <a:pt x="399" y="43"/>
                  </a:lnTo>
                  <a:lnTo>
                    <a:pt x="399" y="44"/>
                  </a:lnTo>
                  <a:lnTo>
                    <a:pt x="398" y="44"/>
                  </a:lnTo>
                  <a:lnTo>
                    <a:pt x="398" y="46"/>
                  </a:lnTo>
                  <a:lnTo>
                    <a:pt x="398" y="47"/>
                  </a:lnTo>
                  <a:lnTo>
                    <a:pt x="398" y="48"/>
                  </a:lnTo>
                  <a:lnTo>
                    <a:pt x="399" y="50"/>
                  </a:lnTo>
                  <a:lnTo>
                    <a:pt x="401" y="51"/>
                  </a:lnTo>
                  <a:lnTo>
                    <a:pt x="402" y="51"/>
                  </a:lnTo>
                  <a:lnTo>
                    <a:pt x="402" y="52"/>
                  </a:lnTo>
                  <a:lnTo>
                    <a:pt x="403" y="52"/>
                  </a:lnTo>
                  <a:lnTo>
                    <a:pt x="405" y="52"/>
                  </a:lnTo>
                  <a:lnTo>
                    <a:pt x="406" y="52"/>
                  </a:lnTo>
                  <a:lnTo>
                    <a:pt x="406" y="54"/>
                  </a:lnTo>
                  <a:lnTo>
                    <a:pt x="406" y="55"/>
                  </a:lnTo>
                  <a:lnTo>
                    <a:pt x="405" y="55"/>
                  </a:lnTo>
                  <a:lnTo>
                    <a:pt x="405" y="56"/>
                  </a:lnTo>
                  <a:lnTo>
                    <a:pt x="405" y="58"/>
                  </a:lnTo>
                  <a:lnTo>
                    <a:pt x="406" y="58"/>
                  </a:lnTo>
                  <a:lnTo>
                    <a:pt x="406" y="59"/>
                  </a:lnTo>
                  <a:lnTo>
                    <a:pt x="406" y="61"/>
                  </a:lnTo>
                  <a:lnTo>
                    <a:pt x="406" y="62"/>
                  </a:lnTo>
                  <a:lnTo>
                    <a:pt x="407" y="62"/>
                  </a:lnTo>
                  <a:lnTo>
                    <a:pt x="407" y="63"/>
                  </a:lnTo>
                  <a:lnTo>
                    <a:pt x="406" y="63"/>
                  </a:lnTo>
                  <a:lnTo>
                    <a:pt x="405" y="63"/>
                  </a:lnTo>
                  <a:lnTo>
                    <a:pt x="405" y="65"/>
                  </a:lnTo>
                  <a:lnTo>
                    <a:pt x="405" y="66"/>
                  </a:lnTo>
                  <a:lnTo>
                    <a:pt x="406" y="66"/>
                  </a:lnTo>
                  <a:lnTo>
                    <a:pt x="406" y="67"/>
                  </a:lnTo>
                  <a:lnTo>
                    <a:pt x="407" y="67"/>
                  </a:lnTo>
                  <a:lnTo>
                    <a:pt x="409" y="67"/>
                  </a:lnTo>
                  <a:lnTo>
                    <a:pt x="410" y="69"/>
                  </a:lnTo>
                  <a:lnTo>
                    <a:pt x="410" y="70"/>
                  </a:lnTo>
                  <a:lnTo>
                    <a:pt x="411" y="70"/>
                  </a:lnTo>
                  <a:lnTo>
                    <a:pt x="413" y="70"/>
                  </a:lnTo>
                  <a:lnTo>
                    <a:pt x="413" y="69"/>
                  </a:lnTo>
                  <a:lnTo>
                    <a:pt x="414" y="69"/>
                  </a:lnTo>
                  <a:lnTo>
                    <a:pt x="414" y="70"/>
                  </a:lnTo>
                  <a:lnTo>
                    <a:pt x="414" y="71"/>
                  </a:lnTo>
                  <a:lnTo>
                    <a:pt x="415" y="71"/>
                  </a:lnTo>
                  <a:lnTo>
                    <a:pt x="415" y="73"/>
                  </a:lnTo>
                  <a:lnTo>
                    <a:pt x="417" y="73"/>
                  </a:lnTo>
                  <a:lnTo>
                    <a:pt x="417" y="74"/>
                  </a:lnTo>
                  <a:lnTo>
                    <a:pt x="417" y="75"/>
                  </a:lnTo>
                  <a:lnTo>
                    <a:pt x="418" y="75"/>
                  </a:lnTo>
                  <a:lnTo>
                    <a:pt x="418" y="77"/>
                  </a:lnTo>
                  <a:lnTo>
                    <a:pt x="419" y="77"/>
                  </a:lnTo>
                  <a:lnTo>
                    <a:pt x="419" y="75"/>
                  </a:lnTo>
                  <a:lnTo>
                    <a:pt x="421" y="75"/>
                  </a:lnTo>
                  <a:lnTo>
                    <a:pt x="422" y="75"/>
                  </a:lnTo>
                  <a:lnTo>
                    <a:pt x="422" y="77"/>
                  </a:lnTo>
                  <a:lnTo>
                    <a:pt x="422" y="78"/>
                  </a:lnTo>
                  <a:lnTo>
                    <a:pt x="422" y="79"/>
                  </a:lnTo>
                  <a:lnTo>
                    <a:pt x="422" y="81"/>
                  </a:lnTo>
                  <a:lnTo>
                    <a:pt x="422" y="82"/>
                  </a:lnTo>
                  <a:lnTo>
                    <a:pt x="422" y="83"/>
                  </a:lnTo>
                  <a:lnTo>
                    <a:pt x="421" y="83"/>
                  </a:lnTo>
                  <a:lnTo>
                    <a:pt x="421" y="85"/>
                  </a:lnTo>
                  <a:lnTo>
                    <a:pt x="419" y="86"/>
                  </a:lnTo>
                  <a:lnTo>
                    <a:pt x="421" y="86"/>
                  </a:lnTo>
                  <a:lnTo>
                    <a:pt x="421" y="88"/>
                  </a:lnTo>
                  <a:lnTo>
                    <a:pt x="419" y="88"/>
                  </a:lnTo>
                  <a:lnTo>
                    <a:pt x="419" y="89"/>
                  </a:lnTo>
                  <a:lnTo>
                    <a:pt x="419" y="90"/>
                  </a:lnTo>
                  <a:lnTo>
                    <a:pt x="418" y="90"/>
                  </a:lnTo>
                  <a:lnTo>
                    <a:pt x="417" y="90"/>
                  </a:lnTo>
                  <a:lnTo>
                    <a:pt x="417" y="92"/>
                  </a:lnTo>
                  <a:lnTo>
                    <a:pt x="417" y="93"/>
                  </a:lnTo>
                  <a:lnTo>
                    <a:pt x="418" y="93"/>
                  </a:lnTo>
                  <a:lnTo>
                    <a:pt x="419" y="94"/>
                  </a:lnTo>
                  <a:lnTo>
                    <a:pt x="419" y="96"/>
                  </a:lnTo>
                  <a:lnTo>
                    <a:pt x="419" y="97"/>
                  </a:lnTo>
                  <a:lnTo>
                    <a:pt x="418" y="97"/>
                  </a:lnTo>
                  <a:lnTo>
                    <a:pt x="418" y="98"/>
                  </a:lnTo>
                  <a:lnTo>
                    <a:pt x="417" y="100"/>
                  </a:lnTo>
                  <a:lnTo>
                    <a:pt x="417" y="101"/>
                  </a:lnTo>
                  <a:lnTo>
                    <a:pt x="417" y="102"/>
                  </a:lnTo>
                  <a:lnTo>
                    <a:pt x="418" y="102"/>
                  </a:lnTo>
                  <a:lnTo>
                    <a:pt x="418" y="101"/>
                  </a:lnTo>
                  <a:lnTo>
                    <a:pt x="419" y="101"/>
                  </a:lnTo>
                  <a:lnTo>
                    <a:pt x="421" y="101"/>
                  </a:lnTo>
                  <a:lnTo>
                    <a:pt x="421" y="102"/>
                  </a:lnTo>
                  <a:lnTo>
                    <a:pt x="421" y="104"/>
                  </a:lnTo>
                  <a:lnTo>
                    <a:pt x="422" y="104"/>
                  </a:lnTo>
                  <a:lnTo>
                    <a:pt x="421" y="104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8" y="105"/>
                  </a:lnTo>
                  <a:lnTo>
                    <a:pt x="417" y="106"/>
                  </a:lnTo>
                  <a:lnTo>
                    <a:pt x="418" y="108"/>
                  </a:lnTo>
                  <a:lnTo>
                    <a:pt x="417" y="108"/>
                  </a:lnTo>
                  <a:lnTo>
                    <a:pt x="418" y="108"/>
                  </a:lnTo>
                  <a:lnTo>
                    <a:pt x="418" y="109"/>
                  </a:lnTo>
                  <a:lnTo>
                    <a:pt x="418" y="110"/>
                  </a:lnTo>
                  <a:lnTo>
                    <a:pt x="418" y="112"/>
                  </a:lnTo>
                  <a:lnTo>
                    <a:pt x="418" y="113"/>
                  </a:lnTo>
                  <a:lnTo>
                    <a:pt x="419" y="113"/>
                  </a:lnTo>
                  <a:lnTo>
                    <a:pt x="419" y="115"/>
                  </a:lnTo>
                  <a:lnTo>
                    <a:pt x="418" y="115"/>
                  </a:lnTo>
                  <a:lnTo>
                    <a:pt x="418" y="116"/>
                  </a:lnTo>
                  <a:lnTo>
                    <a:pt x="417" y="116"/>
                  </a:lnTo>
                  <a:lnTo>
                    <a:pt x="417" y="117"/>
                  </a:lnTo>
                  <a:lnTo>
                    <a:pt x="417" y="119"/>
                  </a:lnTo>
                  <a:lnTo>
                    <a:pt x="415" y="119"/>
                  </a:lnTo>
                  <a:lnTo>
                    <a:pt x="414" y="119"/>
                  </a:lnTo>
                  <a:lnTo>
                    <a:pt x="414" y="120"/>
                  </a:lnTo>
                  <a:lnTo>
                    <a:pt x="414" y="121"/>
                  </a:lnTo>
                  <a:lnTo>
                    <a:pt x="415" y="121"/>
                  </a:lnTo>
                  <a:lnTo>
                    <a:pt x="417" y="121"/>
                  </a:lnTo>
                  <a:lnTo>
                    <a:pt x="417" y="123"/>
                  </a:lnTo>
                  <a:lnTo>
                    <a:pt x="417" y="124"/>
                  </a:lnTo>
                  <a:lnTo>
                    <a:pt x="417" y="125"/>
                  </a:lnTo>
                  <a:lnTo>
                    <a:pt x="417" y="127"/>
                  </a:lnTo>
                  <a:lnTo>
                    <a:pt x="418" y="127"/>
                  </a:lnTo>
                  <a:lnTo>
                    <a:pt x="418" y="128"/>
                  </a:lnTo>
                  <a:lnTo>
                    <a:pt x="419" y="128"/>
                  </a:lnTo>
                  <a:lnTo>
                    <a:pt x="421" y="128"/>
                  </a:lnTo>
                  <a:lnTo>
                    <a:pt x="419" y="129"/>
                  </a:lnTo>
                  <a:lnTo>
                    <a:pt x="419" y="131"/>
                  </a:lnTo>
                  <a:lnTo>
                    <a:pt x="421" y="131"/>
                  </a:lnTo>
                  <a:lnTo>
                    <a:pt x="419" y="131"/>
                  </a:lnTo>
                  <a:lnTo>
                    <a:pt x="419" y="132"/>
                  </a:lnTo>
                  <a:lnTo>
                    <a:pt x="418" y="132"/>
                  </a:lnTo>
                  <a:lnTo>
                    <a:pt x="418" y="133"/>
                  </a:lnTo>
                  <a:lnTo>
                    <a:pt x="417" y="133"/>
                  </a:lnTo>
                  <a:lnTo>
                    <a:pt x="417" y="135"/>
                  </a:lnTo>
                  <a:lnTo>
                    <a:pt x="415" y="135"/>
                  </a:lnTo>
                  <a:lnTo>
                    <a:pt x="415" y="136"/>
                  </a:lnTo>
                  <a:lnTo>
                    <a:pt x="414" y="136"/>
                  </a:lnTo>
                  <a:lnTo>
                    <a:pt x="413" y="136"/>
                  </a:lnTo>
                  <a:lnTo>
                    <a:pt x="411" y="136"/>
                  </a:lnTo>
                  <a:lnTo>
                    <a:pt x="410" y="137"/>
                  </a:lnTo>
                  <a:lnTo>
                    <a:pt x="409" y="139"/>
                  </a:lnTo>
                  <a:lnTo>
                    <a:pt x="409" y="140"/>
                  </a:lnTo>
                  <a:lnTo>
                    <a:pt x="409" y="141"/>
                  </a:lnTo>
                  <a:lnTo>
                    <a:pt x="409" y="143"/>
                  </a:lnTo>
                  <a:lnTo>
                    <a:pt x="407" y="143"/>
                  </a:lnTo>
                  <a:lnTo>
                    <a:pt x="407" y="144"/>
                  </a:lnTo>
                  <a:lnTo>
                    <a:pt x="406" y="144"/>
                  </a:lnTo>
                  <a:lnTo>
                    <a:pt x="406" y="146"/>
                  </a:lnTo>
                  <a:lnTo>
                    <a:pt x="406" y="147"/>
                  </a:lnTo>
                  <a:lnTo>
                    <a:pt x="405" y="147"/>
                  </a:lnTo>
                  <a:lnTo>
                    <a:pt x="405" y="148"/>
                  </a:lnTo>
                  <a:lnTo>
                    <a:pt x="403" y="148"/>
                  </a:lnTo>
                  <a:lnTo>
                    <a:pt x="403" y="150"/>
                  </a:lnTo>
                  <a:lnTo>
                    <a:pt x="402" y="150"/>
                  </a:lnTo>
                  <a:lnTo>
                    <a:pt x="401" y="151"/>
                  </a:lnTo>
                  <a:lnTo>
                    <a:pt x="399" y="152"/>
                  </a:lnTo>
                  <a:lnTo>
                    <a:pt x="399" y="154"/>
                  </a:lnTo>
                  <a:lnTo>
                    <a:pt x="398" y="155"/>
                  </a:lnTo>
                  <a:lnTo>
                    <a:pt x="398" y="156"/>
                  </a:lnTo>
                  <a:lnTo>
                    <a:pt x="398" y="158"/>
                  </a:lnTo>
                  <a:lnTo>
                    <a:pt x="398" y="159"/>
                  </a:lnTo>
                  <a:lnTo>
                    <a:pt x="398" y="160"/>
                  </a:lnTo>
                  <a:lnTo>
                    <a:pt x="397" y="162"/>
                  </a:lnTo>
                  <a:lnTo>
                    <a:pt x="397" y="163"/>
                  </a:lnTo>
                  <a:lnTo>
                    <a:pt x="397" y="164"/>
                  </a:lnTo>
                  <a:lnTo>
                    <a:pt x="395" y="164"/>
                  </a:lnTo>
                  <a:lnTo>
                    <a:pt x="395" y="166"/>
                  </a:lnTo>
                  <a:lnTo>
                    <a:pt x="394" y="167"/>
                  </a:lnTo>
                  <a:lnTo>
                    <a:pt x="393" y="167"/>
                  </a:lnTo>
                  <a:lnTo>
                    <a:pt x="391" y="167"/>
                  </a:lnTo>
                  <a:lnTo>
                    <a:pt x="390" y="168"/>
                  </a:lnTo>
                  <a:lnTo>
                    <a:pt x="389" y="168"/>
                  </a:lnTo>
                  <a:lnTo>
                    <a:pt x="387" y="168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90" y="170"/>
                  </a:lnTo>
                  <a:lnTo>
                    <a:pt x="391" y="170"/>
                  </a:lnTo>
                  <a:lnTo>
                    <a:pt x="393" y="170"/>
                  </a:lnTo>
                  <a:lnTo>
                    <a:pt x="394" y="170"/>
                  </a:lnTo>
                  <a:lnTo>
                    <a:pt x="394" y="171"/>
                  </a:lnTo>
                  <a:lnTo>
                    <a:pt x="395" y="171"/>
                  </a:lnTo>
                  <a:lnTo>
                    <a:pt x="395" y="173"/>
                  </a:lnTo>
                  <a:lnTo>
                    <a:pt x="395" y="174"/>
                  </a:lnTo>
                  <a:lnTo>
                    <a:pt x="394" y="174"/>
                  </a:lnTo>
                  <a:lnTo>
                    <a:pt x="393" y="174"/>
                  </a:lnTo>
                  <a:lnTo>
                    <a:pt x="393" y="173"/>
                  </a:lnTo>
                  <a:lnTo>
                    <a:pt x="391" y="173"/>
                  </a:lnTo>
                  <a:lnTo>
                    <a:pt x="390" y="173"/>
                  </a:lnTo>
                  <a:lnTo>
                    <a:pt x="389" y="173"/>
                  </a:lnTo>
                  <a:lnTo>
                    <a:pt x="387" y="173"/>
                  </a:lnTo>
                  <a:lnTo>
                    <a:pt x="386" y="173"/>
                  </a:lnTo>
                  <a:lnTo>
                    <a:pt x="386" y="174"/>
                  </a:lnTo>
                  <a:lnTo>
                    <a:pt x="385" y="174"/>
                  </a:lnTo>
                  <a:lnTo>
                    <a:pt x="385" y="173"/>
                  </a:lnTo>
                  <a:lnTo>
                    <a:pt x="383" y="173"/>
                  </a:lnTo>
                  <a:lnTo>
                    <a:pt x="383" y="174"/>
                  </a:lnTo>
                  <a:lnTo>
                    <a:pt x="382" y="174"/>
                  </a:lnTo>
                  <a:lnTo>
                    <a:pt x="382" y="173"/>
                  </a:lnTo>
                  <a:lnTo>
                    <a:pt x="380" y="173"/>
                  </a:lnTo>
                  <a:lnTo>
                    <a:pt x="379" y="173"/>
                  </a:lnTo>
                  <a:lnTo>
                    <a:pt x="378" y="174"/>
                  </a:lnTo>
                  <a:lnTo>
                    <a:pt x="376" y="174"/>
                  </a:lnTo>
                  <a:lnTo>
                    <a:pt x="375" y="174"/>
                  </a:lnTo>
                  <a:lnTo>
                    <a:pt x="375" y="175"/>
                  </a:lnTo>
                  <a:lnTo>
                    <a:pt x="374" y="177"/>
                  </a:lnTo>
                  <a:lnTo>
                    <a:pt x="374" y="178"/>
                  </a:lnTo>
                  <a:lnTo>
                    <a:pt x="372" y="178"/>
                  </a:lnTo>
                  <a:lnTo>
                    <a:pt x="372" y="179"/>
                  </a:lnTo>
                  <a:lnTo>
                    <a:pt x="374" y="181"/>
                  </a:lnTo>
                  <a:lnTo>
                    <a:pt x="374" y="182"/>
                  </a:lnTo>
                  <a:lnTo>
                    <a:pt x="375" y="183"/>
                  </a:lnTo>
                  <a:lnTo>
                    <a:pt x="375" y="185"/>
                  </a:lnTo>
                  <a:lnTo>
                    <a:pt x="374" y="185"/>
                  </a:lnTo>
                  <a:lnTo>
                    <a:pt x="374" y="186"/>
                  </a:lnTo>
                  <a:lnTo>
                    <a:pt x="375" y="189"/>
                  </a:lnTo>
                  <a:lnTo>
                    <a:pt x="375" y="190"/>
                  </a:lnTo>
                  <a:lnTo>
                    <a:pt x="375" y="193"/>
                  </a:lnTo>
                  <a:lnTo>
                    <a:pt x="375" y="194"/>
                  </a:lnTo>
                  <a:lnTo>
                    <a:pt x="374" y="195"/>
                  </a:lnTo>
                  <a:lnTo>
                    <a:pt x="374" y="197"/>
                  </a:lnTo>
                  <a:lnTo>
                    <a:pt x="371" y="200"/>
                  </a:lnTo>
                  <a:lnTo>
                    <a:pt x="371" y="201"/>
                  </a:lnTo>
                  <a:lnTo>
                    <a:pt x="371" y="202"/>
                  </a:lnTo>
                  <a:lnTo>
                    <a:pt x="371" y="204"/>
                  </a:lnTo>
                  <a:lnTo>
                    <a:pt x="370" y="205"/>
                  </a:lnTo>
                  <a:lnTo>
                    <a:pt x="370" y="206"/>
                  </a:lnTo>
                  <a:lnTo>
                    <a:pt x="370" y="208"/>
                  </a:lnTo>
                  <a:lnTo>
                    <a:pt x="368" y="209"/>
                  </a:lnTo>
                  <a:lnTo>
                    <a:pt x="367" y="210"/>
                  </a:lnTo>
                  <a:lnTo>
                    <a:pt x="367" y="212"/>
                  </a:lnTo>
                  <a:lnTo>
                    <a:pt x="367" y="213"/>
                  </a:lnTo>
                  <a:lnTo>
                    <a:pt x="367" y="214"/>
                  </a:lnTo>
                  <a:lnTo>
                    <a:pt x="367" y="216"/>
                  </a:lnTo>
                  <a:lnTo>
                    <a:pt x="367" y="217"/>
                  </a:lnTo>
                  <a:lnTo>
                    <a:pt x="367" y="220"/>
                  </a:lnTo>
                  <a:lnTo>
                    <a:pt x="367" y="222"/>
                  </a:lnTo>
                  <a:lnTo>
                    <a:pt x="367" y="224"/>
                  </a:lnTo>
                  <a:lnTo>
                    <a:pt x="366" y="225"/>
                  </a:lnTo>
                  <a:lnTo>
                    <a:pt x="364" y="228"/>
                  </a:lnTo>
                  <a:lnTo>
                    <a:pt x="363" y="229"/>
                  </a:lnTo>
                  <a:lnTo>
                    <a:pt x="363" y="231"/>
                  </a:lnTo>
                  <a:lnTo>
                    <a:pt x="362" y="232"/>
                  </a:lnTo>
                  <a:lnTo>
                    <a:pt x="362" y="233"/>
                  </a:lnTo>
                  <a:lnTo>
                    <a:pt x="360" y="235"/>
                  </a:lnTo>
                  <a:lnTo>
                    <a:pt x="362" y="236"/>
                  </a:lnTo>
                  <a:lnTo>
                    <a:pt x="362" y="237"/>
                  </a:lnTo>
                  <a:lnTo>
                    <a:pt x="363" y="237"/>
                  </a:lnTo>
                  <a:lnTo>
                    <a:pt x="363" y="239"/>
                  </a:lnTo>
                  <a:lnTo>
                    <a:pt x="362" y="239"/>
                  </a:lnTo>
                  <a:lnTo>
                    <a:pt x="360" y="239"/>
                  </a:lnTo>
                  <a:lnTo>
                    <a:pt x="360" y="240"/>
                  </a:lnTo>
                  <a:lnTo>
                    <a:pt x="359" y="240"/>
                  </a:lnTo>
                  <a:lnTo>
                    <a:pt x="359" y="241"/>
                  </a:lnTo>
                  <a:lnTo>
                    <a:pt x="358" y="241"/>
                  </a:lnTo>
                  <a:lnTo>
                    <a:pt x="356" y="243"/>
                  </a:lnTo>
                  <a:lnTo>
                    <a:pt x="355" y="243"/>
                  </a:lnTo>
                  <a:lnTo>
                    <a:pt x="354" y="244"/>
                  </a:lnTo>
                  <a:lnTo>
                    <a:pt x="352" y="245"/>
                  </a:lnTo>
                  <a:lnTo>
                    <a:pt x="352" y="247"/>
                  </a:lnTo>
                  <a:lnTo>
                    <a:pt x="352" y="248"/>
                  </a:lnTo>
                  <a:lnTo>
                    <a:pt x="351" y="248"/>
                  </a:lnTo>
                  <a:lnTo>
                    <a:pt x="351" y="251"/>
                  </a:lnTo>
                  <a:lnTo>
                    <a:pt x="351" y="252"/>
                  </a:lnTo>
                  <a:lnTo>
                    <a:pt x="350" y="253"/>
                  </a:lnTo>
                  <a:lnTo>
                    <a:pt x="350" y="255"/>
                  </a:lnTo>
                  <a:lnTo>
                    <a:pt x="351" y="256"/>
                  </a:lnTo>
                  <a:lnTo>
                    <a:pt x="351" y="258"/>
                  </a:lnTo>
                  <a:lnTo>
                    <a:pt x="352" y="258"/>
                  </a:lnTo>
                  <a:lnTo>
                    <a:pt x="352" y="259"/>
                  </a:lnTo>
                  <a:lnTo>
                    <a:pt x="354" y="259"/>
                  </a:lnTo>
                  <a:lnTo>
                    <a:pt x="354" y="260"/>
                  </a:lnTo>
                  <a:lnTo>
                    <a:pt x="355" y="260"/>
                  </a:lnTo>
                  <a:lnTo>
                    <a:pt x="355" y="262"/>
                  </a:lnTo>
                  <a:lnTo>
                    <a:pt x="355" y="263"/>
                  </a:lnTo>
                  <a:lnTo>
                    <a:pt x="355" y="264"/>
                  </a:lnTo>
                  <a:lnTo>
                    <a:pt x="354" y="264"/>
                  </a:lnTo>
                  <a:lnTo>
                    <a:pt x="354" y="266"/>
                  </a:lnTo>
                  <a:lnTo>
                    <a:pt x="354" y="267"/>
                  </a:lnTo>
                  <a:lnTo>
                    <a:pt x="352" y="267"/>
                  </a:lnTo>
                  <a:lnTo>
                    <a:pt x="352" y="268"/>
                  </a:lnTo>
                  <a:lnTo>
                    <a:pt x="354" y="268"/>
                  </a:lnTo>
                  <a:lnTo>
                    <a:pt x="354" y="270"/>
                  </a:lnTo>
                  <a:lnTo>
                    <a:pt x="355" y="270"/>
                  </a:lnTo>
                  <a:lnTo>
                    <a:pt x="355" y="271"/>
                  </a:lnTo>
                  <a:lnTo>
                    <a:pt x="354" y="271"/>
                  </a:lnTo>
                  <a:lnTo>
                    <a:pt x="354" y="272"/>
                  </a:lnTo>
                  <a:lnTo>
                    <a:pt x="354" y="274"/>
                  </a:lnTo>
                  <a:lnTo>
                    <a:pt x="352" y="274"/>
                  </a:lnTo>
                  <a:lnTo>
                    <a:pt x="352" y="275"/>
                  </a:lnTo>
                  <a:lnTo>
                    <a:pt x="352" y="276"/>
                  </a:lnTo>
                  <a:lnTo>
                    <a:pt x="352" y="278"/>
                  </a:lnTo>
                  <a:lnTo>
                    <a:pt x="352" y="279"/>
                  </a:lnTo>
                  <a:lnTo>
                    <a:pt x="351" y="279"/>
                  </a:lnTo>
                  <a:lnTo>
                    <a:pt x="351" y="280"/>
                  </a:lnTo>
                  <a:lnTo>
                    <a:pt x="351" y="282"/>
                  </a:lnTo>
                  <a:lnTo>
                    <a:pt x="351" y="283"/>
                  </a:lnTo>
                  <a:lnTo>
                    <a:pt x="352" y="283"/>
                  </a:lnTo>
                  <a:lnTo>
                    <a:pt x="352" y="284"/>
                  </a:lnTo>
                  <a:lnTo>
                    <a:pt x="351" y="284"/>
                  </a:lnTo>
                  <a:lnTo>
                    <a:pt x="350" y="286"/>
                  </a:lnTo>
                  <a:lnTo>
                    <a:pt x="348" y="286"/>
                  </a:lnTo>
                  <a:lnTo>
                    <a:pt x="348" y="287"/>
                  </a:lnTo>
                  <a:lnTo>
                    <a:pt x="347" y="289"/>
                  </a:lnTo>
                  <a:lnTo>
                    <a:pt x="347" y="290"/>
                  </a:lnTo>
                  <a:lnTo>
                    <a:pt x="346" y="290"/>
                  </a:lnTo>
                  <a:lnTo>
                    <a:pt x="346" y="291"/>
                  </a:lnTo>
                  <a:lnTo>
                    <a:pt x="346" y="293"/>
                  </a:lnTo>
                  <a:lnTo>
                    <a:pt x="343" y="293"/>
                  </a:lnTo>
                  <a:lnTo>
                    <a:pt x="343" y="295"/>
                  </a:lnTo>
                  <a:lnTo>
                    <a:pt x="343" y="298"/>
                  </a:lnTo>
                  <a:lnTo>
                    <a:pt x="341" y="298"/>
                  </a:lnTo>
                  <a:lnTo>
                    <a:pt x="335" y="298"/>
                  </a:lnTo>
                  <a:lnTo>
                    <a:pt x="333" y="298"/>
                  </a:lnTo>
                  <a:lnTo>
                    <a:pt x="332" y="298"/>
                  </a:lnTo>
                  <a:lnTo>
                    <a:pt x="332" y="297"/>
                  </a:lnTo>
                  <a:lnTo>
                    <a:pt x="333" y="293"/>
                  </a:lnTo>
                  <a:lnTo>
                    <a:pt x="328" y="293"/>
                  </a:lnTo>
                  <a:lnTo>
                    <a:pt x="328" y="295"/>
                  </a:lnTo>
                  <a:lnTo>
                    <a:pt x="328" y="299"/>
                  </a:lnTo>
                  <a:lnTo>
                    <a:pt x="327" y="299"/>
                  </a:lnTo>
                  <a:lnTo>
                    <a:pt x="327" y="298"/>
                  </a:lnTo>
                  <a:lnTo>
                    <a:pt x="325" y="298"/>
                  </a:lnTo>
                  <a:lnTo>
                    <a:pt x="325" y="297"/>
                  </a:lnTo>
                  <a:lnTo>
                    <a:pt x="324" y="298"/>
                  </a:lnTo>
                  <a:lnTo>
                    <a:pt x="323" y="298"/>
                  </a:lnTo>
                  <a:lnTo>
                    <a:pt x="323" y="299"/>
                  </a:lnTo>
                  <a:lnTo>
                    <a:pt x="321" y="299"/>
                  </a:lnTo>
                  <a:lnTo>
                    <a:pt x="320" y="299"/>
                  </a:lnTo>
                  <a:lnTo>
                    <a:pt x="320" y="298"/>
                  </a:lnTo>
                  <a:lnTo>
                    <a:pt x="319" y="298"/>
                  </a:lnTo>
                  <a:lnTo>
                    <a:pt x="317" y="298"/>
                  </a:lnTo>
                  <a:lnTo>
                    <a:pt x="317" y="299"/>
                  </a:lnTo>
                  <a:lnTo>
                    <a:pt x="317" y="298"/>
                  </a:lnTo>
                  <a:lnTo>
                    <a:pt x="316" y="298"/>
                  </a:lnTo>
                  <a:lnTo>
                    <a:pt x="315" y="297"/>
                  </a:lnTo>
                  <a:lnTo>
                    <a:pt x="312" y="297"/>
                  </a:lnTo>
                  <a:lnTo>
                    <a:pt x="311" y="297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8" y="294"/>
                  </a:lnTo>
                  <a:lnTo>
                    <a:pt x="307" y="294"/>
                  </a:lnTo>
                  <a:lnTo>
                    <a:pt x="305" y="294"/>
                  </a:lnTo>
                  <a:lnTo>
                    <a:pt x="305" y="293"/>
                  </a:lnTo>
                  <a:lnTo>
                    <a:pt x="304" y="293"/>
                  </a:lnTo>
                  <a:lnTo>
                    <a:pt x="302" y="293"/>
                  </a:lnTo>
                  <a:lnTo>
                    <a:pt x="304" y="295"/>
                  </a:lnTo>
                  <a:lnTo>
                    <a:pt x="302" y="295"/>
                  </a:lnTo>
                  <a:lnTo>
                    <a:pt x="302" y="297"/>
                  </a:lnTo>
                  <a:lnTo>
                    <a:pt x="301" y="297"/>
                  </a:lnTo>
                  <a:lnTo>
                    <a:pt x="300" y="297"/>
                  </a:lnTo>
                  <a:lnTo>
                    <a:pt x="300" y="294"/>
                  </a:lnTo>
                  <a:lnTo>
                    <a:pt x="300" y="293"/>
                  </a:lnTo>
                  <a:lnTo>
                    <a:pt x="298" y="294"/>
                  </a:lnTo>
                  <a:lnTo>
                    <a:pt x="297" y="294"/>
                  </a:lnTo>
                  <a:lnTo>
                    <a:pt x="297" y="293"/>
                  </a:lnTo>
                  <a:lnTo>
                    <a:pt x="297" y="290"/>
                  </a:lnTo>
                  <a:lnTo>
                    <a:pt x="296" y="290"/>
                  </a:lnTo>
                  <a:lnTo>
                    <a:pt x="294" y="290"/>
                  </a:lnTo>
                  <a:lnTo>
                    <a:pt x="294" y="289"/>
                  </a:lnTo>
                  <a:lnTo>
                    <a:pt x="294" y="287"/>
                  </a:lnTo>
                  <a:lnTo>
                    <a:pt x="294" y="286"/>
                  </a:lnTo>
                  <a:lnTo>
                    <a:pt x="294" y="282"/>
                  </a:lnTo>
                  <a:lnTo>
                    <a:pt x="297" y="282"/>
                  </a:lnTo>
                  <a:lnTo>
                    <a:pt x="302" y="282"/>
                  </a:lnTo>
                  <a:lnTo>
                    <a:pt x="302" y="280"/>
                  </a:lnTo>
                  <a:lnTo>
                    <a:pt x="302" y="274"/>
                  </a:lnTo>
                  <a:lnTo>
                    <a:pt x="302" y="272"/>
                  </a:lnTo>
                  <a:lnTo>
                    <a:pt x="302" y="271"/>
                  </a:lnTo>
                  <a:lnTo>
                    <a:pt x="301" y="271"/>
                  </a:lnTo>
                  <a:lnTo>
                    <a:pt x="297" y="271"/>
                  </a:lnTo>
                  <a:lnTo>
                    <a:pt x="297" y="272"/>
                  </a:lnTo>
                  <a:lnTo>
                    <a:pt x="297" y="274"/>
                  </a:lnTo>
                  <a:lnTo>
                    <a:pt x="296" y="274"/>
                  </a:lnTo>
                  <a:lnTo>
                    <a:pt x="296" y="275"/>
                  </a:lnTo>
                  <a:lnTo>
                    <a:pt x="294" y="276"/>
                  </a:lnTo>
                  <a:lnTo>
                    <a:pt x="294" y="278"/>
                  </a:lnTo>
                  <a:lnTo>
                    <a:pt x="293" y="279"/>
                  </a:lnTo>
                  <a:lnTo>
                    <a:pt x="292" y="279"/>
                  </a:lnTo>
                  <a:lnTo>
                    <a:pt x="292" y="280"/>
                  </a:lnTo>
                  <a:lnTo>
                    <a:pt x="290" y="280"/>
                  </a:lnTo>
                  <a:lnTo>
                    <a:pt x="289" y="280"/>
                  </a:lnTo>
                  <a:lnTo>
                    <a:pt x="288" y="282"/>
                  </a:lnTo>
                  <a:lnTo>
                    <a:pt x="286" y="282"/>
                  </a:lnTo>
                  <a:lnTo>
                    <a:pt x="282" y="282"/>
                  </a:lnTo>
                  <a:lnTo>
                    <a:pt x="281" y="280"/>
                  </a:lnTo>
                  <a:lnTo>
                    <a:pt x="280" y="280"/>
                  </a:lnTo>
                  <a:lnTo>
                    <a:pt x="280" y="279"/>
                  </a:lnTo>
                  <a:lnTo>
                    <a:pt x="278" y="279"/>
                  </a:lnTo>
                  <a:lnTo>
                    <a:pt x="278" y="278"/>
                  </a:lnTo>
                  <a:lnTo>
                    <a:pt x="277" y="276"/>
                  </a:lnTo>
                  <a:lnTo>
                    <a:pt x="276" y="276"/>
                  </a:lnTo>
                  <a:lnTo>
                    <a:pt x="276" y="275"/>
                  </a:lnTo>
                  <a:lnTo>
                    <a:pt x="274" y="275"/>
                  </a:lnTo>
                  <a:lnTo>
                    <a:pt x="273" y="274"/>
                  </a:lnTo>
                  <a:lnTo>
                    <a:pt x="272" y="274"/>
                  </a:lnTo>
                  <a:lnTo>
                    <a:pt x="272" y="272"/>
                  </a:lnTo>
                  <a:lnTo>
                    <a:pt x="270" y="272"/>
                  </a:lnTo>
                  <a:lnTo>
                    <a:pt x="269" y="272"/>
                  </a:lnTo>
                  <a:lnTo>
                    <a:pt x="268" y="272"/>
                  </a:lnTo>
                  <a:lnTo>
                    <a:pt x="268" y="271"/>
                  </a:lnTo>
                  <a:lnTo>
                    <a:pt x="266" y="271"/>
                  </a:lnTo>
                  <a:lnTo>
                    <a:pt x="266" y="270"/>
                  </a:lnTo>
                  <a:lnTo>
                    <a:pt x="266" y="268"/>
                  </a:lnTo>
                  <a:lnTo>
                    <a:pt x="265" y="268"/>
                  </a:lnTo>
                  <a:lnTo>
                    <a:pt x="263" y="267"/>
                  </a:lnTo>
                  <a:lnTo>
                    <a:pt x="262" y="267"/>
                  </a:lnTo>
                  <a:lnTo>
                    <a:pt x="261" y="266"/>
                  </a:lnTo>
                  <a:lnTo>
                    <a:pt x="261" y="267"/>
                  </a:lnTo>
                  <a:lnTo>
                    <a:pt x="259" y="267"/>
                  </a:lnTo>
                  <a:lnTo>
                    <a:pt x="259" y="266"/>
                  </a:lnTo>
                  <a:lnTo>
                    <a:pt x="257" y="264"/>
                  </a:lnTo>
                  <a:lnTo>
                    <a:pt x="254" y="263"/>
                  </a:lnTo>
                  <a:lnTo>
                    <a:pt x="242" y="256"/>
                  </a:lnTo>
                  <a:lnTo>
                    <a:pt x="241" y="256"/>
                  </a:lnTo>
                  <a:lnTo>
                    <a:pt x="239" y="255"/>
                  </a:lnTo>
                  <a:lnTo>
                    <a:pt x="238" y="255"/>
                  </a:lnTo>
                  <a:lnTo>
                    <a:pt x="237" y="255"/>
                  </a:lnTo>
                  <a:lnTo>
                    <a:pt x="237" y="253"/>
                  </a:lnTo>
                  <a:lnTo>
                    <a:pt x="235" y="253"/>
                  </a:lnTo>
                  <a:lnTo>
                    <a:pt x="234" y="253"/>
                  </a:lnTo>
                  <a:lnTo>
                    <a:pt x="233" y="253"/>
                  </a:lnTo>
                  <a:lnTo>
                    <a:pt x="231" y="253"/>
                  </a:lnTo>
                  <a:lnTo>
                    <a:pt x="230" y="253"/>
                  </a:lnTo>
                  <a:lnTo>
                    <a:pt x="230" y="252"/>
                  </a:lnTo>
                  <a:lnTo>
                    <a:pt x="230" y="251"/>
                  </a:lnTo>
                  <a:lnTo>
                    <a:pt x="229" y="249"/>
                  </a:lnTo>
                  <a:lnTo>
                    <a:pt x="227" y="249"/>
                  </a:lnTo>
                  <a:lnTo>
                    <a:pt x="225" y="248"/>
                  </a:lnTo>
                  <a:lnTo>
                    <a:pt x="223" y="247"/>
                  </a:lnTo>
                  <a:lnTo>
                    <a:pt x="222" y="247"/>
                  </a:lnTo>
                  <a:lnTo>
                    <a:pt x="222" y="245"/>
                  </a:lnTo>
                  <a:lnTo>
                    <a:pt x="220" y="245"/>
                  </a:lnTo>
                  <a:lnTo>
                    <a:pt x="218" y="244"/>
                  </a:lnTo>
                  <a:lnTo>
                    <a:pt x="216" y="244"/>
                  </a:lnTo>
                  <a:lnTo>
                    <a:pt x="216" y="243"/>
                  </a:lnTo>
                  <a:lnTo>
                    <a:pt x="215" y="243"/>
                  </a:lnTo>
                  <a:lnTo>
                    <a:pt x="214" y="241"/>
                  </a:lnTo>
                  <a:lnTo>
                    <a:pt x="212" y="241"/>
                  </a:lnTo>
                  <a:lnTo>
                    <a:pt x="211" y="240"/>
                  </a:lnTo>
                  <a:lnTo>
                    <a:pt x="208" y="240"/>
                  </a:lnTo>
                  <a:lnTo>
                    <a:pt x="207" y="239"/>
                  </a:lnTo>
                  <a:lnTo>
                    <a:pt x="203" y="236"/>
                  </a:lnTo>
                  <a:lnTo>
                    <a:pt x="204" y="231"/>
                  </a:lnTo>
                  <a:lnTo>
                    <a:pt x="210" y="231"/>
                  </a:lnTo>
                  <a:lnTo>
                    <a:pt x="210" y="220"/>
                  </a:lnTo>
                  <a:lnTo>
                    <a:pt x="199" y="220"/>
                  </a:lnTo>
                  <a:lnTo>
                    <a:pt x="199" y="221"/>
                  </a:lnTo>
                  <a:lnTo>
                    <a:pt x="199" y="225"/>
                  </a:lnTo>
                  <a:lnTo>
                    <a:pt x="191" y="225"/>
                  </a:lnTo>
                  <a:lnTo>
                    <a:pt x="191" y="226"/>
                  </a:lnTo>
                  <a:lnTo>
                    <a:pt x="188" y="226"/>
                  </a:lnTo>
                  <a:lnTo>
                    <a:pt x="188" y="229"/>
                  </a:lnTo>
                  <a:lnTo>
                    <a:pt x="187" y="229"/>
                  </a:lnTo>
                  <a:lnTo>
                    <a:pt x="186" y="229"/>
                  </a:lnTo>
                  <a:lnTo>
                    <a:pt x="184" y="229"/>
                  </a:lnTo>
                  <a:lnTo>
                    <a:pt x="184" y="228"/>
                  </a:lnTo>
                  <a:lnTo>
                    <a:pt x="183" y="226"/>
                  </a:lnTo>
                  <a:lnTo>
                    <a:pt x="183" y="225"/>
                  </a:lnTo>
                  <a:lnTo>
                    <a:pt x="181" y="225"/>
                  </a:lnTo>
                  <a:lnTo>
                    <a:pt x="177" y="221"/>
                  </a:lnTo>
                  <a:lnTo>
                    <a:pt x="177" y="220"/>
                  </a:lnTo>
                  <a:lnTo>
                    <a:pt x="179" y="212"/>
                  </a:lnTo>
                  <a:lnTo>
                    <a:pt x="179" y="209"/>
                  </a:lnTo>
                  <a:lnTo>
                    <a:pt x="180" y="204"/>
                  </a:lnTo>
                  <a:lnTo>
                    <a:pt x="183" y="204"/>
                  </a:lnTo>
                  <a:lnTo>
                    <a:pt x="183" y="200"/>
                  </a:lnTo>
                  <a:lnTo>
                    <a:pt x="181" y="201"/>
                  </a:lnTo>
                  <a:lnTo>
                    <a:pt x="180" y="201"/>
                  </a:lnTo>
                  <a:lnTo>
                    <a:pt x="180" y="200"/>
                  </a:lnTo>
                  <a:lnTo>
                    <a:pt x="180" y="198"/>
                  </a:lnTo>
                  <a:lnTo>
                    <a:pt x="179" y="198"/>
                  </a:lnTo>
                  <a:lnTo>
                    <a:pt x="177" y="198"/>
                  </a:lnTo>
                  <a:lnTo>
                    <a:pt x="176" y="198"/>
                  </a:lnTo>
                  <a:lnTo>
                    <a:pt x="175" y="197"/>
                  </a:lnTo>
                  <a:lnTo>
                    <a:pt x="175" y="195"/>
                  </a:lnTo>
                  <a:lnTo>
                    <a:pt x="173" y="195"/>
                  </a:lnTo>
                  <a:lnTo>
                    <a:pt x="173" y="197"/>
                  </a:lnTo>
                  <a:lnTo>
                    <a:pt x="173" y="198"/>
                  </a:lnTo>
                  <a:lnTo>
                    <a:pt x="173" y="209"/>
                  </a:lnTo>
                  <a:lnTo>
                    <a:pt x="159" y="209"/>
                  </a:lnTo>
                  <a:lnTo>
                    <a:pt x="159" y="206"/>
                  </a:lnTo>
                  <a:lnTo>
                    <a:pt x="157" y="206"/>
                  </a:lnTo>
                  <a:lnTo>
                    <a:pt x="156" y="206"/>
                  </a:lnTo>
                  <a:lnTo>
                    <a:pt x="153" y="206"/>
                  </a:lnTo>
                  <a:lnTo>
                    <a:pt x="153" y="204"/>
                  </a:lnTo>
                  <a:lnTo>
                    <a:pt x="151" y="204"/>
                  </a:lnTo>
                  <a:lnTo>
                    <a:pt x="151" y="201"/>
                  </a:lnTo>
                  <a:lnTo>
                    <a:pt x="148" y="201"/>
                  </a:lnTo>
                  <a:lnTo>
                    <a:pt x="148" y="198"/>
                  </a:lnTo>
                  <a:lnTo>
                    <a:pt x="147" y="198"/>
                  </a:lnTo>
                  <a:lnTo>
                    <a:pt x="142" y="198"/>
                  </a:lnTo>
                  <a:lnTo>
                    <a:pt x="141" y="198"/>
                  </a:lnTo>
                  <a:lnTo>
                    <a:pt x="140" y="198"/>
                  </a:lnTo>
                  <a:lnTo>
                    <a:pt x="134" y="198"/>
                  </a:lnTo>
                  <a:lnTo>
                    <a:pt x="134" y="191"/>
                  </a:lnTo>
                  <a:lnTo>
                    <a:pt x="134" y="190"/>
                  </a:lnTo>
                  <a:lnTo>
                    <a:pt x="134" y="185"/>
                  </a:lnTo>
                  <a:lnTo>
                    <a:pt x="130" y="182"/>
                  </a:lnTo>
                  <a:lnTo>
                    <a:pt x="128" y="181"/>
                  </a:lnTo>
                  <a:lnTo>
                    <a:pt x="126" y="179"/>
                  </a:lnTo>
                  <a:lnTo>
                    <a:pt x="121" y="183"/>
                  </a:lnTo>
                  <a:lnTo>
                    <a:pt x="117" y="182"/>
                  </a:lnTo>
                  <a:lnTo>
                    <a:pt x="116" y="182"/>
                  </a:lnTo>
                  <a:lnTo>
                    <a:pt x="116" y="181"/>
                  </a:lnTo>
                  <a:lnTo>
                    <a:pt x="113" y="179"/>
                  </a:lnTo>
                  <a:lnTo>
                    <a:pt x="109" y="177"/>
                  </a:lnTo>
                  <a:lnTo>
                    <a:pt x="106" y="175"/>
                  </a:lnTo>
                  <a:lnTo>
                    <a:pt x="102" y="173"/>
                  </a:lnTo>
                  <a:lnTo>
                    <a:pt x="101" y="171"/>
                  </a:lnTo>
                  <a:lnTo>
                    <a:pt x="99" y="170"/>
                  </a:lnTo>
                  <a:lnTo>
                    <a:pt x="99" y="168"/>
                  </a:lnTo>
                  <a:lnTo>
                    <a:pt x="98" y="168"/>
                  </a:lnTo>
                  <a:lnTo>
                    <a:pt x="97" y="168"/>
                  </a:lnTo>
                  <a:lnTo>
                    <a:pt x="95" y="167"/>
                  </a:lnTo>
                  <a:lnTo>
                    <a:pt x="94" y="167"/>
                  </a:lnTo>
                  <a:lnTo>
                    <a:pt x="93" y="167"/>
                  </a:lnTo>
                  <a:lnTo>
                    <a:pt x="91" y="167"/>
                  </a:lnTo>
                  <a:lnTo>
                    <a:pt x="90" y="167"/>
                  </a:lnTo>
                  <a:lnTo>
                    <a:pt x="90" y="166"/>
                  </a:lnTo>
                  <a:lnTo>
                    <a:pt x="89" y="166"/>
                  </a:lnTo>
                  <a:lnTo>
                    <a:pt x="87" y="164"/>
                  </a:lnTo>
                  <a:lnTo>
                    <a:pt x="86" y="164"/>
                  </a:lnTo>
                  <a:lnTo>
                    <a:pt x="86" y="163"/>
                  </a:lnTo>
                  <a:lnTo>
                    <a:pt x="85" y="163"/>
                  </a:lnTo>
                  <a:lnTo>
                    <a:pt x="81" y="162"/>
                  </a:lnTo>
                  <a:lnTo>
                    <a:pt x="79" y="162"/>
                  </a:lnTo>
                  <a:lnTo>
                    <a:pt x="79" y="160"/>
                  </a:lnTo>
                  <a:lnTo>
                    <a:pt x="79" y="159"/>
                  </a:lnTo>
                  <a:lnTo>
                    <a:pt x="78" y="156"/>
                  </a:lnTo>
                  <a:lnTo>
                    <a:pt x="75" y="155"/>
                  </a:lnTo>
                  <a:lnTo>
                    <a:pt x="74" y="154"/>
                  </a:lnTo>
                  <a:lnTo>
                    <a:pt x="69" y="160"/>
                  </a:lnTo>
                  <a:lnTo>
                    <a:pt x="69" y="162"/>
                  </a:lnTo>
                  <a:lnTo>
                    <a:pt x="69" y="163"/>
                  </a:lnTo>
                  <a:lnTo>
                    <a:pt x="67" y="167"/>
                  </a:lnTo>
                  <a:lnTo>
                    <a:pt x="67" y="168"/>
                  </a:lnTo>
                  <a:lnTo>
                    <a:pt x="67" y="170"/>
                  </a:lnTo>
                  <a:lnTo>
                    <a:pt x="66" y="170"/>
                  </a:lnTo>
                  <a:lnTo>
                    <a:pt x="66" y="171"/>
                  </a:lnTo>
                  <a:lnTo>
                    <a:pt x="64" y="170"/>
                  </a:lnTo>
                  <a:lnTo>
                    <a:pt x="63" y="170"/>
                  </a:lnTo>
                  <a:lnTo>
                    <a:pt x="63" y="168"/>
                  </a:lnTo>
                  <a:lnTo>
                    <a:pt x="62" y="168"/>
                  </a:lnTo>
                  <a:lnTo>
                    <a:pt x="60" y="167"/>
                  </a:lnTo>
                  <a:lnTo>
                    <a:pt x="58" y="164"/>
                  </a:lnTo>
                  <a:lnTo>
                    <a:pt x="55" y="163"/>
                  </a:lnTo>
                  <a:lnTo>
                    <a:pt x="54" y="163"/>
                  </a:lnTo>
                  <a:lnTo>
                    <a:pt x="54" y="162"/>
                  </a:lnTo>
                  <a:lnTo>
                    <a:pt x="52" y="162"/>
                  </a:lnTo>
                  <a:lnTo>
                    <a:pt x="51" y="160"/>
                  </a:lnTo>
                  <a:lnTo>
                    <a:pt x="48" y="158"/>
                  </a:lnTo>
                  <a:lnTo>
                    <a:pt x="47" y="158"/>
                  </a:lnTo>
                  <a:lnTo>
                    <a:pt x="46" y="156"/>
                  </a:lnTo>
                  <a:lnTo>
                    <a:pt x="44" y="155"/>
                  </a:lnTo>
                  <a:lnTo>
                    <a:pt x="43" y="155"/>
                  </a:lnTo>
                  <a:lnTo>
                    <a:pt x="40" y="152"/>
                  </a:lnTo>
                  <a:lnTo>
                    <a:pt x="39" y="152"/>
                  </a:lnTo>
                  <a:lnTo>
                    <a:pt x="38" y="151"/>
                  </a:lnTo>
                  <a:lnTo>
                    <a:pt x="35" y="150"/>
                  </a:lnTo>
                  <a:lnTo>
                    <a:pt x="34" y="148"/>
                  </a:lnTo>
                  <a:lnTo>
                    <a:pt x="32" y="147"/>
                  </a:lnTo>
                  <a:lnTo>
                    <a:pt x="31" y="147"/>
                  </a:lnTo>
                  <a:lnTo>
                    <a:pt x="31" y="146"/>
                  </a:lnTo>
                  <a:lnTo>
                    <a:pt x="30" y="146"/>
                  </a:lnTo>
                  <a:lnTo>
                    <a:pt x="28" y="146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3"/>
                  </a:lnTo>
                  <a:lnTo>
                    <a:pt x="24" y="143"/>
                  </a:lnTo>
                  <a:lnTo>
                    <a:pt x="23" y="141"/>
                  </a:lnTo>
                  <a:lnTo>
                    <a:pt x="21" y="140"/>
                  </a:lnTo>
                  <a:lnTo>
                    <a:pt x="20" y="140"/>
                  </a:lnTo>
                  <a:lnTo>
                    <a:pt x="20" y="139"/>
                  </a:lnTo>
                  <a:lnTo>
                    <a:pt x="19" y="139"/>
                  </a:lnTo>
                  <a:lnTo>
                    <a:pt x="19" y="137"/>
                  </a:lnTo>
                  <a:lnTo>
                    <a:pt x="17" y="136"/>
                  </a:lnTo>
                  <a:lnTo>
                    <a:pt x="17" y="135"/>
                  </a:lnTo>
                  <a:lnTo>
                    <a:pt x="17" y="133"/>
                  </a:lnTo>
                  <a:lnTo>
                    <a:pt x="17" y="132"/>
                  </a:lnTo>
                  <a:lnTo>
                    <a:pt x="17" y="131"/>
                  </a:lnTo>
                  <a:lnTo>
                    <a:pt x="19" y="129"/>
                  </a:lnTo>
                  <a:lnTo>
                    <a:pt x="20" y="129"/>
                  </a:lnTo>
                  <a:lnTo>
                    <a:pt x="20" y="128"/>
                  </a:lnTo>
                  <a:lnTo>
                    <a:pt x="21" y="128"/>
                  </a:lnTo>
                  <a:lnTo>
                    <a:pt x="21" y="127"/>
                  </a:lnTo>
                  <a:lnTo>
                    <a:pt x="23" y="127"/>
                  </a:lnTo>
                  <a:lnTo>
                    <a:pt x="24" y="127"/>
                  </a:lnTo>
                  <a:lnTo>
                    <a:pt x="26" y="127"/>
                  </a:lnTo>
                  <a:lnTo>
                    <a:pt x="27" y="127"/>
                  </a:lnTo>
                  <a:lnTo>
                    <a:pt x="27" y="125"/>
                  </a:lnTo>
                  <a:lnTo>
                    <a:pt x="28" y="125"/>
                  </a:lnTo>
                  <a:lnTo>
                    <a:pt x="30" y="125"/>
                  </a:lnTo>
                  <a:lnTo>
                    <a:pt x="31" y="124"/>
                  </a:lnTo>
                  <a:lnTo>
                    <a:pt x="32" y="124"/>
                  </a:lnTo>
                  <a:lnTo>
                    <a:pt x="32" y="123"/>
                  </a:lnTo>
                  <a:lnTo>
                    <a:pt x="34" y="123"/>
                  </a:lnTo>
                  <a:lnTo>
                    <a:pt x="34" y="121"/>
                  </a:lnTo>
                  <a:lnTo>
                    <a:pt x="35" y="121"/>
                  </a:lnTo>
                  <a:lnTo>
                    <a:pt x="35" y="120"/>
                  </a:lnTo>
                  <a:lnTo>
                    <a:pt x="36" y="120"/>
                  </a:lnTo>
                  <a:lnTo>
                    <a:pt x="36" y="119"/>
                  </a:lnTo>
                  <a:lnTo>
                    <a:pt x="36" y="117"/>
                  </a:lnTo>
                  <a:lnTo>
                    <a:pt x="38" y="117"/>
                  </a:lnTo>
                  <a:lnTo>
                    <a:pt x="38" y="116"/>
                  </a:lnTo>
                  <a:lnTo>
                    <a:pt x="36" y="115"/>
                  </a:lnTo>
                  <a:lnTo>
                    <a:pt x="36" y="113"/>
                  </a:lnTo>
                  <a:lnTo>
                    <a:pt x="36" y="112"/>
                  </a:lnTo>
                  <a:lnTo>
                    <a:pt x="35" y="112"/>
                  </a:lnTo>
                  <a:lnTo>
                    <a:pt x="35" y="110"/>
                  </a:lnTo>
                  <a:lnTo>
                    <a:pt x="35" y="109"/>
                  </a:lnTo>
                  <a:lnTo>
                    <a:pt x="34" y="108"/>
                  </a:lnTo>
                  <a:lnTo>
                    <a:pt x="34" y="106"/>
                  </a:lnTo>
                  <a:lnTo>
                    <a:pt x="34" y="105"/>
                  </a:lnTo>
                  <a:lnTo>
                    <a:pt x="34" y="104"/>
                  </a:lnTo>
                  <a:lnTo>
                    <a:pt x="34" y="102"/>
                  </a:lnTo>
                  <a:lnTo>
                    <a:pt x="34" y="101"/>
                  </a:lnTo>
                  <a:lnTo>
                    <a:pt x="34" y="100"/>
                  </a:lnTo>
                  <a:lnTo>
                    <a:pt x="35" y="100"/>
                  </a:lnTo>
                  <a:lnTo>
                    <a:pt x="35" y="98"/>
                  </a:lnTo>
                  <a:lnTo>
                    <a:pt x="35" y="96"/>
                  </a:lnTo>
                  <a:lnTo>
                    <a:pt x="35" y="93"/>
                  </a:lnTo>
                  <a:lnTo>
                    <a:pt x="35" y="92"/>
                  </a:lnTo>
                  <a:lnTo>
                    <a:pt x="35" y="90"/>
                  </a:lnTo>
                  <a:lnTo>
                    <a:pt x="34" y="89"/>
                  </a:lnTo>
                  <a:lnTo>
                    <a:pt x="34" y="88"/>
                  </a:lnTo>
                  <a:lnTo>
                    <a:pt x="34" y="86"/>
                  </a:lnTo>
                  <a:lnTo>
                    <a:pt x="32" y="85"/>
                  </a:lnTo>
                  <a:lnTo>
                    <a:pt x="32" y="83"/>
                  </a:lnTo>
                  <a:lnTo>
                    <a:pt x="31" y="83"/>
                  </a:lnTo>
                  <a:lnTo>
                    <a:pt x="30" y="81"/>
                  </a:lnTo>
                  <a:lnTo>
                    <a:pt x="28" y="79"/>
                  </a:lnTo>
                  <a:lnTo>
                    <a:pt x="27" y="77"/>
                  </a:lnTo>
                  <a:lnTo>
                    <a:pt x="26" y="75"/>
                  </a:lnTo>
                  <a:lnTo>
                    <a:pt x="26" y="74"/>
                  </a:lnTo>
                  <a:lnTo>
                    <a:pt x="24" y="74"/>
                  </a:lnTo>
                  <a:lnTo>
                    <a:pt x="24" y="73"/>
                  </a:lnTo>
                  <a:lnTo>
                    <a:pt x="23" y="73"/>
                  </a:lnTo>
                  <a:lnTo>
                    <a:pt x="21" y="73"/>
                  </a:lnTo>
                  <a:lnTo>
                    <a:pt x="21" y="71"/>
                  </a:lnTo>
                  <a:lnTo>
                    <a:pt x="20" y="71"/>
                  </a:lnTo>
                  <a:lnTo>
                    <a:pt x="19" y="71"/>
                  </a:lnTo>
                  <a:lnTo>
                    <a:pt x="19" y="70"/>
                  </a:lnTo>
                  <a:lnTo>
                    <a:pt x="17" y="70"/>
                  </a:lnTo>
                  <a:lnTo>
                    <a:pt x="16" y="69"/>
                  </a:lnTo>
                  <a:lnTo>
                    <a:pt x="15" y="67"/>
                  </a:lnTo>
                  <a:lnTo>
                    <a:pt x="13" y="66"/>
                  </a:lnTo>
                  <a:lnTo>
                    <a:pt x="12" y="65"/>
                  </a:lnTo>
                  <a:lnTo>
                    <a:pt x="11" y="63"/>
                  </a:lnTo>
                  <a:lnTo>
                    <a:pt x="9" y="62"/>
                  </a:lnTo>
                  <a:lnTo>
                    <a:pt x="8" y="61"/>
                  </a:lnTo>
                  <a:lnTo>
                    <a:pt x="9" y="61"/>
                  </a:lnTo>
                  <a:lnTo>
                    <a:pt x="8" y="61"/>
                  </a:lnTo>
                  <a:lnTo>
                    <a:pt x="7" y="59"/>
                  </a:lnTo>
                  <a:lnTo>
                    <a:pt x="7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3" y="52"/>
                  </a:lnTo>
                  <a:lnTo>
                    <a:pt x="3" y="51"/>
                  </a:lnTo>
                  <a:lnTo>
                    <a:pt x="1" y="51"/>
                  </a:lnTo>
                  <a:lnTo>
                    <a:pt x="1" y="50"/>
                  </a:lnTo>
                  <a:lnTo>
                    <a:pt x="1" y="46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4" y="23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5" y="20"/>
                  </a:lnTo>
                  <a:lnTo>
                    <a:pt x="16" y="20"/>
                  </a:lnTo>
                  <a:lnTo>
                    <a:pt x="17" y="21"/>
                  </a:lnTo>
                  <a:lnTo>
                    <a:pt x="19" y="21"/>
                  </a:lnTo>
                  <a:lnTo>
                    <a:pt x="20" y="21"/>
                  </a:lnTo>
                  <a:lnTo>
                    <a:pt x="21" y="21"/>
                  </a:lnTo>
                  <a:lnTo>
                    <a:pt x="24" y="20"/>
                  </a:lnTo>
                  <a:lnTo>
                    <a:pt x="26" y="20"/>
                  </a:lnTo>
                  <a:lnTo>
                    <a:pt x="27" y="20"/>
                  </a:lnTo>
                  <a:lnTo>
                    <a:pt x="28" y="20"/>
                  </a:lnTo>
                  <a:lnTo>
                    <a:pt x="30" y="19"/>
                  </a:lnTo>
                  <a:lnTo>
                    <a:pt x="31" y="19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8" y="16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40" y="15"/>
                  </a:lnTo>
                  <a:lnTo>
                    <a:pt x="42" y="15"/>
                  </a:lnTo>
                  <a:lnTo>
                    <a:pt x="42" y="13"/>
                  </a:lnTo>
                  <a:lnTo>
                    <a:pt x="43" y="13"/>
                  </a:lnTo>
                  <a:lnTo>
                    <a:pt x="44" y="13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7" y="11"/>
                  </a:lnTo>
                  <a:lnTo>
                    <a:pt x="48" y="11"/>
                  </a:lnTo>
                  <a:lnTo>
                    <a:pt x="48" y="9"/>
                  </a:lnTo>
                  <a:lnTo>
                    <a:pt x="50" y="8"/>
                  </a:lnTo>
                  <a:lnTo>
                    <a:pt x="50" y="7"/>
                  </a:lnTo>
                  <a:lnTo>
                    <a:pt x="51" y="7"/>
                  </a:lnTo>
                  <a:lnTo>
                    <a:pt x="51" y="5"/>
                  </a:lnTo>
                  <a:lnTo>
                    <a:pt x="51" y="4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8" y="1"/>
                  </a:lnTo>
                  <a:lnTo>
                    <a:pt x="58" y="5"/>
                  </a:lnTo>
                  <a:lnTo>
                    <a:pt x="58" y="7"/>
                  </a:lnTo>
                  <a:lnTo>
                    <a:pt x="58" y="11"/>
                  </a:lnTo>
                  <a:lnTo>
                    <a:pt x="58" y="12"/>
                  </a:lnTo>
                  <a:lnTo>
                    <a:pt x="58" y="13"/>
                  </a:lnTo>
                  <a:lnTo>
                    <a:pt x="58" y="19"/>
                  </a:lnTo>
                  <a:lnTo>
                    <a:pt x="58" y="21"/>
                  </a:lnTo>
                  <a:lnTo>
                    <a:pt x="60" y="21"/>
                  </a:lnTo>
                  <a:lnTo>
                    <a:pt x="67" y="21"/>
                  </a:lnTo>
                  <a:lnTo>
                    <a:pt x="67" y="25"/>
                  </a:lnTo>
                  <a:lnTo>
                    <a:pt x="69" y="28"/>
                  </a:lnTo>
                  <a:lnTo>
                    <a:pt x="67" y="30"/>
                  </a:lnTo>
                  <a:lnTo>
                    <a:pt x="67" y="31"/>
                  </a:lnTo>
                  <a:lnTo>
                    <a:pt x="67" y="34"/>
                  </a:lnTo>
                  <a:lnTo>
                    <a:pt x="67" y="35"/>
                  </a:lnTo>
                  <a:lnTo>
                    <a:pt x="67" y="36"/>
                  </a:lnTo>
                  <a:lnTo>
                    <a:pt x="67" y="38"/>
                  </a:lnTo>
                  <a:lnTo>
                    <a:pt x="67" y="40"/>
                  </a:lnTo>
                  <a:lnTo>
                    <a:pt x="67" y="42"/>
                  </a:lnTo>
                  <a:lnTo>
                    <a:pt x="70" y="42"/>
                  </a:lnTo>
                  <a:lnTo>
                    <a:pt x="71" y="42"/>
                  </a:lnTo>
                  <a:lnTo>
                    <a:pt x="73" y="42"/>
                  </a:lnTo>
                  <a:lnTo>
                    <a:pt x="77" y="42"/>
                  </a:lnTo>
                  <a:lnTo>
                    <a:pt x="78" y="42"/>
                  </a:lnTo>
                  <a:lnTo>
                    <a:pt x="78" y="43"/>
                  </a:lnTo>
                  <a:lnTo>
                    <a:pt x="78" y="44"/>
                  </a:lnTo>
                  <a:lnTo>
                    <a:pt x="78" y="46"/>
                  </a:lnTo>
                  <a:lnTo>
                    <a:pt x="78" y="47"/>
                  </a:lnTo>
                  <a:lnTo>
                    <a:pt x="78" y="50"/>
                  </a:lnTo>
                  <a:lnTo>
                    <a:pt x="78" y="52"/>
                  </a:lnTo>
                  <a:lnTo>
                    <a:pt x="82" y="52"/>
                  </a:lnTo>
                  <a:lnTo>
                    <a:pt x="83" y="52"/>
                  </a:lnTo>
                  <a:lnTo>
                    <a:pt x="86" y="52"/>
                  </a:lnTo>
                  <a:lnTo>
                    <a:pt x="91" y="52"/>
                  </a:lnTo>
                  <a:lnTo>
                    <a:pt x="93" y="52"/>
                  </a:lnTo>
                  <a:lnTo>
                    <a:pt x="95" y="52"/>
                  </a:lnTo>
                  <a:lnTo>
                    <a:pt x="98" y="52"/>
                  </a:lnTo>
                  <a:lnTo>
                    <a:pt x="99" y="52"/>
                  </a:lnTo>
                  <a:lnTo>
                    <a:pt x="99" y="56"/>
                  </a:lnTo>
                  <a:lnTo>
                    <a:pt x="99" y="61"/>
                  </a:lnTo>
                  <a:lnTo>
                    <a:pt x="98" y="61"/>
                  </a:lnTo>
                  <a:lnTo>
                    <a:pt x="98" y="62"/>
                  </a:lnTo>
                  <a:lnTo>
                    <a:pt x="101" y="62"/>
                  </a:lnTo>
                  <a:lnTo>
                    <a:pt x="102" y="62"/>
                  </a:lnTo>
                  <a:lnTo>
                    <a:pt x="103" y="62"/>
                  </a:lnTo>
                  <a:lnTo>
                    <a:pt x="106" y="62"/>
                  </a:lnTo>
                  <a:lnTo>
                    <a:pt x="108" y="62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2" y="62"/>
                  </a:lnTo>
                  <a:lnTo>
                    <a:pt x="113" y="62"/>
                  </a:lnTo>
                  <a:lnTo>
                    <a:pt x="116" y="62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20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5" y="62"/>
                  </a:lnTo>
                  <a:lnTo>
                    <a:pt x="126" y="62"/>
                  </a:lnTo>
                  <a:lnTo>
                    <a:pt x="133" y="62"/>
                  </a:lnTo>
                  <a:lnTo>
                    <a:pt x="136" y="62"/>
                  </a:lnTo>
                  <a:lnTo>
                    <a:pt x="140" y="62"/>
                  </a:lnTo>
                  <a:lnTo>
                    <a:pt x="142" y="62"/>
                  </a:lnTo>
                  <a:lnTo>
                    <a:pt x="145" y="62"/>
                  </a:lnTo>
                  <a:lnTo>
                    <a:pt x="152" y="62"/>
                  </a:lnTo>
                  <a:lnTo>
                    <a:pt x="155" y="62"/>
                  </a:lnTo>
                  <a:lnTo>
                    <a:pt x="156" y="62"/>
                  </a:lnTo>
                  <a:lnTo>
                    <a:pt x="157" y="62"/>
                  </a:lnTo>
                  <a:lnTo>
                    <a:pt x="160" y="62"/>
                  </a:lnTo>
                  <a:lnTo>
                    <a:pt x="161" y="62"/>
                  </a:lnTo>
                  <a:lnTo>
                    <a:pt x="164" y="62"/>
                  </a:lnTo>
                  <a:lnTo>
                    <a:pt x="165" y="62"/>
                  </a:lnTo>
                  <a:lnTo>
                    <a:pt x="167" y="62"/>
                  </a:lnTo>
                  <a:lnTo>
                    <a:pt x="168" y="62"/>
                  </a:lnTo>
                  <a:lnTo>
                    <a:pt x="169" y="62"/>
                  </a:lnTo>
                  <a:lnTo>
                    <a:pt x="171" y="62"/>
                  </a:lnTo>
                  <a:lnTo>
                    <a:pt x="172" y="62"/>
                  </a:lnTo>
                  <a:lnTo>
                    <a:pt x="173" y="62"/>
                  </a:lnTo>
                  <a:lnTo>
                    <a:pt x="175" y="62"/>
                  </a:lnTo>
                  <a:lnTo>
                    <a:pt x="176" y="62"/>
                  </a:lnTo>
                  <a:lnTo>
                    <a:pt x="177" y="62"/>
                  </a:lnTo>
                  <a:lnTo>
                    <a:pt x="180" y="62"/>
                  </a:lnTo>
                  <a:lnTo>
                    <a:pt x="183" y="62"/>
                  </a:lnTo>
                  <a:lnTo>
                    <a:pt x="184" y="62"/>
                  </a:lnTo>
                  <a:lnTo>
                    <a:pt x="187" y="62"/>
                  </a:lnTo>
                  <a:lnTo>
                    <a:pt x="188" y="62"/>
                  </a:lnTo>
                  <a:lnTo>
                    <a:pt x="190" y="62"/>
                  </a:lnTo>
                  <a:lnTo>
                    <a:pt x="191" y="62"/>
                  </a:lnTo>
                  <a:lnTo>
                    <a:pt x="192" y="62"/>
                  </a:lnTo>
                  <a:lnTo>
                    <a:pt x="194" y="62"/>
                  </a:lnTo>
                  <a:lnTo>
                    <a:pt x="195" y="62"/>
                  </a:lnTo>
                  <a:lnTo>
                    <a:pt x="196" y="62"/>
                  </a:lnTo>
                  <a:lnTo>
                    <a:pt x="198" y="62"/>
                  </a:lnTo>
                  <a:lnTo>
                    <a:pt x="199" y="62"/>
                  </a:lnTo>
                  <a:lnTo>
                    <a:pt x="200" y="62"/>
                  </a:lnTo>
                  <a:lnTo>
                    <a:pt x="202" y="62"/>
                  </a:lnTo>
                  <a:lnTo>
                    <a:pt x="203" y="62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7" y="62"/>
                  </a:lnTo>
                  <a:lnTo>
                    <a:pt x="210" y="62"/>
                  </a:lnTo>
                  <a:lnTo>
                    <a:pt x="212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3" y="62"/>
                  </a:lnTo>
                  <a:lnTo>
                    <a:pt x="226" y="62"/>
                  </a:lnTo>
                  <a:lnTo>
                    <a:pt x="227" y="62"/>
                  </a:lnTo>
                  <a:lnTo>
                    <a:pt x="230" y="62"/>
                  </a:lnTo>
                  <a:lnTo>
                    <a:pt x="231" y="62"/>
                  </a:lnTo>
                  <a:lnTo>
                    <a:pt x="233" y="62"/>
                  </a:lnTo>
                  <a:lnTo>
                    <a:pt x="234" y="62"/>
                  </a:lnTo>
                  <a:lnTo>
                    <a:pt x="237" y="62"/>
                  </a:lnTo>
                  <a:lnTo>
                    <a:pt x="238" y="62"/>
                  </a:lnTo>
                  <a:lnTo>
                    <a:pt x="239" y="62"/>
                  </a:lnTo>
                  <a:lnTo>
                    <a:pt x="241" y="62"/>
                  </a:lnTo>
                  <a:lnTo>
                    <a:pt x="243" y="62"/>
                  </a:lnTo>
                  <a:lnTo>
                    <a:pt x="246" y="62"/>
                  </a:lnTo>
                  <a:lnTo>
                    <a:pt x="255" y="62"/>
                  </a:lnTo>
                  <a:lnTo>
                    <a:pt x="258" y="62"/>
                  </a:lnTo>
                  <a:lnTo>
                    <a:pt x="261" y="62"/>
                  </a:lnTo>
                  <a:lnTo>
                    <a:pt x="263" y="62"/>
                  </a:lnTo>
                  <a:lnTo>
                    <a:pt x="263" y="61"/>
                  </a:lnTo>
                  <a:lnTo>
                    <a:pt x="263" y="56"/>
                  </a:lnTo>
                  <a:lnTo>
                    <a:pt x="263" y="55"/>
                  </a:lnTo>
                  <a:lnTo>
                    <a:pt x="263" y="54"/>
                  </a:lnTo>
                  <a:lnTo>
                    <a:pt x="263" y="48"/>
                  </a:lnTo>
                  <a:lnTo>
                    <a:pt x="263" y="44"/>
                  </a:lnTo>
                  <a:lnTo>
                    <a:pt x="263" y="40"/>
                  </a:lnTo>
                  <a:lnTo>
                    <a:pt x="265" y="40"/>
                  </a:lnTo>
                  <a:lnTo>
                    <a:pt x="266" y="40"/>
                  </a:lnTo>
                  <a:lnTo>
                    <a:pt x="270" y="42"/>
                  </a:lnTo>
                  <a:lnTo>
                    <a:pt x="272" y="42"/>
                  </a:lnTo>
                  <a:lnTo>
                    <a:pt x="273" y="42"/>
                  </a:lnTo>
                  <a:lnTo>
                    <a:pt x="273" y="40"/>
                  </a:lnTo>
                  <a:lnTo>
                    <a:pt x="273" y="34"/>
                  </a:lnTo>
                  <a:lnTo>
                    <a:pt x="274" y="32"/>
                  </a:lnTo>
                  <a:lnTo>
                    <a:pt x="274" y="31"/>
                  </a:lnTo>
                  <a:lnTo>
                    <a:pt x="274" y="30"/>
                  </a:lnTo>
                  <a:lnTo>
                    <a:pt x="274" y="28"/>
                  </a:lnTo>
                  <a:lnTo>
                    <a:pt x="274" y="27"/>
                  </a:lnTo>
                  <a:lnTo>
                    <a:pt x="274" y="25"/>
                  </a:lnTo>
                  <a:lnTo>
                    <a:pt x="274" y="23"/>
                  </a:lnTo>
                  <a:lnTo>
                    <a:pt x="274" y="21"/>
                  </a:lnTo>
                  <a:lnTo>
                    <a:pt x="274" y="20"/>
                  </a:lnTo>
                  <a:lnTo>
                    <a:pt x="276" y="20"/>
                  </a:lnTo>
                  <a:lnTo>
                    <a:pt x="278" y="20"/>
                  </a:lnTo>
                  <a:lnTo>
                    <a:pt x="280" y="20"/>
                  </a:lnTo>
                  <a:lnTo>
                    <a:pt x="281" y="20"/>
                  </a:lnTo>
                  <a:lnTo>
                    <a:pt x="282" y="20"/>
                  </a:lnTo>
                  <a:lnTo>
                    <a:pt x="284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  <p:sp>
          <p:nvSpPr>
            <p:cNvPr id="30" name="Freeform 2653">
              <a:extLst>
                <a:ext uri="{FF2B5EF4-FFF2-40B4-BE49-F238E27FC236}">
                  <a16:creationId xmlns:a16="http://schemas.microsoft.com/office/drawing/2014/main" id="{BF53C428-C896-304E-1404-E779A19E9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713" y="4148138"/>
              <a:ext cx="392113" cy="201613"/>
            </a:xfrm>
            <a:custGeom>
              <a:avLst/>
              <a:gdLst>
                <a:gd name="T0" fmla="*/ 247 w 247"/>
                <a:gd name="T1" fmla="*/ 105 h 127"/>
                <a:gd name="T2" fmla="*/ 247 w 247"/>
                <a:gd name="T3" fmla="*/ 124 h 127"/>
                <a:gd name="T4" fmla="*/ 236 w 247"/>
                <a:gd name="T5" fmla="*/ 124 h 127"/>
                <a:gd name="T6" fmla="*/ 222 w 247"/>
                <a:gd name="T7" fmla="*/ 125 h 127"/>
                <a:gd name="T8" fmla="*/ 209 w 247"/>
                <a:gd name="T9" fmla="*/ 125 h 127"/>
                <a:gd name="T10" fmla="*/ 199 w 247"/>
                <a:gd name="T11" fmla="*/ 125 h 127"/>
                <a:gd name="T12" fmla="*/ 185 w 247"/>
                <a:gd name="T13" fmla="*/ 125 h 127"/>
                <a:gd name="T14" fmla="*/ 174 w 247"/>
                <a:gd name="T15" fmla="*/ 125 h 127"/>
                <a:gd name="T16" fmla="*/ 148 w 247"/>
                <a:gd name="T17" fmla="*/ 125 h 127"/>
                <a:gd name="T18" fmla="*/ 138 w 247"/>
                <a:gd name="T19" fmla="*/ 125 h 127"/>
                <a:gd name="T20" fmla="*/ 129 w 247"/>
                <a:gd name="T21" fmla="*/ 125 h 127"/>
                <a:gd name="T22" fmla="*/ 118 w 247"/>
                <a:gd name="T23" fmla="*/ 125 h 127"/>
                <a:gd name="T24" fmla="*/ 106 w 247"/>
                <a:gd name="T25" fmla="*/ 125 h 127"/>
                <a:gd name="T26" fmla="*/ 94 w 247"/>
                <a:gd name="T27" fmla="*/ 125 h 127"/>
                <a:gd name="T28" fmla="*/ 87 w 247"/>
                <a:gd name="T29" fmla="*/ 125 h 127"/>
                <a:gd name="T30" fmla="*/ 83 w 247"/>
                <a:gd name="T31" fmla="*/ 117 h 127"/>
                <a:gd name="T32" fmla="*/ 76 w 247"/>
                <a:gd name="T33" fmla="*/ 113 h 127"/>
                <a:gd name="T34" fmla="*/ 59 w 247"/>
                <a:gd name="T35" fmla="*/ 109 h 127"/>
                <a:gd name="T36" fmla="*/ 49 w 247"/>
                <a:gd name="T37" fmla="*/ 108 h 127"/>
                <a:gd name="T38" fmla="*/ 40 w 247"/>
                <a:gd name="T39" fmla="*/ 100 h 127"/>
                <a:gd name="T40" fmla="*/ 32 w 247"/>
                <a:gd name="T41" fmla="*/ 97 h 127"/>
                <a:gd name="T42" fmla="*/ 21 w 247"/>
                <a:gd name="T43" fmla="*/ 93 h 127"/>
                <a:gd name="T44" fmla="*/ 13 w 247"/>
                <a:gd name="T45" fmla="*/ 92 h 127"/>
                <a:gd name="T46" fmla="*/ 5 w 247"/>
                <a:gd name="T47" fmla="*/ 88 h 127"/>
                <a:gd name="T48" fmla="*/ 0 w 247"/>
                <a:gd name="T49" fmla="*/ 81 h 127"/>
                <a:gd name="T50" fmla="*/ 1 w 247"/>
                <a:gd name="T51" fmla="*/ 75 h 127"/>
                <a:gd name="T52" fmla="*/ 2 w 247"/>
                <a:gd name="T53" fmla="*/ 62 h 127"/>
                <a:gd name="T54" fmla="*/ 16 w 247"/>
                <a:gd name="T55" fmla="*/ 63 h 127"/>
                <a:gd name="T56" fmla="*/ 27 w 247"/>
                <a:gd name="T57" fmla="*/ 65 h 127"/>
                <a:gd name="T58" fmla="*/ 31 w 247"/>
                <a:gd name="T59" fmla="*/ 71 h 127"/>
                <a:gd name="T60" fmla="*/ 37 w 247"/>
                <a:gd name="T61" fmla="*/ 74 h 127"/>
                <a:gd name="T62" fmla="*/ 47 w 247"/>
                <a:gd name="T63" fmla="*/ 74 h 127"/>
                <a:gd name="T64" fmla="*/ 47 w 247"/>
                <a:gd name="T65" fmla="*/ 69 h 127"/>
                <a:gd name="T66" fmla="*/ 52 w 247"/>
                <a:gd name="T67" fmla="*/ 63 h 127"/>
                <a:gd name="T68" fmla="*/ 88 w 247"/>
                <a:gd name="T69" fmla="*/ 62 h 127"/>
                <a:gd name="T70" fmla="*/ 102 w 247"/>
                <a:gd name="T71" fmla="*/ 44 h 127"/>
                <a:gd name="T72" fmla="*/ 109 w 247"/>
                <a:gd name="T73" fmla="*/ 39 h 127"/>
                <a:gd name="T74" fmla="*/ 113 w 247"/>
                <a:gd name="T75" fmla="*/ 34 h 127"/>
                <a:gd name="T76" fmla="*/ 119 w 247"/>
                <a:gd name="T77" fmla="*/ 32 h 127"/>
                <a:gd name="T78" fmla="*/ 115 w 247"/>
                <a:gd name="T79" fmla="*/ 26 h 127"/>
                <a:gd name="T80" fmla="*/ 106 w 247"/>
                <a:gd name="T81" fmla="*/ 20 h 127"/>
                <a:gd name="T82" fmla="*/ 113 w 247"/>
                <a:gd name="T83" fmla="*/ 15 h 127"/>
                <a:gd name="T84" fmla="*/ 114 w 247"/>
                <a:gd name="T85" fmla="*/ 7 h 127"/>
                <a:gd name="T86" fmla="*/ 119 w 247"/>
                <a:gd name="T87" fmla="*/ 1 h 127"/>
                <a:gd name="T88" fmla="*/ 122 w 247"/>
                <a:gd name="T89" fmla="*/ 17 h 127"/>
                <a:gd name="T90" fmla="*/ 148 w 247"/>
                <a:gd name="T91" fmla="*/ 21 h 127"/>
                <a:gd name="T92" fmla="*/ 164 w 247"/>
                <a:gd name="T93" fmla="*/ 28 h 127"/>
                <a:gd name="T94" fmla="*/ 164 w 247"/>
                <a:gd name="T95" fmla="*/ 42 h 127"/>
                <a:gd name="T96" fmla="*/ 173 w 247"/>
                <a:gd name="T97" fmla="*/ 42 h 127"/>
                <a:gd name="T98" fmla="*/ 192 w 247"/>
                <a:gd name="T99" fmla="*/ 51 h 127"/>
                <a:gd name="T100" fmla="*/ 205 w 247"/>
                <a:gd name="T101" fmla="*/ 51 h 127"/>
                <a:gd name="T102" fmla="*/ 215 w 247"/>
                <a:gd name="T103" fmla="*/ 58 h 127"/>
                <a:gd name="T104" fmla="*/ 227 w 247"/>
                <a:gd name="T105" fmla="*/ 61 h 127"/>
                <a:gd name="T106" fmla="*/ 247 w 247"/>
                <a:gd name="T107" fmla="*/ 61 h 127"/>
                <a:gd name="T108" fmla="*/ 247 w 247"/>
                <a:gd name="T109" fmla="*/ 7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7" h="127">
                  <a:moveTo>
                    <a:pt x="247" y="84"/>
                  </a:moveTo>
                  <a:lnTo>
                    <a:pt x="247" y="86"/>
                  </a:lnTo>
                  <a:lnTo>
                    <a:pt x="247" y="93"/>
                  </a:lnTo>
                  <a:lnTo>
                    <a:pt x="247" y="96"/>
                  </a:lnTo>
                  <a:lnTo>
                    <a:pt x="247" y="100"/>
                  </a:lnTo>
                  <a:lnTo>
                    <a:pt x="247" y="101"/>
                  </a:lnTo>
                  <a:lnTo>
                    <a:pt x="247" y="105"/>
                  </a:lnTo>
                  <a:lnTo>
                    <a:pt x="247" y="106"/>
                  </a:lnTo>
                  <a:lnTo>
                    <a:pt x="247" y="108"/>
                  </a:lnTo>
                  <a:lnTo>
                    <a:pt x="247" y="109"/>
                  </a:lnTo>
                  <a:lnTo>
                    <a:pt x="247" y="112"/>
                  </a:lnTo>
                  <a:lnTo>
                    <a:pt x="247" y="120"/>
                  </a:lnTo>
                  <a:lnTo>
                    <a:pt x="247" y="121"/>
                  </a:lnTo>
                  <a:lnTo>
                    <a:pt x="247" y="124"/>
                  </a:lnTo>
                  <a:lnTo>
                    <a:pt x="246" y="124"/>
                  </a:lnTo>
                  <a:lnTo>
                    <a:pt x="244" y="124"/>
                  </a:lnTo>
                  <a:lnTo>
                    <a:pt x="243" y="124"/>
                  </a:lnTo>
                  <a:lnTo>
                    <a:pt x="242" y="124"/>
                  </a:lnTo>
                  <a:lnTo>
                    <a:pt x="240" y="124"/>
                  </a:lnTo>
                  <a:lnTo>
                    <a:pt x="238" y="124"/>
                  </a:lnTo>
                  <a:lnTo>
                    <a:pt x="236" y="124"/>
                  </a:lnTo>
                  <a:lnTo>
                    <a:pt x="236" y="125"/>
                  </a:lnTo>
                  <a:lnTo>
                    <a:pt x="234" y="125"/>
                  </a:lnTo>
                  <a:lnTo>
                    <a:pt x="228" y="125"/>
                  </a:lnTo>
                  <a:lnTo>
                    <a:pt x="227" y="125"/>
                  </a:lnTo>
                  <a:lnTo>
                    <a:pt x="226" y="125"/>
                  </a:lnTo>
                  <a:lnTo>
                    <a:pt x="223" y="125"/>
                  </a:lnTo>
                  <a:lnTo>
                    <a:pt x="222" y="125"/>
                  </a:lnTo>
                  <a:lnTo>
                    <a:pt x="219" y="125"/>
                  </a:lnTo>
                  <a:lnTo>
                    <a:pt x="217" y="125"/>
                  </a:lnTo>
                  <a:lnTo>
                    <a:pt x="216" y="125"/>
                  </a:lnTo>
                  <a:lnTo>
                    <a:pt x="215" y="125"/>
                  </a:lnTo>
                  <a:lnTo>
                    <a:pt x="213" y="125"/>
                  </a:lnTo>
                  <a:lnTo>
                    <a:pt x="211" y="125"/>
                  </a:lnTo>
                  <a:lnTo>
                    <a:pt x="209" y="125"/>
                  </a:lnTo>
                  <a:lnTo>
                    <a:pt x="208" y="125"/>
                  </a:lnTo>
                  <a:lnTo>
                    <a:pt x="207" y="125"/>
                  </a:lnTo>
                  <a:lnTo>
                    <a:pt x="205" y="125"/>
                  </a:lnTo>
                  <a:lnTo>
                    <a:pt x="203" y="125"/>
                  </a:lnTo>
                  <a:lnTo>
                    <a:pt x="201" y="125"/>
                  </a:lnTo>
                  <a:lnTo>
                    <a:pt x="200" y="125"/>
                  </a:lnTo>
                  <a:lnTo>
                    <a:pt x="199" y="125"/>
                  </a:lnTo>
                  <a:lnTo>
                    <a:pt x="197" y="125"/>
                  </a:lnTo>
                  <a:lnTo>
                    <a:pt x="196" y="125"/>
                  </a:lnTo>
                  <a:lnTo>
                    <a:pt x="193" y="125"/>
                  </a:lnTo>
                  <a:lnTo>
                    <a:pt x="192" y="125"/>
                  </a:lnTo>
                  <a:lnTo>
                    <a:pt x="191" y="125"/>
                  </a:lnTo>
                  <a:lnTo>
                    <a:pt x="187" y="125"/>
                  </a:lnTo>
                  <a:lnTo>
                    <a:pt x="185" y="125"/>
                  </a:lnTo>
                  <a:lnTo>
                    <a:pt x="184" y="125"/>
                  </a:lnTo>
                  <a:lnTo>
                    <a:pt x="181" y="125"/>
                  </a:lnTo>
                  <a:lnTo>
                    <a:pt x="180" y="125"/>
                  </a:lnTo>
                  <a:lnTo>
                    <a:pt x="179" y="125"/>
                  </a:lnTo>
                  <a:lnTo>
                    <a:pt x="177" y="125"/>
                  </a:lnTo>
                  <a:lnTo>
                    <a:pt x="176" y="125"/>
                  </a:lnTo>
                  <a:lnTo>
                    <a:pt x="174" y="125"/>
                  </a:lnTo>
                  <a:lnTo>
                    <a:pt x="173" y="125"/>
                  </a:lnTo>
                  <a:lnTo>
                    <a:pt x="172" y="125"/>
                  </a:lnTo>
                  <a:lnTo>
                    <a:pt x="170" y="125"/>
                  </a:lnTo>
                  <a:lnTo>
                    <a:pt x="165" y="125"/>
                  </a:lnTo>
                  <a:lnTo>
                    <a:pt x="162" y="125"/>
                  </a:lnTo>
                  <a:lnTo>
                    <a:pt x="153" y="125"/>
                  </a:lnTo>
                  <a:lnTo>
                    <a:pt x="148" y="125"/>
                  </a:lnTo>
                  <a:lnTo>
                    <a:pt x="146" y="125"/>
                  </a:lnTo>
                  <a:lnTo>
                    <a:pt x="145" y="125"/>
                  </a:lnTo>
                  <a:lnTo>
                    <a:pt x="144" y="125"/>
                  </a:lnTo>
                  <a:lnTo>
                    <a:pt x="142" y="125"/>
                  </a:lnTo>
                  <a:lnTo>
                    <a:pt x="141" y="125"/>
                  </a:lnTo>
                  <a:lnTo>
                    <a:pt x="140" y="125"/>
                  </a:lnTo>
                  <a:lnTo>
                    <a:pt x="138" y="125"/>
                  </a:lnTo>
                  <a:lnTo>
                    <a:pt x="137" y="125"/>
                  </a:lnTo>
                  <a:lnTo>
                    <a:pt x="135" y="125"/>
                  </a:lnTo>
                  <a:lnTo>
                    <a:pt x="134" y="125"/>
                  </a:lnTo>
                  <a:lnTo>
                    <a:pt x="133" y="125"/>
                  </a:lnTo>
                  <a:lnTo>
                    <a:pt x="131" y="125"/>
                  </a:lnTo>
                  <a:lnTo>
                    <a:pt x="130" y="125"/>
                  </a:lnTo>
                  <a:lnTo>
                    <a:pt x="129" y="125"/>
                  </a:lnTo>
                  <a:lnTo>
                    <a:pt x="127" y="125"/>
                  </a:lnTo>
                  <a:lnTo>
                    <a:pt x="126" y="125"/>
                  </a:lnTo>
                  <a:lnTo>
                    <a:pt x="125" y="125"/>
                  </a:lnTo>
                  <a:lnTo>
                    <a:pt x="123" y="125"/>
                  </a:lnTo>
                  <a:lnTo>
                    <a:pt x="122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7" y="125"/>
                  </a:lnTo>
                  <a:lnTo>
                    <a:pt x="114" y="125"/>
                  </a:lnTo>
                  <a:lnTo>
                    <a:pt x="113" y="125"/>
                  </a:lnTo>
                  <a:lnTo>
                    <a:pt x="111" y="125"/>
                  </a:lnTo>
                  <a:lnTo>
                    <a:pt x="109" y="125"/>
                  </a:lnTo>
                  <a:lnTo>
                    <a:pt x="107" y="125"/>
                  </a:lnTo>
                  <a:lnTo>
                    <a:pt x="106" y="125"/>
                  </a:lnTo>
                  <a:lnTo>
                    <a:pt x="103" y="125"/>
                  </a:lnTo>
                  <a:lnTo>
                    <a:pt x="102" y="125"/>
                  </a:lnTo>
                  <a:lnTo>
                    <a:pt x="101" y="125"/>
                  </a:lnTo>
                  <a:lnTo>
                    <a:pt x="99" y="125"/>
                  </a:lnTo>
                  <a:lnTo>
                    <a:pt x="96" y="125"/>
                  </a:lnTo>
                  <a:lnTo>
                    <a:pt x="95" y="125"/>
                  </a:lnTo>
                  <a:lnTo>
                    <a:pt x="94" y="125"/>
                  </a:lnTo>
                  <a:lnTo>
                    <a:pt x="92" y="125"/>
                  </a:lnTo>
                  <a:lnTo>
                    <a:pt x="91" y="125"/>
                  </a:lnTo>
                  <a:lnTo>
                    <a:pt x="90" y="125"/>
                  </a:lnTo>
                  <a:lnTo>
                    <a:pt x="88" y="125"/>
                  </a:lnTo>
                  <a:lnTo>
                    <a:pt x="88" y="127"/>
                  </a:lnTo>
                  <a:lnTo>
                    <a:pt x="87" y="127"/>
                  </a:lnTo>
                  <a:lnTo>
                    <a:pt x="87" y="125"/>
                  </a:lnTo>
                  <a:lnTo>
                    <a:pt x="86" y="124"/>
                  </a:lnTo>
                  <a:lnTo>
                    <a:pt x="86" y="123"/>
                  </a:lnTo>
                  <a:lnTo>
                    <a:pt x="84" y="121"/>
                  </a:lnTo>
                  <a:lnTo>
                    <a:pt x="84" y="120"/>
                  </a:lnTo>
                  <a:lnTo>
                    <a:pt x="84" y="119"/>
                  </a:lnTo>
                  <a:lnTo>
                    <a:pt x="83" y="119"/>
                  </a:lnTo>
                  <a:lnTo>
                    <a:pt x="83" y="117"/>
                  </a:lnTo>
                  <a:lnTo>
                    <a:pt x="82" y="117"/>
                  </a:lnTo>
                  <a:lnTo>
                    <a:pt x="82" y="116"/>
                  </a:lnTo>
                  <a:lnTo>
                    <a:pt x="80" y="116"/>
                  </a:lnTo>
                  <a:lnTo>
                    <a:pt x="80" y="115"/>
                  </a:lnTo>
                  <a:lnTo>
                    <a:pt x="79" y="115"/>
                  </a:lnTo>
                  <a:lnTo>
                    <a:pt x="78" y="115"/>
                  </a:lnTo>
                  <a:lnTo>
                    <a:pt x="76" y="113"/>
                  </a:lnTo>
                  <a:lnTo>
                    <a:pt x="75" y="113"/>
                  </a:lnTo>
                  <a:lnTo>
                    <a:pt x="74" y="113"/>
                  </a:lnTo>
                  <a:lnTo>
                    <a:pt x="71" y="112"/>
                  </a:lnTo>
                  <a:lnTo>
                    <a:pt x="64" y="111"/>
                  </a:lnTo>
                  <a:lnTo>
                    <a:pt x="62" y="111"/>
                  </a:lnTo>
                  <a:lnTo>
                    <a:pt x="60" y="109"/>
                  </a:lnTo>
                  <a:lnTo>
                    <a:pt x="59" y="109"/>
                  </a:lnTo>
                  <a:lnTo>
                    <a:pt x="57" y="109"/>
                  </a:lnTo>
                  <a:lnTo>
                    <a:pt x="56" y="109"/>
                  </a:lnTo>
                  <a:lnTo>
                    <a:pt x="55" y="109"/>
                  </a:lnTo>
                  <a:lnTo>
                    <a:pt x="53" y="109"/>
                  </a:lnTo>
                  <a:lnTo>
                    <a:pt x="52" y="109"/>
                  </a:lnTo>
                  <a:lnTo>
                    <a:pt x="51" y="108"/>
                  </a:lnTo>
                  <a:lnTo>
                    <a:pt x="49" y="108"/>
                  </a:lnTo>
                  <a:lnTo>
                    <a:pt x="49" y="106"/>
                  </a:lnTo>
                  <a:lnTo>
                    <a:pt x="48" y="106"/>
                  </a:lnTo>
                  <a:lnTo>
                    <a:pt x="47" y="105"/>
                  </a:lnTo>
                  <a:lnTo>
                    <a:pt x="45" y="104"/>
                  </a:lnTo>
                  <a:lnTo>
                    <a:pt x="43" y="101"/>
                  </a:lnTo>
                  <a:lnTo>
                    <a:pt x="41" y="100"/>
                  </a:lnTo>
                  <a:lnTo>
                    <a:pt x="40" y="100"/>
                  </a:lnTo>
                  <a:lnTo>
                    <a:pt x="39" y="100"/>
                  </a:lnTo>
                  <a:lnTo>
                    <a:pt x="39" y="98"/>
                  </a:lnTo>
                  <a:lnTo>
                    <a:pt x="37" y="98"/>
                  </a:lnTo>
                  <a:lnTo>
                    <a:pt x="36" y="98"/>
                  </a:lnTo>
                  <a:lnTo>
                    <a:pt x="36" y="97"/>
                  </a:lnTo>
                  <a:lnTo>
                    <a:pt x="33" y="97"/>
                  </a:lnTo>
                  <a:lnTo>
                    <a:pt x="32" y="97"/>
                  </a:lnTo>
                  <a:lnTo>
                    <a:pt x="29" y="96"/>
                  </a:lnTo>
                  <a:lnTo>
                    <a:pt x="28" y="96"/>
                  </a:lnTo>
                  <a:lnTo>
                    <a:pt x="27" y="96"/>
                  </a:lnTo>
                  <a:lnTo>
                    <a:pt x="24" y="94"/>
                  </a:lnTo>
                  <a:lnTo>
                    <a:pt x="24" y="93"/>
                  </a:lnTo>
                  <a:lnTo>
                    <a:pt x="23" y="93"/>
                  </a:lnTo>
                  <a:lnTo>
                    <a:pt x="21" y="93"/>
                  </a:lnTo>
                  <a:lnTo>
                    <a:pt x="20" y="93"/>
                  </a:lnTo>
                  <a:lnTo>
                    <a:pt x="18" y="93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6" y="92"/>
                  </a:lnTo>
                  <a:lnTo>
                    <a:pt x="14" y="92"/>
                  </a:lnTo>
                  <a:lnTo>
                    <a:pt x="13" y="92"/>
                  </a:lnTo>
                  <a:lnTo>
                    <a:pt x="13" y="90"/>
                  </a:lnTo>
                  <a:lnTo>
                    <a:pt x="12" y="90"/>
                  </a:lnTo>
                  <a:lnTo>
                    <a:pt x="10" y="90"/>
                  </a:lnTo>
                  <a:lnTo>
                    <a:pt x="10" y="89"/>
                  </a:lnTo>
                  <a:lnTo>
                    <a:pt x="9" y="89"/>
                  </a:lnTo>
                  <a:lnTo>
                    <a:pt x="6" y="88"/>
                  </a:lnTo>
                  <a:lnTo>
                    <a:pt x="5" y="88"/>
                  </a:lnTo>
                  <a:lnTo>
                    <a:pt x="5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0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0" y="77"/>
                  </a:lnTo>
                  <a:lnTo>
                    <a:pt x="0" y="75"/>
                  </a:lnTo>
                  <a:lnTo>
                    <a:pt x="1" y="75"/>
                  </a:lnTo>
                  <a:lnTo>
                    <a:pt x="0" y="75"/>
                  </a:lnTo>
                  <a:lnTo>
                    <a:pt x="0" y="73"/>
                  </a:lnTo>
                  <a:lnTo>
                    <a:pt x="0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1" y="62"/>
                  </a:lnTo>
                  <a:lnTo>
                    <a:pt x="2" y="62"/>
                  </a:lnTo>
                  <a:lnTo>
                    <a:pt x="5" y="63"/>
                  </a:lnTo>
                  <a:lnTo>
                    <a:pt x="6" y="63"/>
                  </a:lnTo>
                  <a:lnTo>
                    <a:pt x="9" y="63"/>
                  </a:lnTo>
                  <a:lnTo>
                    <a:pt x="10" y="63"/>
                  </a:lnTo>
                  <a:lnTo>
                    <a:pt x="12" y="63"/>
                  </a:lnTo>
                  <a:lnTo>
                    <a:pt x="14" y="63"/>
                  </a:lnTo>
                  <a:lnTo>
                    <a:pt x="16" y="63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5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7" y="67"/>
                  </a:lnTo>
                  <a:lnTo>
                    <a:pt x="28" y="67"/>
                  </a:lnTo>
                  <a:lnTo>
                    <a:pt x="28" y="69"/>
                  </a:lnTo>
                  <a:lnTo>
                    <a:pt x="29" y="69"/>
                  </a:lnTo>
                  <a:lnTo>
                    <a:pt x="31" y="70"/>
                  </a:lnTo>
                  <a:lnTo>
                    <a:pt x="31" y="71"/>
                  </a:lnTo>
                  <a:lnTo>
                    <a:pt x="32" y="71"/>
                  </a:lnTo>
                  <a:lnTo>
                    <a:pt x="33" y="71"/>
                  </a:lnTo>
                  <a:lnTo>
                    <a:pt x="35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7" y="73"/>
                  </a:lnTo>
                  <a:lnTo>
                    <a:pt x="37" y="74"/>
                  </a:lnTo>
                  <a:lnTo>
                    <a:pt x="39" y="74"/>
                  </a:lnTo>
                  <a:lnTo>
                    <a:pt x="40" y="74"/>
                  </a:lnTo>
                  <a:lnTo>
                    <a:pt x="41" y="74"/>
                  </a:lnTo>
                  <a:lnTo>
                    <a:pt x="43" y="74"/>
                  </a:lnTo>
                  <a:lnTo>
                    <a:pt x="44" y="74"/>
                  </a:lnTo>
                  <a:lnTo>
                    <a:pt x="45" y="74"/>
                  </a:lnTo>
                  <a:lnTo>
                    <a:pt x="47" y="74"/>
                  </a:lnTo>
                  <a:lnTo>
                    <a:pt x="48" y="73"/>
                  </a:lnTo>
                  <a:lnTo>
                    <a:pt x="47" y="73"/>
                  </a:lnTo>
                  <a:lnTo>
                    <a:pt x="47" y="71"/>
                  </a:lnTo>
                  <a:lnTo>
                    <a:pt x="45" y="71"/>
                  </a:lnTo>
                  <a:lnTo>
                    <a:pt x="45" y="70"/>
                  </a:lnTo>
                  <a:lnTo>
                    <a:pt x="47" y="70"/>
                  </a:lnTo>
                  <a:lnTo>
                    <a:pt x="47" y="69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49" y="67"/>
                  </a:lnTo>
                  <a:lnTo>
                    <a:pt x="51" y="67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2" y="63"/>
                  </a:lnTo>
                  <a:lnTo>
                    <a:pt x="53" y="63"/>
                  </a:lnTo>
                  <a:lnTo>
                    <a:pt x="62" y="62"/>
                  </a:lnTo>
                  <a:lnTo>
                    <a:pt x="72" y="63"/>
                  </a:lnTo>
                  <a:lnTo>
                    <a:pt x="75" y="63"/>
                  </a:lnTo>
                  <a:lnTo>
                    <a:pt x="82" y="63"/>
                  </a:lnTo>
                  <a:lnTo>
                    <a:pt x="87" y="62"/>
                  </a:lnTo>
                  <a:lnTo>
                    <a:pt x="88" y="62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53"/>
                  </a:lnTo>
                  <a:lnTo>
                    <a:pt x="101" y="53"/>
                  </a:lnTo>
                  <a:lnTo>
                    <a:pt x="102" y="53"/>
                  </a:lnTo>
                  <a:lnTo>
                    <a:pt x="102" y="51"/>
                  </a:lnTo>
                  <a:lnTo>
                    <a:pt x="102" y="44"/>
                  </a:lnTo>
                  <a:lnTo>
                    <a:pt x="102" y="43"/>
                  </a:lnTo>
                  <a:lnTo>
                    <a:pt x="102" y="42"/>
                  </a:lnTo>
                  <a:lnTo>
                    <a:pt x="102" y="40"/>
                  </a:lnTo>
                  <a:lnTo>
                    <a:pt x="103" y="40"/>
                  </a:lnTo>
                  <a:lnTo>
                    <a:pt x="105" y="40"/>
                  </a:lnTo>
                  <a:lnTo>
                    <a:pt x="107" y="40"/>
                  </a:lnTo>
                  <a:lnTo>
                    <a:pt x="109" y="39"/>
                  </a:lnTo>
                  <a:lnTo>
                    <a:pt x="110" y="39"/>
                  </a:lnTo>
                  <a:lnTo>
                    <a:pt x="110" y="38"/>
                  </a:lnTo>
                  <a:lnTo>
                    <a:pt x="111" y="38"/>
                  </a:lnTo>
                  <a:lnTo>
                    <a:pt x="111" y="36"/>
                  </a:lnTo>
                  <a:lnTo>
                    <a:pt x="111" y="35"/>
                  </a:lnTo>
                  <a:lnTo>
                    <a:pt x="113" y="35"/>
                  </a:lnTo>
                  <a:lnTo>
                    <a:pt x="113" y="34"/>
                  </a:lnTo>
                  <a:lnTo>
                    <a:pt x="114" y="34"/>
                  </a:lnTo>
                  <a:lnTo>
                    <a:pt x="115" y="34"/>
                  </a:lnTo>
                  <a:lnTo>
                    <a:pt x="118" y="34"/>
                  </a:lnTo>
                  <a:lnTo>
                    <a:pt x="119" y="34"/>
                  </a:lnTo>
                  <a:lnTo>
                    <a:pt x="121" y="34"/>
                  </a:lnTo>
                  <a:lnTo>
                    <a:pt x="119" y="34"/>
                  </a:lnTo>
                  <a:lnTo>
                    <a:pt x="119" y="32"/>
                  </a:lnTo>
                  <a:lnTo>
                    <a:pt x="119" y="31"/>
                  </a:lnTo>
                  <a:lnTo>
                    <a:pt x="118" y="31"/>
                  </a:lnTo>
                  <a:lnTo>
                    <a:pt x="118" y="30"/>
                  </a:lnTo>
                  <a:lnTo>
                    <a:pt x="117" y="28"/>
                  </a:lnTo>
                  <a:lnTo>
                    <a:pt x="117" y="27"/>
                  </a:lnTo>
                  <a:lnTo>
                    <a:pt x="115" y="27"/>
                  </a:lnTo>
                  <a:lnTo>
                    <a:pt x="115" y="26"/>
                  </a:lnTo>
                  <a:lnTo>
                    <a:pt x="114" y="24"/>
                  </a:lnTo>
                  <a:lnTo>
                    <a:pt x="113" y="24"/>
                  </a:lnTo>
                  <a:lnTo>
                    <a:pt x="110" y="23"/>
                  </a:lnTo>
                  <a:lnTo>
                    <a:pt x="109" y="21"/>
                  </a:lnTo>
                  <a:lnTo>
                    <a:pt x="107" y="21"/>
                  </a:lnTo>
                  <a:lnTo>
                    <a:pt x="107" y="20"/>
                  </a:lnTo>
                  <a:lnTo>
                    <a:pt x="106" y="20"/>
                  </a:lnTo>
                  <a:lnTo>
                    <a:pt x="106" y="19"/>
                  </a:lnTo>
                  <a:lnTo>
                    <a:pt x="107" y="19"/>
                  </a:lnTo>
                  <a:lnTo>
                    <a:pt x="107" y="17"/>
                  </a:lnTo>
                  <a:lnTo>
                    <a:pt x="109" y="17"/>
                  </a:lnTo>
                  <a:lnTo>
                    <a:pt x="110" y="16"/>
                  </a:lnTo>
                  <a:lnTo>
                    <a:pt x="111" y="15"/>
                  </a:lnTo>
                  <a:lnTo>
                    <a:pt x="113" y="15"/>
                  </a:lnTo>
                  <a:lnTo>
                    <a:pt x="113" y="13"/>
                  </a:lnTo>
                  <a:lnTo>
                    <a:pt x="113" y="12"/>
                  </a:lnTo>
                  <a:lnTo>
                    <a:pt x="114" y="12"/>
                  </a:lnTo>
                  <a:lnTo>
                    <a:pt x="114" y="11"/>
                  </a:lnTo>
                  <a:lnTo>
                    <a:pt x="114" y="9"/>
                  </a:lnTo>
                  <a:lnTo>
                    <a:pt x="114" y="8"/>
                  </a:lnTo>
                  <a:lnTo>
                    <a:pt x="114" y="7"/>
                  </a:lnTo>
                  <a:lnTo>
                    <a:pt x="115" y="7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4"/>
                  </a:lnTo>
                  <a:lnTo>
                    <a:pt x="119" y="4"/>
                  </a:lnTo>
                  <a:lnTo>
                    <a:pt x="119" y="3"/>
                  </a:lnTo>
                  <a:lnTo>
                    <a:pt x="119" y="1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2" y="4"/>
                  </a:lnTo>
                  <a:lnTo>
                    <a:pt x="122" y="5"/>
                  </a:lnTo>
                  <a:lnTo>
                    <a:pt x="122" y="9"/>
                  </a:lnTo>
                  <a:lnTo>
                    <a:pt x="122" y="17"/>
                  </a:lnTo>
                  <a:lnTo>
                    <a:pt x="122" y="21"/>
                  </a:lnTo>
                  <a:lnTo>
                    <a:pt x="123" y="21"/>
                  </a:lnTo>
                  <a:lnTo>
                    <a:pt x="129" y="21"/>
                  </a:lnTo>
                  <a:lnTo>
                    <a:pt x="134" y="21"/>
                  </a:lnTo>
                  <a:lnTo>
                    <a:pt x="140" y="21"/>
                  </a:lnTo>
                  <a:lnTo>
                    <a:pt x="142" y="21"/>
                  </a:lnTo>
                  <a:lnTo>
                    <a:pt x="148" y="21"/>
                  </a:lnTo>
                  <a:lnTo>
                    <a:pt x="149" y="21"/>
                  </a:lnTo>
                  <a:lnTo>
                    <a:pt x="153" y="21"/>
                  </a:lnTo>
                  <a:lnTo>
                    <a:pt x="154" y="21"/>
                  </a:lnTo>
                  <a:lnTo>
                    <a:pt x="158" y="21"/>
                  </a:lnTo>
                  <a:lnTo>
                    <a:pt x="162" y="21"/>
                  </a:lnTo>
                  <a:lnTo>
                    <a:pt x="164" y="21"/>
                  </a:lnTo>
                  <a:lnTo>
                    <a:pt x="164" y="28"/>
                  </a:lnTo>
                  <a:lnTo>
                    <a:pt x="164" y="32"/>
                  </a:lnTo>
                  <a:lnTo>
                    <a:pt x="164" y="34"/>
                  </a:lnTo>
                  <a:lnTo>
                    <a:pt x="164" y="35"/>
                  </a:lnTo>
                  <a:lnTo>
                    <a:pt x="164" y="36"/>
                  </a:lnTo>
                  <a:lnTo>
                    <a:pt x="164" y="38"/>
                  </a:lnTo>
                  <a:lnTo>
                    <a:pt x="164" y="40"/>
                  </a:lnTo>
                  <a:lnTo>
                    <a:pt x="164" y="42"/>
                  </a:lnTo>
                  <a:lnTo>
                    <a:pt x="165" y="42"/>
                  </a:lnTo>
                  <a:lnTo>
                    <a:pt x="166" y="42"/>
                  </a:lnTo>
                  <a:lnTo>
                    <a:pt x="168" y="42"/>
                  </a:lnTo>
                  <a:lnTo>
                    <a:pt x="169" y="42"/>
                  </a:lnTo>
                  <a:lnTo>
                    <a:pt x="170" y="42"/>
                  </a:lnTo>
                  <a:lnTo>
                    <a:pt x="172" y="42"/>
                  </a:lnTo>
                  <a:lnTo>
                    <a:pt x="173" y="42"/>
                  </a:lnTo>
                  <a:lnTo>
                    <a:pt x="174" y="42"/>
                  </a:lnTo>
                  <a:lnTo>
                    <a:pt x="176" y="42"/>
                  </a:lnTo>
                  <a:lnTo>
                    <a:pt x="180" y="42"/>
                  </a:lnTo>
                  <a:lnTo>
                    <a:pt x="184" y="40"/>
                  </a:lnTo>
                  <a:lnTo>
                    <a:pt x="184" y="51"/>
                  </a:lnTo>
                  <a:lnTo>
                    <a:pt x="188" y="51"/>
                  </a:lnTo>
                  <a:lnTo>
                    <a:pt x="192" y="51"/>
                  </a:lnTo>
                  <a:lnTo>
                    <a:pt x="196" y="51"/>
                  </a:lnTo>
                  <a:lnTo>
                    <a:pt x="197" y="51"/>
                  </a:lnTo>
                  <a:lnTo>
                    <a:pt x="200" y="51"/>
                  </a:lnTo>
                  <a:lnTo>
                    <a:pt x="201" y="51"/>
                  </a:lnTo>
                  <a:lnTo>
                    <a:pt x="203" y="51"/>
                  </a:lnTo>
                  <a:lnTo>
                    <a:pt x="204" y="51"/>
                  </a:lnTo>
                  <a:lnTo>
                    <a:pt x="205" y="51"/>
                  </a:lnTo>
                  <a:lnTo>
                    <a:pt x="207" y="51"/>
                  </a:lnTo>
                  <a:lnTo>
                    <a:pt x="211" y="51"/>
                  </a:lnTo>
                  <a:lnTo>
                    <a:pt x="212" y="51"/>
                  </a:lnTo>
                  <a:lnTo>
                    <a:pt x="215" y="50"/>
                  </a:lnTo>
                  <a:lnTo>
                    <a:pt x="215" y="51"/>
                  </a:lnTo>
                  <a:lnTo>
                    <a:pt x="215" y="57"/>
                  </a:lnTo>
                  <a:lnTo>
                    <a:pt x="215" y="58"/>
                  </a:lnTo>
                  <a:lnTo>
                    <a:pt x="216" y="61"/>
                  </a:lnTo>
                  <a:lnTo>
                    <a:pt x="217" y="61"/>
                  </a:lnTo>
                  <a:lnTo>
                    <a:pt x="219" y="61"/>
                  </a:lnTo>
                  <a:lnTo>
                    <a:pt x="223" y="61"/>
                  </a:lnTo>
                  <a:lnTo>
                    <a:pt x="224" y="61"/>
                  </a:lnTo>
                  <a:lnTo>
                    <a:pt x="226" y="61"/>
                  </a:lnTo>
                  <a:lnTo>
                    <a:pt x="227" y="61"/>
                  </a:lnTo>
                  <a:lnTo>
                    <a:pt x="230" y="61"/>
                  </a:lnTo>
                  <a:lnTo>
                    <a:pt x="231" y="61"/>
                  </a:lnTo>
                  <a:lnTo>
                    <a:pt x="232" y="61"/>
                  </a:lnTo>
                  <a:lnTo>
                    <a:pt x="234" y="61"/>
                  </a:lnTo>
                  <a:lnTo>
                    <a:pt x="236" y="61"/>
                  </a:lnTo>
                  <a:lnTo>
                    <a:pt x="244" y="61"/>
                  </a:lnTo>
                  <a:lnTo>
                    <a:pt x="247" y="61"/>
                  </a:lnTo>
                  <a:lnTo>
                    <a:pt x="247" y="62"/>
                  </a:lnTo>
                  <a:lnTo>
                    <a:pt x="247" y="63"/>
                  </a:lnTo>
                  <a:lnTo>
                    <a:pt x="247" y="65"/>
                  </a:lnTo>
                  <a:lnTo>
                    <a:pt x="247" y="67"/>
                  </a:lnTo>
                  <a:lnTo>
                    <a:pt x="247" y="70"/>
                  </a:lnTo>
                  <a:lnTo>
                    <a:pt x="247" y="73"/>
                  </a:lnTo>
                  <a:lnTo>
                    <a:pt x="247" y="74"/>
                  </a:lnTo>
                  <a:lnTo>
                    <a:pt x="247" y="78"/>
                  </a:lnTo>
                  <a:lnTo>
                    <a:pt x="247" y="79"/>
                  </a:lnTo>
                  <a:lnTo>
                    <a:pt x="247" y="81"/>
                  </a:lnTo>
                  <a:lnTo>
                    <a:pt x="247" y="82"/>
                  </a:lnTo>
                  <a:lnTo>
                    <a:pt x="247" y="8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675"/>
            </a:p>
          </p:txBody>
        </p:sp>
      </p:grpSp>
      <p:grpSp>
        <p:nvGrpSpPr>
          <p:cNvPr id="31" name="组合 6">
            <a:extLst>
              <a:ext uri="{FF2B5EF4-FFF2-40B4-BE49-F238E27FC236}">
                <a16:creationId xmlns:a16="http://schemas.microsoft.com/office/drawing/2014/main" id="{E95AF100-534A-96FA-511D-5665E98345F3}"/>
              </a:ext>
            </a:extLst>
          </p:cNvPr>
          <p:cNvGrpSpPr/>
          <p:nvPr/>
        </p:nvGrpSpPr>
        <p:grpSpPr>
          <a:xfrm>
            <a:off x="236781" y="2009830"/>
            <a:ext cx="3312726" cy="2013258"/>
            <a:chOff x="1016353" y="785813"/>
            <a:chExt cx="6247893" cy="3797061"/>
          </a:xfrm>
        </p:grpSpPr>
        <p:sp>
          <p:nvSpPr>
            <p:cNvPr id="32" name="Rectangle 2668">
              <a:extLst>
                <a:ext uri="{FF2B5EF4-FFF2-40B4-BE49-F238E27FC236}">
                  <a16:creationId xmlns:a16="http://schemas.microsoft.com/office/drawing/2014/main" id="{DB1C8172-4922-BC69-8591-0FF5FFF17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564" y="3165474"/>
              <a:ext cx="477682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>
                  <a:solidFill>
                    <a:srgbClr val="000000"/>
                  </a:solidFill>
                  <a:latin typeface="Calibri" panose="020F0502020204030204" pitchFamily="34" charset="0"/>
                </a:rPr>
                <a:t>Needles</a:t>
              </a:r>
            </a:p>
          </p:txBody>
        </p:sp>
        <p:sp>
          <p:nvSpPr>
            <p:cNvPr id="33" name="Rectangle 2669">
              <a:extLst>
                <a:ext uri="{FF2B5EF4-FFF2-40B4-BE49-F238E27FC236}">
                  <a16:creationId xmlns:a16="http://schemas.microsoft.com/office/drawing/2014/main" id="{8D8BD58B-BE36-C333-E57B-34AE806B8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5664" y="1590675"/>
              <a:ext cx="1433047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Newberry Springs-Baker</a:t>
              </a:r>
            </a:p>
          </p:txBody>
        </p:sp>
        <p:sp>
          <p:nvSpPr>
            <p:cNvPr id="34" name="Rectangle 2670">
              <a:extLst>
                <a:ext uri="{FF2B5EF4-FFF2-40B4-BE49-F238E27FC236}">
                  <a16:creationId xmlns:a16="http://schemas.microsoft.com/office/drawing/2014/main" id="{E661E093-DA22-1358-CC8C-FAB70EBC4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88" y="2024064"/>
              <a:ext cx="483728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>
                  <a:solidFill>
                    <a:srgbClr val="000000"/>
                  </a:solidFill>
                  <a:latin typeface="Calibri" panose="020F0502020204030204" pitchFamily="34" charset="0"/>
                </a:rPr>
                <a:t>Barstow</a:t>
              </a:r>
            </a:p>
          </p:txBody>
        </p:sp>
        <p:sp>
          <p:nvSpPr>
            <p:cNvPr id="35" name="Rectangle 2673">
              <a:extLst>
                <a:ext uri="{FF2B5EF4-FFF2-40B4-BE49-F238E27FC236}">
                  <a16:creationId xmlns:a16="http://schemas.microsoft.com/office/drawing/2014/main" id="{0B52C8C2-F258-E795-41C6-AE99A8CD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305" y="3606914"/>
              <a:ext cx="1847242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Twentynine Palms-Yucca Valley</a:t>
              </a:r>
            </a:p>
          </p:txBody>
        </p:sp>
        <p:sp>
          <p:nvSpPr>
            <p:cNvPr id="36" name="Rectangle 2674">
              <a:extLst>
                <a:ext uri="{FF2B5EF4-FFF2-40B4-BE49-F238E27FC236}">
                  <a16:creationId xmlns:a16="http://schemas.microsoft.com/office/drawing/2014/main" id="{05E02CEC-C4AA-6CCA-01AB-AED370F32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5999" y="785813"/>
              <a:ext cx="813270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Searles Valley</a:t>
              </a:r>
            </a:p>
          </p:txBody>
        </p:sp>
        <p:sp>
          <p:nvSpPr>
            <p:cNvPr id="37" name="Rectangle 2677">
              <a:extLst>
                <a:ext uri="{FF2B5EF4-FFF2-40B4-BE49-F238E27FC236}">
                  <a16:creationId xmlns:a16="http://schemas.microsoft.com/office/drawing/2014/main" id="{1F19A391-1CA7-97AC-FE02-4CB908F0B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905" y="2864378"/>
              <a:ext cx="1157929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Victorville-Hesperia</a:t>
              </a:r>
            </a:p>
          </p:txBody>
        </p:sp>
        <p:sp>
          <p:nvSpPr>
            <p:cNvPr id="38" name="Rectangle 2678">
              <a:extLst>
                <a:ext uri="{FF2B5EF4-FFF2-40B4-BE49-F238E27FC236}">
                  <a16:creationId xmlns:a16="http://schemas.microsoft.com/office/drawing/2014/main" id="{84036B2D-9B51-B280-788C-91E484335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7050" y="3848101"/>
              <a:ext cx="486754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>
                  <a:solidFill>
                    <a:srgbClr val="000000"/>
                  </a:solidFill>
                  <a:latin typeface="Calibri" panose="020F0502020204030204" pitchFamily="34" charset="0"/>
                </a:rPr>
                <a:t>Big Bear</a:t>
              </a:r>
            </a:p>
          </p:txBody>
        </p:sp>
        <p:sp>
          <p:nvSpPr>
            <p:cNvPr id="39" name="Rectangle 2685">
              <a:extLst>
                <a:ext uri="{FF2B5EF4-FFF2-40B4-BE49-F238E27FC236}">
                  <a16:creationId xmlns:a16="http://schemas.microsoft.com/office/drawing/2014/main" id="{8EB23255-3209-BD8A-D754-6B7EC1544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8059" y="4268282"/>
              <a:ext cx="450474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Ontario</a:t>
              </a:r>
            </a:p>
          </p:txBody>
        </p:sp>
        <p:sp>
          <p:nvSpPr>
            <p:cNvPr id="40" name="Rectangle 2690">
              <a:extLst>
                <a:ext uri="{FF2B5EF4-FFF2-40B4-BE49-F238E27FC236}">
                  <a16:creationId xmlns:a16="http://schemas.microsoft.com/office/drawing/2014/main" id="{168308A9-F124-7F00-1981-4828A60D6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170" y="4068727"/>
              <a:ext cx="903969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San Bernardino</a:t>
              </a:r>
            </a:p>
          </p:txBody>
        </p:sp>
        <p:sp>
          <p:nvSpPr>
            <p:cNvPr id="41" name="Rectangle 2693">
              <a:extLst>
                <a:ext uri="{FF2B5EF4-FFF2-40B4-BE49-F238E27FC236}">
                  <a16:creationId xmlns:a16="http://schemas.microsoft.com/office/drawing/2014/main" id="{6DBD7D31-B446-7DFD-A736-C6A8D143D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6017" y="3365433"/>
              <a:ext cx="961412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Lake Arrowhead</a:t>
              </a:r>
            </a:p>
          </p:txBody>
        </p:sp>
        <p:sp>
          <p:nvSpPr>
            <p:cNvPr id="42" name="Rectangle 2703">
              <a:extLst>
                <a:ext uri="{FF2B5EF4-FFF2-40B4-BE49-F238E27FC236}">
                  <a16:creationId xmlns:a16="http://schemas.microsoft.com/office/drawing/2014/main" id="{17C6C3E3-45C4-6C06-B467-73E3BECD9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353" y="3315738"/>
              <a:ext cx="1538865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Mount Baldy-Wrightwood</a:t>
              </a:r>
            </a:p>
          </p:txBody>
        </p:sp>
        <p:sp>
          <p:nvSpPr>
            <p:cNvPr id="43" name="Rectangle 2708">
              <a:extLst>
                <a:ext uri="{FF2B5EF4-FFF2-40B4-BE49-F238E27FC236}">
                  <a16:creationId xmlns:a16="http://schemas.microsoft.com/office/drawing/2014/main" id="{98548FB8-1085-DCF5-D4DF-B3C762FAE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101" y="4408731"/>
              <a:ext cx="453495" cy="174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zh-CN" sz="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Yucaipa</a:t>
              </a:r>
            </a:p>
          </p:txBody>
        </p:sp>
      </p:grpSp>
      <p:cxnSp>
        <p:nvCxnSpPr>
          <p:cNvPr id="44" name="直接连接符 3">
            <a:extLst>
              <a:ext uri="{FF2B5EF4-FFF2-40B4-BE49-F238E27FC236}">
                <a16:creationId xmlns:a16="http://schemas.microsoft.com/office/drawing/2014/main" id="{C9A757FD-6631-6D4B-B5B2-ED5C0BF45813}"/>
              </a:ext>
            </a:extLst>
          </p:cNvPr>
          <p:cNvCxnSpPr/>
          <p:nvPr/>
        </p:nvCxnSpPr>
        <p:spPr>
          <a:xfrm flipH="1" flipV="1">
            <a:off x="624067" y="3449939"/>
            <a:ext cx="87857" cy="5400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32">
            <a:extLst>
              <a:ext uri="{FF2B5EF4-FFF2-40B4-BE49-F238E27FC236}">
                <a16:creationId xmlns:a16="http://schemas.microsoft.com/office/drawing/2014/main" id="{A641C748-1812-A0C4-C3D0-679E949759B3}"/>
              </a:ext>
            </a:extLst>
          </p:cNvPr>
          <p:cNvCxnSpPr/>
          <p:nvPr/>
        </p:nvCxnSpPr>
        <p:spPr>
          <a:xfrm flipH="1" flipV="1">
            <a:off x="1296150" y="3875135"/>
            <a:ext cx="46289" cy="7964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34">
            <a:extLst>
              <a:ext uri="{FF2B5EF4-FFF2-40B4-BE49-F238E27FC236}">
                <a16:creationId xmlns:a16="http://schemas.microsoft.com/office/drawing/2014/main" id="{DF5F32C9-C695-66DE-4BAD-177E6DA45B45}"/>
              </a:ext>
            </a:extLst>
          </p:cNvPr>
          <p:cNvCxnSpPr/>
          <p:nvPr/>
        </p:nvCxnSpPr>
        <p:spPr>
          <a:xfrm flipV="1">
            <a:off x="1122172" y="3454643"/>
            <a:ext cx="36008" cy="7964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">
            <a:extLst>
              <a:ext uri="{FF2B5EF4-FFF2-40B4-BE49-F238E27FC236}">
                <a16:creationId xmlns:a16="http://schemas.microsoft.com/office/drawing/2014/main" id="{1A80083B-36AE-468A-04AC-39222D5745D9}"/>
              </a:ext>
            </a:extLst>
          </p:cNvPr>
          <p:cNvGrpSpPr/>
          <p:nvPr/>
        </p:nvGrpSpPr>
        <p:grpSpPr>
          <a:xfrm>
            <a:off x="4250050" y="1980348"/>
            <a:ext cx="2318570" cy="1496594"/>
            <a:chOff x="1536700" y="215901"/>
            <a:chExt cx="6869113" cy="4433887"/>
          </a:xfrm>
          <a:solidFill>
            <a:srgbClr val="00B0F0"/>
          </a:solidFill>
        </p:grpSpPr>
        <p:sp>
          <p:nvSpPr>
            <p:cNvPr id="48" name="Freeform 2625">
              <a:extLst>
                <a:ext uri="{FF2B5EF4-FFF2-40B4-BE49-F238E27FC236}">
                  <a16:creationId xmlns:a16="http://schemas.microsoft.com/office/drawing/2014/main" id="{0F94E433-D25C-3C9D-C3E2-496E0B13C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0" y="1173163"/>
              <a:ext cx="1720850" cy="1636713"/>
            </a:xfrm>
            <a:custGeom>
              <a:avLst/>
              <a:gdLst>
                <a:gd name="T0" fmla="*/ 520 w 1084"/>
                <a:gd name="T1" fmla="*/ 177 h 1031"/>
                <a:gd name="T2" fmla="*/ 690 w 1084"/>
                <a:gd name="T3" fmla="*/ 217 h 1031"/>
                <a:gd name="T4" fmla="*/ 775 w 1084"/>
                <a:gd name="T5" fmla="*/ 283 h 1031"/>
                <a:gd name="T6" fmla="*/ 855 w 1084"/>
                <a:gd name="T7" fmla="*/ 316 h 1031"/>
                <a:gd name="T8" fmla="*/ 857 w 1084"/>
                <a:gd name="T9" fmla="*/ 356 h 1031"/>
                <a:gd name="T10" fmla="*/ 889 w 1084"/>
                <a:gd name="T11" fmla="*/ 366 h 1031"/>
                <a:gd name="T12" fmla="*/ 928 w 1084"/>
                <a:gd name="T13" fmla="*/ 375 h 1031"/>
                <a:gd name="T14" fmla="*/ 953 w 1084"/>
                <a:gd name="T15" fmla="*/ 389 h 1031"/>
                <a:gd name="T16" fmla="*/ 979 w 1084"/>
                <a:gd name="T17" fmla="*/ 410 h 1031"/>
                <a:gd name="T18" fmla="*/ 1026 w 1084"/>
                <a:gd name="T19" fmla="*/ 433 h 1031"/>
                <a:gd name="T20" fmla="*/ 1017 w 1084"/>
                <a:gd name="T21" fmla="*/ 459 h 1031"/>
                <a:gd name="T22" fmla="*/ 1054 w 1084"/>
                <a:gd name="T23" fmla="*/ 498 h 1031"/>
                <a:gd name="T24" fmla="*/ 1062 w 1084"/>
                <a:gd name="T25" fmla="*/ 548 h 1031"/>
                <a:gd name="T26" fmla="*/ 1062 w 1084"/>
                <a:gd name="T27" fmla="*/ 591 h 1031"/>
                <a:gd name="T28" fmla="*/ 1064 w 1084"/>
                <a:gd name="T29" fmla="*/ 627 h 1031"/>
                <a:gd name="T30" fmla="*/ 1084 w 1084"/>
                <a:gd name="T31" fmla="*/ 654 h 1031"/>
                <a:gd name="T32" fmla="*/ 1065 w 1084"/>
                <a:gd name="T33" fmla="*/ 688 h 1031"/>
                <a:gd name="T34" fmla="*/ 999 w 1084"/>
                <a:gd name="T35" fmla="*/ 737 h 1031"/>
                <a:gd name="T36" fmla="*/ 939 w 1084"/>
                <a:gd name="T37" fmla="*/ 754 h 1031"/>
                <a:gd name="T38" fmla="*/ 928 w 1084"/>
                <a:gd name="T39" fmla="*/ 784 h 1031"/>
                <a:gd name="T40" fmla="*/ 957 w 1084"/>
                <a:gd name="T41" fmla="*/ 813 h 1031"/>
                <a:gd name="T42" fmla="*/ 972 w 1084"/>
                <a:gd name="T43" fmla="*/ 855 h 1031"/>
                <a:gd name="T44" fmla="*/ 987 w 1084"/>
                <a:gd name="T45" fmla="*/ 904 h 1031"/>
                <a:gd name="T46" fmla="*/ 994 w 1084"/>
                <a:gd name="T47" fmla="*/ 931 h 1031"/>
                <a:gd name="T48" fmla="*/ 1023 w 1084"/>
                <a:gd name="T49" fmla="*/ 966 h 1031"/>
                <a:gd name="T50" fmla="*/ 1021 w 1084"/>
                <a:gd name="T51" fmla="*/ 990 h 1031"/>
                <a:gd name="T52" fmla="*/ 979 w 1084"/>
                <a:gd name="T53" fmla="*/ 990 h 1031"/>
                <a:gd name="T54" fmla="*/ 933 w 1084"/>
                <a:gd name="T55" fmla="*/ 1004 h 1031"/>
                <a:gd name="T56" fmla="*/ 885 w 1084"/>
                <a:gd name="T57" fmla="*/ 1020 h 1031"/>
                <a:gd name="T58" fmla="*/ 836 w 1084"/>
                <a:gd name="T59" fmla="*/ 1024 h 1031"/>
                <a:gd name="T60" fmla="*/ 807 w 1084"/>
                <a:gd name="T61" fmla="*/ 986 h 1031"/>
                <a:gd name="T62" fmla="*/ 773 w 1084"/>
                <a:gd name="T63" fmla="*/ 912 h 1031"/>
                <a:gd name="T64" fmla="*/ 754 w 1084"/>
                <a:gd name="T65" fmla="*/ 835 h 1031"/>
                <a:gd name="T66" fmla="*/ 714 w 1084"/>
                <a:gd name="T67" fmla="*/ 830 h 1031"/>
                <a:gd name="T68" fmla="*/ 670 w 1084"/>
                <a:gd name="T69" fmla="*/ 847 h 1031"/>
                <a:gd name="T70" fmla="*/ 593 w 1084"/>
                <a:gd name="T71" fmla="*/ 924 h 1031"/>
                <a:gd name="T72" fmla="*/ 562 w 1084"/>
                <a:gd name="T73" fmla="*/ 901 h 1031"/>
                <a:gd name="T74" fmla="*/ 533 w 1084"/>
                <a:gd name="T75" fmla="*/ 874 h 1031"/>
                <a:gd name="T76" fmla="*/ 562 w 1084"/>
                <a:gd name="T77" fmla="*/ 831 h 1031"/>
                <a:gd name="T78" fmla="*/ 510 w 1084"/>
                <a:gd name="T79" fmla="*/ 861 h 1031"/>
                <a:gd name="T80" fmla="*/ 412 w 1084"/>
                <a:gd name="T81" fmla="*/ 921 h 1031"/>
                <a:gd name="T82" fmla="*/ 379 w 1084"/>
                <a:gd name="T83" fmla="*/ 965 h 1031"/>
                <a:gd name="T84" fmla="*/ 312 w 1084"/>
                <a:gd name="T85" fmla="*/ 961 h 1031"/>
                <a:gd name="T86" fmla="*/ 217 w 1084"/>
                <a:gd name="T87" fmla="*/ 966 h 1031"/>
                <a:gd name="T88" fmla="*/ 159 w 1084"/>
                <a:gd name="T89" fmla="*/ 967 h 1031"/>
                <a:gd name="T90" fmla="*/ 105 w 1084"/>
                <a:gd name="T91" fmla="*/ 969 h 1031"/>
                <a:gd name="T92" fmla="*/ 63 w 1084"/>
                <a:gd name="T93" fmla="*/ 970 h 1031"/>
                <a:gd name="T94" fmla="*/ 0 w 1084"/>
                <a:gd name="T95" fmla="*/ 952 h 1031"/>
                <a:gd name="T96" fmla="*/ 0 w 1084"/>
                <a:gd name="T97" fmla="*/ 851 h 1031"/>
                <a:gd name="T98" fmla="*/ 42 w 1084"/>
                <a:gd name="T99" fmla="*/ 700 h 1031"/>
                <a:gd name="T100" fmla="*/ 40 w 1084"/>
                <a:gd name="T101" fmla="*/ 548 h 1031"/>
                <a:gd name="T102" fmla="*/ 40 w 1084"/>
                <a:gd name="T103" fmla="*/ 456 h 1031"/>
                <a:gd name="T104" fmla="*/ 42 w 1084"/>
                <a:gd name="T105" fmla="*/ 306 h 1031"/>
                <a:gd name="T106" fmla="*/ 79 w 1084"/>
                <a:gd name="T107" fmla="*/ 198 h 1031"/>
                <a:gd name="T108" fmla="*/ 121 w 1084"/>
                <a:gd name="T109" fmla="*/ 181 h 1031"/>
                <a:gd name="T110" fmla="*/ 161 w 1084"/>
                <a:gd name="T111" fmla="*/ 162 h 1031"/>
                <a:gd name="T112" fmla="*/ 205 w 1084"/>
                <a:gd name="T113" fmla="*/ 142 h 1031"/>
                <a:gd name="T114" fmla="*/ 252 w 1084"/>
                <a:gd name="T115" fmla="*/ 117 h 1031"/>
                <a:gd name="T116" fmla="*/ 289 w 1084"/>
                <a:gd name="T117" fmla="*/ 104 h 1031"/>
                <a:gd name="T118" fmla="*/ 323 w 1084"/>
                <a:gd name="T119" fmla="*/ 85 h 1031"/>
                <a:gd name="T120" fmla="*/ 358 w 1084"/>
                <a:gd name="T121" fmla="*/ 62 h 1031"/>
                <a:gd name="T122" fmla="*/ 385 w 1084"/>
                <a:gd name="T123" fmla="*/ 38 h 1031"/>
                <a:gd name="T124" fmla="*/ 416 w 1084"/>
                <a:gd name="T125" fmla="*/ 8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1031">
                  <a:moveTo>
                    <a:pt x="436" y="5"/>
                  </a:moveTo>
                  <a:lnTo>
                    <a:pt x="438" y="5"/>
                  </a:lnTo>
                  <a:lnTo>
                    <a:pt x="467" y="1"/>
                  </a:lnTo>
                  <a:lnTo>
                    <a:pt x="477" y="0"/>
                  </a:lnTo>
                  <a:lnTo>
                    <a:pt x="477" y="9"/>
                  </a:lnTo>
                  <a:lnTo>
                    <a:pt x="477" y="12"/>
                  </a:lnTo>
                  <a:lnTo>
                    <a:pt x="477" y="26"/>
                  </a:lnTo>
                  <a:lnTo>
                    <a:pt x="477" y="28"/>
                  </a:lnTo>
                  <a:lnTo>
                    <a:pt x="477" y="36"/>
                  </a:lnTo>
                  <a:lnTo>
                    <a:pt x="477" y="42"/>
                  </a:lnTo>
                  <a:lnTo>
                    <a:pt x="477" y="46"/>
                  </a:lnTo>
                  <a:lnTo>
                    <a:pt x="477" y="50"/>
                  </a:lnTo>
                  <a:lnTo>
                    <a:pt x="477" y="65"/>
                  </a:lnTo>
                  <a:lnTo>
                    <a:pt x="477" y="66"/>
                  </a:lnTo>
                  <a:lnTo>
                    <a:pt x="477" y="69"/>
                  </a:lnTo>
                  <a:lnTo>
                    <a:pt x="477" y="70"/>
                  </a:lnTo>
                  <a:lnTo>
                    <a:pt x="477" y="71"/>
                  </a:lnTo>
                  <a:lnTo>
                    <a:pt x="477" y="76"/>
                  </a:lnTo>
                  <a:lnTo>
                    <a:pt x="477" y="77"/>
                  </a:lnTo>
                  <a:lnTo>
                    <a:pt x="477" y="88"/>
                  </a:lnTo>
                  <a:lnTo>
                    <a:pt x="477" y="121"/>
                  </a:lnTo>
                  <a:lnTo>
                    <a:pt x="477" y="132"/>
                  </a:lnTo>
                  <a:lnTo>
                    <a:pt x="477" y="136"/>
                  </a:lnTo>
                  <a:lnTo>
                    <a:pt x="477" y="147"/>
                  </a:lnTo>
                  <a:lnTo>
                    <a:pt x="477" y="151"/>
                  </a:lnTo>
                  <a:lnTo>
                    <a:pt x="477" y="161"/>
                  </a:lnTo>
                  <a:lnTo>
                    <a:pt x="477" y="177"/>
                  </a:lnTo>
                  <a:lnTo>
                    <a:pt x="488" y="177"/>
                  </a:lnTo>
                  <a:lnTo>
                    <a:pt x="491" y="177"/>
                  </a:lnTo>
                  <a:lnTo>
                    <a:pt x="495" y="177"/>
                  </a:lnTo>
                  <a:lnTo>
                    <a:pt x="498" y="177"/>
                  </a:lnTo>
                  <a:lnTo>
                    <a:pt x="502" y="177"/>
                  </a:lnTo>
                  <a:lnTo>
                    <a:pt x="516" y="177"/>
                  </a:lnTo>
                  <a:lnTo>
                    <a:pt x="520" y="177"/>
                  </a:lnTo>
                  <a:lnTo>
                    <a:pt x="529" y="177"/>
                  </a:lnTo>
                  <a:lnTo>
                    <a:pt x="535" y="177"/>
                  </a:lnTo>
                  <a:lnTo>
                    <a:pt x="562" y="177"/>
                  </a:lnTo>
                  <a:lnTo>
                    <a:pt x="570" y="177"/>
                  </a:lnTo>
                  <a:lnTo>
                    <a:pt x="574" y="177"/>
                  </a:lnTo>
                  <a:lnTo>
                    <a:pt x="580" y="177"/>
                  </a:lnTo>
                  <a:lnTo>
                    <a:pt x="625" y="177"/>
                  </a:lnTo>
                  <a:lnTo>
                    <a:pt x="627" y="177"/>
                  </a:lnTo>
                  <a:lnTo>
                    <a:pt x="633" y="177"/>
                  </a:lnTo>
                  <a:lnTo>
                    <a:pt x="636" y="177"/>
                  </a:lnTo>
                  <a:lnTo>
                    <a:pt x="637" y="177"/>
                  </a:lnTo>
                  <a:lnTo>
                    <a:pt x="640" y="177"/>
                  </a:lnTo>
                  <a:lnTo>
                    <a:pt x="654" y="177"/>
                  </a:lnTo>
                  <a:lnTo>
                    <a:pt x="655" y="177"/>
                  </a:lnTo>
                  <a:lnTo>
                    <a:pt x="658" y="177"/>
                  </a:lnTo>
                  <a:lnTo>
                    <a:pt x="660" y="177"/>
                  </a:lnTo>
                  <a:lnTo>
                    <a:pt x="666" y="177"/>
                  </a:lnTo>
                  <a:lnTo>
                    <a:pt x="668" y="177"/>
                  </a:lnTo>
                  <a:lnTo>
                    <a:pt x="672" y="177"/>
                  </a:lnTo>
                  <a:lnTo>
                    <a:pt x="678" y="177"/>
                  </a:lnTo>
                  <a:lnTo>
                    <a:pt x="685" y="177"/>
                  </a:lnTo>
                  <a:lnTo>
                    <a:pt x="689" y="177"/>
                  </a:lnTo>
                  <a:lnTo>
                    <a:pt x="689" y="178"/>
                  </a:lnTo>
                  <a:lnTo>
                    <a:pt x="689" y="179"/>
                  </a:lnTo>
                  <a:lnTo>
                    <a:pt x="689" y="185"/>
                  </a:lnTo>
                  <a:lnTo>
                    <a:pt x="689" y="188"/>
                  </a:lnTo>
                  <a:lnTo>
                    <a:pt x="689" y="189"/>
                  </a:lnTo>
                  <a:lnTo>
                    <a:pt x="689" y="196"/>
                  </a:lnTo>
                  <a:lnTo>
                    <a:pt x="689" y="197"/>
                  </a:lnTo>
                  <a:lnTo>
                    <a:pt x="689" y="198"/>
                  </a:lnTo>
                  <a:lnTo>
                    <a:pt x="689" y="200"/>
                  </a:lnTo>
                  <a:lnTo>
                    <a:pt x="689" y="204"/>
                  </a:lnTo>
                  <a:lnTo>
                    <a:pt x="689" y="210"/>
                  </a:lnTo>
                  <a:lnTo>
                    <a:pt x="690" y="217"/>
                  </a:lnTo>
                  <a:lnTo>
                    <a:pt x="690" y="221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90" y="227"/>
                  </a:lnTo>
                  <a:lnTo>
                    <a:pt x="690" y="232"/>
                  </a:lnTo>
                  <a:lnTo>
                    <a:pt x="690" y="233"/>
                  </a:lnTo>
                  <a:lnTo>
                    <a:pt x="690" y="237"/>
                  </a:lnTo>
                  <a:lnTo>
                    <a:pt x="689" y="247"/>
                  </a:lnTo>
                  <a:lnTo>
                    <a:pt x="689" y="250"/>
                  </a:lnTo>
                  <a:lnTo>
                    <a:pt x="689" y="251"/>
                  </a:lnTo>
                  <a:lnTo>
                    <a:pt x="689" y="256"/>
                  </a:lnTo>
                  <a:lnTo>
                    <a:pt x="689" y="258"/>
                  </a:lnTo>
                  <a:lnTo>
                    <a:pt x="689" y="259"/>
                  </a:lnTo>
                  <a:lnTo>
                    <a:pt x="689" y="260"/>
                  </a:lnTo>
                  <a:lnTo>
                    <a:pt x="689" y="262"/>
                  </a:lnTo>
                  <a:lnTo>
                    <a:pt x="690" y="279"/>
                  </a:lnTo>
                  <a:lnTo>
                    <a:pt x="690" y="281"/>
                  </a:lnTo>
                  <a:lnTo>
                    <a:pt x="690" y="282"/>
                  </a:lnTo>
                  <a:lnTo>
                    <a:pt x="693" y="282"/>
                  </a:lnTo>
                  <a:lnTo>
                    <a:pt x="707" y="282"/>
                  </a:lnTo>
                  <a:lnTo>
                    <a:pt x="709" y="282"/>
                  </a:lnTo>
                  <a:lnTo>
                    <a:pt x="733" y="283"/>
                  </a:lnTo>
                  <a:lnTo>
                    <a:pt x="736" y="283"/>
                  </a:lnTo>
                  <a:lnTo>
                    <a:pt x="740" y="283"/>
                  </a:lnTo>
                  <a:lnTo>
                    <a:pt x="752" y="282"/>
                  </a:lnTo>
                  <a:lnTo>
                    <a:pt x="754" y="282"/>
                  </a:lnTo>
                  <a:lnTo>
                    <a:pt x="757" y="282"/>
                  </a:lnTo>
                  <a:lnTo>
                    <a:pt x="758" y="282"/>
                  </a:lnTo>
                  <a:lnTo>
                    <a:pt x="767" y="282"/>
                  </a:lnTo>
                  <a:lnTo>
                    <a:pt x="769" y="282"/>
                  </a:lnTo>
                  <a:lnTo>
                    <a:pt x="771" y="282"/>
                  </a:lnTo>
                  <a:lnTo>
                    <a:pt x="772" y="283"/>
                  </a:lnTo>
                  <a:lnTo>
                    <a:pt x="773" y="283"/>
                  </a:lnTo>
                  <a:lnTo>
                    <a:pt x="775" y="283"/>
                  </a:lnTo>
                  <a:lnTo>
                    <a:pt x="776" y="282"/>
                  </a:lnTo>
                  <a:lnTo>
                    <a:pt x="777" y="282"/>
                  </a:lnTo>
                  <a:lnTo>
                    <a:pt x="779" y="282"/>
                  </a:lnTo>
                  <a:lnTo>
                    <a:pt x="780" y="282"/>
                  </a:lnTo>
                  <a:lnTo>
                    <a:pt x="783" y="282"/>
                  </a:lnTo>
                  <a:lnTo>
                    <a:pt x="784" y="282"/>
                  </a:lnTo>
                  <a:lnTo>
                    <a:pt x="785" y="282"/>
                  </a:lnTo>
                  <a:lnTo>
                    <a:pt x="787" y="282"/>
                  </a:lnTo>
                  <a:lnTo>
                    <a:pt x="788" y="282"/>
                  </a:lnTo>
                  <a:lnTo>
                    <a:pt x="789" y="282"/>
                  </a:lnTo>
                  <a:lnTo>
                    <a:pt x="792" y="282"/>
                  </a:lnTo>
                  <a:lnTo>
                    <a:pt x="793" y="282"/>
                  </a:lnTo>
                  <a:lnTo>
                    <a:pt x="793" y="283"/>
                  </a:lnTo>
                  <a:lnTo>
                    <a:pt x="796" y="283"/>
                  </a:lnTo>
                  <a:lnTo>
                    <a:pt x="803" y="283"/>
                  </a:lnTo>
                  <a:lnTo>
                    <a:pt x="806" y="283"/>
                  </a:lnTo>
                  <a:lnTo>
                    <a:pt x="819" y="283"/>
                  </a:lnTo>
                  <a:lnTo>
                    <a:pt x="827" y="283"/>
                  </a:lnTo>
                  <a:lnTo>
                    <a:pt x="835" y="283"/>
                  </a:lnTo>
                  <a:lnTo>
                    <a:pt x="835" y="289"/>
                  </a:lnTo>
                  <a:lnTo>
                    <a:pt x="835" y="293"/>
                  </a:lnTo>
                  <a:lnTo>
                    <a:pt x="835" y="304"/>
                  </a:lnTo>
                  <a:lnTo>
                    <a:pt x="846" y="304"/>
                  </a:lnTo>
                  <a:lnTo>
                    <a:pt x="851" y="304"/>
                  </a:lnTo>
                  <a:lnTo>
                    <a:pt x="853" y="305"/>
                  </a:lnTo>
                  <a:lnTo>
                    <a:pt x="853" y="306"/>
                  </a:lnTo>
                  <a:lnTo>
                    <a:pt x="853" y="308"/>
                  </a:lnTo>
                  <a:lnTo>
                    <a:pt x="853" y="309"/>
                  </a:lnTo>
                  <a:lnTo>
                    <a:pt x="854" y="309"/>
                  </a:lnTo>
                  <a:lnTo>
                    <a:pt x="854" y="310"/>
                  </a:lnTo>
                  <a:lnTo>
                    <a:pt x="854" y="312"/>
                  </a:lnTo>
                  <a:lnTo>
                    <a:pt x="855" y="313"/>
                  </a:lnTo>
                  <a:lnTo>
                    <a:pt x="855" y="314"/>
                  </a:lnTo>
                  <a:lnTo>
                    <a:pt x="855" y="316"/>
                  </a:lnTo>
                  <a:lnTo>
                    <a:pt x="855" y="317"/>
                  </a:lnTo>
                  <a:lnTo>
                    <a:pt x="855" y="318"/>
                  </a:lnTo>
                  <a:lnTo>
                    <a:pt x="855" y="320"/>
                  </a:lnTo>
                  <a:lnTo>
                    <a:pt x="855" y="321"/>
                  </a:lnTo>
                  <a:lnTo>
                    <a:pt x="855" y="322"/>
                  </a:lnTo>
                  <a:lnTo>
                    <a:pt x="857" y="324"/>
                  </a:lnTo>
                  <a:lnTo>
                    <a:pt x="857" y="325"/>
                  </a:lnTo>
                  <a:lnTo>
                    <a:pt x="857" y="326"/>
                  </a:lnTo>
                  <a:lnTo>
                    <a:pt x="857" y="328"/>
                  </a:lnTo>
                  <a:lnTo>
                    <a:pt x="858" y="328"/>
                  </a:lnTo>
                  <a:lnTo>
                    <a:pt x="858" y="329"/>
                  </a:lnTo>
                  <a:lnTo>
                    <a:pt x="858" y="331"/>
                  </a:lnTo>
                  <a:lnTo>
                    <a:pt x="858" y="332"/>
                  </a:lnTo>
                  <a:lnTo>
                    <a:pt x="857" y="333"/>
                  </a:lnTo>
                  <a:lnTo>
                    <a:pt x="857" y="335"/>
                  </a:lnTo>
                  <a:lnTo>
                    <a:pt x="857" y="336"/>
                  </a:lnTo>
                  <a:lnTo>
                    <a:pt x="858" y="337"/>
                  </a:lnTo>
                  <a:lnTo>
                    <a:pt x="858" y="339"/>
                  </a:lnTo>
                  <a:lnTo>
                    <a:pt x="858" y="340"/>
                  </a:lnTo>
                  <a:lnTo>
                    <a:pt x="859" y="340"/>
                  </a:lnTo>
                  <a:lnTo>
                    <a:pt x="859" y="341"/>
                  </a:lnTo>
                  <a:lnTo>
                    <a:pt x="859" y="343"/>
                  </a:lnTo>
                  <a:lnTo>
                    <a:pt x="859" y="344"/>
                  </a:lnTo>
                  <a:lnTo>
                    <a:pt x="859" y="345"/>
                  </a:lnTo>
                  <a:lnTo>
                    <a:pt x="859" y="347"/>
                  </a:lnTo>
                  <a:lnTo>
                    <a:pt x="859" y="348"/>
                  </a:lnTo>
                  <a:lnTo>
                    <a:pt x="859" y="349"/>
                  </a:lnTo>
                  <a:lnTo>
                    <a:pt x="859" y="351"/>
                  </a:lnTo>
                  <a:lnTo>
                    <a:pt x="859" y="352"/>
                  </a:lnTo>
                  <a:lnTo>
                    <a:pt x="858" y="352"/>
                  </a:lnTo>
                  <a:lnTo>
                    <a:pt x="858" y="353"/>
                  </a:lnTo>
                  <a:lnTo>
                    <a:pt x="858" y="355"/>
                  </a:lnTo>
                  <a:lnTo>
                    <a:pt x="858" y="356"/>
                  </a:lnTo>
                  <a:lnTo>
                    <a:pt x="857" y="356"/>
                  </a:lnTo>
                  <a:lnTo>
                    <a:pt x="857" y="357"/>
                  </a:lnTo>
                  <a:lnTo>
                    <a:pt x="857" y="359"/>
                  </a:lnTo>
                  <a:lnTo>
                    <a:pt x="858" y="360"/>
                  </a:lnTo>
                  <a:lnTo>
                    <a:pt x="858" y="359"/>
                  </a:lnTo>
                  <a:lnTo>
                    <a:pt x="859" y="359"/>
                  </a:lnTo>
                  <a:lnTo>
                    <a:pt x="859" y="357"/>
                  </a:lnTo>
                  <a:lnTo>
                    <a:pt x="861" y="357"/>
                  </a:lnTo>
                  <a:lnTo>
                    <a:pt x="862" y="357"/>
                  </a:lnTo>
                  <a:lnTo>
                    <a:pt x="862" y="359"/>
                  </a:lnTo>
                  <a:lnTo>
                    <a:pt x="862" y="360"/>
                  </a:lnTo>
                  <a:lnTo>
                    <a:pt x="863" y="360"/>
                  </a:lnTo>
                  <a:lnTo>
                    <a:pt x="865" y="360"/>
                  </a:lnTo>
                  <a:lnTo>
                    <a:pt x="865" y="362"/>
                  </a:lnTo>
                  <a:lnTo>
                    <a:pt x="866" y="362"/>
                  </a:lnTo>
                  <a:lnTo>
                    <a:pt x="867" y="362"/>
                  </a:lnTo>
                  <a:lnTo>
                    <a:pt x="869" y="362"/>
                  </a:lnTo>
                  <a:lnTo>
                    <a:pt x="870" y="360"/>
                  </a:lnTo>
                  <a:lnTo>
                    <a:pt x="870" y="362"/>
                  </a:lnTo>
                  <a:lnTo>
                    <a:pt x="871" y="362"/>
                  </a:lnTo>
                  <a:lnTo>
                    <a:pt x="873" y="362"/>
                  </a:lnTo>
                  <a:lnTo>
                    <a:pt x="874" y="362"/>
                  </a:lnTo>
                  <a:lnTo>
                    <a:pt x="874" y="363"/>
                  </a:lnTo>
                  <a:lnTo>
                    <a:pt x="875" y="363"/>
                  </a:lnTo>
                  <a:lnTo>
                    <a:pt x="877" y="363"/>
                  </a:lnTo>
                  <a:lnTo>
                    <a:pt x="878" y="363"/>
                  </a:lnTo>
                  <a:lnTo>
                    <a:pt x="879" y="363"/>
                  </a:lnTo>
                  <a:lnTo>
                    <a:pt x="881" y="363"/>
                  </a:lnTo>
                  <a:lnTo>
                    <a:pt x="882" y="363"/>
                  </a:lnTo>
                  <a:lnTo>
                    <a:pt x="884" y="363"/>
                  </a:lnTo>
                  <a:lnTo>
                    <a:pt x="885" y="364"/>
                  </a:lnTo>
                  <a:lnTo>
                    <a:pt x="886" y="364"/>
                  </a:lnTo>
                  <a:lnTo>
                    <a:pt x="888" y="364"/>
                  </a:lnTo>
                  <a:lnTo>
                    <a:pt x="888" y="366"/>
                  </a:lnTo>
                  <a:lnTo>
                    <a:pt x="889" y="366"/>
                  </a:lnTo>
                  <a:lnTo>
                    <a:pt x="892" y="367"/>
                  </a:lnTo>
                  <a:lnTo>
                    <a:pt x="893" y="367"/>
                  </a:lnTo>
                  <a:lnTo>
                    <a:pt x="893" y="368"/>
                  </a:lnTo>
                  <a:lnTo>
                    <a:pt x="894" y="368"/>
                  </a:lnTo>
                  <a:lnTo>
                    <a:pt x="896" y="370"/>
                  </a:lnTo>
                  <a:lnTo>
                    <a:pt x="897" y="370"/>
                  </a:lnTo>
                  <a:lnTo>
                    <a:pt x="898" y="371"/>
                  </a:lnTo>
                  <a:lnTo>
                    <a:pt x="900" y="371"/>
                  </a:lnTo>
                  <a:lnTo>
                    <a:pt x="901" y="371"/>
                  </a:lnTo>
                  <a:lnTo>
                    <a:pt x="901" y="372"/>
                  </a:lnTo>
                  <a:lnTo>
                    <a:pt x="902" y="372"/>
                  </a:lnTo>
                  <a:lnTo>
                    <a:pt x="905" y="374"/>
                  </a:lnTo>
                  <a:lnTo>
                    <a:pt x="906" y="374"/>
                  </a:lnTo>
                  <a:lnTo>
                    <a:pt x="908" y="374"/>
                  </a:lnTo>
                  <a:lnTo>
                    <a:pt x="909" y="374"/>
                  </a:lnTo>
                  <a:lnTo>
                    <a:pt x="909" y="372"/>
                  </a:lnTo>
                  <a:lnTo>
                    <a:pt x="910" y="371"/>
                  </a:lnTo>
                  <a:lnTo>
                    <a:pt x="912" y="371"/>
                  </a:lnTo>
                  <a:lnTo>
                    <a:pt x="913" y="371"/>
                  </a:lnTo>
                  <a:lnTo>
                    <a:pt x="913" y="372"/>
                  </a:lnTo>
                  <a:lnTo>
                    <a:pt x="914" y="372"/>
                  </a:lnTo>
                  <a:lnTo>
                    <a:pt x="916" y="372"/>
                  </a:lnTo>
                  <a:lnTo>
                    <a:pt x="917" y="372"/>
                  </a:lnTo>
                  <a:lnTo>
                    <a:pt x="918" y="372"/>
                  </a:lnTo>
                  <a:lnTo>
                    <a:pt x="920" y="372"/>
                  </a:lnTo>
                  <a:lnTo>
                    <a:pt x="920" y="371"/>
                  </a:lnTo>
                  <a:lnTo>
                    <a:pt x="920" y="372"/>
                  </a:lnTo>
                  <a:lnTo>
                    <a:pt x="921" y="372"/>
                  </a:lnTo>
                  <a:lnTo>
                    <a:pt x="923" y="372"/>
                  </a:lnTo>
                  <a:lnTo>
                    <a:pt x="924" y="374"/>
                  </a:lnTo>
                  <a:lnTo>
                    <a:pt x="925" y="374"/>
                  </a:lnTo>
                  <a:lnTo>
                    <a:pt x="925" y="375"/>
                  </a:lnTo>
                  <a:lnTo>
                    <a:pt x="927" y="375"/>
                  </a:lnTo>
                  <a:lnTo>
                    <a:pt x="928" y="375"/>
                  </a:lnTo>
                  <a:lnTo>
                    <a:pt x="929" y="375"/>
                  </a:lnTo>
                  <a:lnTo>
                    <a:pt x="931" y="375"/>
                  </a:lnTo>
                  <a:lnTo>
                    <a:pt x="932" y="375"/>
                  </a:lnTo>
                  <a:lnTo>
                    <a:pt x="933" y="375"/>
                  </a:lnTo>
                  <a:lnTo>
                    <a:pt x="935" y="375"/>
                  </a:lnTo>
                  <a:lnTo>
                    <a:pt x="936" y="375"/>
                  </a:lnTo>
                  <a:lnTo>
                    <a:pt x="937" y="375"/>
                  </a:lnTo>
                  <a:lnTo>
                    <a:pt x="937" y="374"/>
                  </a:lnTo>
                  <a:lnTo>
                    <a:pt x="939" y="374"/>
                  </a:lnTo>
                  <a:lnTo>
                    <a:pt x="939" y="375"/>
                  </a:lnTo>
                  <a:lnTo>
                    <a:pt x="940" y="375"/>
                  </a:lnTo>
                  <a:lnTo>
                    <a:pt x="941" y="375"/>
                  </a:lnTo>
                  <a:lnTo>
                    <a:pt x="941" y="374"/>
                  </a:lnTo>
                  <a:lnTo>
                    <a:pt x="943" y="374"/>
                  </a:lnTo>
                  <a:lnTo>
                    <a:pt x="944" y="374"/>
                  </a:lnTo>
                  <a:lnTo>
                    <a:pt x="945" y="374"/>
                  </a:lnTo>
                  <a:lnTo>
                    <a:pt x="945" y="372"/>
                  </a:lnTo>
                  <a:lnTo>
                    <a:pt x="947" y="372"/>
                  </a:lnTo>
                  <a:lnTo>
                    <a:pt x="947" y="374"/>
                  </a:lnTo>
                  <a:lnTo>
                    <a:pt x="947" y="375"/>
                  </a:lnTo>
                  <a:lnTo>
                    <a:pt x="947" y="376"/>
                  </a:lnTo>
                  <a:lnTo>
                    <a:pt x="948" y="376"/>
                  </a:lnTo>
                  <a:lnTo>
                    <a:pt x="948" y="378"/>
                  </a:lnTo>
                  <a:lnTo>
                    <a:pt x="948" y="379"/>
                  </a:lnTo>
                  <a:lnTo>
                    <a:pt x="949" y="379"/>
                  </a:lnTo>
                  <a:lnTo>
                    <a:pt x="949" y="380"/>
                  </a:lnTo>
                  <a:lnTo>
                    <a:pt x="949" y="382"/>
                  </a:lnTo>
                  <a:lnTo>
                    <a:pt x="949" y="383"/>
                  </a:lnTo>
                  <a:lnTo>
                    <a:pt x="951" y="383"/>
                  </a:lnTo>
                  <a:lnTo>
                    <a:pt x="951" y="384"/>
                  </a:lnTo>
                  <a:lnTo>
                    <a:pt x="952" y="384"/>
                  </a:lnTo>
                  <a:lnTo>
                    <a:pt x="952" y="386"/>
                  </a:lnTo>
                  <a:lnTo>
                    <a:pt x="952" y="387"/>
                  </a:lnTo>
                  <a:lnTo>
                    <a:pt x="953" y="389"/>
                  </a:lnTo>
                  <a:lnTo>
                    <a:pt x="955" y="390"/>
                  </a:lnTo>
                  <a:lnTo>
                    <a:pt x="955" y="391"/>
                  </a:lnTo>
                  <a:lnTo>
                    <a:pt x="955" y="393"/>
                  </a:lnTo>
                  <a:lnTo>
                    <a:pt x="956" y="393"/>
                  </a:lnTo>
                  <a:lnTo>
                    <a:pt x="956" y="394"/>
                  </a:lnTo>
                  <a:lnTo>
                    <a:pt x="957" y="394"/>
                  </a:lnTo>
                  <a:lnTo>
                    <a:pt x="957" y="395"/>
                  </a:lnTo>
                  <a:lnTo>
                    <a:pt x="959" y="395"/>
                  </a:lnTo>
                  <a:lnTo>
                    <a:pt x="959" y="397"/>
                  </a:lnTo>
                  <a:lnTo>
                    <a:pt x="959" y="398"/>
                  </a:lnTo>
                  <a:lnTo>
                    <a:pt x="960" y="398"/>
                  </a:lnTo>
                  <a:lnTo>
                    <a:pt x="960" y="399"/>
                  </a:lnTo>
                  <a:lnTo>
                    <a:pt x="962" y="399"/>
                  </a:lnTo>
                  <a:lnTo>
                    <a:pt x="962" y="401"/>
                  </a:lnTo>
                  <a:lnTo>
                    <a:pt x="963" y="401"/>
                  </a:lnTo>
                  <a:lnTo>
                    <a:pt x="963" y="402"/>
                  </a:lnTo>
                  <a:lnTo>
                    <a:pt x="964" y="402"/>
                  </a:lnTo>
                  <a:lnTo>
                    <a:pt x="964" y="403"/>
                  </a:lnTo>
                  <a:lnTo>
                    <a:pt x="966" y="403"/>
                  </a:lnTo>
                  <a:lnTo>
                    <a:pt x="966" y="405"/>
                  </a:lnTo>
                  <a:lnTo>
                    <a:pt x="967" y="405"/>
                  </a:lnTo>
                  <a:lnTo>
                    <a:pt x="968" y="405"/>
                  </a:lnTo>
                  <a:lnTo>
                    <a:pt x="968" y="406"/>
                  </a:lnTo>
                  <a:lnTo>
                    <a:pt x="970" y="406"/>
                  </a:lnTo>
                  <a:lnTo>
                    <a:pt x="971" y="406"/>
                  </a:lnTo>
                  <a:lnTo>
                    <a:pt x="972" y="406"/>
                  </a:lnTo>
                  <a:lnTo>
                    <a:pt x="972" y="407"/>
                  </a:lnTo>
                  <a:lnTo>
                    <a:pt x="974" y="407"/>
                  </a:lnTo>
                  <a:lnTo>
                    <a:pt x="975" y="407"/>
                  </a:lnTo>
                  <a:lnTo>
                    <a:pt x="975" y="409"/>
                  </a:lnTo>
                  <a:lnTo>
                    <a:pt x="976" y="409"/>
                  </a:lnTo>
                  <a:lnTo>
                    <a:pt x="978" y="409"/>
                  </a:lnTo>
                  <a:lnTo>
                    <a:pt x="979" y="409"/>
                  </a:lnTo>
                  <a:lnTo>
                    <a:pt x="979" y="410"/>
                  </a:lnTo>
                  <a:lnTo>
                    <a:pt x="980" y="410"/>
                  </a:lnTo>
                  <a:lnTo>
                    <a:pt x="980" y="411"/>
                  </a:lnTo>
                  <a:lnTo>
                    <a:pt x="982" y="411"/>
                  </a:lnTo>
                  <a:lnTo>
                    <a:pt x="982" y="413"/>
                  </a:lnTo>
                  <a:lnTo>
                    <a:pt x="983" y="413"/>
                  </a:lnTo>
                  <a:lnTo>
                    <a:pt x="983" y="414"/>
                  </a:lnTo>
                  <a:lnTo>
                    <a:pt x="984" y="414"/>
                  </a:lnTo>
                  <a:lnTo>
                    <a:pt x="984" y="416"/>
                  </a:lnTo>
                  <a:lnTo>
                    <a:pt x="986" y="416"/>
                  </a:lnTo>
                  <a:lnTo>
                    <a:pt x="986" y="417"/>
                  </a:lnTo>
                  <a:lnTo>
                    <a:pt x="987" y="417"/>
                  </a:lnTo>
                  <a:lnTo>
                    <a:pt x="988" y="418"/>
                  </a:lnTo>
                  <a:lnTo>
                    <a:pt x="990" y="418"/>
                  </a:lnTo>
                  <a:lnTo>
                    <a:pt x="990" y="420"/>
                  </a:lnTo>
                  <a:lnTo>
                    <a:pt x="991" y="420"/>
                  </a:lnTo>
                  <a:lnTo>
                    <a:pt x="992" y="420"/>
                  </a:lnTo>
                  <a:lnTo>
                    <a:pt x="992" y="421"/>
                  </a:lnTo>
                  <a:lnTo>
                    <a:pt x="996" y="422"/>
                  </a:lnTo>
                  <a:lnTo>
                    <a:pt x="999" y="424"/>
                  </a:lnTo>
                  <a:lnTo>
                    <a:pt x="1005" y="426"/>
                  </a:lnTo>
                  <a:lnTo>
                    <a:pt x="1007" y="428"/>
                  </a:lnTo>
                  <a:lnTo>
                    <a:pt x="1009" y="429"/>
                  </a:lnTo>
                  <a:lnTo>
                    <a:pt x="1010" y="429"/>
                  </a:lnTo>
                  <a:lnTo>
                    <a:pt x="1013" y="430"/>
                  </a:lnTo>
                  <a:lnTo>
                    <a:pt x="1014" y="432"/>
                  </a:lnTo>
                  <a:lnTo>
                    <a:pt x="1015" y="432"/>
                  </a:lnTo>
                  <a:lnTo>
                    <a:pt x="1017" y="432"/>
                  </a:lnTo>
                  <a:lnTo>
                    <a:pt x="1018" y="432"/>
                  </a:lnTo>
                  <a:lnTo>
                    <a:pt x="1019" y="432"/>
                  </a:lnTo>
                  <a:lnTo>
                    <a:pt x="1021" y="432"/>
                  </a:lnTo>
                  <a:lnTo>
                    <a:pt x="1022" y="432"/>
                  </a:lnTo>
                  <a:lnTo>
                    <a:pt x="1023" y="432"/>
                  </a:lnTo>
                  <a:lnTo>
                    <a:pt x="1025" y="432"/>
                  </a:lnTo>
                  <a:lnTo>
                    <a:pt x="1026" y="433"/>
                  </a:lnTo>
                  <a:lnTo>
                    <a:pt x="1027" y="433"/>
                  </a:lnTo>
                  <a:lnTo>
                    <a:pt x="1029" y="433"/>
                  </a:lnTo>
                  <a:lnTo>
                    <a:pt x="1030" y="433"/>
                  </a:lnTo>
                  <a:lnTo>
                    <a:pt x="1030" y="434"/>
                  </a:lnTo>
                  <a:lnTo>
                    <a:pt x="1031" y="434"/>
                  </a:lnTo>
                  <a:lnTo>
                    <a:pt x="1031" y="436"/>
                  </a:lnTo>
                  <a:lnTo>
                    <a:pt x="1031" y="437"/>
                  </a:lnTo>
                  <a:lnTo>
                    <a:pt x="1031" y="438"/>
                  </a:lnTo>
                  <a:lnTo>
                    <a:pt x="1031" y="440"/>
                  </a:lnTo>
                  <a:lnTo>
                    <a:pt x="1031" y="441"/>
                  </a:lnTo>
                  <a:lnTo>
                    <a:pt x="1033" y="441"/>
                  </a:lnTo>
                  <a:lnTo>
                    <a:pt x="1034" y="441"/>
                  </a:lnTo>
                  <a:lnTo>
                    <a:pt x="1034" y="442"/>
                  </a:lnTo>
                  <a:lnTo>
                    <a:pt x="1034" y="444"/>
                  </a:lnTo>
                  <a:lnTo>
                    <a:pt x="1034" y="445"/>
                  </a:lnTo>
                  <a:lnTo>
                    <a:pt x="1033" y="445"/>
                  </a:lnTo>
                  <a:lnTo>
                    <a:pt x="1033" y="447"/>
                  </a:lnTo>
                  <a:lnTo>
                    <a:pt x="1031" y="447"/>
                  </a:lnTo>
                  <a:lnTo>
                    <a:pt x="1031" y="448"/>
                  </a:lnTo>
                  <a:lnTo>
                    <a:pt x="1030" y="448"/>
                  </a:lnTo>
                  <a:lnTo>
                    <a:pt x="1030" y="449"/>
                  </a:lnTo>
                  <a:lnTo>
                    <a:pt x="1029" y="451"/>
                  </a:lnTo>
                  <a:lnTo>
                    <a:pt x="1027" y="451"/>
                  </a:lnTo>
                  <a:lnTo>
                    <a:pt x="1026" y="452"/>
                  </a:lnTo>
                  <a:lnTo>
                    <a:pt x="1025" y="453"/>
                  </a:lnTo>
                  <a:lnTo>
                    <a:pt x="1023" y="453"/>
                  </a:lnTo>
                  <a:lnTo>
                    <a:pt x="1023" y="455"/>
                  </a:lnTo>
                  <a:lnTo>
                    <a:pt x="1022" y="455"/>
                  </a:lnTo>
                  <a:lnTo>
                    <a:pt x="1022" y="456"/>
                  </a:lnTo>
                  <a:lnTo>
                    <a:pt x="1021" y="456"/>
                  </a:lnTo>
                  <a:lnTo>
                    <a:pt x="1019" y="457"/>
                  </a:lnTo>
                  <a:lnTo>
                    <a:pt x="1018" y="457"/>
                  </a:lnTo>
                  <a:lnTo>
                    <a:pt x="1018" y="459"/>
                  </a:lnTo>
                  <a:lnTo>
                    <a:pt x="1017" y="459"/>
                  </a:lnTo>
                  <a:lnTo>
                    <a:pt x="1017" y="460"/>
                  </a:lnTo>
                  <a:lnTo>
                    <a:pt x="1017" y="461"/>
                  </a:lnTo>
                  <a:lnTo>
                    <a:pt x="1017" y="463"/>
                  </a:lnTo>
                  <a:lnTo>
                    <a:pt x="1017" y="464"/>
                  </a:lnTo>
                  <a:lnTo>
                    <a:pt x="1017" y="465"/>
                  </a:lnTo>
                  <a:lnTo>
                    <a:pt x="1018" y="465"/>
                  </a:lnTo>
                  <a:lnTo>
                    <a:pt x="1019" y="467"/>
                  </a:lnTo>
                  <a:lnTo>
                    <a:pt x="1021" y="467"/>
                  </a:lnTo>
                  <a:lnTo>
                    <a:pt x="1021" y="468"/>
                  </a:lnTo>
                  <a:lnTo>
                    <a:pt x="1022" y="468"/>
                  </a:lnTo>
                  <a:lnTo>
                    <a:pt x="1023" y="468"/>
                  </a:lnTo>
                  <a:lnTo>
                    <a:pt x="1025" y="468"/>
                  </a:lnTo>
                  <a:lnTo>
                    <a:pt x="1026" y="469"/>
                  </a:lnTo>
                  <a:lnTo>
                    <a:pt x="1027" y="469"/>
                  </a:lnTo>
                  <a:lnTo>
                    <a:pt x="1027" y="471"/>
                  </a:lnTo>
                  <a:lnTo>
                    <a:pt x="1029" y="471"/>
                  </a:lnTo>
                  <a:lnTo>
                    <a:pt x="1029" y="472"/>
                  </a:lnTo>
                  <a:lnTo>
                    <a:pt x="1030" y="472"/>
                  </a:lnTo>
                  <a:lnTo>
                    <a:pt x="1030" y="474"/>
                  </a:lnTo>
                  <a:lnTo>
                    <a:pt x="1031" y="475"/>
                  </a:lnTo>
                  <a:lnTo>
                    <a:pt x="1033" y="475"/>
                  </a:lnTo>
                  <a:lnTo>
                    <a:pt x="1034" y="478"/>
                  </a:lnTo>
                  <a:lnTo>
                    <a:pt x="1034" y="479"/>
                  </a:lnTo>
                  <a:lnTo>
                    <a:pt x="1035" y="479"/>
                  </a:lnTo>
                  <a:lnTo>
                    <a:pt x="1035" y="480"/>
                  </a:lnTo>
                  <a:lnTo>
                    <a:pt x="1035" y="482"/>
                  </a:lnTo>
                  <a:lnTo>
                    <a:pt x="1037" y="484"/>
                  </a:lnTo>
                  <a:lnTo>
                    <a:pt x="1039" y="486"/>
                  </a:lnTo>
                  <a:lnTo>
                    <a:pt x="1041" y="487"/>
                  </a:lnTo>
                  <a:lnTo>
                    <a:pt x="1048" y="491"/>
                  </a:lnTo>
                  <a:lnTo>
                    <a:pt x="1050" y="492"/>
                  </a:lnTo>
                  <a:lnTo>
                    <a:pt x="1053" y="495"/>
                  </a:lnTo>
                  <a:lnTo>
                    <a:pt x="1054" y="496"/>
                  </a:lnTo>
                  <a:lnTo>
                    <a:pt x="1054" y="498"/>
                  </a:lnTo>
                  <a:lnTo>
                    <a:pt x="1056" y="499"/>
                  </a:lnTo>
                  <a:lnTo>
                    <a:pt x="1057" y="501"/>
                  </a:lnTo>
                  <a:lnTo>
                    <a:pt x="1060" y="507"/>
                  </a:lnTo>
                  <a:lnTo>
                    <a:pt x="1061" y="510"/>
                  </a:lnTo>
                  <a:lnTo>
                    <a:pt x="1061" y="511"/>
                  </a:lnTo>
                  <a:lnTo>
                    <a:pt x="1061" y="513"/>
                  </a:lnTo>
                  <a:lnTo>
                    <a:pt x="1062" y="513"/>
                  </a:lnTo>
                  <a:lnTo>
                    <a:pt x="1062" y="514"/>
                  </a:lnTo>
                  <a:lnTo>
                    <a:pt x="1062" y="515"/>
                  </a:lnTo>
                  <a:lnTo>
                    <a:pt x="1065" y="519"/>
                  </a:lnTo>
                  <a:lnTo>
                    <a:pt x="1065" y="521"/>
                  </a:lnTo>
                  <a:lnTo>
                    <a:pt x="1065" y="522"/>
                  </a:lnTo>
                  <a:lnTo>
                    <a:pt x="1065" y="523"/>
                  </a:lnTo>
                  <a:lnTo>
                    <a:pt x="1065" y="525"/>
                  </a:lnTo>
                  <a:lnTo>
                    <a:pt x="1065" y="527"/>
                  </a:lnTo>
                  <a:lnTo>
                    <a:pt x="1065" y="529"/>
                  </a:lnTo>
                  <a:lnTo>
                    <a:pt x="1065" y="530"/>
                  </a:lnTo>
                  <a:lnTo>
                    <a:pt x="1065" y="532"/>
                  </a:lnTo>
                  <a:lnTo>
                    <a:pt x="1065" y="533"/>
                  </a:lnTo>
                  <a:lnTo>
                    <a:pt x="1065" y="534"/>
                  </a:lnTo>
                  <a:lnTo>
                    <a:pt x="1064" y="534"/>
                  </a:lnTo>
                  <a:lnTo>
                    <a:pt x="1064" y="536"/>
                  </a:lnTo>
                  <a:lnTo>
                    <a:pt x="1064" y="537"/>
                  </a:lnTo>
                  <a:lnTo>
                    <a:pt x="1064" y="538"/>
                  </a:lnTo>
                  <a:lnTo>
                    <a:pt x="1064" y="540"/>
                  </a:lnTo>
                  <a:lnTo>
                    <a:pt x="1064" y="541"/>
                  </a:lnTo>
                  <a:lnTo>
                    <a:pt x="1062" y="541"/>
                  </a:lnTo>
                  <a:lnTo>
                    <a:pt x="1062" y="542"/>
                  </a:lnTo>
                  <a:lnTo>
                    <a:pt x="1064" y="542"/>
                  </a:lnTo>
                  <a:lnTo>
                    <a:pt x="1064" y="544"/>
                  </a:lnTo>
                  <a:lnTo>
                    <a:pt x="1062" y="544"/>
                  </a:lnTo>
                  <a:lnTo>
                    <a:pt x="1062" y="545"/>
                  </a:lnTo>
                  <a:lnTo>
                    <a:pt x="1062" y="546"/>
                  </a:lnTo>
                  <a:lnTo>
                    <a:pt x="1062" y="548"/>
                  </a:lnTo>
                  <a:lnTo>
                    <a:pt x="1062" y="549"/>
                  </a:lnTo>
                  <a:lnTo>
                    <a:pt x="1062" y="550"/>
                  </a:lnTo>
                  <a:lnTo>
                    <a:pt x="1062" y="552"/>
                  </a:lnTo>
                  <a:lnTo>
                    <a:pt x="1061" y="553"/>
                  </a:lnTo>
                  <a:lnTo>
                    <a:pt x="1061" y="554"/>
                  </a:lnTo>
                  <a:lnTo>
                    <a:pt x="1061" y="556"/>
                  </a:lnTo>
                  <a:lnTo>
                    <a:pt x="1061" y="557"/>
                  </a:lnTo>
                  <a:lnTo>
                    <a:pt x="1061" y="559"/>
                  </a:lnTo>
                  <a:lnTo>
                    <a:pt x="1060" y="559"/>
                  </a:lnTo>
                  <a:lnTo>
                    <a:pt x="1060" y="560"/>
                  </a:lnTo>
                  <a:lnTo>
                    <a:pt x="1060" y="561"/>
                  </a:lnTo>
                  <a:lnTo>
                    <a:pt x="1060" y="563"/>
                  </a:lnTo>
                  <a:lnTo>
                    <a:pt x="1060" y="564"/>
                  </a:lnTo>
                  <a:lnTo>
                    <a:pt x="1060" y="565"/>
                  </a:lnTo>
                  <a:lnTo>
                    <a:pt x="1060" y="567"/>
                  </a:lnTo>
                  <a:lnTo>
                    <a:pt x="1061" y="567"/>
                  </a:lnTo>
                  <a:lnTo>
                    <a:pt x="1061" y="568"/>
                  </a:lnTo>
                  <a:lnTo>
                    <a:pt x="1061" y="569"/>
                  </a:lnTo>
                  <a:lnTo>
                    <a:pt x="1061" y="571"/>
                  </a:lnTo>
                  <a:lnTo>
                    <a:pt x="1061" y="572"/>
                  </a:lnTo>
                  <a:lnTo>
                    <a:pt x="1061" y="573"/>
                  </a:lnTo>
                  <a:lnTo>
                    <a:pt x="1061" y="575"/>
                  </a:lnTo>
                  <a:lnTo>
                    <a:pt x="1061" y="576"/>
                  </a:lnTo>
                  <a:lnTo>
                    <a:pt x="1061" y="577"/>
                  </a:lnTo>
                  <a:lnTo>
                    <a:pt x="1061" y="579"/>
                  </a:lnTo>
                  <a:lnTo>
                    <a:pt x="1061" y="580"/>
                  </a:lnTo>
                  <a:lnTo>
                    <a:pt x="1061" y="581"/>
                  </a:lnTo>
                  <a:lnTo>
                    <a:pt x="1062" y="583"/>
                  </a:lnTo>
                  <a:lnTo>
                    <a:pt x="1062" y="584"/>
                  </a:lnTo>
                  <a:lnTo>
                    <a:pt x="1062" y="585"/>
                  </a:lnTo>
                  <a:lnTo>
                    <a:pt x="1062" y="587"/>
                  </a:lnTo>
                  <a:lnTo>
                    <a:pt x="1062" y="588"/>
                  </a:lnTo>
                  <a:lnTo>
                    <a:pt x="1062" y="590"/>
                  </a:lnTo>
                  <a:lnTo>
                    <a:pt x="1062" y="591"/>
                  </a:lnTo>
                  <a:lnTo>
                    <a:pt x="1062" y="592"/>
                  </a:lnTo>
                  <a:lnTo>
                    <a:pt x="1064" y="594"/>
                  </a:lnTo>
                  <a:lnTo>
                    <a:pt x="1064" y="595"/>
                  </a:lnTo>
                  <a:lnTo>
                    <a:pt x="1064" y="596"/>
                  </a:lnTo>
                  <a:lnTo>
                    <a:pt x="1064" y="598"/>
                  </a:lnTo>
                  <a:lnTo>
                    <a:pt x="1064" y="599"/>
                  </a:lnTo>
                  <a:lnTo>
                    <a:pt x="1064" y="600"/>
                  </a:lnTo>
                  <a:lnTo>
                    <a:pt x="1064" y="602"/>
                  </a:lnTo>
                  <a:lnTo>
                    <a:pt x="1064" y="603"/>
                  </a:lnTo>
                  <a:lnTo>
                    <a:pt x="1064" y="604"/>
                  </a:lnTo>
                  <a:lnTo>
                    <a:pt x="1064" y="606"/>
                  </a:lnTo>
                  <a:lnTo>
                    <a:pt x="1065" y="607"/>
                  </a:lnTo>
                  <a:lnTo>
                    <a:pt x="1064" y="607"/>
                  </a:lnTo>
                  <a:lnTo>
                    <a:pt x="1064" y="608"/>
                  </a:lnTo>
                  <a:lnTo>
                    <a:pt x="1064" y="610"/>
                  </a:lnTo>
                  <a:lnTo>
                    <a:pt x="1064" y="611"/>
                  </a:lnTo>
                  <a:lnTo>
                    <a:pt x="1062" y="611"/>
                  </a:lnTo>
                  <a:lnTo>
                    <a:pt x="1064" y="612"/>
                  </a:lnTo>
                  <a:lnTo>
                    <a:pt x="1062" y="612"/>
                  </a:lnTo>
                  <a:lnTo>
                    <a:pt x="1062" y="614"/>
                  </a:lnTo>
                  <a:lnTo>
                    <a:pt x="1061" y="614"/>
                  </a:lnTo>
                  <a:lnTo>
                    <a:pt x="1061" y="615"/>
                  </a:lnTo>
                  <a:lnTo>
                    <a:pt x="1061" y="617"/>
                  </a:lnTo>
                  <a:lnTo>
                    <a:pt x="1061" y="618"/>
                  </a:lnTo>
                  <a:lnTo>
                    <a:pt x="1061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61" y="622"/>
                  </a:lnTo>
                  <a:lnTo>
                    <a:pt x="1061" y="623"/>
                  </a:lnTo>
                  <a:lnTo>
                    <a:pt x="1061" y="625"/>
                  </a:lnTo>
                  <a:lnTo>
                    <a:pt x="1062" y="625"/>
                  </a:lnTo>
                  <a:lnTo>
                    <a:pt x="1062" y="626"/>
                  </a:lnTo>
                  <a:lnTo>
                    <a:pt x="1064" y="626"/>
                  </a:lnTo>
                  <a:lnTo>
                    <a:pt x="1064" y="627"/>
                  </a:lnTo>
                  <a:lnTo>
                    <a:pt x="1065" y="627"/>
                  </a:lnTo>
                  <a:lnTo>
                    <a:pt x="1066" y="627"/>
                  </a:lnTo>
                  <a:lnTo>
                    <a:pt x="1066" y="629"/>
                  </a:lnTo>
                  <a:lnTo>
                    <a:pt x="1068" y="629"/>
                  </a:lnTo>
                  <a:lnTo>
                    <a:pt x="1068" y="630"/>
                  </a:lnTo>
                  <a:lnTo>
                    <a:pt x="1069" y="630"/>
                  </a:lnTo>
                  <a:lnTo>
                    <a:pt x="1069" y="631"/>
                  </a:lnTo>
                  <a:lnTo>
                    <a:pt x="1070" y="631"/>
                  </a:lnTo>
                  <a:lnTo>
                    <a:pt x="1070" y="633"/>
                  </a:lnTo>
                  <a:lnTo>
                    <a:pt x="1070" y="634"/>
                  </a:lnTo>
                  <a:lnTo>
                    <a:pt x="1072" y="634"/>
                  </a:lnTo>
                  <a:lnTo>
                    <a:pt x="1072" y="635"/>
                  </a:lnTo>
                  <a:lnTo>
                    <a:pt x="1073" y="637"/>
                  </a:lnTo>
                  <a:lnTo>
                    <a:pt x="1073" y="638"/>
                  </a:lnTo>
                  <a:lnTo>
                    <a:pt x="1074" y="638"/>
                  </a:lnTo>
                  <a:lnTo>
                    <a:pt x="1074" y="639"/>
                  </a:lnTo>
                  <a:lnTo>
                    <a:pt x="1076" y="639"/>
                  </a:lnTo>
                  <a:lnTo>
                    <a:pt x="1076" y="641"/>
                  </a:lnTo>
                  <a:lnTo>
                    <a:pt x="1077" y="641"/>
                  </a:lnTo>
                  <a:lnTo>
                    <a:pt x="1077" y="642"/>
                  </a:lnTo>
                  <a:lnTo>
                    <a:pt x="1078" y="642"/>
                  </a:lnTo>
                  <a:lnTo>
                    <a:pt x="1078" y="644"/>
                  </a:lnTo>
                  <a:lnTo>
                    <a:pt x="1080" y="644"/>
                  </a:lnTo>
                  <a:lnTo>
                    <a:pt x="1080" y="645"/>
                  </a:lnTo>
                  <a:lnTo>
                    <a:pt x="1081" y="645"/>
                  </a:lnTo>
                  <a:lnTo>
                    <a:pt x="1081" y="646"/>
                  </a:lnTo>
                  <a:lnTo>
                    <a:pt x="1083" y="646"/>
                  </a:lnTo>
                  <a:lnTo>
                    <a:pt x="1083" y="648"/>
                  </a:lnTo>
                  <a:lnTo>
                    <a:pt x="1083" y="649"/>
                  </a:lnTo>
                  <a:lnTo>
                    <a:pt x="1083" y="650"/>
                  </a:lnTo>
                  <a:lnTo>
                    <a:pt x="1083" y="652"/>
                  </a:lnTo>
                  <a:lnTo>
                    <a:pt x="1083" y="653"/>
                  </a:lnTo>
                  <a:lnTo>
                    <a:pt x="1084" y="653"/>
                  </a:lnTo>
                  <a:lnTo>
                    <a:pt x="1084" y="654"/>
                  </a:lnTo>
                  <a:lnTo>
                    <a:pt x="1084" y="656"/>
                  </a:lnTo>
                  <a:lnTo>
                    <a:pt x="1084" y="657"/>
                  </a:lnTo>
                  <a:lnTo>
                    <a:pt x="1084" y="658"/>
                  </a:lnTo>
                  <a:lnTo>
                    <a:pt x="1084" y="660"/>
                  </a:lnTo>
                  <a:lnTo>
                    <a:pt x="1084" y="661"/>
                  </a:lnTo>
                  <a:lnTo>
                    <a:pt x="1084" y="662"/>
                  </a:lnTo>
                  <a:lnTo>
                    <a:pt x="1083" y="664"/>
                  </a:lnTo>
                  <a:lnTo>
                    <a:pt x="1083" y="665"/>
                  </a:lnTo>
                  <a:lnTo>
                    <a:pt x="1083" y="666"/>
                  </a:lnTo>
                  <a:lnTo>
                    <a:pt x="1081" y="668"/>
                  </a:lnTo>
                  <a:lnTo>
                    <a:pt x="1081" y="669"/>
                  </a:lnTo>
                  <a:lnTo>
                    <a:pt x="1080" y="669"/>
                  </a:lnTo>
                  <a:lnTo>
                    <a:pt x="1080" y="670"/>
                  </a:lnTo>
                  <a:lnTo>
                    <a:pt x="1080" y="672"/>
                  </a:lnTo>
                  <a:lnTo>
                    <a:pt x="1080" y="673"/>
                  </a:lnTo>
                  <a:lnTo>
                    <a:pt x="1080" y="675"/>
                  </a:lnTo>
                  <a:lnTo>
                    <a:pt x="1080" y="676"/>
                  </a:lnTo>
                  <a:lnTo>
                    <a:pt x="1078" y="676"/>
                  </a:lnTo>
                  <a:lnTo>
                    <a:pt x="1078" y="677"/>
                  </a:lnTo>
                  <a:lnTo>
                    <a:pt x="1077" y="677"/>
                  </a:lnTo>
                  <a:lnTo>
                    <a:pt x="1077" y="679"/>
                  </a:lnTo>
                  <a:lnTo>
                    <a:pt x="1076" y="679"/>
                  </a:lnTo>
                  <a:lnTo>
                    <a:pt x="1076" y="680"/>
                  </a:lnTo>
                  <a:lnTo>
                    <a:pt x="1074" y="680"/>
                  </a:lnTo>
                  <a:lnTo>
                    <a:pt x="1073" y="681"/>
                  </a:lnTo>
                  <a:lnTo>
                    <a:pt x="1072" y="683"/>
                  </a:lnTo>
                  <a:lnTo>
                    <a:pt x="1070" y="683"/>
                  </a:lnTo>
                  <a:lnTo>
                    <a:pt x="1070" y="684"/>
                  </a:lnTo>
                  <a:lnTo>
                    <a:pt x="1069" y="684"/>
                  </a:lnTo>
                  <a:lnTo>
                    <a:pt x="1068" y="685"/>
                  </a:lnTo>
                  <a:lnTo>
                    <a:pt x="1068" y="687"/>
                  </a:lnTo>
                  <a:lnTo>
                    <a:pt x="1066" y="687"/>
                  </a:lnTo>
                  <a:lnTo>
                    <a:pt x="1066" y="688"/>
                  </a:lnTo>
                  <a:lnTo>
                    <a:pt x="1065" y="688"/>
                  </a:lnTo>
                  <a:lnTo>
                    <a:pt x="1065" y="689"/>
                  </a:lnTo>
                  <a:lnTo>
                    <a:pt x="1066" y="689"/>
                  </a:lnTo>
                  <a:lnTo>
                    <a:pt x="1066" y="691"/>
                  </a:lnTo>
                  <a:lnTo>
                    <a:pt x="1066" y="692"/>
                  </a:lnTo>
                  <a:lnTo>
                    <a:pt x="1068" y="692"/>
                  </a:lnTo>
                  <a:lnTo>
                    <a:pt x="1069" y="692"/>
                  </a:lnTo>
                  <a:lnTo>
                    <a:pt x="1068" y="695"/>
                  </a:lnTo>
                  <a:lnTo>
                    <a:pt x="1065" y="699"/>
                  </a:lnTo>
                  <a:lnTo>
                    <a:pt x="1065" y="702"/>
                  </a:lnTo>
                  <a:lnTo>
                    <a:pt x="1064" y="702"/>
                  </a:lnTo>
                  <a:lnTo>
                    <a:pt x="1064" y="703"/>
                  </a:lnTo>
                  <a:lnTo>
                    <a:pt x="1062" y="706"/>
                  </a:lnTo>
                  <a:lnTo>
                    <a:pt x="1062" y="707"/>
                  </a:lnTo>
                  <a:lnTo>
                    <a:pt x="1060" y="711"/>
                  </a:lnTo>
                  <a:lnTo>
                    <a:pt x="1060" y="712"/>
                  </a:lnTo>
                  <a:lnTo>
                    <a:pt x="1058" y="712"/>
                  </a:lnTo>
                  <a:lnTo>
                    <a:pt x="1058" y="714"/>
                  </a:lnTo>
                  <a:lnTo>
                    <a:pt x="1056" y="718"/>
                  </a:lnTo>
                  <a:lnTo>
                    <a:pt x="1056" y="719"/>
                  </a:lnTo>
                  <a:lnTo>
                    <a:pt x="1056" y="720"/>
                  </a:lnTo>
                  <a:lnTo>
                    <a:pt x="1054" y="720"/>
                  </a:lnTo>
                  <a:lnTo>
                    <a:pt x="1053" y="720"/>
                  </a:lnTo>
                  <a:lnTo>
                    <a:pt x="1052" y="720"/>
                  </a:lnTo>
                  <a:lnTo>
                    <a:pt x="1048" y="719"/>
                  </a:lnTo>
                  <a:lnTo>
                    <a:pt x="1041" y="720"/>
                  </a:lnTo>
                  <a:lnTo>
                    <a:pt x="1039" y="720"/>
                  </a:lnTo>
                  <a:lnTo>
                    <a:pt x="1038" y="720"/>
                  </a:lnTo>
                  <a:lnTo>
                    <a:pt x="1033" y="723"/>
                  </a:lnTo>
                  <a:lnTo>
                    <a:pt x="1019" y="724"/>
                  </a:lnTo>
                  <a:lnTo>
                    <a:pt x="1013" y="727"/>
                  </a:lnTo>
                  <a:lnTo>
                    <a:pt x="1009" y="729"/>
                  </a:lnTo>
                  <a:lnTo>
                    <a:pt x="1003" y="730"/>
                  </a:lnTo>
                  <a:lnTo>
                    <a:pt x="1001" y="731"/>
                  </a:lnTo>
                  <a:lnTo>
                    <a:pt x="999" y="737"/>
                  </a:lnTo>
                  <a:lnTo>
                    <a:pt x="998" y="737"/>
                  </a:lnTo>
                  <a:lnTo>
                    <a:pt x="992" y="741"/>
                  </a:lnTo>
                  <a:lnTo>
                    <a:pt x="991" y="742"/>
                  </a:lnTo>
                  <a:lnTo>
                    <a:pt x="990" y="742"/>
                  </a:lnTo>
                  <a:lnTo>
                    <a:pt x="988" y="742"/>
                  </a:lnTo>
                  <a:lnTo>
                    <a:pt x="987" y="743"/>
                  </a:lnTo>
                  <a:lnTo>
                    <a:pt x="986" y="743"/>
                  </a:lnTo>
                  <a:lnTo>
                    <a:pt x="984" y="743"/>
                  </a:lnTo>
                  <a:lnTo>
                    <a:pt x="984" y="745"/>
                  </a:lnTo>
                  <a:lnTo>
                    <a:pt x="983" y="745"/>
                  </a:lnTo>
                  <a:lnTo>
                    <a:pt x="983" y="746"/>
                  </a:lnTo>
                  <a:lnTo>
                    <a:pt x="982" y="746"/>
                  </a:lnTo>
                  <a:lnTo>
                    <a:pt x="980" y="746"/>
                  </a:lnTo>
                  <a:lnTo>
                    <a:pt x="979" y="745"/>
                  </a:lnTo>
                  <a:lnTo>
                    <a:pt x="978" y="745"/>
                  </a:lnTo>
                  <a:lnTo>
                    <a:pt x="976" y="745"/>
                  </a:lnTo>
                  <a:lnTo>
                    <a:pt x="974" y="745"/>
                  </a:lnTo>
                  <a:lnTo>
                    <a:pt x="967" y="745"/>
                  </a:lnTo>
                  <a:lnTo>
                    <a:pt x="963" y="745"/>
                  </a:lnTo>
                  <a:lnTo>
                    <a:pt x="960" y="745"/>
                  </a:lnTo>
                  <a:lnTo>
                    <a:pt x="955" y="745"/>
                  </a:lnTo>
                  <a:lnTo>
                    <a:pt x="953" y="745"/>
                  </a:lnTo>
                  <a:lnTo>
                    <a:pt x="948" y="745"/>
                  </a:lnTo>
                  <a:lnTo>
                    <a:pt x="947" y="745"/>
                  </a:lnTo>
                  <a:lnTo>
                    <a:pt x="947" y="743"/>
                  </a:lnTo>
                  <a:lnTo>
                    <a:pt x="945" y="745"/>
                  </a:lnTo>
                  <a:lnTo>
                    <a:pt x="945" y="746"/>
                  </a:lnTo>
                  <a:lnTo>
                    <a:pt x="944" y="746"/>
                  </a:lnTo>
                  <a:lnTo>
                    <a:pt x="944" y="747"/>
                  </a:lnTo>
                  <a:lnTo>
                    <a:pt x="943" y="749"/>
                  </a:lnTo>
                  <a:lnTo>
                    <a:pt x="943" y="750"/>
                  </a:lnTo>
                  <a:lnTo>
                    <a:pt x="941" y="751"/>
                  </a:lnTo>
                  <a:lnTo>
                    <a:pt x="940" y="753"/>
                  </a:lnTo>
                  <a:lnTo>
                    <a:pt x="939" y="754"/>
                  </a:lnTo>
                  <a:lnTo>
                    <a:pt x="939" y="755"/>
                  </a:lnTo>
                  <a:lnTo>
                    <a:pt x="937" y="757"/>
                  </a:lnTo>
                  <a:lnTo>
                    <a:pt x="937" y="758"/>
                  </a:lnTo>
                  <a:lnTo>
                    <a:pt x="936" y="760"/>
                  </a:lnTo>
                  <a:lnTo>
                    <a:pt x="935" y="761"/>
                  </a:lnTo>
                  <a:lnTo>
                    <a:pt x="933" y="762"/>
                  </a:lnTo>
                  <a:lnTo>
                    <a:pt x="933" y="764"/>
                  </a:lnTo>
                  <a:lnTo>
                    <a:pt x="932" y="764"/>
                  </a:lnTo>
                  <a:lnTo>
                    <a:pt x="932" y="765"/>
                  </a:lnTo>
                  <a:lnTo>
                    <a:pt x="931" y="766"/>
                  </a:lnTo>
                  <a:lnTo>
                    <a:pt x="931" y="768"/>
                  </a:lnTo>
                  <a:lnTo>
                    <a:pt x="929" y="768"/>
                  </a:lnTo>
                  <a:lnTo>
                    <a:pt x="929" y="769"/>
                  </a:lnTo>
                  <a:lnTo>
                    <a:pt x="931" y="769"/>
                  </a:lnTo>
                  <a:lnTo>
                    <a:pt x="932" y="769"/>
                  </a:lnTo>
                  <a:lnTo>
                    <a:pt x="932" y="770"/>
                  </a:lnTo>
                  <a:lnTo>
                    <a:pt x="933" y="770"/>
                  </a:lnTo>
                  <a:lnTo>
                    <a:pt x="935" y="770"/>
                  </a:lnTo>
                  <a:lnTo>
                    <a:pt x="936" y="770"/>
                  </a:lnTo>
                  <a:lnTo>
                    <a:pt x="937" y="770"/>
                  </a:lnTo>
                  <a:lnTo>
                    <a:pt x="937" y="772"/>
                  </a:lnTo>
                  <a:lnTo>
                    <a:pt x="940" y="772"/>
                  </a:lnTo>
                  <a:lnTo>
                    <a:pt x="941" y="772"/>
                  </a:lnTo>
                  <a:lnTo>
                    <a:pt x="944" y="772"/>
                  </a:lnTo>
                  <a:lnTo>
                    <a:pt x="944" y="773"/>
                  </a:lnTo>
                  <a:lnTo>
                    <a:pt x="943" y="774"/>
                  </a:lnTo>
                  <a:lnTo>
                    <a:pt x="941" y="774"/>
                  </a:lnTo>
                  <a:lnTo>
                    <a:pt x="941" y="776"/>
                  </a:lnTo>
                  <a:lnTo>
                    <a:pt x="936" y="781"/>
                  </a:lnTo>
                  <a:lnTo>
                    <a:pt x="935" y="782"/>
                  </a:lnTo>
                  <a:lnTo>
                    <a:pt x="933" y="782"/>
                  </a:lnTo>
                  <a:lnTo>
                    <a:pt x="931" y="782"/>
                  </a:lnTo>
                  <a:lnTo>
                    <a:pt x="929" y="782"/>
                  </a:lnTo>
                  <a:lnTo>
                    <a:pt x="928" y="784"/>
                  </a:lnTo>
                  <a:lnTo>
                    <a:pt x="929" y="784"/>
                  </a:lnTo>
                  <a:lnTo>
                    <a:pt x="932" y="785"/>
                  </a:lnTo>
                  <a:lnTo>
                    <a:pt x="933" y="785"/>
                  </a:lnTo>
                  <a:lnTo>
                    <a:pt x="935" y="785"/>
                  </a:lnTo>
                  <a:lnTo>
                    <a:pt x="936" y="785"/>
                  </a:lnTo>
                  <a:lnTo>
                    <a:pt x="936" y="787"/>
                  </a:lnTo>
                  <a:lnTo>
                    <a:pt x="936" y="788"/>
                  </a:lnTo>
                  <a:lnTo>
                    <a:pt x="937" y="788"/>
                  </a:lnTo>
                  <a:lnTo>
                    <a:pt x="937" y="789"/>
                  </a:lnTo>
                  <a:lnTo>
                    <a:pt x="939" y="789"/>
                  </a:lnTo>
                  <a:lnTo>
                    <a:pt x="939" y="791"/>
                  </a:lnTo>
                  <a:lnTo>
                    <a:pt x="940" y="791"/>
                  </a:lnTo>
                  <a:lnTo>
                    <a:pt x="940" y="792"/>
                  </a:lnTo>
                  <a:lnTo>
                    <a:pt x="941" y="792"/>
                  </a:lnTo>
                  <a:lnTo>
                    <a:pt x="941" y="793"/>
                  </a:lnTo>
                  <a:lnTo>
                    <a:pt x="943" y="795"/>
                  </a:lnTo>
                  <a:lnTo>
                    <a:pt x="943" y="796"/>
                  </a:lnTo>
                  <a:lnTo>
                    <a:pt x="944" y="797"/>
                  </a:lnTo>
                  <a:lnTo>
                    <a:pt x="944" y="799"/>
                  </a:lnTo>
                  <a:lnTo>
                    <a:pt x="945" y="799"/>
                  </a:lnTo>
                  <a:lnTo>
                    <a:pt x="945" y="800"/>
                  </a:lnTo>
                  <a:lnTo>
                    <a:pt x="947" y="800"/>
                  </a:lnTo>
                  <a:lnTo>
                    <a:pt x="947" y="801"/>
                  </a:lnTo>
                  <a:lnTo>
                    <a:pt x="948" y="801"/>
                  </a:lnTo>
                  <a:lnTo>
                    <a:pt x="948" y="803"/>
                  </a:lnTo>
                  <a:lnTo>
                    <a:pt x="949" y="803"/>
                  </a:lnTo>
                  <a:lnTo>
                    <a:pt x="949" y="804"/>
                  </a:lnTo>
                  <a:lnTo>
                    <a:pt x="952" y="807"/>
                  </a:lnTo>
                  <a:lnTo>
                    <a:pt x="952" y="808"/>
                  </a:lnTo>
                  <a:lnTo>
                    <a:pt x="953" y="808"/>
                  </a:lnTo>
                  <a:lnTo>
                    <a:pt x="955" y="809"/>
                  </a:lnTo>
                  <a:lnTo>
                    <a:pt x="955" y="811"/>
                  </a:lnTo>
                  <a:lnTo>
                    <a:pt x="956" y="812"/>
                  </a:lnTo>
                  <a:lnTo>
                    <a:pt x="957" y="813"/>
                  </a:lnTo>
                  <a:lnTo>
                    <a:pt x="957" y="815"/>
                  </a:lnTo>
                  <a:lnTo>
                    <a:pt x="959" y="815"/>
                  </a:lnTo>
                  <a:lnTo>
                    <a:pt x="959" y="816"/>
                  </a:lnTo>
                  <a:lnTo>
                    <a:pt x="960" y="816"/>
                  </a:lnTo>
                  <a:lnTo>
                    <a:pt x="960" y="818"/>
                  </a:lnTo>
                  <a:lnTo>
                    <a:pt x="962" y="818"/>
                  </a:lnTo>
                  <a:lnTo>
                    <a:pt x="962" y="819"/>
                  </a:lnTo>
                  <a:lnTo>
                    <a:pt x="963" y="820"/>
                  </a:lnTo>
                  <a:lnTo>
                    <a:pt x="963" y="822"/>
                  </a:lnTo>
                  <a:lnTo>
                    <a:pt x="964" y="822"/>
                  </a:lnTo>
                  <a:lnTo>
                    <a:pt x="964" y="823"/>
                  </a:lnTo>
                  <a:lnTo>
                    <a:pt x="966" y="824"/>
                  </a:lnTo>
                  <a:lnTo>
                    <a:pt x="966" y="826"/>
                  </a:lnTo>
                  <a:lnTo>
                    <a:pt x="967" y="827"/>
                  </a:lnTo>
                  <a:lnTo>
                    <a:pt x="967" y="828"/>
                  </a:lnTo>
                  <a:lnTo>
                    <a:pt x="967" y="830"/>
                  </a:lnTo>
                  <a:lnTo>
                    <a:pt x="967" y="831"/>
                  </a:lnTo>
                  <a:lnTo>
                    <a:pt x="967" y="832"/>
                  </a:lnTo>
                  <a:lnTo>
                    <a:pt x="967" y="834"/>
                  </a:lnTo>
                  <a:lnTo>
                    <a:pt x="967" y="835"/>
                  </a:lnTo>
                  <a:lnTo>
                    <a:pt x="967" y="836"/>
                  </a:lnTo>
                  <a:lnTo>
                    <a:pt x="968" y="836"/>
                  </a:lnTo>
                  <a:lnTo>
                    <a:pt x="968" y="838"/>
                  </a:lnTo>
                  <a:lnTo>
                    <a:pt x="968" y="839"/>
                  </a:lnTo>
                  <a:lnTo>
                    <a:pt x="970" y="840"/>
                  </a:lnTo>
                  <a:lnTo>
                    <a:pt x="970" y="843"/>
                  </a:lnTo>
                  <a:lnTo>
                    <a:pt x="970" y="845"/>
                  </a:lnTo>
                  <a:lnTo>
                    <a:pt x="971" y="846"/>
                  </a:lnTo>
                  <a:lnTo>
                    <a:pt x="971" y="849"/>
                  </a:lnTo>
                  <a:lnTo>
                    <a:pt x="971" y="850"/>
                  </a:lnTo>
                  <a:lnTo>
                    <a:pt x="972" y="851"/>
                  </a:lnTo>
                  <a:lnTo>
                    <a:pt x="972" y="853"/>
                  </a:lnTo>
                  <a:lnTo>
                    <a:pt x="972" y="854"/>
                  </a:lnTo>
                  <a:lnTo>
                    <a:pt x="972" y="855"/>
                  </a:lnTo>
                  <a:lnTo>
                    <a:pt x="972" y="857"/>
                  </a:lnTo>
                  <a:lnTo>
                    <a:pt x="972" y="859"/>
                  </a:lnTo>
                  <a:lnTo>
                    <a:pt x="972" y="861"/>
                  </a:lnTo>
                  <a:lnTo>
                    <a:pt x="972" y="862"/>
                  </a:lnTo>
                  <a:lnTo>
                    <a:pt x="972" y="863"/>
                  </a:lnTo>
                  <a:lnTo>
                    <a:pt x="972" y="865"/>
                  </a:lnTo>
                  <a:lnTo>
                    <a:pt x="972" y="866"/>
                  </a:lnTo>
                  <a:lnTo>
                    <a:pt x="972" y="867"/>
                  </a:lnTo>
                  <a:lnTo>
                    <a:pt x="972" y="869"/>
                  </a:lnTo>
                  <a:lnTo>
                    <a:pt x="972" y="870"/>
                  </a:lnTo>
                  <a:lnTo>
                    <a:pt x="972" y="872"/>
                  </a:lnTo>
                  <a:lnTo>
                    <a:pt x="972" y="873"/>
                  </a:lnTo>
                  <a:lnTo>
                    <a:pt x="972" y="874"/>
                  </a:lnTo>
                  <a:lnTo>
                    <a:pt x="972" y="876"/>
                  </a:lnTo>
                  <a:lnTo>
                    <a:pt x="972" y="877"/>
                  </a:lnTo>
                  <a:lnTo>
                    <a:pt x="972" y="880"/>
                  </a:lnTo>
                  <a:lnTo>
                    <a:pt x="972" y="881"/>
                  </a:lnTo>
                  <a:lnTo>
                    <a:pt x="972" y="882"/>
                  </a:lnTo>
                  <a:lnTo>
                    <a:pt x="974" y="884"/>
                  </a:lnTo>
                  <a:lnTo>
                    <a:pt x="974" y="885"/>
                  </a:lnTo>
                  <a:lnTo>
                    <a:pt x="975" y="886"/>
                  </a:lnTo>
                  <a:lnTo>
                    <a:pt x="975" y="888"/>
                  </a:lnTo>
                  <a:lnTo>
                    <a:pt x="976" y="888"/>
                  </a:lnTo>
                  <a:lnTo>
                    <a:pt x="976" y="889"/>
                  </a:lnTo>
                  <a:lnTo>
                    <a:pt x="978" y="892"/>
                  </a:lnTo>
                  <a:lnTo>
                    <a:pt x="980" y="893"/>
                  </a:lnTo>
                  <a:lnTo>
                    <a:pt x="980" y="894"/>
                  </a:lnTo>
                  <a:lnTo>
                    <a:pt x="982" y="896"/>
                  </a:lnTo>
                  <a:lnTo>
                    <a:pt x="983" y="898"/>
                  </a:lnTo>
                  <a:lnTo>
                    <a:pt x="984" y="900"/>
                  </a:lnTo>
                  <a:lnTo>
                    <a:pt x="986" y="901"/>
                  </a:lnTo>
                  <a:lnTo>
                    <a:pt x="986" y="903"/>
                  </a:lnTo>
                  <a:lnTo>
                    <a:pt x="987" y="903"/>
                  </a:lnTo>
                  <a:lnTo>
                    <a:pt x="987" y="904"/>
                  </a:lnTo>
                  <a:lnTo>
                    <a:pt x="988" y="905"/>
                  </a:lnTo>
                  <a:lnTo>
                    <a:pt x="988" y="907"/>
                  </a:lnTo>
                  <a:lnTo>
                    <a:pt x="990" y="907"/>
                  </a:lnTo>
                  <a:lnTo>
                    <a:pt x="990" y="908"/>
                  </a:lnTo>
                  <a:lnTo>
                    <a:pt x="991" y="909"/>
                  </a:lnTo>
                  <a:lnTo>
                    <a:pt x="992" y="909"/>
                  </a:lnTo>
                  <a:lnTo>
                    <a:pt x="992" y="911"/>
                  </a:lnTo>
                  <a:lnTo>
                    <a:pt x="994" y="911"/>
                  </a:lnTo>
                  <a:lnTo>
                    <a:pt x="995" y="912"/>
                  </a:lnTo>
                  <a:lnTo>
                    <a:pt x="995" y="913"/>
                  </a:lnTo>
                  <a:lnTo>
                    <a:pt x="996" y="913"/>
                  </a:lnTo>
                  <a:lnTo>
                    <a:pt x="996" y="915"/>
                  </a:lnTo>
                  <a:lnTo>
                    <a:pt x="998" y="915"/>
                  </a:lnTo>
                  <a:lnTo>
                    <a:pt x="998" y="916"/>
                  </a:lnTo>
                  <a:lnTo>
                    <a:pt x="999" y="916"/>
                  </a:lnTo>
                  <a:lnTo>
                    <a:pt x="999" y="917"/>
                  </a:lnTo>
                  <a:lnTo>
                    <a:pt x="1001" y="917"/>
                  </a:lnTo>
                  <a:lnTo>
                    <a:pt x="1001" y="919"/>
                  </a:lnTo>
                  <a:lnTo>
                    <a:pt x="1001" y="920"/>
                  </a:lnTo>
                  <a:lnTo>
                    <a:pt x="999" y="920"/>
                  </a:lnTo>
                  <a:lnTo>
                    <a:pt x="999" y="921"/>
                  </a:lnTo>
                  <a:lnTo>
                    <a:pt x="1001" y="921"/>
                  </a:lnTo>
                  <a:lnTo>
                    <a:pt x="1001" y="923"/>
                  </a:lnTo>
                  <a:lnTo>
                    <a:pt x="1001" y="924"/>
                  </a:lnTo>
                  <a:lnTo>
                    <a:pt x="999" y="924"/>
                  </a:lnTo>
                  <a:lnTo>
                    <a:pt x="998" y="924"/>
                  </a:lnTo>
                  <a:lnTo>
                    <a:pt x="996" y="924"/>
                  </a:lnTo>
                  <a:lnTo>
                    <a:pt x="996" y="925"/>
                  </a:lnTo>
                  <a:lnTo>
                    <a:pt x="995" y="925"/>
                  </a:lnTo>
                  <a:lnTo>
                    <a:pt x="995" y="927"/>
                  </a:lnTo>
                  <a:lnTo>
                    <a:pt x="995" y="928"/>
                  </a:lnTo>
                  <a:lnTo>
                    <a:pt x="994" y="928"/>
                  </a:lnTo>
                  <a:lnTo>
                    <a:pt x="994" y="930"/>
                  </a:lnTo>
                  <a:lnTo>
                    <a:pt x="994" y="931"/>
                  </a:lnTo>
                  <a:lnTo>
                    <a:pt x="994" y="932"/>
                  </a:lnTo>
                  <a:lnTo>
                    <a:pt x="994" y="934"/>
                  </a:lnTo>
                  <a:lnTo>
                    <a:pt x="994" y="935"/>
                  </a:lnTo>
                  <a:lnTo>
                    <a:pt x="992" y="935"/>
                  </a:lnTo>
                  <a:lnTo>
                    <a:pt x="994" y="936"/>
                  </a:lnTo>
                  <a:lnTo>
                    <a:pt x="994" y="938"/>
                  </a:lnTo>
                  <a:lnTo>
                    <a:pt x="994" y="940"/>
                  </a:lnTo>
                  <a:lnTo>
                    <a:pt x="994" y="942"/>
                  </a:lnTo>
                  <a:lnTo>
                    <a:pt x="994" y="943"/>
                  </a:lnTo>
                  <a:lnTo>
                    <a:pt x="995" y="944"/>
                  </a:lnTo>
                  <a:lnTo>
                    <a:pt x="995" y="946"/>
                  </a:lnTo>
                  <a:lnTo>
                    <a:pt x="995" y="947"/>
                  </a:lnTo>
                  <a:lnTo>
                    <a:pt x="996" y="947"/>
                  </a:lnTo>
                  <a:lnTo>
                    <a:pt x="996" y="948"/>
                  </a:lnTo>
                  <a:lnTo>
                    <a:pt x="998" y="948"/>
                  </a:lnTo>
                  <a:lnTo>
                    <a:pt x="998" y="950"/>
                  </a:lnTo>
                  <a:lnTo>
                    <a:pt x="999" y="950"/>
                  </a:lnTo>
                  <a:lnTo>
                    <a:pt x="999" y="951"/>
                  </a:lnTo>
                  <a:lnTo>
                    <a:pt x="1001" y="951"/>
                  </a:lnTo>
                  <a:lnTo>
                    <a:pt x="1002" y="952"/>
                  </a:lnTo>
                  <a:lnTo>
                    <a:pt x="1003" y="954"/>
                  </a:lnTo>
                  <a:lnTo>
                    <a:pt x="1006" y="956"/>
                  </a:lnTo>
                  <a:lnTo>
                    <a:pt x="1007" y="956"/>
                  </a:lnTo>
                  <a:lnTo>
                    <a:pt x="1007" y="958"/>
                  </a:lnTo>
                  <a:lnTo>
                    <a:pt x="1009" y="958"/>
                  </a:lnTo>
                  <a:lnTo>
                    <a:pt x="1010" y="958"/>
                  </a:lnTo>
                  <a:lnTo>
                    <a:pt x="1010" y="959"/>
                  </a:lnTo>
                  <a:lnTo>
                    <a:pt x="1011" y="959"/>
                  </a:lnTo>
                  <a:lnTo>
                    <a:pt x="1013" y="961"/>
                  </a:lnTo>
                  <a:lnTo>
                    <a:pt x="1015" y="962"/>
                  </a:lnTo>
                  <a:lnTo>
                    <a:pt x="1018" y="963"/>
                  </a:lnTo>
                  <a:lnTo>
                    <a:pt x="1019" y="963"/>
                  </a:lnTo>
                  <a:lnTo>
                    <a:pt x="1022" y="965"/>
                  </a:lnTo>
                  <a:lnTo>
                    <a:pt x="1023" y="966"/>
                  </a:lnTo>
                  <a:lnTo>
                    <a:pt x="1025" y="966"/>
                  </a:lnTo>
                  <a:lnTo>
                    <a:pt x="1026" y="966"/>
                  </a:lnTo>
                  <a:lnTo>
                    <a:pt x="1026" y="967"/>
                  </a:lnTo>
                  <a:lnTo>
                    <a:pt x="1027" y="967"/>
                  </a:lnTo>
                  <a:lnTo>
                    <a:pt x="1029" y="967"/>
                  </a:lnTo>
                  <a:lnTo>
                    <a:pt x="1030" y="967"/>
                  </a:lnTo>
                  <a:lnTo>
                    <a:pt x="1030" y="969"/>
                  </a:lnTo>
                  <a:lnTo>
                    <a:pt x="1031" y="969"/>
                  </a:lnTo>
                  <a:lnTo>
                    <a:pt x="1033" y="969"/>
                  </a:lnTo>
                  <a:lnTo>
                    <a:pt x="1033" y="970"/>
                  </a:lnTo>
                  <a:lnTo>
                    <a:pt x="1034" y="970"/>
                  </a:lnTo>
                  <a:lnTo>
                    <a:pt x="1035" y="971"/>
                  </a:lnTo>
                  <a:lnTo>
                    <a:pt x="1037" y="971"/>
                  </a:lnTo>
                  <a:lnTo>
                    <a:pt x="1038" y="973"/>
                  </a:lnTo>
                  <a:lnTo>
                    <a:pt x="1039" y="974"/>
                  </a:lnTo>
                  <a:lnTo>
                    <a:pt x="1041" y="975"/>
                  </a:lnTo>
                  <a:lnTo>
                    <a:pt x="1042" y="977"/>
                  </a:lnTo>
                  <a:lnTo>
                    <a:pt x="1044" y="977"/>
                  </a:lnTo>
                  <a:lnTo>
                    <a:pt x="1045" y="978"/>
                  </a:lnTo>
                  <a:lnTo>
                    <a:pt x="1046" y="979"/>
                  </a:lnTo>
                  <a:lnTo>
                    <a:pt x="1045" y="979"/>
                  </a:lnTo>
                  <a:lnTo>
                    <a:pt x="1042" y="981"/>
                  </a:lnTo>
                  <a:lnTo>
                    <a:pt x="1041" y="981"/>
                  </a:lnTo>
                  <a:lnTo>
                    <a:pt x="1034" y="983"/>
                  </a:lnTo>
                  <a:lnTo>
                    <a:pt x="1033" y="985"/>
                  </a:lnTo>
                  <a:lnTo>
                    <a:pt x="1031" y="985"/>
                  </a:lnTo>
                  <a:lnTo>
                    <a:pt x="1031" y="986"/>
                  </a:lnTo>
                  <a:lnTo>
                    <a:pt x="1030" y="986"/>
                  </a:lnTo>
                  <a:lnTo>
                    <a:pt x="1029" y="986"/>
                  </a:lnTo>
                  <a:lnTo>
                    <a:pt x="1029" y="988"/>
                  </a:lnTo>
                  <a:lnTo>
                    <a:pt x="1026" y="989"/>
                  </a:lnTo>
                  <a:lnTo>
                    <a:pt x="1023" y="990"/>
                  </a:lnTo>
                  <a:lnTo>
                    <a:pt x="1022" y="990"/>
                  </a:lnTo>
                  <a:lnTo>
                    <a:pt x="1021" y="990"/>
                  </a:lnTo>
                  <a:lnTo>
                    <a:pt x="1019" y="990"/>
                  </a:lnTo>
                  <a:lnTo>
                    <a:pt x="1018" y="990"/>
                  </a:lnTo>
                  <a:lnTo>
                    <a:pt x="1017" y="990"/>
                  </a:lnTo>
                  <a:lnTo>
                    <a:pt x="1015" y="990"/>
                  </a:lnTo>
                  <a:lnTo>
                    <a:pt x="1015" y="989"/>
                  </a:lnTo>
                  <a:lnTo>
                    <a:pt x="1014" y="989"/>
                  </a:lnTo>
                  <a:lnTo>
                    <a:pt x="1013" y="989"/>
                  </a:lnTo>
                  <a:lnTo>
                    <a:pt x="1011" y="989"/>
                  </a:lnTo>
                  <a:lnTo>
                    <a:pt x="1010" y="989"/>
                  </a:lnTo>
                  <a:lnTo>
                    <a:pt x="1009" y="989"/>
                  </a:lnTo>
                  <a:lnTo>
                    <a:pt x="1007" y="989"/>
                  </a:lnTo>
                  <a:lnTo>
                    <a:pt x="1007" y="988"/>
                  </a:lnTo>
                  <a:lnTo>
                    <a:pt x="1006" y="988"/>
                  </a:lnTo>
                  <a:lnTo>
                    <a:pt x="1005" y="988"/>
                  </a:lnTo>
                  <a:lnTo>
                    <a:pt x="1003" y="988"/>
                  </a:lnTo>
                  <a:lnTo>
                    <a:pt x="1002" y="986"/>
                  </a:lnTo>
                  <a:lnTo>
                    <a:pt x="1001" y="986"/>
                  </a:lnTo>
                  <a:lnTo>
                    <a:pt x="999" y="986"/>
                  </a:lnTo>
                  <a:lnTo>
                    <a:pt x="998" y="986"/>
                  </a:lnTo>
                  <a:lnTo>
                    <a:pt x="996" y="986"/>
                  </a:lnTo>
                  <a:lnTo>
                    <a:pt x="995" y="986"/>
                  </a:lnTo>
                  <a:lnTo>
                    <a:pt x="992" y="985"/>
                  </a:lnTo>
                  <a:lnTo>
                    <a:pt x="991" y="985"/>
                  </a:lnTo>
                  <a:lnTo>
                    <a:pt x="990" y="985"/>
                  </a:lnTo>
                  <a:lnTo>
                    <a:pt x="988" y="985"/>
                  </a:lnTo>
                  <a:lnTo>
                    <a:pt x="987" y="985"/>
                  </a:lnTo>
                  <a:lnTo>
                    <a:pt x="986" y="986"/>
                  </a:lnTo>
                  <a:lnTo>
                    <a:pt x="984" y="986"/>
                  </a:lnTo>
                  <a:lnTo>
                    <a:pt x="983" y="988"/>
                  </a:lnTo>
                  <a:lnTo>
                    <a:pt x="982" y="988"/>
                  </a:lnTo>
                  <a:lnTo>
                    <a:pt x="982" y="989"/>
                  </a:lnTo>
                  <a:lnTo>
                    <a:pt x="980" y="989"/>
                  </a:lnTo>
                  <a:lnTo>
                    <a:pt x="979" y="989"/>
                  </a:lnTo>
                  <a:lnTo>
                    <a:pt x="979" y="990"/>
                  </a:lnTo>
                  <a:lnTo>
                    <a:pt x="978" y="990"/>
                  </a:lnTo>
                  <a:lnTo>
                    <a:pt x="976" y="992"/>
                  </a:lnTo>
                  <a:lnTo>
                    <a:pt x="975" y="992"/>
                  </a:lnTo>
                  <a:lnTo>
                    <a:pt x="975" y="993"/>
                  </a:lnTo>
                  <a:lnTo>
                    <a:pt x="974" y="993"/>
                  </a:lnTo>
                  <a:lnTo>
                    <a:pt x="971" y="994"/>
                  </a:lnTo>
                  <a:lnTo>
                    <a:pt x="970" y="996"/>
                  </a:lnTo>
                  <a:lnTo>
                    <a:pt x="968" y="996"/>
                  </a:lnTo>
                  <a:lnTo>
                    <a:pt x="967" y="996"/>
                  </a:lnTo>
                  <a:lnTo>
                    <a:pt x="967" y="997"/>
                  </a:lnTo>
                  <a:lnTo>
                    <a:pt x="966" y="997"/>
                  </a:lnTo>
                  <a:lnTo>
                    <a:pt x="964" y="997"/>
                  </a:lnTo>
                  <a:lnTo>
                    <a:pt x="963" y="997"/>
                  </a:lnTo>
                  <a:lnTo>
                    <a:pt x="963" y="998"/>
                  </a:lnTo>
                  <a:lnTo>
                    <a:pt x="962" y="998"/>
                  </a:lnTo>
                  <a:lnTo>
                    <a:pt x="960" y="998"/>
                  </a:lnTo>
                  <a:lnTo>
                    <a:pt x="959" y="998"/>
                  </a:lnTo>
                  <a:lnTo>
                    <a:pt x="957" y="998"/>
                  </a:lnTo>
                  <a:lnTo>
                    <a:pt x="956" y="1000"/>
                  </a:lnTo>
                  <a:lnTo>
                    <a:pt x="955" y="1000"/>
                  </a:lnTo>
                  <a:lnTo>
                    <a:pt x="952" y="1000"/>
                  </a:lnTo>
                  <a:lnTo>
                    <a:pt x="949" y="1001"/>
                  </a:lnTo>
                  <a:lnTo>
                    <a:pt x="948" y="1001"/>
                  </a:lnTo>
                  <a:lnTo>
                    <a:pt x="947" y="1001"/>
                  </a:lnTo>
                  <a:lnTo>
                    <a:pt x="945" y="1001"/>
                  </a:lnTo>
                  <a:lnTo>
                    <a:pt x="944" y="1001"/>
                  </a:lnTo>
                  <a:lnTo>
                    <a:pt x="943" y="1002"/>
                  </a:lnTo>
                  <a:lnTo>
                    <a:pt x="941" y="1002"/>
                  </a:lnTo>
                  <a:lnTo>
                    <a:pt x="940" y="1002"/>
                  </a:lnTo>
                  <a:lnTo>
                    <a:pt x="939" y="1002"/>
                  </a:lnTo>
                  <a:lnTo>
                    <a:pt x="937" y="1002"/>
                  </a:lnTo>
                  <a:lnTo>
                    <a:pt x="936" y="1004"/>
                  </a:lnTo>
                  <a:lnTo>
                    <a:pt x="935" y="1004"/>
                  </a:lnTo>
                  <a:lnTo>
                    <a:pt x="933" y="1004"/>
                  </a:lnTo>
                  <a:lnTo>
                    <a:pt x="932" y="1004"/>
                  </a:lnTo>
                  <a:lnTo>
                    <a:pt x="931" y="1004"/>
                  </a:lnTo>
                  <a:lnTo>
                    <a:pt x="929" y="1005"/>
                  </a:lnTo>
                  <a:lnTo>
                    <a:pt x="928" y="1005"/>
                  </a:lnTo>
                  <a:lnTo>
                    <a:pt x="927" y="1005"/>
                  </a:lnTo>
                  <a:lnTo>
                    <a:pt x="925" y="1005"/>
                  </a:lnTo>
                  <a:lnTo>
                    <a:pt x="923" y="1006"/>
                  </a:lnTo>
                  <a:lnTo>
                    <a:pt x="921" y="1006"/>
                  </a:lnTo>
                  <a:lnTo>
                    <a:pt x="917" y="1006"/>
                  </a:lnTo>
                  <a:lnTo>
                    <a:pt x="916" y="1008"/>
                  </a:lnTo>
                  <a:lnTo>
                    <a:pt x="914" y="1008"/>
                  </a:lnTo>
                  <a:lnTo>
                    <a:pt x="913" y="1008"/>
                  </a:lnTo>
                  <a:lnTo>
                    <a:pt x="912" y="1008"/>
                  </a:lnTo>
                  <a:lnTo>
                    <a:pt x="910" y="1009"/>
                  </a:lnTo>
                  <a:lnTo>
                    <a:pt x="909" y="1009"/>
                  </a:lnTo>
                  <a:lnTo>
                    <a:pt x="908" y="1009"/>
                  </a:lnTo>
                  <a:lnTo>
                    <a:pt x="908" y="1010"/>
                  </a:lnTo>
                  <a:lnTo>
                    <a:pt x="906" y="1010"/>
                  </a:lnTo>
                  <a:lnTo>
                    <a:pt x="905" y="1010"/>
                  </a:lnTo>
                  <a:lnTo>
                    <a:pt x="905" y="1012"/>
                  </a:lnTo>
                  <a:lnTo>
                    <a:pt x="902" y="1012"/>
                  </a:lnTo>
                  <a:lnTo>
                    <a:pt x="901" y="1013"/>
                  </a:lnTo>
                  <a:lnTo>
                    <a:pt x="900" y="1013"/>
                  </a:lnTo>
                  <a:lnTo>
                    <a:pt x="898" y="1015"/>
                  </a:lnTo>
                  <a:lnTo>
                    <a:pt x="897" y="1015"/>
                  </a:lnTo>
                  <a:lnTo>
                    <a:pt x="896" y="1016"/>
                  </a:lnTo>
                  <a:lnTo>
                    <a:pt x="894" y="1016"/>
                  </a:lnTo>
                  <a:lnTo>
                    <a:pt x="893" y="1016"/>
                  </a:lnTo>
                  <a:lnTo>
                    <a:pt x="892" y="1017"/>
                  </a:lnTo>
                  <a:lnTo>
                    <a:pt x="890" y="1017"/>
                  </a:lnTo>
                  <a:lnTo>
                    <a:pt x="890" y="1019"/>
                  </a:lnTo>
                  <a:lnTo>
                    <a:pt x="889" y="1019"/>
                  </a:lnTo>
                  <a:lnTo>
                    <a:pt x="886" y="1020"/>
                  </a:lnTo>
                  <a:lnTo>
                    <a:pt x="885" y="1020"/>
                  </a:lnTo>
                  <a:lnTo>
                    <a:pt x="884" y="1021"/>
                  </a:lnTo>
                  <a:lnTo>
                    <a:pt x="882" y="1021"/>
                  </a:lnTo>
                  <a:lnTo>
                    <a:pt x="881" y="1021"/>
                  </a:lnTo>
                  <a:lnTo>
                    <a:pt x="879" y="1023"/>
                  </a:lnTo>
                  <a:lnTo>
                    <a:pt x="878" y="1023"/>
                  </a:lnTo>
                  <a:lnTo>
                    <a:pt x="878" y="1024"/>
                  </a:lnTo>
                  <a:lnTo>
                    <a:pt x="877" y="1024"/>
                  </a:lnTo>
                  <a:lnTo>
                    <a:pt x="875" y="1024"/>
                  </a:lnTo>
                  <a:lnTo>
                    <a:pt x="874" y="1024"/>
                  </a:lnTo>
                  <a:lnTo>
                    <a:pt x="873" y="1024"/>
                  </a:lnTo>
                  <a:lnTo>
                    <a:pt x="871" y="1024"/>
                  </a:lnTo>
                  <a:lnTo>
                    <a:pt x="870" y="1024"/>
                  </a:lnTo>
                  <a:lnTo>
                    <a:pt x="869" y="1024"/>
                  </a:lnTo>
                  <a:lnTo>
                    <a:pt x="867" y="1024"/>
                  </a:lnTo>
                  <a:lnTo>
                    <a:pt x="866" y="1024"/>
                  </a:lnTo>
                  <a:lnTo>
                    <a:pt x="865" y="1024"/>
                  </a:lnTo>
                  <a:lnTo>
                    <a:pt x="863" y="1024"/>
                  </a:lnTo>
                  <a:lnTo>
                    <a:pt x="862" y="1024"/>
                  </a:lnTo>
                  <a:lnTo>
                    <a:pt x="861" y="1024"/>
                  </a:lnTo>
                  <a:lnTo>
                    <a:pt x="859" y="1024"/>
                  </a:lnTo>
                  <a:lnTo>
                    <a:pt x="858" y="1024"/>
                  </a:lnTo>
                  <a:lnTo>
                    <a:pt x="857" y="1024"/>
                  </a:lnTo>
                  <a:lnTo>
                    <a:pt x="854" y="1024"/>
                  </a:lnTo>
                  <a:lnTo>
                    <a:pt x="853" y="1024"/>
                  </a:lnTo>
                  <a:lnTo>
                    <a:pt x="851" y="1024"/>
                  </a:lnTo>
                  <a:lnTo>
                    <a:pt x="850" y="1024"/>
                  </a:lnTo>
                  <a:lnTo>
                    <a:pt x="847" y="1024"/>
                  </a:lnTo>
                  <a:lnTo>
                    <a:pt x="846" y="1024"/>
                  </a:lnTo>
                  <a:lnTo>
                    <a:pt x="843" y="1024"/>
                  </a:lnTo>
                  <a:lnTo>
                    <a:pt x="842" y="1024"/>
                  </a:lnTo>
                  <a:lnTo>
                    <a:pt x="840" y="1024"/>
                  </a:lnTo>
                  <a:lnTo>
                    <a:pt x="839" y="1024"/>
                  </a:lnTo>
                  <a:lnTo>
                    <a:pt x="838" y="1024"/>
                  </a:lnTo>
                  <a:lnTo>
                    <a:pt x="836" y="1024"/>
                  </a:lnTo>
                  <a:lnTo>
                    <a:pt x="836" y="1025"/>
                  </a:lnTo>
                  <a:lnTo>
                    <a:pt x="835" y="1025"/>
                  </a:lnTo>
                  <a:lnTo>
                    <a:pt x="834" y="1027"/>
                  </a:lnTo>
                  <a:lnTo>
                    <a:pt x="832" y="1027"/>
                  </a:lnTo>
                  <a:lnTo>
                    <a:pt x="832" y="1028"/>
                  </a:lnTo>
                  <a:lnTo>
                    <a:pt x="831" y="1028"/>
                  </a:lnTo>
                  <a:lnTo>
                    <a:pt x="830" y="1029"/>
                  </a:lnTo>
                  <a:lnTo>
                    <a:pt x="828" y="1029"/>
                  </a:lnTo>
                  <a:lnTo>
                    <a:pt x="827" y="1029"/>
                  </a:lnTo>
                  <a:lnTo>
                    <a:pt x="827" y="1031"/>
                  </a:lnTo>
                  <a:lnTo>
                    <a:pt x="826" y="1031"/>
                  </a:lnTo>
                  <a:lnTo>
                    <a:pt x="826" y="1028"/>
                  </a:lnTo>
                  <a:lnTo>
                    <a:pt x="824" y="1027"/>
                  </a:lnTo>
                  <a:lnTo>
                    <a:pt x="824" y="1025"/>
                  </a:lnTo>
                  <a:lnTo>
                    <a:pt x="823" y="1024"/>
                  </a:lnTo>
                  <a:lnTo>
                    <a:pt x="823" y="1023"/>
                  </a:lnTo>
                  <a:lnTo>
                    <a:pt x="820" y="1017"/>
                  </a:lnTo>
                  <a:lnTo>
                    <a:pt x="819" y="1015"/>
                  </a:lnTo>
                  <a:lnTo>
                    <a:pt x="818" y="1013"/>
                  </a:lnTo>
                  <a:lnTo>
                    <a:pt x="818" y="1010"/>
                  </a:lnTo>
                  <a:lnTo>
                    <a:pt x="816" y="1009"/>
                  </a:lnTo>
                  <a:lnTo>
                    <a:pt x="816" y="1008"/>
                  </a:lnTo>
                  <a:lnTo>
                    <a:pt x="815" y="1006"/>
                  </a:lnTo>
                  <a:lnTo>
                    <a:pt x="815" y="1005"/>
                  </a:lnTo>
                  <a:lnTo>
                    <a:pt x="814" y="1004"/>
                  </a:lnTo>
                  <a:lnTo>
                    <a:pt x="814" y="1001"/>
                  </a:lnTo>
                  <a:lnTo>
                    <a:pt x="812" y="1000"/>
                  </a:lnTo>
                  <a:lnTo>
                    <a:pt x="811" y="997"/>
                  </a:lnTo>
                  <a:lnTo>
                    <a:pt x="811" y="996"/>
                  </a:lnTo>
                  <a:lnTo>
                    <a:pt x="810" y="993"/>
                  </a:lnTo>
                  <a:lnTo>
                    <a:pt x="808" y="992"/>
                  </a:lnTo>
                  <a:lnTo>
                    <a:pt x="808" y="990"/>
                  </a:lnTo>
                  <a:lnTo>
                    <a:pt x="807" y="988"/>
                  </a:lnTo>
                  <a:lnTo>
                    <a:pt x="807" y="986"/>
                  </a:lnTo>
                  <a:lnTo>
                    <a:pt x="806" y="985"/>
                  </a:lnTo>
                  <a:lnTo>
                    <a:pt x="804" y="983"/>
                  </a:lnTo>
                  <a:lnTo>
                    <a:pt x="804" y="982"/>
                  </a:lnTo>
                  <a:lnTo>
                    <a:pt x="803" y="979"/>
                  </a:lnTo>
                  <a:lnTo>
                    <a:pt x="803" y="978"/>
                  </a:lnTo>
                  <a:lnTo>
                    <a:pt x="802" y="975"/>
                  </a:lnTo>
                  <a:lnTo>
                    <a:pt x="800" y="974"/>
                  </a:lnTo>
                  <a:lnTo>
                    <a:pt x="800" y="971"/>
                  </a:lnTo>
                  <a:lnTo>
                    <a:pt x="799" y="969"/>
                  </a:lnTo>
                  <a:lnTo>
                    <a:pt x="797" y="967"/>
                  </a:lnTo>
                  <a:lnTo>
                    <a:pt x="796" y="965"/>
                  </a:lnTo>
                  <a:lnTo>
                    <a:pt x="795" y="962"/>
                  </a:lnTo>
                  <a:lnTo>
                    <a:pt x="795" y="959"/>
                  </a:lnTo>
                  <a:lnTo>
                    <a:pt x="793" y="959"/>
                  </a:lnTo>
                  <a:lnTo>
                    <a:pt x="793" y="958"/>
                  </a:lnTo>
                  <a:lnTo>
                    <a:pt x="793" y="956"/>
                  </a:lnTo>
                  <a:lnTo>
                    <a:pt x="792" y="956"/>
                  </a:lnTo>
                  <a:lnTo>
                    <a:pt x="791" y="952"/>
                  </a:lnTo>
                  <a:lnTo>
                    <a:pt x="785" y="940"/>
                  </a:lnTo>
                  <a:lnTo>
                    <a:pt x="783" y="936"/>
                  </a:lnTo>
                  <a:lnTo>
                    <a:pt x="783" y="935"/>
                  </a:lnTo>
                  <a:lnTo>
                    <a:pt x="781" y="931"/>
                  </a:lnTo>
                  <a:lnTo>
                    <a:pt x="780" y="930"/>
                  </a:lnTo>
                  <a:lnTo>
                    <a:pt x="779" y="925"/>
                  </a:lnTo>
                  <a:lnTo>
                    <a:pt x="777" y="924"/>
                  </a:lnTo>
                  <a:lnTo>
                    <a:pt x="777" y="923"/>
                  </a:lnTo>
                  <a:lnTo>
                    <a:pt x="777" y="921"/>
                  </a:lnTo>
                  <a:lnTo>
                    <a:pt x="776" y="921"/>
                  </a:lnTo>
                  <a:lnTo>
                    <a:pt x="776" y="920"/>
                  </a:lnTo>
                  <a:lnTo>
                    <a:pt x="776" y="919"/>
                  </a:lnTo>
                  <a:lnTo>
                    <a:pt x="775" y="919"/>
                  </a:lnTo>
                  <a:lnTo>
                    <a:pt x="775" y="917"/>
                  </a:lnTo>
                  <a:lnTo>
                    <a:pt x="775" y="915"/>
                  </a:lnTo>
                  <a:lnTo>
                    <a:pt x="773" y="912"/>
                  </a:lnTo>
                  <a:lnTo>
                    <a:pt x="773" y="911"/>
                  </a:lnTo>
                  <a:lnTo>
                    <a:pt x="773" y="909"/>
                  </a:lnTo>
                  <a:lnTo>
                    <a:pt x="772" y="907"/>
                  </a:lnTo>
                  <a:lnTo>
                    <a:pt x="772" y="905"/>
                  </a:lnTo>
                  <a:lnTo>
                    <a:pt x="772" y="904"/>
                  </a:lnTo>
                  <a:lnTo>
                    <a:pt x="771" y="903"/>
                  </a:lnTo>
                  <a:lnTo>
                    <a:pt x="769" y="896"/>
                  </a:lnTo>
                  <a:lnTo>
                    <a:pt x="769" y="894"/>
                  </a:lnTo>
                  <a:lnTo>
                    <a:pt x="769" y="893"/>
                  </a:lnTo>
                  <a:lnTo>
                    <a:pt x="769" y="892"/>
                  </a:lnTo>
                  <a:lnTo>
                    <a:pt x="768" y="890"/>
                  </a:lnTo>
                  <a:lnTo>
                    <a:pt x="768" y="889"/>
                  </a:lnTo>
                  <a:lnTo>
                    <a:pt x="768" y="888"/>
                  </a:lnTo>
                  <a:lnTo>
                    <a:pt x="768" y="886"/>
                  </a:lnTo>
                  <a:lnTo>
                    <a:pt x="767" y="886"/>
                  </a:lnTo>
                  <a:lnTo>
                    <a:pt x="767" y="885"/>
                  </a:lnTo>
                  <a:lnTo>
                    <a:pt x="767" y="884"/>
                  </a:lnTo>
                  <a:lnTo>
                    <a:pt x="767" y="882"/>
                  </a:lnTo>
                  <a:lnTo>
                    <a:pt x="765" y="881"/>
                  </a:lnTo>
                  <a:lnTo>
                    <a:pt x="765" y="880"/>
                  </a:lnTo>
                  <a:lnTo>
                    <a:pt x="765" y="878"/>
                  </a:lnTo>
                  <a:lnTo>
                    <a:pt x="764" y="874"/>
                  </a:lnTo>
                  <a:lnTo>
                    <a:pt x="764" y="873"/>
                  </a:lnTo>
                  <a:lnTo>
                    <a:pt x="764" y="872"/>
                  </a:lnTo>
                  <a:lnTo>
                    <a:pt x="761" y="865"/>
                  </a:lnTo>
                  <a:lnTo>
                    <a:pt x="761" y="862"/>
                  </a:lnTo>
                  <a:lnTo>
                    <a:pt x="760" y="859"/>
                  </a:lnTo>
                  <a:lnTo>
                    <a:pt x="760" y="858"/>
                  </a:lnTo>
                  <a:lnTo>
                    <a:pt x="760" y="857"/>
                  </a:lnTo>
                  <a:lnTo>
                    <a:pt x="758" y="853"/>
                  </a:lnTo>
                  <a:lnTo>
                    <a:pt x="758" y="851"/>
                  </a:lnTo>
                  <a:lnTo>
                    <a:pt x="758" y="850"/>
                  </a:lnTo>
                  <a:lnTo>
                    <a:pt x="757" y="847"/>
                  </a:lnTo>
                  <a:lnTo>
                    <a:pt x="754" y="835"/>
                  </a:lnTo>
                  <a:lnTo>
                    <a:pt x="754" y="834"/>
                  </a:lnTo>
                  <a:lnTo>
                    <a:pt x="753" y="832"/>
                  </a:lnTo>
                  <a:lnTo>
                    <a:pt x="753" y="831"/>
                  </a:lnTo>
                  <a:lnTo>
                    <a:pt x="752" y="831"/>
                  </a:lnTo>
                  <a:lnTo>
                    <a:pt x="748" y="832"/>
                  </a:lnTo>
                  <a:lnTo>
                    <a:pt x="746" y="832"/>
                  </a:lnTo>
                  <a:lnTo>
                    <a:pt x="745" y="832"/>
                  </a:lnTo>
                  <a:lnTo>
                    <a:pt x="744" y="832"/>
                  </a:lnTo>
                  <a:lnTo>
                    <a:pt x="742" y="832"/>
                  </a:lnTo>
                  <a:lnTo>
                    <a:pt x="742" y="834"/>
                  </a:lnTo>
                  <a:lnTo>
                    <a:pt x="741" y="834"/>
                  </a:lnTo>
                  <a:lnTo>
                    <a:pt x="741" y="835"/>
                  </a:lnTo>
                  <a:lnTo>
                    <a:pt x="740" y="834"/>
                  </a:lnTo>
                  <a:lnTo>
                    <a:pt x="740" y="832"/>
                  </a:lnTo>
                  <a:lnTo>
                    <a:pt x="738" y="832"/>
                  </a:lnTo>
                  <a:lnTo>
                    <a:pt x="738" y="831"/>
                  </a:lnTo>
                  <a:lnTo>
                    <a:pt x="737" y="831"/>
                  </a:lnTo>
                  <a:lnTo>
                    <a:pt x="737" y="830"/>
                  </a:lnTo>
                  <a:lnTo>
                    <a:pt x="738" y="830"/>
                  </a:lnTo>
                  <a:lnTo>
                    <a:pt x="737" y="830"/>
                  </a:lnTo>
                  <a:lnTo>
                    <a:pt x="737" y="828"/>
                  </a:lnTo>
                  <a:lnTo>
                    <a:pt x="736" y="827"/>
                  </a:lnTo>
                  <a:lnTo>
                    <a:pt x="736" y="826"/>
                  </a:lnTo>
                  <a:lnTo>
                    <a:pt x="734" y="826"/>
                  </a:lnTo>
                  <a:lnTo>
                    <a:pt x="733" y="826"/>
                  </a:lnTo>
                  <a:lnTo>
                    <a:pt x="733" y="824"/>
                  </a:lnTo>
                  <a:lnTo>
                    <a:pt x="732" y="824"/>
                  </a:lnTo>
                  <a:lnTo>
                    <a:pt x="730" y="824"/>
                  </a:lnTo>
                  <a:lnTo>
                    <a:pt x="730" y="826"/>
                  </a:lnTo>
                  <a:lnTo>
                    <a:pt x="729" y="826"/>
                  </a:lnTo>
                  <a:lnTo>
                    <a:pt x="728" y="826"/>
                  </a:lnTo>
                  <a:lnTo>
                    <a:pt x="726" y="826"/>
                  </a:lnTo>
                  <a:lnTo>
                    <a:pt x="717" y="830"/>
                  </a:lnTo>
                  <a:lnTo>
                    <a:pt x="714" y="830"/>
                  </a:lnTo>
                  <a:lnTo>
                    <a:pt x="713" y="831"/>
                  </a:lnTo>
                  <a:lnTo>
                    <a:pt x="706" y="832"/>
                  </a:lnTo>
                  <a:lnTo>
                    <a:pt x="706" y="834"/>
                  </a:lnTo>
                  <a:lnTo>
                    <a:pt x="705" y="834"/>
                  </a:lnTo>
                  <a:lnTo>
                    <a:pt x="705" y="835"/>
                  </a:lnTo>
                  <a:lnTo>
                    <a:pt x="703" y="835"/>
                  </a:lnTo>
                  <a:lnTo>
                    <a:pt x="698" y="836"/>
                  </a:lnTo>
                  <a:lnTo>
                    <a:pt x="697" y="836"/>
                  </a:lnTo>
                  <a:lnTo>
                    <a:pt x="695" y="838"/>
                  </a:lnTo>
                  <a:lnTo>
                    <a:pt x="694" y="838"/>
                  </a:lnTo>
                  <a:lnTo>
                    <a:pt x="694" y="836"/>
                  </a:lnTo>
                  <a:lnTo>
                    <a:pt x="690" y="836"/>
                  </a:lnTo>
                  <a:lnTo>
                    <a:pt x="689" y="836"/>
                  </a:lnTo>
                  <a:lnTo>
                    <a:pt x="689" y="838"/>
                  </a:lnTo>
                  <a:lnTo>
                    <a:pt x="689" y="839"/>
                  </a:lnTo>
                  <a:lnTo>
                    <a:pt x="689" y="840"/>
                  </a:lnTo>
                  <a:lnTo>
                    <a:pt x="687" y="840"/>
                  </a:lnTo>
                  <a:lnTo>
                    <a:pt x="687" y="842"/>
                  </a:lnTo>
                  <a:lnTo>
                    <a:pt x="686" y="842"/>
                  </a:lnTo>
                  <a:lnTo>
                    <a:pt x="685" y="843"/>
                  </a:lnTo>
                  <a:lnTo>
                    <a:pt x="683" y="843"/>
                  </a:lnTo>
                  <a:lnTo>
                    <a:pt x="683" y="845"/>
                  </a:lnTo>
                  <a:lnTo>
                    <a:pt x="682" y="845"/>
                  </a:lnTo>
                  <a:lnTo>
                    <a:pt x="680" y="845"/>
                  </a:lnTo>
                  <a:lnTo>
                    <a:pt x="679" y="845"/>
                  </a:lnTo>
                  <a:lnTo>
                    <a:pt x="678" y="845"/>
                  </a:lnTo>
                  <a:lnTo>
                    <a:pt x="676" y="845"/>
                  </a:lnTo>
                  <a:lnTo>
                    <a:pt x="675" y="845"/>
                  </a:lnTo>
                  <a:lnTo>
                    <a:pt x="674" y="843"/>
                  </a:lnTo>
                  <a:lnTo>
                    <a:pt x="672" y="843"/>
                  </a:lnTo>
                  <a:lnTo>
                    <a:pt x="672" y="845"/>
                  </a:lnTo>
                  <a:lnTo>
                    <a:pt x="671" y="846"/>
                  </a:lnTo>
                  <a:lnTo>
                    <a:pt x="671" y="847"/>
                  </a:lnTo>
                  <a:lnTo>
                    <a:pt x="670" y="847"/>
                  </a:lnTo>
                  <a:lnTo>
                    <a:pt x="670" y="849"/>
                  </a:lnTo>
                  <a:lnTo>
                    <a:pt x="668" y="849"/>
                  </a:lnTo>
                  <a:lnTo>
                    <a:pt x="668" y="850"/>
                  </a:lnTo>
                  <a:lnTo>
                    <a:pt x="667" y="850"/>
                  </a:lnTo>
                  <a:lnTo>
                    <a:pt x="667" y="851"/>
                  </a:lnTo>
                  <a:lnTo>
                    <a:pt x="666" y="853"/>
                  </a:lnTo>
                  <a:lnTo>
                    <a:pt x="664" y="854"/>
                  </a:lnTo>
                  <a:lnTo>
                    <a:pt x="660" y="857"/>
                  </a:lnTo>
                  <a:lnTo>
                    <a:pt x="659" y="858"/>
                  </a:lnTo>
                  <a:lnTo>
                    <a:pt x="658" y="861"/>
                  </a:lnTo>
                  <a:lnTo>
                    <a:pt x="651" y="867"/>
                  </a:lnTo>
                  <a:lnTo>
                    <a:pt x="648" y="869"/>
                  </a:lnTo>
                  <a:lnTo>
                    <a:pt x="648" y="870"/>
                  </a:lnTo>
                  <a:lnTo>
                    <a:pt x="646" y="872"/>
                  </a:lnTo>
                  <a:lnTo>
                    <a:pt x="646" y="873"/>
                  </a:lnTo>
                  <a:lnTo>
                    <a:pt x="644" y="873"/>
                  </a:lnTo>
                  <a:lnTo>
                    <a:pt x="644" y="874"/>
                  </a:lnTo>
                  <a:lnTo>
                    <a:pt x="643" y="876"/>
                  </a:lnTo>
                  <a:lnTo>
                    <a:pt x="637" y="880"/>
                  </a:lnTo>
                  <a:lnTo>
                    <a:pt x="636" y="881"/>
                  </a:lnTo>
                  <a:lnTo>
                    <a:pt x="635" y="882"/>
                  </a:lnTo>
                  <a:lnTo>
                    <a:pt x="631" y="886"/>
                  </a:lnTo>
                  <a:lnTo>
                    <a:pt x="629" y="888"/>
                  </a:lnTo>
                  <a:lnTo>
                    <a:pt x="627" y="890"/>
                  </a:lnTo>
                  <a:lnTo>
                    <a:pt x="627" y="892"/>
                  </a:lnTo>
                  <a:lnTo>
                    <a:pt x="625" y="892"/>
                  </a:lnTo>
                  <a:lnTo>
                    <a:pt x="621" y="896"/>
                  </a:lnTo>
                  <a:lnTo>
                    <a:pt x="620" y="897"/>
                  </a:lnTo>
                  <a:lnTo>
                    <a:pt x="617" y="900"/>
                  </a:lnTo>
                  <a:lnTo>
                    <a:pt x="609" y="908"/>
                  </a:lnTo>
                  <a:lnTo>
                    <a:pt x="605" y="912"/>
                  </a:lnTo>
                  <a:lnTo>
                    <a:pt x="603" y="913"/>
                  </a:lnTo>
                  <a:lnTo>
                    <a:pt x="596" y="921"/>
                  </a:lnTo>
                  <a:lnTo>
                    <a:pt x="593" y="924"/>
                  </a:lnTo>
                  <a:lnTo>
                    <a:pt x="592" y="925"/>
                  </a:lnTo>
                  <a:lnTo>
                    <a:pt x="590" y="927"/>
                  </a:lnTo>
                  <a:lnTo>
                    <a:pt x="589" y="925"/>
                  </a:lnTo>
                  <a:lnTo>
                    <a:pt x="588" y="925"/>
                  </a:lnTo>
                  <a:lnTo>
                    <a:pt x="588" y="924"/>
                  </a:lnTo>
                  <a:lnTo>
                    <a:pt x="586" y="924"/>
                  </a:lnTo>
                  <a:lnTo>
                    <a:pt x="585" y="924"/>
                  </a:lnTo>
                  <a:lnTo>
                    <a:pt x="584" y="923"/>
                  </a:lnTo>
                  <a:lnTo>
                    <a:pt x="582" y="921"/>
                  </a:lnTo>
                  <a:lnTo>
                    <a:pt x="581" y="920"/>
                  </a:lnTo>
                  <a:lnTo>
                    <a:pt x="580" y="919"/>
                  </a:lnTo>
                  <a:lnTo>
                    <a:pt x="578" y="917"/>
                  </a:lnTo>
                  <a:lnTo>
                    <a:pt x="578" y="916"/>
                  </a:lnTo>
                  <a:lnTo>
                    <a:pt x="577" y="916"/>
                  </a:lnTo>
                  <a:lnTo>
                    <a:pt x="577" y="915"/>
                  </a:lnTo>
                  <a:lnTo>
                    <a:pt x="576" y="915"/>
                  </a:lnTo>
                  <a:lnTo>
                    <a:pt x="576" y="913"/>
                  </a:lnTo>
                  <a:lnTo>
                    <a:pt x="574" y="912"/>
                  </a:lnTo>
                  <a:lnTo>
                    <a:pt x="573" y="911"/>
                  </a:lnTo>
                  <a:lnTo>
                    <a:pt x="572" y="911"/>
                  </a:lnTo>
                  <a:lnTo>
                    <a:pt x="572" y="909"/>
                  </a:lnTo>
                  <a:lnTo>
                    <a:pt x="570" y="909"/>
                  </a:lnTo>
                  <a:lnTo>
                    <a:pt x="570" y="908"/>
                  </a:lnTo>
                  <a:lnTo>
                    <a:pt x="569" y="908"/>
                  </a:lnTo>
                  <a:lnTo>
                    <a:pt x="569" y="907"/>
                  </a:lnTo>
                  <a:lnTo>
                    <a:pt x="568" y="907"/>
                  </a:lnTo>
                  <a:lnTo>
                    <a:pt x="568" y="905"/>
                  </a:lnTo>
                  <a:lnTo>
                    <a:pt x="566" y="905"/>
                  </a:lnTo>
                  <a:lnTo>
                    <a:pt x="566" y="904"/>
                  </a:lnTo>
                  <a:lnTo>
                    <a:pt x="565" y="904"/>
                  </a:lnTo>
                  <a:lnTo>
                    <a:pt x="565" y="903"/>
                  </a:lnTo>
                  <a:lnTo>
                    <a:pt x="564" y="903"/>
                  </a:lnTo>
                  <a:lnTo>
                    <a:pt x="562" y="903"/>
                  </a:lnTo>
                  <a:lnTo>
                    <a:pt x="562" y="901"/>
                  </a:lnTo>
                  <a:lnTo>
                    <a:pt x="561" y="901"/>
                  </a:lnTo>
                  <a:lnTo>
                    <a:pt x="561" y="900"/>
                  </a:lnTo>
                  <a:lnTo>
                    <a:pt x="559" y="900"/>
                  </a:lnTo>
                  <a:lnTo>
                    <a:pt x="559" y="898"/>
                  </a:lnTo>
                  <a:lnTo>
                    <a:pt x="558" y="898"/>
                  </a:lnTo>
                  <a:lnTo>
                    <a:pt x="558" y="897"/>
                  </a:lnTo>
                  <a:lnTo>
                    <a:pt x="557" y="897"/>
                  </a:lnTo>
                  <a:lnTo>
                    <a:pt x="555" y="896"/>
                  </a:lnTo>
                  <a:lnTo>
                    <a:pt x="554" y="894"/>
                  </a:lnTo>
                  <a:lnTo>
                    <a:pt x="553" y="893"/>
                  </a:lnTo>
                  <a:lnTo>
                    <a:pt x="551" y="892"/>
                  </a:lnTo>
                  <a:lnTo>
                    <a:pt x="551" y="890"/>
                  </a:lnTo>
                  <a:lnTo>
                    <a:pt x="550" y="890"/>
                  </a:lnTo>
                  <a:lnTo>
                    <a:pt x="550" y="889"/>
                  </a:lnTo>
                  <a:lnTo>
                    <a:pt x="549" y="889"/>
                  </a:lnTo>
                  <a:lnTo>
                    <a:pt x="549" y="888"/>
                  </a:lnTo>
                  <a:lnTo>
                    <a:pt x="547" y="886"/>
                  </a:lnTo>
                  <a:lnTo>
                    <a:pt x="546" y="885"/>
                  </a:lnTo>
                  <a:lnTo>
                    <a:pt x="545" y="884"/>
                  </a:lnTo>
                  <a:lnTo>
                    <a:pt x="543" y="884"/>
                  </a:lnTo>
                  <a:lnTo>
                    <a:pt x="543" y="882"/>
                  </a:lnTo>
                  <a:lnTo>
                    <a:pt x="542" y="882"/>
                  </a:lnTo>
                  <a:lnTo>
                    <a:pt x="542" y="881"/>
                  </a:lnTo>
                  <a:lnTo>
                    <a:pt x="541" y="881"/>
                  </a:lnTo>
                  <a:lnTo>
                    <a:pt x="541" y="880"/>
                  </a:lnTo>
                  <a:lnTo>
                    <a:pt x="539" y="880"/>
                  </a:lnTo>
                  <a:lnTo>
                    <a:pt x="539" y="878"/>
                  </a:lnTo>
                  <a:lnTo>
                    <a:pt x="538" y="878"/>
                  </a:lnTo>
                  <a:lnTo>
                    <a:pt x="537" y="878"/>
                  </a:lnTo>
                  <a:lnTo>
                    <a:pt x="537" y="877"/>
                  </a:lnTo>
                  <a:lnTo>
                    <a:pt x="535" y="877"/>
                  </a:lnTo>
                  <a:lnTo>
                    <a:pt x="534" y="877"/>
                  </a:lnTo>
                  <a:lnTo>
                    <a:pt x="534" y="876"/>
                  </a:lnTo>
                  <a:lnTo>
                    <a:pt x="533" y="874"/>
                  </a:lnTo>
                  <a:lnTo>
                    <a:pt x="533" y="873"/>
                  </a:lnTo>
                  <a:lnTo>
                    <a:pt x="531" y="873"/>
                  </a:lnTo>
                  <a:lnTo>
                    <a:pt x="531" y="872"/>
                  </a:lnTo>
                  <a:lnTo>
                    <a:pt x="531" y="870"/>
                  </a:lnTo>
                  <a:lnTo>
                    <a:pt x="530" y="870"/>
                  </a:lnTo>
                  <a:lnTo>
                    <a:pt x="530" y="869"/>
                  </a:lnTo>
                  <a:lnTo>
                    <a:pt x="530" y="867"/>
                  </a:lnTo>
                  <a:lnTo>
                    <a:pt x="529" y="866"/>
                  </a:lnTo>
                  <a:lnTo>
                    <a:pt x="527" y="863"/>
                  </a:lnTo>
                  <a:lnTo>
                    <a:pt x="527" y="862"/>
                  </a:lnTo>
                  <a:lnTo>
                    <a:pt x="527" y="861"/>
                  </a:lnTo>
                  <a:lnTo>
                    <a:pt x="529" y="861"/>
                  </a:lnTo>
                  <a:lnTo>
                    <a:pt x="531" y="859"/>
                  </a:lnTo>
                  <a:lnTo>
                    <a:pt x="533" y="859"/>
                  </a:lnTo>
                  <a:lnTo>
                    <a:pt x="534" y="858"/>
                  </a:lnTo>
                  <a:lnTo>
                    <a:pt x="535" y="858"/>
                  </a:lnTo>
                  <a:lnTo>
                    <a:pt x="537" y="858"/>
                  </a:lnTo>
                  <a:lnTo>
                    <a:pt x="537" y="857"/>
                  </a:lnTo>
                  <a:lnTo>
                    <a:pt x="538" y="857"/>
                  </a:lnTo>
                  <a:lnTo>
                    <a:pt x="539" y="855"/>
                  </a:lnTo>
                  <a:lnTo>
                    <a:pt x="541" y="855"/>
                  </a:lnTo>
                  <a:lnTo>
                    <a:pt x="541" y="854"/>
                  </a:lnTo>
                  <a:lnTo>
                    <a:pt x="542" y="854"/>
                  </a:lnTo>
                  <a:lnTo>
                    <a:pt x="542" y="853"/>
                  </a:lnTo>
                  <a:lnTo>
                    <a:pt x="545" y="851"/>
                  </a:lnTo>
                  <a:lnTo>
                    <a:pt x="545" y="850"/>
                  </a:lnTo>
                  <a:lnTo>
                    <a:pt x="546" y="850"/>
                  </a:lnTo>
                  <a:lnTo>
                    <a:pt x="547" y="849"/>
                  </a:lnTo>
                  <a:lnTo>
                    <a:pt x="547" y="847"/>
                  </a:lnTo>
                  <a:lnTo>
                    <a:pt x="550" y="846"/>
                  </a:lnTo>
                  <a:lnTo>
                    <a:pt x="557" y="838"/>
                  </a:lnTo>
                  <a:lnTo>
                    <a:pt x="559" y="835"/>
                  </a:lnTo>
                  <a:lnTo>
                    <a:pt x="562" y="832"/>
                  </a:lnTo>
                  <a:lnTo>
                    <a:pt x="562" y="831"/>
                  </a:lnTo>
                  <a:lnTo>
                    <a:pt x="564" y="831"/>
                  </a:lnTo>
                  <a:lnTo>
                    <a:pt x="564" y="830"/>
                  </a:lnTo>
                  <a:lnTo>
                    <a:pt x="565" y="828"/>
                  </a:lnTo>
                  <a:lnTo>
                    <a:pt x="568" y="822"/>
                  </a:lnTo>
                  <a:lnTo>
                    <a:pt x="569" y="820"/>
                  </a:lnTo>
                  <a:lnTo>
                    <a:pt x="569" y="819"/>
                  </a:lnTo>
                  <a:lnTo>
                    <a:pt x="570" y="819"/>
                  </a:lnTo>
                  <a:lnTo>
                    <a:pt x="572" y="818"/>
                  </a:lnTo>
                  <a:lnTo>
                    <a:pt x="573" y="816"/>
                  </a:lnTo>
                  <a:lnTo>
                    <a:pt x="574" y="816"/>
                  </a:lnTo>
                  <a:lnTo>
                    <a:pt x="574" y="815"/>
                  </a:lnTo>
                  <a:lnTo>
                    <a:pt x="573" y="815"/>
                  </a:lnTo>
                  <a:lnTo>
                    <a:pt x="572" y="815"/>
                  </a:lnTo>
                  <a:lnTo>
                    <a:pt x="572" y="813"/>
                  </a:lnTo>
                  <a:lnTo>
                    <a:pt x="569" y="811"/>
                  </a:lnTo>
                  <a:lnTo>
                    <a:pt x="568" y="811"/>
                  </a:lnTo>
                  <a:lnTo>
                    <a:pt x="568" y="809"/>
                  </a:lnTo>
                  <a:lnTo>
                    <a:pt x="566" y="809"/>
                  </a:lnTo>
                  <a:lnTo>
                    <a:pt x="565" y="809"/>
                  </a:lnTo>
                  <a:lnTo>
                    <a:pt x="564" y="809"/>
                  </a:lnTo>
                  <a:lnTo>
                    <a:pt x="562" y="809"/>
                  </a:lnTo>
                  <a:lnTo>
                    <a:pt x="562" y="808"/>
                  </a:lnTo>
                  <a:lnTo>
                    <a:pt x="561" y="808"/>
                  </a:lnTo>
                  <a:lnTo>
                    <a:pt x="559" y="808"/>
                  </a:lnTo>
                  <a:lnTo>
                    <a:pt x="558" y="818"/>
                  </a:lnTo>
                  <a:lnTo>
                    <a:pt x="557" y="818"/>
                  </a:lnTo>
                  <a:lnTo>
                    <a:pt x="555" y="822"/>
                  </a:lnTo>
                  <a:lnTo>
                    <a:pt x="554" y="824"/>
                  </a:lnTo>
                  <a:lnTo>
                    <a:pt x="553" y="827"/>
                  </a:lnTo>
                  <a:lnTo>
                    <a:pt x="545" y="835"/>
                  </a:lnTo>
                  <a:lnTo>
                    <a:pt x="522" y="854"/>
                  </a:lnTo>
                  <a:lnTo>
                    <a:pt x="519" y="855"/>
                  </a:lnTo>
                  <a:lnTo>
                    <a:pt x="518" y="857"/>
                  </a:lnTo>
                  <a:lnTo>
                    <a:pt x="510" y="861"/>
                  </a:lnTo>
                  <a:lnTo>
                    <a:pt x="506" y="861"/>
                  </a:lnTo>
                  <a:lnTo>
                    <a:pt x="504" y="859"/>
                  </a:lnTo>
                  <a:lnTo>
                    <a:pt x="503" y="859"/>
                  </a:lnTo>
                  <a:lnTo>
                    <a:pt x="502" y="858"/>
                  </a:lnTo>
                  <a:lnTo>
                    <a:pt x="500" y="858"/>
                  </a:lnTo>
                  <a:lnTo>
                    <a:pt x="498" y="857"/>
                  </a:lnTo>
                  <a:lnTo>
                    <a:pt x="496" y="857"/>
                  </a:lnTo>
                  <a:lnTo>
                    <a:pt x="494" y="857"/>
                  </a:lnTo>
                  <a:lnTo>
                    <a:pt x="492" y="857"/>
                  </a:lnTo>
                  <a:lnTo>
                    <a:pt x="491" y="857"/>
                  </a:lnTo>
                  <a:lnTo>
                    <a:pt x="486" y="858"/>
                  </a:lnTo>
                  <a:lnTo>
                    <a:pt x="479" y="861"/>
                  </a:lnTo>
                  <a:lnTo>
                    <a:pt x="471" y="869"/>
                  </a:lnTo>
                  <a:lnTo>
                    <a:pt x="465" y="876"/>
                  </a:lnTo>
                  <a:lnTo>
                    <a:pt x="460" y="881"/>
                  </a:lnTo>
                  <a:lnTo>
                    <a:pt x="459" y="882"/>
                  </a:lnTo>
                  <a:lnTo>
                    <a:pt x="457" y="882"/>
                  </a:lnTo>
                  <a:lnTo>
                    <a:pt x="456" y="884"/>
                  </a:lnTo>
                  <a:lnTo>
                    <a:pt x="455" y="885"/>
                  </a:lnTo>
                  <a:lnTo>
                    <a:pt x="452" y="886"/>
                  </a:lnTo>
                  <a:lnTo>
                    <a:pt x="447" y="889"/>
                  </a:lnTo>
                  <a:lnTo>
                    <a:pt x="445" y="890"/>
                  </a:lnTo>
                  <a:lnTo>
                    <a:pt x="444" y="890"/>
                  </a:lnTo>
                  <a:lnTo>
                    <a:pt x="443" y="892"/>
                  </a:lnTo>
                  <a:lnTo>
                    <a:pt x="441" y="893"/>
                  </a:lnTo>
                  <a:lnTo>
                    <a:pt x="440" y="894"/>
                  </a:lnTo>
                  <a:lnTo>
                    <a:pt x="434" y="900"/>
                  </a:lnTo>
                  <a:lnTo>
                    <a:pt x="426" y="907"/>
                  </a:lnTo>
                  <a:lnTo>
                    <a:pt x="422" y="911"/>
                  </a:lnTo>
                  <a:lnTo>
                    <a:pt x="418" y="915"/>
                  </a:lnTo>
                  <a:lnTo>
                    <a:pt x="417" y="915"/>
                  </a:lnTo>
                  <a:lnTo>
                    <a:pt x="416" y="916"/>
                  </a:lnTo>
                  <a:lnTo>
                    <a:pt x="413" y="920"/>
                  </a:lnTo>
                  <a:lnTo>
                    <a:pt x="412" y="921"/>
                  </a:lnTo>
                  <a:lnTo>
                    <a:pt x="410" y="923"/>
                  </a:lnTo>
                  <a:lnTo>
                    <a:pt x="410" y="924"/>
                  </a:lnTo>
                  <a:lnTo>
                    <a:pt x="409" y="924"/>
                  </a:lnTo>
                  <a:lnTo>
                    <a:pt x="406" y="930"/>
                  </a:lnTo>
                  <a:lnTo>
                    <a:pt x="404" y="931"/>
                  </a:lnTo>
                  <a:lnTo>
                    <a:pt x="404" y="932"/>
                  </a:lnTo>
                  <a:lnTo>
                    <a:pt x="402" y="934"/>
                  </a:lnTo>
                  <a:lnTo>
                    <a:pt x="401" y="935"/>
                  </a:lnTo>
                  <a:lnTo>
                    <a:pt x="399" y="936"/>
                  </a:lnTo>
                  <a:lnTo>
                    <a:pt x="398" y="938"/>
                  </a:lnTo>
                  <a:lnTo>
                    <a:pt x="397" y="939"/>
                  </a:lnTo>
                  <a:lnTo>
                    <a:pt x="395" y="939"/>
                  </a:lnTo>
                  <a:lnTo>
                    <a:pt x="395" y="940"/>
                  </a:lnTo>
                  <a:lnTo>
                    <a:pt x="394" y="942"/>
                  </a:lnTo>
                  <a:lnTo>
                    <a:pt x="393" y="943"/>
                  </a:lnTo>
                  <a:lnTo>
                    <a:pt x="393" y="944"/>
                  </a:lnTo>
                  <a:lnTo>
                    <a:pt x="391" y="944"/>
                  </a:lnTo>
                  <a:lnTo>
                    <a:pt x="391" y="946"/>
                  </a:lnTo>
                  <a:lnTo>
                    <a:pt x="390" y="947"/>
                  </a:lnTo>
                  <a:lnTo>
                    <a:pt x="389" y="948"/>
                  </a:lnTo>
                  <a:lnTo>
                    <a:pt x="389" y="950"/>
                  </a:lnTo>
                  <a:lnTo>
                    <a:pt x="387" y="952"/>
                  </a:lnTo>
                  <a:lnTo>
                    <a:pt x="387" y="954"/>
                  </a:lnTo>
                  <a:lnTo>
                    <a:pt x="387" y="955"/>
                  </a:lnTo>
                  <a:lnTo>
                    <a:pt x="387" y="956"/>
                  </a:lnTo>
                  <a:lnTo>
                    <a:pt x="386" y="958"/>
                  </a:lnTo>
                  <a:lnTo>
                    <a:pt x="386" y="959"/>
                  </a:lnTo>
                  <a:lnTo>
                    <a:pt x="386" y="962"/>
                  </a:lnTo>
                  <a:lnTo>
                    <a:pt x="385" y="963"/>
                  </a:lnTo>
                  <a:lnTo>
                    <a:pt x="385" y="965"/>
                  </a:lnTo>
                  <a:lnTo>
                    <a:pt x="383" y="966"/>
                  </a:lnTo>
                  <a:lnTo>
                    <a:pt x="382" y="967"/>
                  </a:lnTo>
                  <a:lnTo>
                    <a:pt x="381" y="966"/>
                  </a:lnTo>
                  <a:lnTo>
                    <a:pt x="379" y="965"/>
                  </a:lnTo>
                  <a:lnTo>
                    <a:pt x="375" y="962"/>
                  </a:lnTo>
                  <a:lnTo>
                    <a:pt x="374" y="961"/>
                  </a:lnTo>
                  <a:lnTo>
                    <a:pt x="373" y="959"/>
                  </a:lnTo>
                  <a:lnTo>
                    <a:pt x="371" y="958"/>
                  </a:lnTo>
                  <a:lnTo>
                    <a:pt x="370" y="958"/>
                  </a:lnTo>
                  <a:lnTo>
                    <a:pt x="369" y="956"/>
                  </a:lnTo>
                  <a:lnTo>
                    <a:pt x="367" y="956"/>
                  </a:lnTo>
                  <a:lnTo>
                    <a:pt x="366" y="956"/>
                  </a:lnTo>
                  <a:lnTo>
                    <a:pt x="365" y="956"/>
                  </a:lnTo>
                  <a:lnTo>
                    <a:pt x="363" y="956"/>
                  </a:lnTo>
                  <a:lnTo>
                    <a:pt x="362" y="956"/>
                  </a:lnTo>
                  <a:lnTo>
                    <a:pt x="360" y="956"/>
                  </a:lnTo>
                  <a:lnTo>
                    <a:pt x="359" y="956"/>
                  </a:lnTo>
                  <a:lnTo>
                    <a:pt x="358" y="956"/>
                  </a:lnTo>
                  <a:lnTo>
                    <a:pt x="356" y="956"/>
                  </a:lnTo>
                  <a:lnTo>
                    <a:pt x="355" y="956"/>
                  </a:lnTo>
                  <a:lnTo>
                    <a:pt x="355" y="958"/>
                  </a:lnTo>
                  <a:lnTo>
                    <a:pt x="354" y="958"/>
                  </a:lnTo>
                  <a:lnTo>
                    <a:pt x="352" y="958"/>
                  </a:lnTo>
                  <a:lnTo>
                    <a:pt x="351" y="958"/>
                  </a:lnTo>
                  <a:lnTo>
                    <a:pt x="346" y="958"/>
                  </a:lnTo>
                  <a:lnTo>
                    <a:pt x="335" y="959"/>
                  </a:lnTo>
                  <a:lnTo>
                    <a:pt x="334" y="959"/>
                  </a:lnTo>
                  <a:lnTo>
                    <a:pt x="331" y="959"/>
                  </a:lnTo>
                  <a:lnTo>
                    <a:pt x="328" y="959"/>
                  </a:lnTo>
                  <a:lnTo>
                    <a:pt x="327" y="959"/>
                  </a:lnTo>
                  <a:lnTo>
                    <a:pt x="326" y="959"/>
                  </a:lnTo>
                  <a:lnTo>
                    <a:pt x="321" y="961"/>
                  </a:lnTo>
                  <a:lnTo>
                    <a:pt x="320" y="961"/>
                  </a:lnTo>
                  <a:lnTo>
                    <a:pt x="317" y="961"/>
                  </a:lnTo>
                  <a:lnTo>
                    <a:pt x="316" y="961"/>
                  </a:lnTo>
                  <a:lnTo>
                    <a:pt x="315" y="961"/>
                  </a:lnTo>
                  <a:lnTo>
                    <a:pt x="313" y="961"/>
                  </a:lnTo>
                  <a:lnTo>
                    <a:pt x="312" y="961"/>
                  </a:lnTo>
                  <a:lnTo>
                    <a:pt x="309" y="961"/>
                  </a:lnTo>
                  <a:lnTo>
                    <a:pt x="308" y="961"/>
                  </a:lnTo>
                  <a:lnTo>
                    <a:pt x="307" y="961"/>
                  </a:lnTo>
                  <a:lnTo>
                    <a:pt x="305" y="961"/>
                  </a:lnTo>
                  <a:lnTo>
                    <a:pt x="304" y="961"/>
                  </a:lnTo>
                  <a:lnTo>
                    <a:pt x="303" y="961"/>
                  </a:lnTo>
                  <a:lnTo>
                    <a:pt x="299" y="961"/>
                  </a:lnTo>
                  <a:lnTo>
                    <a:pt x="293" y="962"/>
                  </a:lnTo>
                  <a:lnTo>
                    <a:pt x="288" y="962"/>
                  </a:lnTo>
                  <a:lnTo>
                    <a:pt x="284" y="962"/>
                  </a:lnTo>
                  <a:lnTo>
                    <a:pt x="282" y="962"/>
                  </a:lnTo>
                  <a:lnTo>
                    <a:pt x="281" y="962"/>
                  </a:lnTo>
                  <a:lnTo>
                    <a:pt x="277" y="962"/>
                  </a:lnTo>
                  <a:lnTo>
                    <a:pt x="266" y="963"/>
                  </a:lnTo>
                  <a:lnTo>
                    <a:pt x="264" y="963"/>
                  </a:lnTo>
                  <a:lnTo>
                    <a:pt x="261" y="963"/>
                  </a:lnTo>
                  <a:lnTo>
                    <a:pt x="253" y="963"/>
                  </a:lnTo>
                  <a:lnTo>
                    <a:pt x="250" y="965"/>
                  </a:lnTo>
                  <a:lnTo>
                    <a:pt x="249" y="965"/>
                  </a:lnTo>
                  <a:lnTo>
                    <a:pt x="244" y="965"/>
                  </a:lnTo>
                  <a:lnTo>
                    <a:pt x="241" y="965"/>
                  </a:lnTo>
                  <a:lnTo>
                    <a:pt x="238" y="965"/>
                  </a:lnTo>
                  <a:lnTo>
                    <a:pt x="237" y="965"/>
                  </a:lnTo>
                  <a:lnTo>
                    <a:pt x="235" y="965"/>
                  </a:lnTo>
                  <a:lnTo>
                    <a:pt x="231" y="965"/>
                  </a:lnTo>
                  <a:lnTo>
                    <a:pt x="230" y="965"/>
                  </a:lnTo>
                  <a:lnTo>
                    <a:pt x="229" y="965"/>
                  </a:lnTo>
                  <a:lnTo>
                    <a:pt x="226" y="966"/>
                  </a:lnTo>
                  <a:lnTo>
                    <a:pt x="225" y="966"/>
                  </a:lnTo>
                  <a:lnTo>
                    <a:pt x="223" y="966"/>
                  </a:lnTo>
                  <a:lnTo>
                    <a:pt x="221" y="966"/>
                  </a:lnTo>
                  <a:lnTo>
                    <a:pt x="219" y="966"/>
                  </a:lnTo>
                  <a:lnTo>
                    <a:pt x="218" y="966"/>
                  </a:lnTo>
                  <a:lnTo>
                    <a:pt x="217" y="966"/>
                  </a:lnTo>
                  <a:lnTo>
                    <a:pt x="215" y="966"/>
                  </a:lnTo>
                  <a:lnTo>
                    <a:pt x="214" y="966"/>
                  </a:lnTo>
                  <a:lnTo>
                    <a:pt x="213" y="966"/>
                  </a:lnTo>
                  <a:lnTo>
                    <a:pt x="210" y="966"/>
                  </a:lnTo>
                  <a:lnTo>
                    <a:pt x="209" y="966"/>
                  </a:lnTo>
                  <a:lnTo>
                    <a:pt x="207" y="966"/>
                  </a:lnTo>
                  <a:lnTo>
                    <a:pt x="206" y="966"/>
                  </a:lnTo>
                  <a:lnTo>
                    <a:pt x="205" y="967"/>
                  </a:lnTo>
                  <a:lnTo>
                    <a:pt x="203" y="967"/>
                  </a:lnTo>
                  <a:lnTo>
                    <a:pt x="200" y="967"/>
                  </a:lnTo>
                  <a:lnTo>
                    <a:pt x="199" y="967"/>
                  </a:lnTo>
                  <a:lnTo>
                    <a:pt x="198" y="967"/>
                  </a:lnTo>
                  <a:lnTo>
                    <a:pt x="196" y="967"/>
                  </a:lnTo>
                  <a:lnTo>
                    <a:pt x="195" y="967"/>
                  </a:lnTo>
                  <a:lnTo>
                    <a:pt x="194" y="967"/>
                  </a:lnTo>
                  <a:lnTo>
                    <a:pt x="192" y="967"/>
                  </a:lnTo>
                  <a:lnTo>
                    <a:pt x="191" y="967"/>
                  </a:lnTo>
                  <a:lnTo>
                    <a:pt x="188" y="967"/>
                  </a:lnTo>
                  <a:lnTo>
                    <a:pt x="186" y="967"/>
                  </a:lnTo>
                  <a:lnTo>
                    <a:pt x="184" y="967"/>
                  </a:lnTo>
                  <a:lnTo>
                    <a:pt x="180" y="969"/>
                  </a:lnTo>
                  <a:lnTo>
                    <a:pt x="179" y="969"/>
                  </a:lnTo>
                  <a:lnTo>
                    <a:pt x="175" y="969"/>
                  </a:lnTo>
                  <a:lnTo>
                    <a:pt x="172" y="969"/>
                  </a:lnTo>
                  <a:lnTo>
                    <a:pt x="171" y="969"/>
                  </a:lnTo>
                  <a:lnTo>
                    <a:pt x="168" y="969"/>
                  </a:lnTo>
                  <a:lnTo>
                    <a:pt x="167" y="969"/>
                  </a:lnTo>
                  <a:lnTo>
                    <a:pt x="166" y="969"/>
                  </a:lnTo>
                  <a:lnTo>
                    <a:pt x="164" y="969"/>
                  </a:lnTo>
                  <a:lnTo>
                    <a:pt x="163" y="969"/>
                  </a:lnTo>
                  <a:lnTo>
                    <a:pt x="161" y="969"/>
                  </a:lnTo>
                  <a:lnTo>
                    <a:pt x="160" y="969"/>
                  </a:lnTo>
                  <a:lnTo>
                    <a:pt x="160" y="967"/>
                  </a:lnTo>
                  <a:lnTo>
                    <a:pt x="159" y="967"/>
                  </a:lnTo>
                  <a:lnTo>
                    <a:pt x="157" y="967"/>
                  </a:lnTo>
                  <a:lnTo>
                    <a:pt x="155" y="966"/>
                  </a:lnTo>
                  <a:lnTo>
                    <a:pt x="153" y="966"/>
                  </a:lnTo>
                  <a:lnTo>
                    <a:pt x="152" y="965"/>
                  </a:lnTo>
                  <a:lnTo>
                    <a:pt x="151" y="965"/>
                  </a:lnTo>
                  <a:lnTo>
                    <a:pt x="149" y="965"/>
                  </a:lnTo>
                  <a:lnTo>
                    <a:pt x="148" y="965"/>
                  </a:lnTo>
                  <a:lnTo>
                    <a:pt x="147" y="965"/>
                  </a:lnTo>
                  <a:lnTo>
                    <a:pt x="145" y="965"/>
                  </a:lnTo>
                  <a:lnTo>
                    <a:pt x="143" y="966"/>
                  </a:lnTo>
                  <a:lnTo>
                    <a:pt x="141" y="966"/>
                  </a:lnTo>
                  <a:lnTo>
                    <a:pt x="140" y="966"/>
                  </a:lnTo>
                  <a:lnTo>
                    <a:pt x="139" y="966"/>
                  </a:lnTo>
                  <a:lnTo>
                    <a:pt x="137" y="966"/>
                  </a:lnTo>
                  <a:lnTo>
                    <a:pt x="136" y="966"/>
                  </a:lnTo>
                  <a:lnTo>
                    <a:pt x="135" y="966"/>
                  </a:lnTo>
                  <a:lnTo>
                    <a:pt x="133" y="966"/>
                  </a:lnTo>
                  <a:lnTo>
                    <a:pt x="132" y="966"/>
                  </a:lnTo>
                  <a:lnTo>
                    <a:pt x="127" y="967"/>
                  </a:lnTo>
                  <a:lnTo>
                    <a:pt x="125" y="967"/>
                  </a:lnTo>
                  <a:lnTo>
                    <a:pt x="124" y="967"/>
                  </a:lnTo>
                  <a:lnTo>
                    <a:pt x="122" y="967"/>
                  </a:lnTo>
                  <a:lnTo>
                    <a:pt x="121" y="967"/>
                  </a:lnTo>
                  <a:lnTo>
                    <a:pt x="120" y="967"/>
                  </a:lnTo>
                  <a:lnTo>
                    <a:pt x="118" y="967"/>
                  </a:lnTo>
                  <a:lnTo>
                    <a:pt x="117" y="967"/>
                  </a:lnTo>
                  <a:lnTo>
                    <a:pt x="116" y="967"/>
                  </a:lnTo>
                  <a:lnTo>
                    <a:pt x="114" y="969"/>
                  </a:lnTo>
                  <a:lnTo>
                    <a:pt x="113" y="969"/>
                  </a:lnTo>
                  <a:lnTo>
                    <a:pt x="110" y="969"/>
                  </a:lnTo>
                  <a:lnTo>
                    <a:pt x="109" y="969"/>
                  </a:lnTo>
                  <a:lnTo>
                    <a:pt x="108" y="969"/>
                  </a:lnTo>
                  <a:lnTo>
                    <a:pt x="106" y="969"/>
                  </a:lnTo>
                  <a:lnTo>
                    <a:pt x="105" y="969"/>
                  </a:lnTo>
                  <a:lnTo>
                    <a:pt x="102" y="969"/>
                  </a:lnTo>
                  <a:lnTo>
                    <a:pt x="101" y="970"/>
                  </a:lnTo>
                  <a:lnTo>
                    <a:pt x="100" y="970"/>
                  </a:lnTo>
                  <a:lnTo>
                    <a:pt x="98" y="970"/>
                  </a:lnTo>
                  <a:lnTo>
                    <a:pt x="97" y="970"/>
                  </a:lnTo>
                  <a:lnTo>
                    <a:pt x="96" y="970"/>
                  </a:lnTo>
                  <a:lnTo>
                    <a:pt x="94" y="970"/>
                  </a:lnTo>
                  <a:lnTo>
                    <a:pt x="93" y="970"/>
                  </a:lnTo>
                  <a:lnTo>
                    <a:pt x="92" y="970"/>
                  </a:lnTo>
                  <a:lnTo>
                    <a:pt x="92" y="969"/>
                  </a:lnTo>
                  <a:lnTo>
                    <a:pt x="92" y="970"/>
                  </a:lnTo>
                  <a:lnTo>
                    <a:pt x="90" y="970"/>
                  </a:lnTo>
                  <a:lnTo>
                    <a:pt x="90" y="971"/>
                  </a:lnTo>
                  <a:lnTo>
                    <a:pt x="90" y="973"/>
                  </a:lnTo>
                  <a:lnTo>
                    <a:pt x="89" y="973"/>
                  </a:lnTo>
                  <a:lnTo>
                    <a:pt x="88" y="973"/>
                  </a:lnTo>
                  <a:lnTo>
                    <a:pt x="86" y="973"/>
                  </a:lnTo>
                  <a:lnTo>
                    <a:pt x="85" y="973"/>
                  </a:lnTo>
                  <a:lnTo>
                    <a:pt x="83" y="974"/>
                  </a:lnTo>
                  <a:lnTo>
                    <a:pt x="82" y="974"/>
                  </a:lnTo>
                  <a:lnTo>
                    <a:pt x="82" y="975"/>
                  </a:lnTo>
                  <a:lnTo>
                    <a:pt x="81" y="975"/>
                  </a:lnTo>
                  <a:lnTo>
                    <a:pt x="79" y="975"/>
                  </a:lnTo>
                  <a:lnTo>
                    <a:pt x="78" y="975"/>
                  </a:lnTo>
                  <a:lnTo>
                    <a:pt x="77" y="975"/>
                  </a:lnTo>
                  <a:lnTo>
                    <a:pt x="74" y="975"/>
                  </a:lnTo>
                  <a:lnTo>
                    <a:pt x="73" y="975"/>
                  </a:lnTo>
                  <a:lnTo>
                    <a:pt x="71" y="975"/>
                  </a:lnTo>
                  <a:lnTo>
                    <a:pt x="69" y="975"/>
                  </a:lnTo>
                  <a:lnTo>
                    <a:pt x="67" y="975"/>
                  </a:lnTo>
                  <a:lnTo>
                    <a:pt x="66" y="975"/>
                  </a:lnTo>
                  <a:lnTo>
                    <a:pt x="63" y="975"/>
                  </a:lnTo>
                  <a:lnTo>
                    <a:pt x="63" y="974"/>
                  </a:lnTo>
                  <a:lnTo>
                    <a:pt x="63" y="970"/>
                  </a:lnTo>
                  <a:lnTo>
                    <a:pt x="63" y="969"/>
                  </a:lnTo>
                  <a:lnTo>
                    <a:pt x="63" y="966"/>
                  </a:lnTo>
                  <a:lnTo>
                    <a:pt x="62" y="965"/>
                  </a:lnTo>
                  <a:lnTo>
                    <a:pt x="62" y="962"/>
                  </a:lnTo>
                  <a:lnTo>
                    <a:pt x="62" y="956"/>
                  </a:lnTo>
                  <a:lnTo>
                    <a:pt x="62" y="955"/>
                  </a:lnTo>
                  <a:lnTo>
                    <a:pt x="61" y="955"/>
                  </a:lnTo>
                  <a:lnTo>
                    <a:pt x="59" y="954"/>
                  </a:lnTo>
                  <a:lnTo>
                    <a:pt x="58" y="954"/>
                  </a:lnTo>
                  <a:lnTo>
                    <a:pt x="54" y="954"/>
                  </a:lnTo>
                  <a:lnTo>
                    <a:pt x="53" y="954"/>
                  </a:lnTo>
                  <a:lnTo>
                    <a:pt x="51" y="954"/>
                  </a:lnTo>
                  <a:lnTo>
                    <a:pt x="50" y="954"/>
                  </a:lnTo>
                  <a:lnTo>
                    <a:pt x="49" y="954"/>
                  </a:lnTo>
                  <a:lnTo>
                    <a:pt x="43" y="954"/>
                  </a:lnTo>
                  <a:lnTo>
                    <a:pt x="42" y="954"/>
                  </a:lnTo>
                  <a:lnTo>
                    <a:pt x="40" y="954"/>
                  </a:lnTo>
                  <a:lnTo>
                    <a:pt x="38" y="954"/>
                  </a:lnTo>
                  <a:lnTo>
                    <a:pt x="31" y="954"/>
                  </a:lnTo>
                  <a:lnTo>
                    <a:pt x="28" y="954"/>
                  </a:lnTo>
                  <a:lnTo>
                    <a:pt x="27" y="954"/>
                  </a:lnTo>
                  <a:lnTo>
                    <a:pt x="26" y="954"/>
                  </a:lnTo>
                  <a:lnTo>
                    <a:pt x="22" y="954"/>
                  </a:lnTo>
                  <a:lnTo>
                    <a:pt x="20" y="954"/>
                  </a:lnTo>
                  <a:lnTo>
                    <a:pt x="19" y="954"/>
                  </a:lnTo>
                  <a:lnTo>
                    <a:pt x="18" y="954"/>
                  </a:lnTo>
                  <a:lnTo>
                    <a:pt x="16" y="954"/>
                  </a:lnTo>
                  <a:lnTo>
                    <a:pt x="15" y="954"/>
                  </a:lnTo>
                  <a:lnTo>
                    <a:pt x="12" y="954"/>
                  </a:lnTo>
                  <a:lnTo>
                    <a:pt x="10" y="954"/>
                  </a:lnTo>
                  <a:lnTo>
                    <a:pt x="7" y="954"/>
                  </a:lnTo>
                  <a:lnTo>
                    <a:pt x="4" y="954"/>
                  </a:lnTo>
                  <a:lnTo>
                    <a:pt x="0" y="954"/>
                  </a:lnTo>
                  <a:lnTo>
                    <a:pt x="0" y="952"/>
                  </a:lnTo>
                  <a:lnTo>
                    <a:pt x="0" y="951"/>
                  </a:lnTo>
                  <a:lnTo>
                    <a:pt x="0" y="950"/>
                  </a:lnTo>
                  <a:lnTo>
                    <a:pt x="0" y="944"/>
                  </a:lnTo>
                  <a:lnTo>
                    <a:pt x="0" y="943"/>
                  </a:lnTo>
                  <a:lnTo>
                    <a:pt x="0" y="942"/>
                  </a:lnTo>
                  <a:lnTo>
                    <a:pt x="0" y="940"/>
                  </a:lnTo>
                  <a:lnTo>
                    <a:pt x="0" y="939"/>
                  </a:lnTo>
                  <a:lnTo>
                    <a:pt x="0" y="938"/>
                  </a:lnTo>
                  <a:lnTo>
                    <a:pt x="0" y="935"/>
                  </a:lnTo>
                  <a:lnTo>
                    <a:pt x="0" y="932"/>
                  </a:lnTo>
                  <a:lnTo>
                    <a:pt x="0" y="931"/>
                  </a:lnTo>
                  <a:lnTo>
                    <a:pt x="0" y="930"/>
                  </a:lnTo>
                  <a:lnTo>
                    <a:pt x="0" y="928"/>
                  </a:lnTo>
                  <a:lnTo>
                    <a:pt x="0" y="927"/>
                  </a:lnTo>
                  <a:lnTo>
                    <a:pt x="0" y="925"/>
                  </a:lnTo>
                  <a:lnTo>
                    <a:pt x="0" y="923"/>
                  </a:lnTo>
                  <a:lnTo>
                    <a:pt x="0" y="921"/>
                  </a:lnTo>
                  <a:lnTo>
                    <a:pt x="0" y="917"/>
                  </a:lnTo>
                  <a:lnTo>
                    <a:pt x="0" y="916"/>
                  </a:lnTo>
                  <a:lnTo>
                    <a:pt x="0" y="915"/>
                  </a:lnTo>
                  <a:lnTo>
                    <a:pt x="0" y="912"/>
                  </a:lnTo>
                  <a:lnTo>
                    <a:pt x="0" y="911"/>
                  </a:lnTo>
                  <a:lnTo>
                    <a:pt x="0" y="909"/>
                  </a:lnTo>
                  <a:lnTo>
                    <a:pt x="0" y="908"/>
                  </a:lnTo>
                  <a:lnTo>
                    <a:pt x="0" y="907"/>
                  </a:lnTo>
                  <a:lnTo>
                    <a:pt x="0" y="904"/>
                  </a:lnTo>
                  <a:lnTo>
                    <a:pt x="0" y="901"/>
                  </a:lnTo>
                  <a:lnTo>
                    <a:pt x="0" y="890"/>
                  </a:lnTo>
                  <a:lnTo>
                    <a:pt x="0" y="880"/>
                  </a:lnTo>
                  <a:lnTo>
                    <a:pt x="0" y="873"/>
                  </a:lnTo>
                  <a:lnTo>
                    <a:pt x="0" y="869"/>
                  </a:lnTo>
                  <a:lnTo>
                    <a:pt x="0" y="857"/>
                  </a:lnTo>
                  <a:lnTo>
                    <a:pt x="0" y="855"/>
                  </a:lnTo>
                  <a:lnTo>
                    <a:pt x="0" y="851"/>
                  </a:lnTo>
                  <a:lnTo>
                    <a:pt x="0" y="850"/>
                  </a:lnTo>
                  <a:lnTo>
                    <a:pt x="0" y="847"/>
                  </a:lnTo>
                  <a:lnTo>
                    <a:pt x="0" y="839"/>
                  </a:lnTo>
                  <a:lnTo>
                    <a:pt x="0" y="836"/>
                  </a:lnTo>
                  <a:lnTo>
                    <a:pt x="0" y="832"/>
                  </a:lnTo>
                  <a:lnTo>
                    <a:pt x="0" y="830"/>
                  </a:lnTo>
                  <a:lnTo>
                    <a:pt x="0" y="827"/>
                  </a:lnTo>
                  <a:lnTo>
                    <a:pt x="15" y="827"/>
                  </a:lnTo>
                  <a:lnTo>
                    <a:pt x="27" y="827"/>
                  </a:lnTo>
                  <a:lnTo>
                    <a:pt x="32" y="827"/>
                  </a:lnTo>
                  <a:lnTo>
                    <a:pt x="42" y="827"/>
                  </a:lnTo>
                  <a:lnTo>
                    <a:pt x="42" y="816"/>
                  </a:lnTo>
                  <a:lnTo>
                    <a:pt x="42" y="815"/>
                  </a:lnTo>
                  <a:lnTo>
                    <a:pt x="42" y="808"/>
                  </a:lnTo>
                  <a:lnTo>
                    <a:pt x="42" y="807"/>
                  </a:lnTo>
                  <a:lnTo>
                    <a:pt x="42" y="796"/>
                  </a:lnTo>
                  <a:lnTo>
                    <a:pt x="42" y="793"/>
                  </a:lnTo>
                  <a:lnTo>
                    <a:pt x="42" y="785"/>
                  </a:lnTo>
                  <a:lnTo>
                    <a:pt x="42" y="780"/>
                  </a:lnTo>
                  <a:lnTo>
                    <a:pt x="42" y="770"/>
                  </a:lnTo>
                  <a:lnTo>
                    <a:pt x="42" y="761"/>
                  </a:lnTo>
                  <a:lnTo>
                    <a:pt x="42" y="757"/>
                  </a:lnTo>
                  <a:lnTo>
                    <a:pt x="42" y="755"/>
                  </a:lnTo>
                  <a:lnTo>
                    <a:pt x="42" y="753"/>
                  </a:lnTo>
                  <a:lnTo>
                    <a:pt x="42" y="747"/>
                  </a:lnTo>
                  <a:lnTo>
                    <a:pt x="42" y="743"/>
                  </a:lnTo>
                  <a:lnTo>
                    <a:pt x="42" y="738"/>
                  </a:lnTo>
                  <a:lnTo>
                    <a:pt x="42" y="733"/>
                  </a:lnTo>
                  <a:lnTo>
                    <a:pt x="42" y="729"/>
                  </a:lnTo>
                  <a:lnTo>
                    <a:pt x="42" y="722"/>
                  </a:lnTo>
                  <a:lnTo>
                    <a:pt x="42" y="719"/>
                  </a:lnTo>
                  <a:lnTo>
                    <a:pt x="42" y="710"/>
                  </a:lnTo>
                  <a:lnTo>
                    <a:pt x="42" y="708"/>
                  </a:lnTo>
                  <a:lnTo>
                    <a:pt x="42" y="700"/>
                  </a:lnTo>
                  <a:lnTo>
                    <a:pt x="42" y="689"/>
                  </a:lnTo>
                  <a:lnTo>
                    <a:pt x="42" y="679"/>
                  </a:lnTo>
                  <a:lnTo>
                    <a:pt x="42" y="675"/>
                  </a:lnTo>
                  <a:lnTo>
                    <a:pt x="42" y="670"/>
                  </a:lnTo>
                  <a:lnTo>
                    <a:pt x="42" y="668"/>
                  </a:lnTo>
                  <a:lnTo>
                    <a:pt x="42" y="665"/>
                  </a:lnTo>
                  <a:lnTo>
                    <a:pt x="42" y="652"/>
                  </a:lnTo>
                  <a:lnTo>
                    <a:pt x="42" y="648"/>
                  </a:lnTo>
                  <a:lnTo>
                    <a:pt x="42" y="646"/>
                  </a:lnTo>
                  <a:lnTo>
                    <a:pt x="42" y="645"/>
                  </a:lnTo>
                  <a:lnTo>
                    <a:pt x="40" y="637"/>
                  </a:lnTo>
                  <a:lnTo>
                    <a:pt x="40" y="626"/>
                  </a:lnTo>
                  <a:lnTo>
                    <a:pt x="40" y="615"/>
                  </a:lnTo>
                  <a:lnTo>
                    <a:pt x="40" y="604"/>
                  </a:lnTo>
                  <a:lnTo>
                    <a:pt x="40" y="600"/>
                  </a:lnTo>
                  <a:lnTo>
                    <a:pt x="40" y="598"/>
                  </a:lnTo>
                  <a:lnTo>
                    <a:pt x="40" y="595"/>
                  </a:lnTo>
                  <a:lnTo>
                    <a:pt x="40" y="594"/>
                  </a:lnTo>
                  <a:lnTo>
                    <a:pt x="40" y="592"/>
                  </a:lnTo>
                  <a:lnTo>
                    <a:pt x="42" y="584"/>
                  </a:lnTo>
                  <a:lnTo>
                    <a:pt x="42" y="583"/>
                  </a:lnTo>
                  <a:lnTo>
                    <a:pt x="42" y="580"/>
                  </a:lnTo>
                  <a:lnTo>
                    <a:pt x="42" y="575"/>
                  </a:lnTo>
                  <a:lnTo>
                    <a:pt x="42" y="573"/>
                  </a:lnTo>
                  <a:lnTo>
                    <a:pt x="42" y="572"/>
                  </a:lnTo>
                  <a:lnTo>
                    <a:pt x="42" y="571"/>
                  </a:lnTo>
                  <a:lnTo>
                    <a:pt x="40" y="568"/>
                  </a:lnTo>
                  <a:lnTo>
                    <a:pt x="40" y="565"/>
                  </a:lnTo>
                  <a:lnTo>
                    <a:pt x="40" y="563"/>
                  </a:lnTo>
                  <a:lnTo>
                    <a:pt x="40" y="561"/>
                  </a:lnTo>
                  <a:lnTo>
                    <a:pt x="40" y="557"/>
                  </a:lnTo>
                  <a:lnTo>
                    <a:pt x="40" y="556"/>
                  </a:lnTo>
                  <a:lnTo>
                    <a:pt x="40" y="552"/>
                  </a:lnTo>
                  <a:lnTo>
                    <a:pt x="40" y="548"/>
                  </a:lnTo>
                  <a:lnTo>
                    <a:pt x="40" y="546"/>
                  </a:lnTo>
                  <a:lnTo>
                    <a:pt x="40" y="541"/>
                  </a:lnTo>
                  <a:lnTo>
                    <a:pt x="40" y="540"/>
                  </a:lnTo>
                  <a:lnTo>
                    <a:pt x="40" y="538"/>
                  </a:lnTo>
                  <a:lnTo>
                    <a:pt x="40" y="537"/>
                  </a:lnTo>
                  <a:lnTo>
                    <a:pt x="40" y="536"/>
                  </a:lnTo>
                  <a:lnTo>
                    <a:pt x="40" y="534"/>
                  </a:lnTo>
                  <a:lnTo>
                    <a:pt x="40" y="530"/>
                  </a:lnTo>
                  <a:lnTo>
                    <a:pt x="40" y="529"/>
                  </a:lnTo>
                  <a:lnTo>
                    <a:pt x="40" y="527"/>
                  </a:lnTo>
                  <a:lnTo>
                    <a:pt x="40" y="519"/>
                  </a:lnTo>
                  <a:lnTo>
                    <a:pt x="40" y="518"/>
                  </a:lnTo>
                  <a:lnTo>
                    <a:pt x="40" y="514"/>
                  </a:lnTo>
                  <a:lnTo>
                    <a:pt x="40" y="511"/>
                  </a:lnTo>
                  <a:lnTo>
                    <a:pt x="40" y="509"/>
                  </a:lnTo>
                  <a:lnTo>
                    <a:pt x="40" y="503"/>
                  </a:lnTo>
                  <a:lnTo>
                    <a:pt x="40" y="499"/>
                  </a:lnTo>
                  <a:lnTo>
                    <a:pt x="40" y="498"/>
                  </a:lnTo>
                  <a:lnTo>
                    <a:pt x="40" y="495"/>
                  </a:lnTo>
                  <a:lnTo>
                    <a:pt x="40" y="494"/>
                  </a:lnTo>
                  <a:lnTo>
                    <a:pt x="40" y="492"/>
                  </a:lnTo>
                  <a:lnTo>
                    <a:pt x="40" y="490"/>
                  </a:lnTo>
                  <a:lnTo>
                    <a:pt x="40" y="488"/>
                  </a:lnTo>
                  <a:lnTo>
                    <a:pt x="40" y="487"/>
                  </a:lnTo>
                  <a:lnTo>
                    <a:pt x="40" y="486"/>
                  </a:lnTo>
                  <a:lnTo>
                    <a:pt x="40" y="483"/>
                  </a:lnTo>
                  <a:lnTo>
                    <a:pt x="40" y="480"/>
                  </a:lnTo>
                  <a:lnTo>
                    <a:pt x="40" y="479"/>
                  </a:lnTo>
                  <a:lnTo>
                    <a:pt x="40" y="478"/>
                  </a:lnTo>
                  <a:lnTo>
                    <a:pt x="40" y="472"/>
                  </a:lnTo>
                  <a:lnTo>
                    <a:pt x="40" y="471"/>
                  </a:lnTo>
                  <a:lnTo>
                    <a:pt x="40" y="467"/>
                  </a:lnTo>
                  <a:lnTo>
                    <a:pt x="40" y="461"/>
                  </a:lnTo>
                  <a:lnTo>
                    <a:pt x="40" y="456"/>
                  </a:lnTo>
                  <a:lnTo>
                    <a:pt x="40" y="455"/>
                  </a:lnTo>
                  <a:lnTo>
                    <a:pt x="40" y="448"/>
                  </a:lnTo>
                  <a:lnTo>
                    <a:pt x="40" y="447"/>
                  </a:lnTo>
                  <a:lnTo>
                    <a:pt x="40" y="445"/>
                  </a:lnTo>
                  <a:lnTo>
                    <a:pt x="40" y="444"/>
                  </a:lnTo>
                  <a:lnTo>
                    <a:pt x="40" y="442"/>
                  </a:lnTo>
                  <a:lnTo>
                    <a:pt x="40" y="437"/>
                  </a:lnTo>
                  <a:lnTo>
                    <a:pt x="40" y="433"/>
                  </a:lnTo>
                  <a:lnTo>
                    <a:pt x="40" y="432"/>
                  </a:lnTo>
                  <a:lnTo>
                    <a:pt x="40" y="430"/>
                  </a:lnTo>
                  <a:lnTo>
                    <a:pt x="43" y="430"/>
                  </a:lnTo>
                  <a:lnTo>
                    <a:pt x="43" y="429"/>
                  </a:lnTo>
                  <a:lnTo>
                    <a:pt x="43" y="413"/>
                  </a:lnTo>
                  <a:lnTo>
                    <a:pt x="43" y="409"/>
                  </a:lnTo>
                  <a:lnTo>
                    <a:pt x="43" y="406"/>
                  </a:lnTo>
                  <a:lnTo>
                    <a:pt x="43" y="393"/>
                  </a:lnTo>
                  <a:lnTo>
                    <a:pt x="43" y="391"/>
                  </a:lnTo>
                  <a:lnTo>
                    <a:pt x="43" y="390"/>
                  </a:lnTo>
                  <a:lnTo>
                    <a:pt x="42" y="384"/>
                  </a:lnTo>
                  <a:lnTo>
                    <a:pt x="43" y="378"/>
                  </a:lnTo>
                  <a:lnTo>
                    <a:pt x="43" y="368"/>
                  </a:lnTo>
                  <a:lnTo>
                    <a:pt x="43" y="367"/>
                  </a:lnTo>
                  <a:lnTo>
                    <a:pt x="43" y="364"/>
                  </a:lnTo>
                  <a:lnTo>
                    <a:pt x="43" y="362"/>
                  </a:lnTo>
                  <a:lnTo>
                    <a:pt x="42" y="356"/>
                  </a:lnTo>
                  <a:lnTo>
                    <a:pt x="42" y="345"/>
                  </a:lnTo>
                  <a:lnTo>
                    <a:pt x="42" y="343"/>
                  </a:lnTo>
                  <a:lnTo>
                    <a:pt x="42" y="335"/>
                  </a:lnTo>
                  <a:lnTo>
                    <a:pt x="42" y="324"/>
                  </a:lnTo>
                  <a:lnTo>
                    <a:pt x="42" y="312"/>
                  </a:lnTo>
                  <a:lnTo>
                    <a:pt x="42" y="310"/>
                  </a:lnTo>
                  <a:lnTo>
                    <a:pt x="42" y="309"/>
                  </a:lnTo>
                  <a:lnTo>
                    <a:pt x="42" y="308"/>
                  </a:lnTo>
                  <a:lnTo>
                    <a:pt x="42" y="306"/>
                  </a:lnTo>
                  <a:lnTo>
                    <a:pt x="42" y="30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3" y="275"/>
                  </a:lnTo>
                  <a:lnTo>
                    <a:pt x="43" y="273"/>
                  </a:lnTo>
                  <a:lnTo>
                    <a:pt x="43" y="260"/>
                  </a:lnTo>
                  <a:lnTo>
                    <a:pt x="43" y="248"/>
                  </a:lnTo>
                  <a:lnTo>
                    <a:pt x="43" y="219"/>
                  </a:lnTo>
                  <a:lnTo>
                    <a:pt x="43" y="213"/>
                  </a:lnTo>
                  <a:lnTo>
                    <a:pt x="45" y="213"/>
                  </a:lnTo>
                  <a:lnTo>
                    <a:pt x="46" y="212"/>
                  </a:lnTo>
                  <a:lnTo>
                    <a:pt x="49" y="212"/>
                  </a:lnTo>
                  <a:lnTo>
                    <a:pt x="50" y="210"/>
                  </a:lnTo>
                  <a:lnTo>
                    <a:pt x="51" y="210"/>
                  </a:lnTo>
                  <a:lnTo>
                    <a:pt x="53" y="209"/>
                  </a:lnTo>
                  <a:lnTo>
                    <a:pt x="55" y="209"/>
                  </a:lnTo>
                  <a:lnTo>
                    <a:pt x="57" y="208"/>
                  </a:lnTo>
                  <a:lnTo>
                    <a:pt x="59" y="206"/>
                  </a:lnTo>
                  <a:lnTo>
                    <a:pt x="61" y="206"/>
                  </a:lnTo>
                  <a:lnTo>
                    <a:pt x="62" y="205"/>
                  </a:lnTo>
                  <a:lnTo>
                    <a:pt x="63" y="205"/>
                  </a:lnTo>
                  <a:lnTo>
                    <a:pt x="65" y="205"/>
                  </a:lnTo>
                  <a:lnTo>
                    <a:pt x="65" y="204"/>
                  </a:lnTo>
                  <a:lnTo>
                    <a:pt x="66" y="204"/>
                  </a:lnTo>
                  <a:lnTo>
                    <a:pt x="69" y="204"/>
                  </a:lnTo>
                  <a:lnTo>
                    <a:pt x="69" y="202"/>
                  </a:lnTo>
                  <a:lnTo>
                    <a:pt x="70" y="202"/>
                  </a:lnTo>
                  <a:lnTo>
                    <a:pt x="71" y="202"/>
                  </a:lnTo>
                  <a:lnTo>
                    <a:pt x="73" y="201"/>
                  </a:lnTo>
                  <a:lnTo>
                    <a:pt x="74" y="201"/>
                  </a:lnTo>
                  <a:lnTo>
                    <a:pt x="75" y="200"/>
                  </a:lnTo>
                  <a:lnTo>
                    <a:pt x="77" y="200"/>
                  </a:lnTo>
                  <a:lnTo>
                    <a:pt x="78" y="200"/>
                  </a:lnTo>
                  <a:lnTo>
                    <a:pt x="79" y="198"/>
                  </a:lnTo>
                  <a:lnTo>
                    <a:pt x="81" y="198"/>
                  </a:lnTo>
                  <a:lnTo>
                    <a:pt x="82" y="198"/>
                  </a:lnTo>
                  <a:lnTo>
                    <a:pt x="83" y="197"/>
                  </a:lnTo>
                  <a:lnTo>
                    <a:pt x="85" y="197"/>
                  </a:lnTo>
                  <a:lnTo>
                    <a:pt x="86" y="197"/>
                  </a:lnTo>
                  <a:lnTo>
                    <a:pt x="88" y="196"/>
                  </a:lnTo>
                  <a:lnTo>
                    <a:pt x="89" y="196"/>
                  </a:lnTo>
                  <a:lnTo>
                    <a:pt x="90" y="196"/>
                  </a:lnTo>
                  <a:lnTo>
                    <a:pt x="90" y="194"/>
                  </a:lnTo>
                  <a:lnTo>
                    <a:pt x="92" y="194"/>
                  </a:lnTo>
                  <a:lnTo>
                    <a:pt x="93" y="194"/>
                  </a:lnTo>
                  <a:lnTo>
                    <a:pt x="96" y="193"/>
                  </a:lnTo>
                  <a:lnTo>
                    <a:pt x="97" y="193"/>
                  </a:lnTo>
                  <a:lnTo>
                    <a:pt x="98" y="192"/>
                  </a:lnTo>
                  <a:lnTo>
                    <a:pt x="100" y="192"/>
                  </a:lnTo>
                  <a:lnTo>
                    <a:pt x="101" y="190"/>
                  </a:lnTo>
                  <a:lnTo>
                    <a:pt x="102" y="190"/>
                  </a:lnTo>
                  <a:lnTo>
                    <a:pt x="104" y="190"/>
                  </a:lnTo>
                  <a:lnTo>
                    <a:pt x="105" y="189"/>
                  </a:lnTo>
                  <a:lnTo>
                    <a:pt x="106" y="189"/>
                  </a:lnTo>
                  <a:lnTo>
                    <a:pt x="108" y="188"/>
                  </a:lnTo>
                  <a:lnTo>
                    <a:pt x="109" y="188"/>
                  </a:lnTo>
                  <a:lnTo>
                    <a:pt x="110" y="186"/>
                  </a:lnTo>
                  <a:lnTo>
                    <a:pt x="112" y="186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4" y="183"/>
                  </a:lnTo>
                  <a:lnTo>
                    <a:pt x="116" y="183"/>
                  </a:lnTo>
                  <a:lnTo>
                    <a:pt x="117" y="182"/>
                  </a:lnTo>
                  <a:lnTo>
                    <a:pt x="118" y="182"/>
                  </a:lnTo>
                  <a:lnTo>
                    <a:pt x="120" y="182"/>
                  </a:lnTo>
                  <a:lnTo>
                    <a:pt x="120" y="181"/>
                  </a:lnTo>
                  <a:lnTo>
                    <a:pt x="121" y="181"/>
                  </a:lnTo>
                  <a:lnTo>
                    <a:pt x="122" y="179"/>
                  </a:lnTo>
                  <a:lnTo>
                    <a:pt x="124" y="179"/>
                  </a:lnTo>
                  <a:lnTo>
                    <a:pt x="125" y="178"/>
                  </a:lnTo>
                  <a:lnTo>
                    <a:pt x="127" y="178"/>
                  </a:lnTo>
                  <a:lnTo>
                    <a:pt x="127" y="177"/>
                  </a:lnTo>
                  <a:lnTo>
                    <a:pt x="128" y="177"/>
                  </a:lnTo>
                  <a:lnTo>
                    <a:pt x="129" y="177"/>
                  </a:lnTo>
                  <a:lnTo>
                    <a:pt x="131" y="175"/>
                  </a:lnTo>
                  <a:lnTo>
                    <a:pt x="132" y="175"/>
                  </a:lnTo>
                  <a:lnTo>
                    <a:pt x="133" y="175"/>
                  </a:lnTo>
                  <a:lnTo>
                    <a:pt x="135" y="175"/>
                  </a:lnTo>
                  <a:lnTo>
                    <a:pt x="135" y="174"/>
                  </a:lnTo>
                  <a:lnTo>
                    <a:pt x="136" y="174"/>
                  </a:lnTo>
                  <a:lnTo>
                    <a:pt x="137" y="174"/>
                  </a:lnTo>
                  <a:lnTo>
                    <a:pt x="139" y="173"/>
                  </a:lnTo>
                  <a:lnTo>
                    <a:pt x="139" y="171"/>
                  </a:lnTo>
                  <a:lnTo>
                    <a:pt x="140" y="171"/>
                  </a:lnTo>
                  <a:lnTo>
                    <a:pt x="141" y="171"/>
                  </a:lnTo>
                  <a:lnTo>
                    <a:pt x="143" y="170"/>
                  </a:lnTo>
                  <a:lnTo>
                    <a:pt x="144" y="170"/>
                  </a:lnTo>
                  <a:lnTo>
                    <a:pt x="145" y="169"/>
                  </a:lnTo>
                  <a:lnTo>
                    <a:pt x="147" y="169"/>
                  </a:lnTo>
                  <a:lnTo>
                    <a:pt x="148" y="167"/>
                  </a:lnTo>
                  <a:lnTo>
                    <a:pt x="149" y="167"/>
                  </a:lnTo>
                  <a:lnTo>
                    <a:pt x="151" y="166"/>
                  </a:lnTo>
                  <a:lnTo>
                    <a:pt x="152" y="166"/>
                  </a:lnTo>
                  <a:lnTo>
                    <a:pt x="153" y="165"/>
                  </a:lnTo>
                  <a:lnTo>
                    <a:pt x="155" y="165"/>
                  </a:lnTo>
                  <a:lnTo>
                    <a:pt x="156" y="163"/>
                  </a:lnTo>
                  <a:lnTo>
                    <a:pt x="157" y="163"/>
                  </a:lnTo>
                  <a:lnTo>
                    <a:pt x="159" y="163"/>
                  </a:lnTo>
                  <a:lnTo>
                    <a:pt x="159" y="162"/>
                  </a:lnTo>
                  <a:lnTo>
                    <a:pt x="160" y="162"/>
                  </a:lnTo>
                  <a:lnTo>
                    <a:pt x="161" y="162"/>
                  </a:lnTo>
                  <a:lnTo>
                    <a:pt x="161" y="161"/>
                  </a:lnTo>
                  <a:lnTo>
                    <a:pt x="163" y="161"/>
                  </a:lnTo>
                  <a:lnTo>
                    <a:pt x="164" y="161"/>
                  </a:lnTo>
                  <a:lnTo>
                    <a:pt x="164" y="159"/>
                  </a:lnTo>
                  <a:lnTo>
                    <a:pt x="166" y="159"/>
                  </a:lnTo>
                  <a:lnTo>
                    <a:pt x="167" y="158"/>
                  </a:lnTo>
                  <a:lnTo>
                    <a:pt x="168" y="158"/>
                  </a:lnTo>
                  <a:lnTo>
                    <a:pt x="170" y="158"/>
                  </a:lnTo>
                  <a:lnTo>
                    <a:pt x="170" y="156"/>
                  </a:lnTo>
                  <a:lnTo>
                    <a:pt x="171" y="156"/>
                  </a:lnTo>
                  <a:lnTo>
                    <a:pt x="172" y="156"/>
                  </a:lnTo>
                  <a:lnTo>
                    <a:pt x="174" y="155"/>
                  </a:lnTo>
                  <a:lnTo>
                    <a:pt x="175" y="155"/>
                  </a:lnTo>
                  <a:lnTo>
                    <a:pt x="176" y="154"/>
                  </a:lnTo>
                  <a:lnTo>
                    <a:pt x="179" y="154"/>
                  </a:lnTo>
                  <a:lnTo>
                    <a:pt x="179" y="152"/>
                  </a:lnTo>
                  <a:lnTo>
                    <a:pt x="180" y="152"/>
                  </a:lnTo>
                  <a:lnTo>
                    <a:pt x="183" y="151"/>
                  </a:lnTo>
                  <a:lnTo>
                    <a:pt x="184" y="151"/>
                  </a:lnTo>
                  <a:lnTo>
                    <a:pt x="184" y="150"/>
                  </a:lnTo>
                  <a:lnTo>
                    <a:pt x="186" y="150"/>
                  </a:lnTo>
                  <a:lnTo>
                    <a:pt x="190" y="148"/>
                  </a:lnTo>
                  <a:lnTo>
                    <a:pt x="191" y="147"/>
                  </a:lnTo>
                  <a:lnTo>
                    <a:pt x="192" y="147"/>
                  </a:lnTo>
                  <a:lnTo>
                    <a:pt x="194" y="147"/>
                  </a:lnTo>
                  <a:lnTo>
                    <a:pt x="194" y="146"/>
                  </a:lnTo>
                  <a:lnTo>
                    <a:pt x="195" y="146"/>
                  </a:lnTo>
                  <a:lnTo>
                    <a:pt x="198" y="144"/>
                  </a:lnTo>
                  <a:lnTo>
                    <a:pt x="199" y="144"/>
                  </a:lnTo>
                  <a:lnTo>
                    <a:pt x="200" y="143"/>
                  </a:lnTo>
                  <a:lnTo>
                    <a:pt x="202" y="143"/>
                  </a:lnTo>
                  <a:lnTo>
                    <a:pt x="203" y="143"/>
                  </a:lnTo>
                  <a:lnTo>
                    <a:pt x="203" y="142"/>
                  </a:lnTo>
                  <a:lnTo>
                    <a:pt x="205" y="142"/>
                  </a:lnTo>
                  <a:lnTo>
                    <a:pt x="206" y="142"/>
                  </a:lnTo>
                  <a:lnTo>
                    <a:pt x="206" y="140"/>
                  </a:lnTo>
                  <a:lnTo>
                    <a:pt x="207" y="140"/>
                  </a:lnTo>
                  <a:lnTo>
                    <a:pt x="209" y="140"/>
                  </a:lnTo>
                  <a:lnTo>
                    <a:pt x="210" y="140"/>
                  </a:lnTo>
                  <a:lnTo>
                    <a:pt x="211" y="139"/>
                  </a:lnTo>
                  <a:lnTo>
                    <a:pt x="213" y="139"/>
                  </a:lnTo>
                  <a:lnTo>
                    <a:pt x="213" y="138"/>
                  </a:lnTo>
                  <a:lnTo>
                    <a:pt x="214" y="138"/>
                  </a:lnTo>
                  <a:lnTo>
                    <a:pt x="215" y="136"/>
                  </a:lnTo>
                  <a:lnTo>
                    <a:pt x="217" y="136"/>
                  </a:lnTo>
                  <a:lnTo>
                    <a:pt x="218" y="136"/>
                  </a:lnTo>
                  <a:lnTo>
                    <a:pt x="218" y="135"/>
                  </a:lnTo>
                  <a:lnTo>
                    <a:pt x="219" y="135"/>
                  </a:lnTo>
                  <a:lnTo>
                    <a:pt x="225" y="132"/>
                  </a:lnTo>
                  <a:lnTo>
                    <a:pt x="226" y="132"/>
                  </a:lnTo>
                  <a:lnTo>
                    <a:pt x="227" y="131"/>
                  </a:lnTo>
                  <a:lnTo>
                    <a:pt x="229" y="131"/>
                  </a:lnTo>
                  <a:lnTo>
                    <a:pt x="231" y="130"/>
                  </a:lnTo>
                  <a:lnTo>
                    <a:pt x="233" y="130"/>
                  </a:lnTo>
                  <a:lnTo>
                    <a:pt x="235" y="128"/>
                  </a:lnTo>
                  <a:lnTo>
                    <a:pt x="237" y="127"/>
                  </a:lnTo>
                  <a:lnTo>
                    <a:pt x="238" y="127"/>
                  </a:lnTo>
                  <a:lnTo>
                    <a:pt x="239" y="125"/>
                  </a:lnTo>
                  <a:lnTo>
                    <a:pt x="242" y="125"/>
                  </a:lnTo>
                  <a:lnTo>
                    <a:pt x="242" y="124"/>
                  </a:lnTo>
                  <a:lnTo>
                    <a:pt x="244" y="124"/>
                  </a:lnTo>
                  <a:lnTo>
                    <a:pt x="245" y="124"/>
                  </a:lnTo>
                  <a:lnTo>
                    <a:pt x="246" y="123"/>
                  </a:lnTo>
                  <a:lnTo>
                    <a:pt x="249" y="123"/>
                  </a:lnTo>
                  <a:lnTo>
                    <a:pt x="249" y="121"/>
                  </a:lnTo>
                  <a:lnTo>
                    <a:pt x="250" y="120"/>
                  </a:lnTo>
                  <a:lnTo>
                    <a:pt x="252" y="119"/>
                  </a:lnTo>
                  <a:lnTo>
                    <a:pt x="252" y="117"/>
                  </a:lnTo>
                  <a:lnTo>
                    <a:pt x="253" y="117"/>
                  </a:lnTo>
                  <a:lnTo>
                    <a:pt x="254" y="117"/>
                  </a:lnTo>
                  <a:lnTo>
                    <a:pt x="256" y="117"/>
                  </a:lnTo>
                  <a:lnTo>
                    <a:pt x="257" y="117"/>
                  </a:lnTo>
                  <a:lnTo>
                    <a:pt x="257" y="119"/>
                  </a:lnTo>
                  <a:lnTo>
                    <a:pt x="258" y="119"/>
                  </a:lnTo>
                  <a:lnTo>
                    <a:pt x="260" y="119"/>
                  </a:lnTo>
                  <a:lnTo>
                    <a:pt x="261" y="117"/>
                  </a:lnTo>
                  <a:lnTo>
                    <a:pt x="262" y="117"/>
                  </a:lnTo>
                  <a:lnTo>
                    <a:pt x="264" y="116"/>
                  </a:lnTo>
                  <a:lnTo>
                    <a:pt x="265" y="116"/>
                  </a:lnTo>
                  <a:lnTo>
                    <a:pt x="265" y="115"/>
                  </a:lnTo>
                  <a:lnTo>
                    <a:pt x="266" y="115"/>
                  </a:lnTo>
                  <a:lnTo>
                    <a:pt x="268" y="115"/>
                  </a:lnTo>
                  <a:lnTo>
                    <a:pt x="269" y="115"/>
                  </a:lnTo>
                  <a:lnTo>
                    <a:pt x="269" y="113"/>
                  </a:lnTo>
                  <a:lnTo>
                    <a:pt x="270" y="113"/>
                  </a:lnTo>
                  <a:lnTo>
                    <a:pt x="272" y="112"/>
                  </a:lnTo>
                  <a:lnTo>
                    <a:pt x="273" y="112"/>
                  </a:lnTo>
                  <a:lnTo>
                    <a:pt x="273" y="111"/>
                  </a:lnTo>
                  <a:lnTo>
                    <a:pt x="274" y="111"/>
                  </a:lnTo>
                  <a:lnTo>
                    <a:pt x="276" y="111"/>
                  </a:lnTo>
                  <a:lnTo>
                    <a:pt x="277" y="109"/>
                  </a:lnTo>
                  <a:lnTo>
                    <a:pt x="278" y="109"/>
                  </a:lnTo>
                  <a:lnTo>
                    <a:pt x="280" y="108"/>
                  </a:lnTo>
                  <a:lnTo>
                    <a:pt x="281" y="108"/>
                  </a:lnTo>
                  <a:lnTo>
                    <a:pt x="282" y="107"/>
                  </a:lnTo>
                  <a:lnTo>
                    <a:pt x="284" y="107"/>
                  </a:lnTo>
                  <a:lnTo>
                    <a:pt x="285" y="107"/>
                  </a:lnTo>
                  <a:lnTo>
                    <a:pt x="285" y="105"/>
                  </a:lnTo>
                  <a:lnTo>
                    <a:pt x="287" y="105"/>
                  </a:lnTo>
                  <a:lnTo>
                    <a:pt x="288" y="105"/>
                  </a:lnTo>
                  <a:lnTo>
                    <a:pt x="288" y="104"/>
                  </a:lnTo>
                  <a:lnTo>
                    <a:pt x="289" y="104"/>
                  </a:lnTo>
                  <a:lnTo>
                    <a:pt x="291" y="104"/>
                  </a:lnTo>
                  <a:lnTo>
                    <a:pt x="291" y="103"/>
                  </a:lnTo>
                  <a:lnTo>
                    <a:pt x="292" y="103"/>
                  </a:lnTo>
                  <a:lnTo>
                    <a:pt x="293" y="103"/>
                  </a:lnTo>
                  <a:lnTo>
                    <a:pt x="293" y="101"/>
                  </a:lnTo>
                  <a:lnTo>
                    <a:pt x="295" y="101"/>
                  </a:lnTo>
                  <a:lnTo>
                    <a:pt x="296" y="101"/>
                  </a:lnTo>
                  <a:lnTo>
                    <a:pt x="296" y="100"/>
                  </a:lnTo>
                  <a:lnTo>
                    <a:pt x="297" y="100"/>
                  </a:lnTo>
                  <a:lnTo>
                    <a:pt x="299" y="100"/>
                  </a:lnTo>
                  <a:lnTo>
                    <a:pt x="300" y="98"/>
                  </a:lnTo>
                  <a:lnTo>
                    <a:pt x="301" y="98"/>
                  </a:lnTo>
                  <a:lnTo>
                    <a:pt x="301" y="97"/>
                  </a:lnTo>
                  <a:lnTo>
                    <a:pt x="303" y="97"/>
                  </a:lnTo>
                  <a:lnTo>
                    <a:pt x="304" y="97"/>
                  </a:lnTo>
                  <a:lnTo>
                    <a:pt x="304" y="96"/>
                  </a:lnTo>
                  <a:lnTo>
                    <a:pt x="305" y="96"/>
                  </a:lnTo>
                  <a:lnTo>
                    <a:pt x="307" y="96"/>
                  </a:lnTo>
                  <a:lnTo>
                    <a:pt x="307" y="94"/>
                  </a:lnTo>
                  <a:lnTo>
                    <a:pt x="308" y="94"/>
                  </a:lnTo>
                  <a:lnTo>
                    <a:pt x="309" y="94"/>
                  </a:lnTo>
                  <a:lnTo>
                    <a:pt x="309" y="93"/>
                  </a:lnTo>
                  <a:lnTo>
                    <a:pt x="311" y="93"/>
                  </a:lnTo>
                  <a:lnTo>
                    <a:pt x="312" y="92"/>
                  </a:lnTo>
                  <a:lnTo>
                    <a:pt x="313" y="92"/>
                  </a:lnTo>
                  <a:lnTo>
                    <a:pt x="313" y="90"/>
                  </a:lnTo>
                  <a:lnTo>
                    <a:pt x="315" y="90"/>
                  </a:lnTo>
                  <a:lnTo>
                    <a:pt x="316" y="89"/>
                  </a:lnTo>
                  <a:lnTo>
                    <a:pt x="317" y="89"/>
                  </a:lnTo>
                  <a:lnTo>
                    <a:pt x="319" y="88"/>
                  </a:lnTo>
                  <a:lnTo>
                    <a:pt x="320" y="86"/>
                  </a:lnTo>
                  <a:lnTo>
                    <a:pt x="321" y="86"/>
                  </a:lnTo>
                  <a:lnTo>
                    <a:pt x="321" y="85"/>
                  </a:lnTo>
                  <a:lnTo>
                    <a:pt x="323" y="85"/>
                  </a:lnTo>
                  <a:lnTo>
                    <a:pt x="323" y="84"/>
                  </a:lnTo>
                  <a:lnTo>
                    <a:pt x="324" y="84"/>
                  </a:lnTo>
                  <a:lnTo>
                    <a:pt x="326" y="82"/>
                  </a:lnTo>
                  <a:lnTo>
                    <a:pt x="327" y="82"/>
                  </a:lnTo>
                  <a:lnTo>
                    <a:pt x="327" y="81"/>
                  </a:lnTo>
                  <a:lnTo>
                    <a:pt x="328" y="81"/>
                  </a:lnTo>
                  <a:lnTo>
                    <a:pt x="328" y="80"/>
                  </a:lnTo>
                  <a:lnTo>
                    <a:pt x="330" y="80"/>
                  </a:lnTo>
                  <a:lnTo>
                    <a:pt x="330" y="78"/>
                  </a:lnTo>
                  <a:lnTo>
                    <a:pt x="331" y="78"/>
                  </a:lnTo>
                  <a:lnTo>
                    <a:pt x="331" y="77"/>
                  </a:lnTo>
                  <a:lnTo>
                    <a:pt x="332" y="77"/>
                  </a:lnTo>
                  <a:lnTo>
                    <a:pt x="334" y="76"/>
                  </a:lnTo>
                  <a:lnTo>
                    <a:pt x="335" y="76"/>
                  </a:lnTo>
                  <a:lnTo>
                    <a:pt x="335" y="74"/>
                  </a:lnTo>
                  <a:lnTo>
                    <a:pt x="336" y="73"/>
                  </a:lnTo>
                  <a:lnTo>
                    <a:pt x="338" y="71"/>
                  </a:lnTo>
                  <a:lnTo>
                    <a:pt x="339" y="71"/>
                  </a:lnTo>
                  <a:lnTo>
                    <a:pt x="340" y="70"/>
                  </a:lnTo>
                  <a:lnTo>
                    <a:pt x="342" y="70"/>
                  </a:lnTo>
                  <a:lnTo>
                    <a:pt x="343" y="69"/>
                  </a:lnTo>
                  <a:lnTo>
                    <a:pt x="344" y="69"/>
                  </a:lnTo>
                  <a:lnTo>
                    <a:pt x="346" y="67"/>
                  </a:lnTo>
                  <a:lnTo>
                    <a:pt x="347" y="67"/>
                  </a:lnTo>
                  <a:lnTo>
                    <a:pt x="348" y="67"/>
                  </a:lnTo>
                  <a:lnTo>
                    <a:pt x="348" y="66"/>
                  </a:lnTo>
                  <a:lnTo>
                    <a:pt x="350" y="66"/>
                  </a:lnTo>
                  <a:lnTo>
                    <a:pt x="351" y="66"/>
                  </a:lnTo>
                  <a:lnTo>
                    <a:pt x="351" y="65"/>
                  </a:lnTo>
                  <a:lnTo>
                    <a:pt x="352" y="65"/>
                  </a:lnTo>
                  <a:lnTo>
                    <a:pt x="354" y="65"/>
                  </a:lnTo>
                  <a:lnTo>
                    <a:pt x="355" y="63"/>
                  </a:lnTo>
                  <a:lnTo>
                    <a:pt x="356" y="63"/>
                  </a:lnTo>
                  <a:lnTo>
                    <a:pt x="358" y="62"/>
                  </a:lnTo>
                  <a:lnTo>
                    <a:pt x="359" y="62"/>
                  </a:lnTo>
                  <a:lnTo>
                    <a:pt x="359" y="61"/>
                  </a:lnTo>
                  <a:lnTo>
                    <a:pt x="360" y="61"/>
                  </a:lnTo>
                  <a:lnTo>
                    <a:pt x="362" y="61"/>
                  </a:lnTo>
                  <a:lnTo>
                    <a:pt x="362" y="59"/>
                  </a:lnTo>
                  <a:lnTo>
                    <a:pt x="363" y="59"/>
                  </a:lnTo>
                  <a:lnTo>
                    <a:pt x="365" y="58"/>
                  </a:lnTo>
                  <a:lnTo>
                    <a:pt x="366" y="58"/>
                  </a:lnTo>
                  <a:lnTo>
                    <a:pt x="366" y="57"/>
                  </a:lnTo>
                  <a:lnTo>
                    <a:pt x="367" y="57"/>
                  </a:lnTo>
                  <a:lnTo>
                    <a:pt x="369" y="57"/>
                  </a:lnTo>
                  <a:lnTo>
                    <a:pt x="369" y="55"/>
                  </a:lnTo>
                  <a:lnTo>
                    <a:pt x="370" y="55"/>
                  </a:lnTo>
                  <a:lnTo>
                    <a:pt x="371" y="55"/>
                  </a:lnTo>
                  <a:lnTo>
                    <a:pt x="373" y="54"/>
                  </a:lnTo>
                  <a:lnTo>
                    <a:pt x="374" y="54"/>
                  </a:lnTo>
                  <a:lnTo>
                    <a:pt x="375" y="54"/>
                  </a:lnTo>
                  <a:lnTo>
                    <a:pt x="377" y="54"/>
                  </a:lnTo>
                  <a:lnTo>
                    <a:pt x="378" y="54"/>
                  </a:lnTo>
                  <a:lnTo>
                    <a:pt x="378" y="53"/>
                  </a:lnTo>
                  <a:lnTo>
                    <a:pt x="379" y="53"/>
                  </a:lnTo>
                  <a:lnTo>
                    <a:pt x="379" y="51"/>
                  </a:lnTo>
                  <a:lnTo>
                    <a:pt x="381" y="51"/>
                  </a:lnTo>
                  <a:lnTo>
                    <a:pt x="381" y="50"/>
                  </a:lnTo>
                  <a:lnTo>
                    <a:pt x="382" y="49"/>
                  </a:lnTo>
                  <a:lnTo>
                    <a:pt x="382" y="47"/>
                  </a:lnTo>
                  <a:lnTo>
                    <a:pt x="382" y="46"/>
                  </a:lnTo>
                  <a:lnTo>
                    <a:pt x="383" y="46"/>
                  </a:lnTo>
                  <a:lnTo>
                    <a:pt x="383" y="45"/>
                  </a:lnTo>
                  <a:lnTo>
                    <a:pt x="385" y="43"/>
                  </a:lnTo>
                  <a:lnTo>
                    <a:pt x="385" y="42"/>
                  </a:lnTo>
                  <a:lnTo>
                    <a:pt x="385" y="40"/>
                  </a:lnTo>
                  <a:lnTo>
                    <a:pt x="385" y="39"/>
                  </a:lnTo>
                  <a:lnTo>
                    <a:pt x="385" y="38"/>
                  </a:lnTo>
                  <a:lnTo>
                    <a:pt x="386" y="38"/>
                  </a:lnTo>
                  <a:lnTo>
                    <a:pt x="386" y="36"/>
                  </a:lnTo>
                  <a:lnTo>
                    <a:pt x="387" y="36"/>
                  </a:lnTo>
                  <a:lnTo>
                    <a:pt x="389" y="35"/>
                  </a:lnTo>
                  <a:lnTo>
                    <a:pt x="390" y="34"/>
                  </a:lnTo>
                  <a:lnTo>
                    <a:pt x="391" y="34"/>
                  </a:lnTo>
                  <a:lnTo>
                    <a:pt x="391" y="32"/>
                  </a:lnTo>
                  <a:lnTo>
                    <a:pt x="393" y="31"/>
                  </a:lnTo>
                  <a:lnTo>
                    <a:pt x="394" y="31"/>
                  </a:lnTo>
                  <a:lnTo>
                    <a:pt x="394" y="30"/>
                  </a:lnTo>
                  <a:lnTo>
                    <a:pt x="395" y="30"/>
                  </a:lnTo>
                  <a:lnTo>
                    <a:pt x="395" y="28"/>
                  </a:lnTo>
                  <a:lnTo>
                    <a:pt x="397" y="28"/>
                  </a:lnTo>
                  <a:lnTo>
                    <a:pt x="397" y="27"/>
                  </a:lnTo>
                  <a:lnTo>
                    <a:pt x="398" y="27"/>
                  </a:lnTo>
                  <a:lnTo>
                    <a:pt x="399" y="26"/>
                  </a:lnTo>
                  <a:lnTo>
                    <a:pt x="399" y="24"/>
                  </a:lnTo>
                  <a:lnTo>
                    <a:pt x="401" y="24"/>
                  </a:lnTo>
                  <a:lnTo>
                    <a:pt x="402" y="23"/>
                  </a:lnTo>
                  <a:lnTo>
                    <a:pt x="404" y="23"/>
                  </a:lnTo>
                  <a:lnTo>
                    <a:pt x="404" y="22"/>
                  </a:lnTo>
                  <a:lnTo>
                    <a:pt x="405" y="22"/>
                  </a:lnTo>
                  <a:lnTo>
                    <a:pt x="405" y="20"/>
                  </a:lnTo>
                  <a:lnTo>
                    <a:pt x="406" y="20"/>
                  </a:lnTo>
                  <a:lnTo>
                    <a:pt x="406" y="19"/>
                  </a:lnTo>
                  <a:lnTo>
                    <a:pt x="409" y="16"/>
                  </a:lnTo>
                  <a:lnTo>
                    <a:pt x="410" y="16"/>
                  </a:lnTo>
                  <a:lnTo>
                    <a:pt x="412" y="15"/>
                  </a:lnTo>
                  <a:lnTo>
                    <a:pt x="413" y="15"/>
                  </a:lnTo>
                  <a:lnTo>
                    <a:pt x="413" y="13"/>
                  </a:lnTo>
                  <a:lnTo>
                    <a:pt x="414" y="12"/>
                  </a:lnTo>
                  <a:lnTo>
                    <a:pt x="416" y="11"/>
                  </a:lnTo>
                  <a:lnTo>
                    <a:pt x="416" y="9"/>
                  </a:lnTo>
                  <a:lnTo>
                    <a:pt x="416" y="8"/>
                  </a:lnTo>
                  <a:lnTo>
                    <a:pt x="417" y="8"/>
                  </a:lnTo>
                  <a:lnTo>
                    <a:pt x="418" y="7"/>
                  </a:lnTo>
                  <a:lnTo>
                    <a:pt x="420" y="7"/>
                  </a:lnTo>
                  <a:lnTo>
                    <a:pt x="422" y="7"/>
                  </a:lnTo>
                  <a:lnTo>
                    <a:pt x="424" y="7"/>
                  </a:lnTo>
                  <a:lnTo>
                    <a:pt x="425" y="7"/>
                  </a:lnTo>
                  <a:lnTo>
                    <a:pt x="426" y="7"/>
                  </a:lnTo>
                  <a:lnTo>
                    <a:pt x="428" y="7"/>
                  </a:lnTo>
                  <a:lnTo>
                    <a:pt x="436" y="5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05" name="Freeform 2629">
              <a:extLst>
                <a:ext uri="{FF2B5EF4-FFF2-40B4-BE49-F238E27FC236}">
                  <a16:creationId xmlns:a16="http://schemas.microsoft.com/office/drawing/2014/main" id="{F763DEDC-06B1-FE41-A6C1-26644DCF0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625" y="3522663"/>
              <a:ext cx="1111250" cy="758825"/>
            </a:xfrm>
            <a:custGeom>
              <a:avLst/>
              <a:gdLst>
                <a:gd name="T0" fmla="*/ 119 w 700"/>
                <a:gd name="T1" fmla="*/ 20 h 478"/>
                <a:gd name="T2" fmla="*/ 160 w 700"/>
                <a:gd name="T3" fmla="*/ 22 h 478"/>
                <a:gd name="T4" fmla="*/ 178 w 700"/>
                <a:gd name="T5" fmla="*/ 0 h 478"/>
                <a:gd name="T6" fmla="*/ 232 w 700"/>
                <a:gd name="T7" fmla="*/ 1 h 478"/>
                <a:gd name="T8" fmla="*/ 278 w 700"/>
                <a:gd name="T9" fmla="*/ 1 h 478"/>
                <a:gd name="T10" fmla="*/ 326 w 700"/>
                <a:gd name="T11" fmla="*/ 1 h 478"/>
                <a:gd name="T12" fmla="*/ 347 w 700"/>
                <a:gd name="T13" fmla="*/ 20 h 478"/>
                <a:gd name="T14" fmla="*/ 386 w 700"/>
                <a:gd name="T15" fmla="*/ 23 h 478"/>
                <a:gd name="T16" fmla="*/ 431 w 700"/>
                <a:gd name="T17" fmla="*/ 23 h 478"/>
                <a:gd name="T18" fmla="*/ 484 w 700"/>
                <a:gd name="T19" fmla="*/ 24 h 478"/>
                <a:gd name="T20" fmla="*/ 546 w 700"/>
                <a:gd name="T21" fmla="*/ 38 h 478"/>
                <a:gd name="T22" fmla="*/ 563 w 700"/>
                <a:gd name="T23" fmla="*/ 65 h 478"/>
                <a:gd name="T24" fmla="*/ 603 w 700"/>
                <a:gd name="T25" fmla="*/ 85 h 478"/>
                <a:gd name="T26" fmla="*/ 672 w 700"/>
                <a:gd name="T27" fmla="*/ 127 h 478"/>
                <a:gd name="T28" fmla="*/ 680 w 700"/>
                <a:gd name="T29" fmla="*/ 170 h 478"/>
                <a:gd name="T30" fmla="*/ 700 w 700"/>
                <a:gd name="T31" fmla="*/ 206 h 478"/>
                <a:gd name="T32" fmla="*/ 699 w 700"/>
                <a:gd name="T33" fmla="*/ 271 h 478"/>
                <a:gd name="T34" fmla="*/ 638 w 700"/>
                <a:gd name="T35" fmla="*/ 333 h 478"/>
                <a:gd name="T36" fmla="*/ 614 w 700"/>
                <a:gd name="T37" fmla="*/ 393 h 478"/>
                <a:gd name="T38" fmla="*/ 611 w 700"/>
                <a:gd name="T39" fmla="*/ 478 h 478"/>
                <a:gd name="T40" fmla="*/ 496 w 700"/>
                <a:gd name="T41" fmla="*/ 478 h 478"/>
                <a:gd name="T42" fmla="*/ 443 w 700"/>
                <a:gd name="T43" fmla="*/ 478 h 478"/>
                <a:gd name="T44" fmla="*/ 375 w 700"/>
                <a:gd name="T45" fmla="*/ 478 h 478"/>
                <a:gd name="T46" fmla="*/ 355 w 700"/>
                <a:gd name="T47" fmla="*/ 455 h 478"/>
                <a:gd name="T48" fmla="*/ 328 w 700"/>
                <a:gd name="T49" fmla="*/ 445 h 478"/>
                <a:gd name="T50" fmla="*/ 291 w 700"/>
                <a:gd name="T51" fmla="*/ 436 h 478"/>
                <a:gd name="T52" fmla="*/ 274 w 700"/>
                <a:gd name="T53" fmla="*/ 415 h 478"/>
                <a:gd name="T54" fmla="*/ 227 w 700"/>
                <a:gd name="T55" fmla="*/ 395 h 478"/>
                <a:gd name="T56" fmla="*/ 165 w 700"/>
                <a:gd name="T57" fmla="*/ 395 h 478"/>
                <a:gd name="T58" fmla="*/ 134 w 700"/>
                <a:gd name="T59" fmla="*/ 374 h 478"/>
                <a:gd name="T60" fmla="*/ 121 w 700"/>
                <a:gd name="T61" fmla="*/ 351 h 478"/>
                <a:gd name="T62" fmla="*/ 90 w 700"/>
                <a:gd name="T63" fmla="*/ 318 h 478"/>
                <a:gd name="T64" fmla="*/ 62 w 700"/>
                <a:gd name="T65" fmla="*/ 309 h 478"/>
                <a:gd name="T66" fmla="*/ 68 w 700"/>
                <a:gd name="T67" fmla="*/ 293 h 478"/>
                <a:gd name="T68" fmla="*/ 70 w 700"/>
                <a:gd name="T69" fmla="*/ 279 h 478"/>
                <a:gd name="T70" fmla="*/ 74 w 700"/>
                <a:gd name="T71" fmla="*/ 260 h 478"/>
                <a:gd name="T72" fmla="*/ 83 w 700"/>
                <a:gd name="T73" fmla="*/ 243 h 478"/>
                <a:gd name="T74" fmla="*/ 90 w 700"/>
                <a:gd name="T75" fmla="*/ 216 h 478"/>
                <a:gd name="T76" fmla="*/ 91 w 700"/>
                <a:gd name="T77" fmla="*/ 193 h 478"/>
                <a:gd name="T78" fmla="*/ 109 w 700"/>
                <a:gd name="T79" fmla="*/ 192 h 478"/>
                <a:gd name="T80" fmla="*/ 109 w 700"/>
                <a:gd name="T81" fmla="*/ 186 h 478"/>
                <a:gd name="T82" fmla="*/ 119 w 700"/>
                <a:gd name="T83" fmla="*/ 167 h 478"/>
                <a:gd name="T84" fmla="*/ 131 w 700"/>
                <a:gd name="T85" fmla="*/ 154 h 478"/>
                <a:gd name="T86" fmla="*/ 133 w 700"/>
                <a:gd name="T87" fmla="*/ 142 h 478"/>
                <a:gd name="T88" fmla="*/ 134 w 700"/>
                <a:gd name="T89" fmla="*/ 128 h 478"/>
                <a:gd name="T90" fmla="*/ 133 w 700"/>
                <a:gd name="T91" fmla="*/ 120 h 478"/>
                <a:gd name="T92" fmla="*/ 135 w 700"/>
                <a:gd name="T93" fmla="*/ 105 h 478"/>
                <a:gd name="T94" fmla="*/ 133 w 700"/>
                <a:gd name="T95" fmla="*/ 92 h 478"/>
                <a:gd name="T96" fmla="*/ 121 w 700"/>
                <a:gd name="T97" fmla="*/ 82 h 478"/>
                <a:gd name="T98" fmla="*/ 118 w 700"/>
                <a:gd name="T99" fmla="*/ 70 h 478"/>
                <a:gd name="T100" fmla="*/ 109 w 700"/>
                <a:gd name="T101" fmla="*/ 61 h 478"/>
                <a:gd name="T102" fmla="*/ 95 w 700"/>
                <a:gd name="T103" fmla="*/ 53 h 478"/>
                <a:gd name="T104" fmla="*/ 87 w 700"/>
                <a:gd name="T105" fmla="*/ 42 h 478"/>
                <a:gd name="T106" fmla="*/ 75 w 700"/>
                <a:gd name="T107" fmla="*/ 40 h 478"/>
                <a:gd name="T108" fmla="*/ 64 w 700"/>
                <a:gd name="T109" fmla="*/ 36 h 478"/>
                <a:gd name="T110" fmla="*/ 51 w 700"/>
                <a:gd name="T111" fmla="*/ 35 h 478"/>
                <a:gd name="T112" fmla="*/ 33 w 700"/>
                <a:gd name="T113" fmla="*/ 36 h 478"/>
                <a:gd name="T114" fmla="*/ 17 w 700"/>
                <a:gd name="T115" fmla="*/ 36 h 478"/>
                <a:gd name="T116" fmla="*/ 1 w 700"/>
                <a:gd name="T117" fmla="*/ 39 h 478"/>
                <a:gd name="T118" fmla="*/ 23 w 700"/>
                <a:gd name="T119" fmla="*/ 2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00" h="478">
                  <a:moveTo>
                    <a:pt x="66" y="20"/>
                  </a:moveTo>
                  <a:lnTo>
                    <a:pt x="71" y="20"/>
                  </a:lnTo>
                  <a:lnTo>
                    <a:pt x="74" y="20"/>
                  </a:lnTo>
                  <a:lnTo>
                    <a:pt x="78" y="20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4" y="20"/>
                  </a:lnTo>
                  <a:lnTo>
                    <a:pt x="86" y="20"/>
                  </a:lnTo>
                  <a:lnTo>
                    <a:pt x="87" y="20"/>
                  </a:lnTo>
                  <a:lnTo>
                    <a:pt x="91" y="20"/>
                  </a:lnTo>
                  <a:lnTo>
                    <a:pt x="92" y="20"/>
                  </a:lnTo>
                  <a:lnTo>
                    <a:pt x="94" y="20"/>
                  </a:lnTo>
                  <a:lnTo>
                    <a:pt x="95" y="20"/>
                  </a:lnTo>
                  <a:lnTo>
                    <a:pt x="102" y="20"/>
                  </a:lnTo>
                  <a:lnTo>
                    <a:pt x="110" y="20"/>
                  </a:lnTo>
                  <a:lnTo>
                    <a:pt x="114" y="20"/>
                  </a:lnTo>
                  <a:lnTo>
                    <a:pt x="119" y="20"/>
                  </a:lnTo>
                  <a:lnTo>
                    <a:pt x="123" y="20"/>
                  </a:lnTo>
                  <a:lnTo>
                    <a:pt x="123" y="22"/>
                  </a:lnTo>
                  <a:lnTo>
                    <a:pt x="125" y="22"/>
                  </a:lnTo>
                  <a:lnTo>
                    <a:pt x="129" y="22"/>
                  </a:lnTo>
                  <a:lnTo>
                    <a:pt x="130" y="22"/>
                  </a:lnTo>
                  <a:lnTo>
                    <a:pt x="134" y="22"/>
                  </a:lnTo>
                  <a:lnTo>
                    <a:pt x="135" y="22"/>
                  </a:lnTo>
                  <a:lnTo>
                    <a:pt x="137" y="22"/>
                  </a:lnTo>
                  <a:lnTo>
                    <a:pt x="139" y="22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2"/>
                  </a:lnTo>
                  <a:lnTo>
                    <a:pt x="150" y="22"/>
                  </a:lnTo>
                  <a:lnTo>
                    <a:pt x="152" y="22"/>
                  </a:lnTo>
                  <a:lnTo>
                    <a:pt x="154" y="22"/>
                  </a:lnTo>
                  <a:lnTo>
                    <a:pt x="158" y="22"/>
                  </a:lnTo>
                  <a:lnTo>
                    <a:pt x="160" y="22"/>
                  </a:lnTo>
                  <a:lnTo>
                    <a:pt x="161" y="22"/>
                  </a:lnTo>
                  <a:lnTo>
                    <a:pt x="162" y="22"/>
                  </a:lnTo>
                  <a:lnTo>
                    <a:pt x="162" y="20"/>
                  </a:lnTo>
                  <a:lnTo>
                    <a:pt x="162" y="19"/>
                  </a:lnTo>
                  <a:lnTo>
                    <a:pt x="162" y="17"/>
                  </a:lnTo>
                  <a:lnTo>
                    <a:pt x="162" y="15"/>
                  </a:lnTo>
                  <a:lnTo>
                    <a:pt x="162" y="8"/>
                  </a:lnTo>
                  <a:lnTo>
                    <a:pt x="162" y="5"/>
                  </a:lnTo>
                  <a:lnTo>
                    <a:pt x="162" y="4"/>
                  </a:lnTo>
                  <a:lnTo>
                    <a:pt x="162" y="3"/>
                  </a:lnTo>
                  <a:lnTo>
                    <a:pt x="162" y="0"/>
                  </a:lnTo>
                  <a:lnTo>
                    <a:pt x="165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69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5" y="0"/>
                  </a:lnTo>
                  <a:lnTo>
                    <a:pt x="205" y="0"/>
                  </a:lnTo>
                  <a:lnTo>
                    <a:pt x="209" y="0"/>
                  </a:lnTo>
                  <a:lnTo>
                    <a:pt x="211" y="0"/>
                  </a:lnTo>
                  <a:lnTo>
                    <a:pt x="212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8" y="1"/>
                  </a:lnTo>
                  <a:lnTo>
                    <a:pt x="231" y="1"/>
                  </a:lnTo>
                  <a:lnTo>
                    <a:pt x="232" y="1"/>
                  </a:lnTo>
                  <a:lnTo>
                    <a:pt x="236" y="1"/>
                  </a:lnTo>
                  <a:lnTo>
                    <a:pt x="238" y="1"/>
                  </a:lnTo>
                  <a:lnTo>
                    <a:pt x="239" y="1"/>
                  </a:lnTo>
                  <a:lnTo>
                    <a:pt x="243" y="1"/>
                  </a:lnTo>
                  <a:lnTo>
                    <a:pt x="244" y="1"/>
                  </a:lnTo>
                  <a:lnTo>
                    <a:pt x="246" y="1"/>
                  </a:lnTo>
                  <a:lnTo>
                    <a:pt x="247" y="1"/>
                  </a:lnTo>
                  <a:lnTo>
                    <a:pt x="248" y="1"/>
                  </a:lnTo>
                  <a:lnTo>
                    <a:pt x="250" y="1"/>
                  </a:lnTo>
                  <a:lnTo>
                    <a:pt x="252" y="1"/>
                  </a:lnTo>
                  <a:lnTo>
                    <a:pt x="254" y="1"/>
                  </a:lnTo>
                  <a:lnTo>
                    <a:pt x="258" y="1"/>
                  </a:lnTo>
                  <a:lnTo>
                    <a:pt x="270" y="1"/>
                  </a:lnTo>
                  <a:lnTo>
                    <a:pt x="274" y="1"/>
                  </a:lnTo>
                  <a:lnTo>
                    <a:pt x="275" y="1"/>
                  </a:lnTo>
                  <a:lnTo>
                    <a:pt x="277" y="1"/>
                  </a:lnTo>
                  <a:lnTo>
                    <a:pt x="278" y="1"/>
                  </a:lnTo>
                  <a:lnTo>
                    <a:pt x="281" y="1"/>
                  </a:lnTo>
                  <a:lnTo>
                    <a:pt x="283" y="1"/>
                  </a:lnTo>
                  <a:lnTo>
                    <a:pt x="290" y="1"/>
                  </a:lnTo>
                  <a:lnTo>
                    <a:pt x="294" y="1"/>
                  </a:lnTo>
                  <a:lnTo>
                    <a:pt x="297" y="1"/>
                  </a:lnTo>
                  <a:lnTo>
                    <a:pt x="302" y="1"/>
                  </a:lnTo>
                  <a:lnTo>
                    <a:pt x="305" y="1"/>
                  </a:lnTo>
                  <a:lnTo>
                    <a:pt x="309" y="1"/>
                  </a:lnTo>
                  <a:lnTo>
                    <a:pt x="310" y="3"/>
                  </a:lnTo>
                  <a:lnTo>
                    <a:pt x="313" y="3"/>
                  </a:lnTo>
                  <a:lnTo>
                    <a:pt x="317" y="1"/>
                  </a:lnTo>
                  <a:lnTo>
                    <a:pt x="320" y="1"/>
                  </a:lnTo>
                  <a:lnTo>
                    <a:pt x="321" y="1"/>
                  </a:lnTo>
                  <a:lnTo>
                    <a:pt x="322" y="1"/>
                  </a:lnTo>
                  <a:lnTo>
                    <a:pt x="324" y="1"/>
                  </a:lnTo>
                  <a:lnTo>
                    <a:pt x="325" y="1"/>
                  </a:lnTo>
                  <a:lnTo>
                    <a:pt x="326" y="1"/>
                  </a:lnTo>
                  <a:lnTo>
                    <a:pt x="328" y="1"/>
                  </a:lnTo>
                  <a:lnTo>
                    <a:pt x="330" y="1"/>
                  </a:lnTo>
                  <a:lnTo>
                    <a:pt x="332" y="1"/>
                  </a:lnTo>
                  <a:lnTo>
                    <a:pt x="332" y="7"/>
                  </a:lnTo>
                  <a:lnTo>
                    <a:pt x="332" y="11"/>
                  </a:lnTo>
                  <a:lnTo>
                    <a:pt x="330" y="15"/>
                  </a:lnTo>
                  <a:lnTo>
                    <a:pt x="330" y="16"/>
                  </a:lnTo>
                  <a:lnTo>
                    <a:pt x="330" y="20"/>
                  </a:lnTo>
                  <a:lnTo>
                    <a:pt x="330" y="22"/>
                  </a:lnTo>
                  <a:lnTo>
                    <a:pt x="330" y="23"/>
                  </a:lnTo>
                  <a:lnTo>
                    <a:pt x="330" y="22"/>
                  </a:lnTo>
                  <a:lnTo>
                    <a:pt x="332" y="22"/>
                  </a:lnTo>
                  <a:lnTo>
                    <a:pt x="333" y="22"/>
                  </a:lnTo>
                  <a:lnTo>
                    <a:pt x="336" y="22"/>
                  </a:lnTo>
                  <a:lnTo>
                    <a:pt x="337" y="22"/>
                  </a:lnTo>
                  <a:lnTo>
                    <a:pt x="340" y="22"/>
                  </a:lnTo>
                  <a:lnTo>
                    <a:pt x="347" y="20"/>
                  </a:lnTo>
                  <a:lnTo>
                    <a:pt x="348" y="20"/>
                  </a:lnTo>
                  <a:lnTo>
                    <a:pt x="349" y="20"/>
                  </a:lnTo>
                  <a:lnTo>
                    <a:pt x="352" y="22"/>
                  </a:lnTo>
                  <a:lnTo>
                    <a:pt x="353" y="22"/>
                  </a:lnTo>
                  <a:lnTo>
                    <a:pt x="356" y="22"/>
                  </a:lnTo>
                  <a:lnTo>
                    <a:pt x="360" y="22"/>
                  </a:lnTo>
                  <a:lnTo>
                    <a:pt x="361" y="22"/>
                  </a:lnTo>
                  <a:lnTo>
                    <a:pt x="369" y="22"/>
                  </a:lnTo>
                  <a:lnTo>
                    <a:pt x="371" y="22"/>
                  </a:lnTo>
                  <a:lnTo>
                    <a:pt x="373" y="22"/>
                  </a:lnTo>
                  <a:lnTo>
                    <a:pt x="375" y="22"/>
                  </a:lnTo>
                  <a:lnTo>
                    <a:pt x="376" y="22"/>
                  </a:lnTo>
                  <a:lnTo>
                    <a:pt x="377" y="22"/>
                  </a:lnTo>
                  <a:lnTo>
                    <a:pt x="382" y="23"/>
                  </a:lnTo>
                  <a:lnTo>
                    <a:pt x="383" y="23"/>
                  </a:lnTo>
                  <a:lnTo>
                    <a:pt x="384" y="23"/>
                  </a:lnTo>
                  <a:lnTo>
                    <a:pt x="386" y="23"/>
                  </a:lnTo>
                  <a:lnTo>
                    <a:pt x="388" y="23"/>
                  </a:lnTo>
                  <a:lnTo>
                    <a:pt x="390" y="23"/>
                  </a:lnTo>
                  <a:lnTo>
                    <a:pt x="392" y="23"/>
                  </a:lnTo>
                  <a:lnTo>
                    <a:pt x="394" y="23"/>
                  </a:lnTo>
                  <a:lnTo>
                    <a:pt x="398" y="23"/>
                  </a:lnTo>
                  <a:lnTo>
                    <a:pt x="411" y="23"/>
                  </a:lnTo>
                  <a:lnTo>
                    <a:pt x="414" y="23"/>
                  </a:lnTo>
                  <a:lnTo>
                    <a:pt x="415" y="23"/>
                  </a:lnTo>
                  <a:lnTo>
                    <a:pt x="416" y="23"/>
                  </a:lnTo>
                  <a:lnTo>
                    <a:pt x="418" y="23"/>
                  </a:lnTo>
                  <a:lnTo>
                    <a:pt x="421" y="23"/>
                  </a:lnTo>
                  <a:lnTo>
                    <a:pt x="422" y="23"/>
                  </a:lnTo>
                  <a:lnTo>
                    <a:pt x="423" y="23"/>
                  </a:lnTo>
                  <a:lnTo>
                    <a:pt x="425" y="23"/>
                  </a:lnTo>
                  <a:lnTo>
                    <a:pt x="426" y="23"/>
                  </a:lnTo>
                  <a:lnTo>
                    <a:pt x="430" y="23"/>
                  </a:lnTo>
                  <a:lnTo>
                    <a:pt x="431" y="23"/>
                  </a:lnTo>
                  <a:lnTo>
                    <a:pt x="433" y="23"/>
                  </a:lnTo>
                  <a:lnTo>
                    <a:pt x="434" y="23"/>
                  </a:lnTo>
                  <a:lnTo>
                    <a:pt x="438" y="23"/>
                  </a:lnTo>
                  <a:lnTo>
                    <a:pt x="443" y="23"/>
                  </a:lnTo>
                  <a:lnTo>
                    <a:pt x="451" y="23"/>
                  </a:lnTo>
                  <a:lnTo>
                    <a:pt x="453" y="23"/>
                  </a:lnTo>
                  <a:lnTo>
                    <a:pt x="455" y="23"/>
                  </a:lnTo>
                  <a:lnTo>
                    <a:pt x="464" y="23"/>
                  </a:lnTo>
                  <a:lnTo>
                    <a:pt x="465" y="23"/>
                  </a:lnTo>
                  <a:lnTo>
                    <a:pt x="466" y="23"/>
                  </a:lnTo>
                  <a:lnTo>
                    <a:pt x="470" y="23"/>
                  </a:lnTo>
                  <a:lnTo>
                    <a:pt x="472" y="23"/>
                  </a:lnTo>
                  <a:lnTo>
                    <a:pt x="474" y="24"/>
                  </a:lnTo>
                  <a:lnTo>
                    <a:pt x="476" y="24"/>
                  </a:lnTo>
                  <a:lnTo>
                    <a:pt x="481" y="24"/>
                  </a:lnTo>
                  <a:lnTo>
                    <a:pt x="482" y="24"/>
                  </a:lnTo>
                  <a:lnTo>
                    <a:pt x="484" y="24"/>
                  </a:lnTo>
                  <a:lnTo>
                    <a:pt x="490" y="23"/>
                  </a:lnTo>
                  <a:lnTo>
                    <a:pt x="496" y="23"/>
                  </a:lnTo>
                  <a:lnTo>
                    <a:pt x="496" y="22"/>
                  </a:lnTo>
                  <a:lnTo>
                    <a:pt x="496" y="17"/>
                  </a:lnTo>
                  <a:lnTo>
                    <a:pt x="499" y="17"/>
                  </a:lnTo>
                  <a:lnTo>
                    <a:pt x="521" y="17"/>
                  </a:lnTo>
                  <a:lnTo>
                    <a:pt x="525" y="17"/>
                  </a:lnTo>
                  <a:lnTo>
                    <a:pt x="531" y="17"/>
                  </a:lnTo>
                  <a:lnTo>
                    <a:pt x="533" y="17"/>
                  </a:lnTo>
                  <a:lnTo>
                    <a:pt x="533" y="19"/>
                  </a:lnTo>
                  <a:lnTo>
                    <a:pt x="533" y="27"/>
                  </a:lnTo>
                  <a:lnTo>
                    <a:pt x="533" y="30"/>
                  </a:lnTo>
                  <a:lnTo>
                    <a:pt x="533" y="31"/>
                  </a:lnTo>
                  <a:lnTo>
                    <a:pt x="533" y="35"/>
                  </a:lnTo>
                  <a:lnTo>
                    <a:pt x="533" y="38"/>
                  </a:lnTo>
                  <a:lnTo>
                    <a:pt x="542" y="38"/>
                  </a:lnTo>
                  <a:lnTo>
                    <a:pt x="546" y="38"/>
                  </a:lnTo>
                  <a:lnTo>
                    <a:pt x="547" y="38"/>
                  </a:lnTo>
                  <a:lnTo>
                    <a:pt x="548" y="38"/>
                  </a:lnTo>
                  <a:lnTo>
                    <a:pt x="550" y="38"/>
                  </a:lnTo>
                  <a:lnTo>
                    <a:pt x="551" y="38"/>
                  </a:lnTo>
                  <a:lnTo>
                    <a:pt x="554" y="38"/>
                  </a:lnTo>
                  <a:lnTo>
                    <a:pt x="554" y="39"/>
                  </a:lnTo>
                  <a:lnTo>
                    <a:pt x="554" y="40"/>
                  </a:lnTo>
                  <a:lnTo>
                    <a:pt x="554" y="42"/>
                  </a:lnTo>
                  <a:lnTo>
                    <a:pt x="554" y="46"/>
                  </a:lnTo>
                  <a:lnTo>
                    <a:pt x="554" y="49"/>
                  </a:lnTo>
                  <a:lnTo>
                    <a:pt x="554" y="51"/>
                  </a:lnTo>
                  <a:lnTo>
                    <a:pt x="554" y="57"/>
                  </a:lnTo>
                  <a:lnTo>
                    <a:pt x="554" y="59"/>
                  </a:lnTo>
                  <a:lnTo>
                    <a:pt x="554" y="63"/>
                  </a:lnTo>
                  <a:lnTo>
                    <a:pt x="554" y="65"/>
                  </a:lnTo>
                  <a:lnTo>
                    <a:pt x="555" y="65"/>
                  </a:lnTo>
                  <a:lnTo>
                    <a:pt x="563" y="65"/>
                  </a:lnTo>
                  <a:lnTo>
                    <a:pt x="566" y="65"/>
                  </a:lnTo>
                  <a:lnTo>
                    <a:pt x="570" y="65"/>
                  </a:lnTo>
                  <a:lnTo>
                    <a:pt x="578" y="65"/>
                  </a:lnTo>
                  <a:lnTo>
                    <a:pt x="585" y="65"/>
                  </a:lnTo>
                  <a:lnTo>
                    <a:pt x="590" y="65"/>
                  </a:lnTo>
                  <a:lnTo>
                    <a:pt x="593" y="65"/>
                  </a:lnTo>
                  <a:lnTo>
                    <a:pt x="595" y="65"/>
                  </a:lnTo>
                  <a:lnTo>
                    <a:pt x="595" y="69"/>
                  </a:lnTo>
                  <a:lnTo>
                    <a:pt x="595" y="73"/>
                  </a:lnTo>
                  <a:lnTo>
                    <a:pt x="595" y="74"/>
                  </a:lnTo>
                  <a:lnTo>
                    <a:pt x="595" y="81"/>
                  </a:lnTo>
                  <a:lnTo>
                    <a:pt x="595" y="84"/>
                  </a:lnTo>
                  <a:lnTo>
                    <a:pt x="595" y="85"/>
                  </a:lnTo>
                  <a:lnTo>
                    <a:pt x="597" y="85"/>
                  </a:lnTo>
                  <a:lnTo>
                    <a:pt x="598" y="85"/>
                  </a:lnTo>
                  <a:lnTo>
                    <a:pt x="602" y="85"/>
                  </a:lnTo>
                  <a:lnTo>
                    <a:pt x="603" y="85"/>
                  </a:lnTo>
                  <a:lnTo>
                    <a:pt x="607" y="85"/>
                  </a:lnTo>
                  <a:lnTo>
                    <a:pt x="617" y="85"/>
                  </a:lnTo>
                  <a:lnTo>
                    <a:pt x="617" y="88"/>
                  </a:lnTo>
                  <a:lnTo>
                    <a:pt x="617" y="92"/>
                  </a:lnTo>
                  <a:lnTo>
                    <a:pt x="617" y="94"/>
                  </a:lnTo>
                  <a:lnTo>
                    <a:pt x="617" y="102"/>
                  </a:lnTo>
                  <a:lnTo>
                    <a:pt x="617" y="107"/>
                  </a:lnTo>
                  <a:lnTo>
                    <a:pt x="620" y="107"/>
                  </a:lnTo>
                  <a:lnTo>
                    <a:pt x="629" y="107"/>
                  </a:lnTo>
                  <a:lnTo>
                    <a:pt x="654" y="107"/>
                  </a:lnTo>
                  <a:lnTo>
                    <a:pt x="659" y="107"/>
                  </a:lnTo>
                  <a:lnTo>
                    <a:pt x="659" y="112"/>
                  </a:lnTo>
                  <a:lnTo>
                    <a:pt x="659" y="115"/>
                  </a:lnTo>
                  <a:lnTo>
                    <a:pt x="659" y="119"/>
                  </a:lnTo>
                  <a:lnTo>
                    <a:pt x="659" y="127"/>
                  </a:lnTo>
                  <a:lnTo>
                    <a:pt x="667" y="127"/>
                  </a:lnTo>
                  <a:lnTo>
                    <a:pt x="672" y="127"/>
                  </a:lnTo>
                  <a:lnTo>
                    <a:pt x="675" y="127"/>
                  </a:lnTo>
                  <a:lnTo>
                    <a:pt x="680" y="127"/>
                  </a:lnTo>
                  <a:lnTo>
                    <a:pt x="679" y="128"/>
                  </a:lnTo>
                  <a:lnTo>
                    <a:pt x="679" y="132"/>
                  </a:lnTo>
                  <a:lnTo>
                    <a:pt x="679" y="135"/>
                  </a:lnTo>
                  <a:lnTo>
                    <a:pt x="679" y="144"/>
                  </a:lnTo>
                  <a:lnTo>
                    <a:pt x="679" y="148"/>
                  </a:lnTo>
                  <a:lnTo>
                    <a:pt x="679" y="150"/>
                  </a:lnTo>
                  <a:lnTo>
                    <a:pt x="679" y="151"/>
                  </a:lnTo>
                  <a:lnTo>
                    <a:pt x="679" y="152"/>
                  </a:lnTo>
                  <a:lnTo>
                    <a:pt x="679" y="158"/>
                  </a:lnTo>
                  <a:lnTo>
                    <a:pt x="679" y="160"/>
                  </a:lnTo>
                  <a:lnTo>
                    <a:pt x="679" y="162"/>
                  </a:lnTo>
                  <a:lnTo>
                    <a:pt x="679" y="167"/>
                  </a:lnTo>
                  <a:lnTo>
                    <a:pt x="679" y="169"/>
                  </a:lnTo>
                  <a:lnTo>
                    <a:pt x="680" y="169"/>
                  </a:lnTo>
                  <a:lnTo>
                    <a:pt x="680" y="170"/>
                  </a:lnTo>
                  <a:lnTo>
                    <a:pt x="680" y="174"/>
                  </a:lnTo>
                  <a:lnTo>
                    <a:pt x="680" y="175"/>
                  </a:lnTo>
                  <a:lnTo>
                    <a:pt x="680" y="186"/>
                  </a:lnTo>
                  <a:lnTo>
                    <a:pt x="680" y="189"/>
                  </a:lnTo>
                  <a:lnTo>
                    <a:pt x="684" y="189"/>
                  </a:lnTo>
                  <a:lnTo>
                    <a:pt x="688" y="189"/>
                  </a:lnTo>
                  <a:lnTo>
                    <a:pt x="697" y="189"/>
                  </a:lnTo>
                  <a:lnTo>
                    <a:pt x="700" y="189"/>
                  </a:lnTo>
                  <a:lnTo>
                    <a:pt x="700" y="190"/>
                  </a:lnTo>
                  <a:lnTo>
                    <a:pt x="700" y="192"/>
                  </a:lnTo>
                  <a:lnTo>
                    <a:pt x="700" y="193"/>
                  </a:lnTo>
                  <a:lnTo>
                    <a:pt x="700" y="194"/>
                  </a:lnTo>
                  <a:lnTo>
                    <a:pt x="700" y="196"/>
                  </a:lnTo>
                  <a:lnTo>
                    <a:pt x="700" y="197"/>
                  </a:lnTo>
                  <a:lnTo>
                    <a:pt x="700" y="201"/>
                  </a:lnTo>
                  <a:lnTo>
                    <a:pt x="700" y="202"/>
                  </a:lnTo>
                  <a:lnTo>
                    <a:pt x="700" y="206"/>
                  </a:lnTo>
                  <a:lnTo>
                    <a:pt x="700" y="213"/>
                  </a:lnTo>
                  <a:lnTo>
                    <a:pt x="700" y="219"/>
                  </a:lnTo>
                  <a:lnTo>
                    <a:pt x="700" y="223"/>
                  </a:lnTo>
                  <a:lnTo>
                    <a:pt x="700" y="224"/>
                  </a:lnTo>
                  <a:lnTo>
                    <a:pt x="700" y="225"/>
                  </a:lnTo>
                  <a:lnTo>
                    <a:pt x="700" y="229"/>
                  </a:lnTo>
                  <a:lnTo>
                    <a:pt x="700" y="231"/>
                  </a:lnTo>
                  <a:lnTo>
                    <a:pt x="700" y="232"/>
                  </a:lnTo>
                  <a:lnTo>
                    <a:pt x="700" y="236"/>
                  </a:lnTo>
                  <a:lnTo>
                    <a:pt x="700" y="237"/>
                  </a:lnTo>
                  <a:lnTo>
                    <a:pt x="700" y="240"/>
                  </a:lnTo>
                  <a:lnTo>
                    <a:pt x="700" y="250"/>
                  </a:lnTo>
                  <a:lnTo>
                    <a:pt x="700" y="254"/>
                  </a:lnTo>
                  <a:lnTo>
                    <a:pt x="700" y="258"/>
                  </a:lnTo>
                  <a:lnTo>
                    <a:pt x="700" y="268"/>
                  </a:lnTo>
                  <a:lnTo>
                    <a:pt x="700" y="271"/>
                  </a:lnTo>
                  <a:lnTo>
                    <a:pt x="699" y="271"/>
                  </a:lnTo>
                  <a:lnTo>
                    <a:pt x="695" y="271"/>
                  </a:lnTo>
                  <a:lnTo>
                    <a:pt x="687" y="271"/>
                  </a:lnTo>
                  <a:lnTo>
                    <a:pt x="664" y="272"/>
                  </a:lnTo>
                  <a:lnTo>
                    <a:pt x="663" y="272"/>
                  </a:lnTo>
                  <a:lnTo>
                    <a:pt x="659" y="272"/>
                  </a:lnTo>
                  <a:lnTo>
                    <a:pt x="659" y="275"/>
                  </a:lnTo>
                  <a:lnTo>
                    <a:pt x="659" y="279"/>
                  </a:lnTo>
                  <a:lnTo>
                    <a:pt x="659" y="281"/>
                  </a:lnTo>
                  <a:lnTo>
                    <a:pt x="659" y="282"/>
                  </a:lnTo>
                  <a:lnTo>
                    <a:pt x="659" y="297"/>
                  </a:lnTo>
                  <a:lnTo>
                    <a:pt x="659" y="302"/>
                  </a:lnTo>
                  <a:lnTo>
                    <a:pt x="659" y="312"/>
                  </a:lnTo>
                  <a:lnTo>
                    <a:pt x="659" y="313"/>
                  </a:lnTo>
                  <a:lnTo>
                    <a:pt x="638" y="314"/>
                  </a:lnTo>
                  <a:lnTo>
                    <a:pt x="638" y="318"/>
                  </a:lnTo>
                  <a:lnTo>
                    <a:pt x="638" y="328"/>
                  </a:lnTo>
                  <a:lnTo>
                    <a:pt x="638" y="333"/>
                  </a:lnTo>
                  <a:lnTo>
                    <a:pt x="638" y="335"/>
                  </a:lnTo>
                  <a:lnTo>
                    <a:pt x="626" y="335"/>
                  </a:lnTo>
                  <a:lnTo>
                    <a:pt x="621" y="335"/>
                  </a:lnTo>
                  <a:lnTo>
                    <a:pt x="618" y="335"/>
                  </a:lnTo>
                  <a:lnTo>
                    <a:pt x="617" y="335"/>
                  </a:lnTo>
                  <a:lnTo>
                    <a:pt x="617" y="343"/>
                  </a:lnTo>
                  <a:lnTo>
                    <a:pt x="617" y="345"/>
                  </a:lnTo>
                  <a:lnTo>
                    <a:pt x="617" y="347"/>
                  </a:lnTo>
                  <a:lnTo>
                    <a:pt x="617" y="351"/>
                  </a:lnTo>
                  <a:lnTo>
                    <a:pt x="617" y="355"/>
                  </a:lnTo>
                  <a:lnTo>
                    <a:pt x="614" y="355"/>
                  </a:lnTo>
                  <a:lnTo>
                    <a:pt x="614" y="366"/>
                  </a:lnTo>
                  <a:lnTo>
                    <a:pt x="614" y="370"/>
                  </a:lnTo>
                  <a:lnTo>
                    <a:pt x="614" y="372"/>
                  </a:lnTo>
                  <a:lnTo>
                    <a:pt x="614" y="383"/>
                  </a:lnTo>
                  <a:lnTo>
                    <a:pt x="614" y="387"/>
                  </a:lnTo>
                  <a:lnTo>
                    <a:pt x="614" y="393"/>
                  </a:lnTo>
                  <a:lnTo>
                    <a:pt x="614" y="394"/>
                  </a:lnTo>
                  <a:lnTo>
                    <a:pt x="614" y="414"/>
                  </a:lnTo>
                  <a:lnTo>
                    <a:pt x="614" y="421"/>
                  </a:lnTo>
                  <a:lnTo>
                    <a:pt x="614" y="426"/>
                  </a:lnTo>
                  <a:lnTo>
                    <a:pt x="614" y="428"/>
                  </a:lnTo>
                  <a:lnTo>
                    <a:pt x="614" y="440"/>
                  </a:lnTo>
                  <a:lnTo>
                    <a:pt x="614" y="447"/>
                  </a:lnTo>
                  <a:lnTo>
                    <a:pt x="614" y="448"/>
                  </a:lnTo>
                  <a:lnTo>
                    <a:pt x="614" y="455"/>
                  </a:lnTo>
                  <a:lnTo>
                    <a:pt x="614" y="457"/>
                  </a:lnTo>
                  <a:lnTo>
                    <a:pt x="614" y="467"/>
                  </a:lnTo>
                  <a:lnTo>
                    <a:pt x="614" y="469"/>
                  </a:lnTo>
                  <a:lnTo>
                    <a:pt x="614" y="471"/>
                  </a:lnTo>
                  <a:lnTo>
                    <a:pt x="614" y="475"/>
                  </a:lnTo>
                  <a:lnTo>
                    <a:pt x="614" y="476"/>
                  </a:lnTo>
                  <a:lnTo>
                    <a:pt x="614" y="478"/>
                  </a:lnTo>
                  <a:lnTo>
                    <a:pt x="611" y="478"/>
                  </a:lnTo>
                  <a:lnTo>
                    <a:pt x="602" y="478"/>
                  </a:lnTo>
                  <a:lnTo>
                    <a:pt x="599" y="478"/>
                  </a:lnTo>
                  <a:lnTo>
                    <a:pt x="597" y="478"/>
                  </a:lnTo>
                  <a:lnTo>
                    <a:pt x="587" y="478"/>
                  </a:lnTo>
                  <a:lnTo>
                    <a:pt x="585" y="478"/>
                  </a:lnTo>
                  <a:lnTo>
                    <a:pt x="583" y="478"/>
                  </a:lnTo>
                  <a:lnTo>
                    <a:pt x="582" y="478"/>
                  </a:lnTo>
                  <a:lnTo>
                    <a:pt x="578" y="478"/>
                  </a:lnTo>
                  <a:lnTo>
                    <a:pt x="574" y="478"/>
                  </a:lnTo>
                  <a:lnTo>
                    <a:pt x="571" y="478"/>
                  </a:lnTo>
                  <a:lnTo>
                    <a:pt x="562" y="478"/>
                  </a:lnTo>
                  <a:lnTo>
                    <a:pt x="532" y="478"/>
                  </a:lnTo>
                  <a:lnTo>
                    <a:pt x="523" y="478"/>
                  </a:lnTo>
                  <a:lnTo>
                    <a:pt x="521" y="478"/>
                  </a:lnTo>
                  <a:lnTo>
                    <a:pt x="517" y="478"/>
                  </a:lnTo>
                  <a:lnTo>
                    <a:pt x="501" y="478"/>
                  </a:lnTo>
                  <a:lnTo>
                    <a:pt x="496" y="478"/>
                  </a:lnTo>
                  <a:lnTo>
                    <a:pt x="494" y="478"/>
                  </a:lnTo>
                  <a:lnTo>
                    <a:pt x="490" y="478"/>
                  </a:lnTo>
                  <a:lnTo>
                    <a:pt x="489" y="478"/>
                  </a:lnTo>
                  <a:lnTo>
                    <a:pt x="488" y="478"/>
                  </a:lnTo>
                  <a:lnTo>
                    <a:pt x="485" y="478"/>
                  </a:lnTo>
                  <a:lnTo>
                    <a:pt x="476" y="478"/>
                  </a:lnTo>
                  <a:lnTo>
                    <a:pt x="473" y="478"/>
                  </a:lnTo>
                  <a:lnTo>
                    <a:pt x="472" y="478"/>
                  </a:lnTo>
                  <a:lnTo>
                    <a:pt x="470" y="478"/>
                  </a:lnTo>
                  <a:lnTo>
                    <a:pt x="469" y="478"/>
                  </a:lnTo>
                  <a:lnTo>
                    <a:pt x="465" y="478"/>
                  </a:lnTo>
                  <a:lnTo>
                    <a:pt x="458" y="478"/>
                  </a:lnTo>
                  <a:lnTo>
                    <a:pt x="454" y="478"/>
                  </a:lnTo>
                  <a:lnTo>
                    <a:pt x="451" y="478"/>
                  </a:lnTo>
                  <a:lnTo>
                    <a:pt x="450" y="478"/>
                  </a:lnTo>
                  <a:lnTo>
                    <a:pt x="449" y="478"/>
                  </a:lnTo>
                  <a:lnTo>
                    <a:pt x="443" y="478"/>
                  </a:lnTo>
                  <a:lnTo>
                    <a:pt x="442" y="478"/>
                  </a:lnTo>
                  <a:lnTo>
                    <a:pt x="441" y="478"/>
                  </a:lnTo>
                  <a:lnTo>
                    <a:pt x="433" y="478"/>
                  </a:lnTo>
                  <a:lnTo>
                    <a:pt x="431" y="478"/>
                  </a:lnTo>
                  <a:lnTo>
                    <a:pt x="430" y="478"/>
                  </a:lnTo>
                  <a:lnTo>
                    <a:pt x="426" y="478"/>
                  </a:lnTo>
                  <a:lnTo>
                    <a:pt x="418" y="478"/>
                  </a:lnTo>
                  <a:lnTo>
                    <a:pt x="412" y="478"/>
                  </a:lnTo>
                  <a:lnTo>
                    <a:pt x="408" y="478"/>
                  </a:lnTo>
                  <a:lnTo>
                    <a:pt x="406" y="478"/>
                  </a:lnTo>
                  <a:lnTo>
                    <a:pt x="398" y="478"/>
                  </a:lnTo>
                  <a:lnTo>
                    <a:pt x="396" y="478"/>
                  </a:lnTo>
                  <a:lnTo>
                    <a:pt x="395" y="478"/>
                  </a:lnTo>
                  <a:lnTo>
                    <a:pt x="394" y="478"/>
                  </a:lnTo>
                  <a:lnTo>
                    <a:pt x="388" y="478"/>
                  </a:lnTo>
                  <a:lnTo>
                    <a:pt x="377" y="478"/>
                  </a:lnTo>
                  <a:lnTo>
                    <a:pt x="375" y="478"/>
                  </a:lnTo>
                  <a:lnTo>
                    <a:pt x="371" y="478"/>
                  </a:lnTo>
                  <a:lnTo>
                    <a:pt x="368" y="478"/>
                  </a:lnTo>
                  <a:lnTo>
                    <a:pt x="368" y="476"/>
                  </a:lnTo>
                  <a:lnTo>
                    <a:pt x="368" y="475"/>
                  </a:lnTo>
                  <a:lnTo>
                    <a:pt x="368" y="473"/>
                  </a:lnTo>
                  <a:lnTo>
                    <a:pt x="368" y="472"/>
                  </a:lnTo>
                  <a:lnTo>
                    <a:pt x="368" y="468"/>
                  </a:lnTo>
                  <a:lnTo>
                    <a:pt x="368" y="467"/>
                  </a:lnTo>
                  <a:lnTo>
                    <a:pt x="368" y="464"/>
                  </a:lnTo>
                  <a:lnTo>
                    <a:pt x="368" y="461"/>
                  </a:lnTo>
                  <a:lnTo>
                    <a:pt x="368" y="459"/>
                  </a:lnTo>
                  <a:lnTo>
                    <a:pt x="368" y="457"/>
                  </a:lnTo>
                  <a:lnTo>
                    <a:pt x="368" y="456"/>
                  </a:lnTo>
                  <a:lnTo>
                    <a:pt x="368" y="455"/>
                  </a:lnTo>
                  <a:lnTo>
                    <a:pt x="365" y="455"/>
                  </a:lnTo>
                  <a:lnTo>
                    <a:pt x="357" y="455"/>
                  </a:lnTo>
                  <a:lnTo>
                    <a:pt x="355" y="455"/>
                  </a:lnTo>
                  <a:lnTo>
                    <a:pt x="353" y="455"/>
                  </a:lnTo>
                  <a:lnTo>
                    <a:pt x="352" y="455"/>
                  </a:lnTo>
                  <a:lnTo>
                    <a:pt x="351" y="455"/>
                  </a:lnTo>
                  <a:lnTo>
                    <a:pt x="348" y="455"/>
                  </a:lnTo>
                  <a:lnTo>
                    <a:pt x="347" y="455"/>
                  </a:lnTo>
                  <a:lnTo>
                    <a:pt x="345" y="455"/>
                  </a:lnTo>
                  <a:lnTo>
                    <a:pt x="344" y="455"/>
                  </a:lnTo>
                  <a:lnTo>
                    <a:pt x="340" y="455"/>
                  </a:lnTo>
                  <a:lnTo>
                    <a:pt x="338" y="455"/>
                  </a:lnTo>
                  <a:lnTo>
                    <a:pt x="337" y="455"/>
                  </a:lnTo>
                  <a:lnTo>
                    <a:pt x="336" y="452"/>
                  </a:lnTo>
                  <a:lnTo>
                    <a:pt x="336" y="451"/>
                  </a:lnTo>
                  <a:lnTo>
                    <a:pt x="336" y="445"/>
                  </a:lnTo>
                  <a:lnTo>
                    <a:pt x="336" y="444"/>
                  </a:lnTo>
                  <a:lnTo>
                    <a:pt x="333" y="445"/>
                  </a:lnTo>
                  <a:lnTo>
                    <a:pt x="332" y="445"/>
                  </a:lnTo>
                  <a:lnTo>
                    <a:pt x="328" y="445"/>
                  </a:lnTo>
                  <a:lnTo>
                    <a:pt x="326" y="445"/>
                  </a:lnTo>
                  <a:lnTo>
                    <a:pt x="325" y="445"/>
                  </a:lnTo>
                  <a:lnTo>
                    <a:pt x="324" y="445"/>
                  </a:lnTo>
                  <a:lnTo>
                    <a:pt x="322" y="445"/>
                  </a:lnTo>
                  <a:lnTo>
                    <a:pt x="321" y="445"/>
                  </a:lnTo>
                  <a:lnTo>
                    <a:pt x="318" y="445"/>
                  </a:lnTo>
                  <a:lnTo>
                    <a:pt x="317" y="445"/>
                  </a:lnTo>
                  <a:lnTo>
                    <a:pt x="313" y="445"/>
                  </a:lnTo>
                  <a:lnTo>
                    <a:pt x="309" y="445"/>
                  </a:lnTo>
                  <a:lnTo>
                    <a:pt x="305" y="445"/>
                  </a:lnTo>
                  <a:lnTo>
                    <a:pt x="305" y="434"/>
                  </a:lnTo>
                  <a:lnTo>
                    <a:pt x="301" y="436"/>
                  </a:lnTo>
                  <a:lnTo>
                    <a:pt x="297" y="436"/>
                  </a:lnTo>
                  <a:lnTo>
                    <a:pt x="295" y="436"/>
                  </a:lnTo>
                  <a:lnTo>
                    <a:pt x="294" y="436"/>
                  </a:lnTo>
                  <a:lnTo>
                    <a:pt x="293" y="436"/>
                  </a:lnTo>
                  <a:lnTo>
                    <a:pt x="291" y="436"/>
                  </a:lnTo>
                  <a:lnTo>
                    <a:pt x="290" y="436"/>
                  </a:lnTo>
                  <a:lnTo>
                    <a:pt x="289" y="436"/>
                  </a:lnTo>
                  <a:lnTo>
                    <a:pt x="287" y="436"/>
                  </a:lnTo>
                  <a:lnTo>
                    <a:pt x="286" y="436"/>
                  </a:lnTo>
                  <a:lnTo>
                    <a:pt x="285" y="436"/>
                  </a:lnTo>
                  <a:lnTo>
                    <a:pt x="285" y="434"/>
                  </a:lnTo>
                  <a:lnTo>
                    <a:pt x="285" y="432"/>
                  </a:lnTo>
                  <a:lnTo>
                    <a:pt x="285" y="430"/>
                  </a:lnTo>
                  <a:lnTo>
                    <a:pt x="285" y="429"/>
                  </a:lnTo>
                  <a:lnTo>
                    <a:pt x="285" y="428"/>
                  </a:lnTo>
                  <a:lnTo>
                    <a:pt x="285" y="426"/>
                  </a:lnTo>
                  <a:lnTo>
                    <a:pt x="285" y="422"/>
                  </a:lnTo>
                  <a:lnTo>
                    <a:pt x="285" y="415"/>
                  </a:lnTo>
                  <a:lnTo>
                    <a:pt x="283" y="415"/>
                  </a:lnTo>
                  <a:lnTo>
                    <a:pt x="279" y="415"/>
                  </a:lnTo>
                  <a:lnTo>
                    <a:pt x="275" y="415"/>
                  </a:lnTo>
                  <a:lnTo>
                    <a:pt x="274" y="415"/>
                  </a:lnTo>
                  <a:lnTo>
                    <a:pt x="270" y="415"/>
                  </a:lnTo>
                  <a:lnTo>
                    <a:pt x="269" y="415"/>
                  </a:lnTo>
                  <a:lnTo>
                    <a:pt x="263" y="415"/>
                  </a:lnTo>
                  <a:lnTo>
                    <a:pt x="261" y="415"/>
                  </a:lnTo>
                  <a:lnTo>
                    <a:pt x="255" y="415"/>
                  </a:lnTo>
                  <a:lnTo>
                    <a:pt x="250" y="415"/>
                  </a:lnTo>
                  <a:lnTo>
                    <a:pt x="244" y="415"/>
                  </a:lnTo>
                  <a:lnTo>
                    <a:pt x="243" y="415"/>
                  </a:lnTo>
                  <a:lnTo>
                    <a:pt x="243" y="411"/>
                  </a:lnTo>
                  <a:lnTo>
                    <a:pt x="243" y="403"/>
                  </a:lnTo>
                  <a:lnTo>
                    <a:pt x="243" y="399"/>
                  </a:lnTo>
                  <a:lnTo>
                    <a:pt x="243" y="398"/>
                  </a:lnTo>
                  <a:lnTo>
                    <a:pt x="243" y="394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39" y="395"/>
                  </a:lnTo>
                  <a:lnTo>
                    <a:pt x="227" y="395"/>
                  </a:lnTo>
                  <a:lnTo>
                    <a:pt x="224" y="395"/>
                  </a:lnTo>
                  <a:lnTo>
                    <a:pt x="223" y="395"/>
                  </a:lnTo>
                  <a:lnTo>
                    <a:pt x="219" y="395"/>
                  </a:lnTo>
                  <a:lnTo>
                    <a:pt x="208" y="395"/>
                  </a:lnTo>
                  <a:lnTo>
                    <a:pt x="205" y="395"/>
                  </a:lnTo>
                  <a:lnTo>
                    <a:pt x="200" y="395"/>
                  </a:lnTo>
                  <a:lnTo>
                    <a:pt x="197" y="395"/>
                  </a:lnTo>
                  <a:lnTo>
                    <a:pt x="196" y="395"/>
                  </a:lnTo>
                  <a:lnTo>
                    <a:pt x="185" y="395"/>
                  </a:lnTo>
                  <a:lnTo>
                    <a:pt x="183" y="395"/>
                  </a:lnTo>
                  <a:lnTo>
                    <a:pt x="181" y="395"/>
                  </a:lnTo>
                  <a:lnTo>
                    <a:pt x="180" y="395"/>
                  </a:lnTo>
                  <a:lnTo>
                    <a:pt x="174" y="395"/>
                  </a:lnTo>
                  <a:lnTo>
                    <a:pt x="173" y="395"/>
                  </a:lnTo>
                  <a:lnTo>
                    <a:pt x="172" y="395"/>
                  </a:lnTo>
                  <a:lnTo>
                    <a:pt x="166" y="395"/>
                  </a:lnTo>
                  <a:lnTo>
                    <a:pt x="165" y="395"/>
                  </a:lnTo>
                  <a:lnTo>
                    <a:pt x="164" y="395"/>
                  </a:lnTo>
                  <a:lnTo>
                    <a:pt x="162" y="395"/>
                  </a:lnTo>
                  <a:lnTo>
                    <a:pt x="162" y="386"/>
                  </a:lnTo>
                  <a:lnTo>
                    <a:pt x="162" y="384"/>
                  </a:lnTo>
                  <a:lnTo>
                    <a:pt x="162" y="383"/>
                  </a:lnTo>
                  <a:lnTo>
                    <a:pt x="162" y="380"/>
                  </a:lnTo>
                  <a:lnTo>
                    <a:pt x="162" y="379"/>
                  </a:lnTo>
                  <a:lnTo>
                    <a:pt x="162" y="375"/>
                  </a:lnTo>
                  <a:lnTo>
                    <a:pt x="161" y="375"/>
                  </a:lnTo>
                  <a:lnTo>
                    <a:pt x="158" y="375"/>
                  </a:lnTo>
                  <a:lnTo>
                    <a:pt x="149" y="375"/>
                  </a:lnTo>
                  <a:lnTo>
                    <a:pt x="145" y="374"/>
                  </a:lnTo>
                  <a:lnTo>
                    <a:pt x="144" y="374"/>
                  </a:lnTo>
                  <a:lnTo>
                    <a:pt x="139" y="374"/>
                  </a:lnTo>
                  <a:lnTo>
                    <a:pt x="138" y="374"/>
                  </a:lnTo>
                  <a:lnTo>
                    <a:pt x="135" y="374"/>
                  </a:lnTo>
                  <a:lnTo>
                    <a:pt x="134" y="374"/>
                  </a:lnTo>
                  <a:lnTo>
                    <a:pt x="131" y="374"/>
                  </a:lnTo>
                  <a:lnTo>
                    <a:pt x="131" y="372"/>
                  </a:lnTo>
                  <a:lnTo>
                    <a:pt x="131" y="371"/>
                  </a:lnTo>
                  <a:lnTo>
                    <a:pt x="131" y="368"/>
                  </a:lnTo>
                  <a:lnTo>
                    <a:pt x="130" y="367"/>
                  </a:lnTo>
                  <a:lnTo>
                    <a:pt x="131" y="367"/>
                  </a:lnTo>
                  <a:lnTo>
                    <a:pt x="131" y="364"/>
                  </a:lnTo>
                  <a:lnTo>
                    <a:pt x="130" y="364"/>
                  </a:lnTo>
                  <a:lnTo>
                    <a:pt x="129" y="364"/>
                  </a:lnTo>
                  <a:lnTo>
                    <a:pt x="129" y="363"/>
                  </a:lnTo>
                  <a:lnTo>
                    <a:pt x="127" y="363"/>
                  </a:lnTo>
                  <a:lnTo>
                    <a:pt x="127" y="362"/>
                  </a:lnTo>
                  <a:lnTo>
                    <a:pt x="126" y="362"/>
                  </a:lnTo>
                  <a:lnTo>
                    <a:pt x="126" y="359"/>
                  </a:lnTo>
                  <a:lnTo>
                    <a:pt x="121" y="359"/>
                  </a:lnTo>
                  <a:lnTo>
                    <a:pt x="121" y="356"/>
                  </a:lnTo>
                  <a:lnTo>
                    <a:pt x="121" y="351"/>
                  </a:lnTo>
                  <a:lnTo>
                    <a:pt x="121" y="349"/>
                  </a:lnTo>
                  <a:lnTo>
                    <a:pt x="121" y="348"/>
                  </a:lnTo>
                  <a:lnTo>
                    <a:pt x="121" y="347"/>
                  </a:lnTo>
                  <a:lnTo>
                    <a:pt x="121" y="341"/>
                  </a:lnTo>
                  <a:lnTo>
                    <a:pt x="121" y="340"/>
                  </a:lnTo>
                  <a:lnTo>
                    <a:pt x="121" y="333"/>
                  </a:lnTo>
                  <a:lnTo>
                    <a:pt x="110" y="333"/>
                  </a:lnTo>
                  <a:lnTo>
                    <a:pt x="101" y="333"/>
                  </a:lnTo>
                  <a:lnTo>
                    <a:pt x="98" y="333"/>
                  </a:lnTo>
                  <a:lnTo>
                    <a:pt x="96" y="333"/>
                  </a:lnTo>
                  <a:lnTo>
                    <a:pt x="95" y="333"/>
                  </a:lnTo>
                  <a:lnTo>
                    <a:pt x="90" y="333"/>
                  </a:lnTo>
                  <a:lnTo>
                    <a:pt x="90" y="332"/>
                  </a:lnTo>
                  <a:lnTo>
                    <a:pt x="90" y="328"/>
                  </a:lnTo>
                  <a:lnTo>
                    <a:pt x="90" y="322"/>
                  </a:lnTo>
                  <a:lnTo>
                    <a:pt x="90" y="320"/>
                  </a:lnTo>
                  <a:lnTo>
                    <a:pt x="90" y="318"/>
                  </a:lnTo>
                  <a:lnTo>
                    <a:pt x="90" y="317"/>
                  </a:lnTo>
                  <a:lnTo>
                    <a:pt x="84" y="317"/>
                  </a:lnTo>
                  <a:lnTo>
                    <a:pt x="84" y="318"/>
                  </a:lnTo>
                  <a:lnTo>
                    <a:pt x="84" y="322"/>
                  </a:lnTo>
                  <a:lnTo>
                    <a:pt x="80" y="322"/>
                  </a:lnTo>
                  <a:lnTo>
                    <a:pt x="80" y="321"/>
                  </a:lnTo>
                  <a:lnTo>
                    <a:pt x="80" y="320"/>
                  </a:lnTo>
                  <a:lnTo>
                    <a:pt x="80" y="316"/>
                  </a:lnTo>
                  <a:lnTo>
                    <a:pt x="80" y="312"/>
                  </a:lnTo>
                  <a:lnTo>
                    <a:pt x="76" y="312"/>
                  </a:lnTo>
                  <a:lnTo>
                    <a:pt x="70" y="312"/>
                  </a:lnTo>
                  <a:lnTo>
                    <a:pt x="67" y="312"/>
                  </a:lnTo>
                  <a:lnTo>
                    <a:pt x="64" y="312"/>
                  </a:lnTo>
                  <a:lnTo>
                    <a:pt x="63" y="312"/>
                  </a:lnTo>
                  <a:lnTo>
                    <a:pt x="62" y="312"/>
                  </a:lnTo>
                  <a:lnTo>
                    <a:pt x="62" y="310"/>
                  </a:lnTo>
                  <a:lnTo>
                    <a:pt x="62" y="309"/>
                  </a:lnTo>
                  <a:lnTo>
                    <a:pt x="63" y="309"/>
                  </a:lnTo>
                  <a:lnTo>
                    <a:pt x="63" y="308"/>
                  </a:lnTo>
                  <a:lnTo>
                    <a:pt x="64" y="306"/>
                  </a:lnTo>
                  <a:lnTo>
                    <a:pt x="64" y="305"/>
                  </a:lnTo>
                  <a:lnTo>
                    <a:pt x="66" y="305"/>
                  </a:lnTo>
                  <a:lnTo>
                    <a:pt x="67" y="303"/>
                  </a:lnTo>
                  <a:lnTo>
                    <a:pt x="68" y="303"/>
                  </a:lnTo>
                  <a:lnTo>
                    <a:pt x="68" y="302"/>
                  </a:lnTo>
                  <a:lnTo>
                    <a:pt x="67" y="302"/>
                  </a:lnTo>
                  <a:lnTo>
                    <a:pt x="67" y="301"/>
                  </a:lnTo>
                  <a:lnTo>
                    <a:pt x="67" y="299"/>
                  </a:lnTo>
                  <a:lnTo>
                    <a:pt x="67" y="298"/>
                  </a:lnTo>
                  <a:lnTo>
                    <a:pt x="68" y="298"/>
                  </a:lnTo>
                  <a:lnTo>
                    <a:pt x="68" y="297"/>
                  </a:lnTo>
                  <a:lnTo>
                    <a:pt x="68" y="295"/>
                  </a:lnTo>
                  <a:lnTo>
                    <a:pt x="68" y="294"/>
                  </a:lnTo>
                  <a:lnTo>
                    <a:pt x="68" y="293"/>
                  </a:lnTo>
                  <a:lnTo>
                    <a:pt x="70" y="293"/>
                  </a:lnTo>
                  <a:lnTo>
                    <a:pt x="70" y="291"/>
                  </a:lnTo>
                  <a:lnTo>
                    <a:pt x="70" y="290"/>
                  </a:lnTo>
                  <a:lnTo>
                    <a:pt x="71" y="290"/>
                  </a:lnTo>
                  <a:lnTo>
                    <a:pt x="71" y="289"/>
                  </a:lnTo>
                  <a:lnTo>
                    <a:pt x="70" y="289"/>
                  </a:lnTo>
                  <a:lnTo>
                    <a:pt x="70" y="287"/>
                  </a:lnTo>
                  <a:lnTo>
                    <a:pt x="68" y="287"/>
                  </a:lnTo>
                  <a:lnTo>
                    <a:pt x="68" y="286"/>
                  </a:lnTo>
                  <a:lnTo>
                    <a:pt x="70" y="286"/>
                  </a:lnTo>
                  <a:lnTo>
                    <a:pt x="70" y="285"/>
                  </a:lnTo>
                  <a:lnTo>
                    <a:pt x="70" y="283"/>
                  </a:lnTo>
                  <a:lnTo>
                    <a:pt x="71" y="283"/>
                  </a:lnTo>
                  <a:lnTo>
                    <a:pt x="71" y="282"/>
                  </a:lnTo>
                  <a:lnTo>
                    <a:pt x="71" y="281"/>
                  </a:lnTo>
                  <a:lnTo>
                    <a:pt x="71" y="279"/>
                  </a:lnTo>
                  <a:lnTo>
                    <a:pt x="70" y="279"/>
                  </a:lnTo>
                  <a:lnTo>
                    <a:pt x="70" y="278"/>
                  </a:lnTo>
                  <a:lnTo>
                    <a:pt x="68" y="278"/>
                  </a:lnTo>
                  <a:lnTo>
                    <a:pt x="68" y="277"/>
                  </a:lnTo>
                  <a:lnTo>
                    <a:pt x="67" y="277"/>
                  </a:lnTo>
                  <a:lnTo>
                    <a:pt x="67" y="275"/>
                  </a:lnTo>
                  <a:lnTo>
                    <a:pt x="66" y="274"/>
                  </a:lnTo>
                  <a:lnTo>
                    <a:pt x="66" y="272"/>
                  </a:lnTo>
                  <a:lnTo>
                    <a:pt x="67" y="271"/>
                  </a:lnTo>
                  <a:lnTo>
                    <a:pt x="67" y="270"/>
                  </a:lnTo>
                  <a:lnTo>
                    <a:pt x="67" y="267"/>
                  </a:lnTo>
                  <a:lnTo>
                    <a:pt x="68" y="267"/>
                  </a:lnTo>
                  <a:lnTo>
                    <a:pt x="68" y="266"/>
                  </a:lnTo>
                  <a:lnTo>
                    <a:pt x="68" y="264"/>
                  </a:lnTo>
                  <a:lnTo>
                    <a:pt x="70" y="263"/>
                  </a:lnTo>
                  <a:lnTo>
                    <a:pt x="71" y="262"/>
                  </a:lnTo>
                  <a:lnTo>
                    <a:pt x="72" y="262"/>
                  </a:lnTo>
                  <a:lnTo>
                    <a:pt x="74" y="260"/>
                  </a:lnTo>
                  <a:lnTo>
                    <a:pt x="75" y="260"/>
                  </a:lnTo>
                  <a:lnTo>
                    <a:pt x="75" y="259"/>
                  </a:lnTo>
                  <a:lnTo>
                    <a:pt x="76" y="259"/>
                  </a:lnTo>
                  <a:lnTo>
                    <a:pt x="76" y="258"/>
                  </a:lnTo>
                  <a:lnTo>
                    <a:pt x="78" y="258"/>
                  </a:lnTo>
                  <a:lnTo>
                    <a:pt x="79" y="258"/>
                  </a:lnTo>
                  <a:lnTo>
                    <a:pt x="79" y="256"/>
                  </a:lnTo>
                  <a:lnTo>
                    <a:pt x="78" y="256"/>
                  </a:lnTo>
                  <a:lnTo>
                    <a:pt x="78" y="255"/>
                  </a:lnTo>
                  <a:lnTo>
                    <a:pt x="76" y="254"/>
                  </a:lnTo>
                  <a:lnTo>
                    <a:pt x="78" y="252"/>
                  </a:lnTo>
                  <a:lnTo>
                    <a:pt x="78" y="251"/>
                  </a:lnTo>
                  <a:lnTo>
                    <a:pt x="79" y="250"/>
                  </a:lnTo>
                  <a:lnTo>
                    <a:pt x="79" y="248"/>
                  </a:lnTo>
                  <a:lnTo>
                    <a:pt x="80" y="247"/>
                  </a:lnTo>
                  <a:lnTo>
                    <a:pt x="82" y="244"/>
                  </a:lnTo>
                  <a:lnTo>
                    <a:pt x="83" y="243"/>
                  </a:lnTo>
                  <a:lnTo>
                    <a:pt x="83" y="241"/>
                  </a:lnTo>
                  <a:lnTo>
                    <a:pt x="83" y="239"/>
                  </a:lnTo>
                  <a:lnTo>
                    <a:pt x="83" y="236"/>
                  </a:lnTo>
                  <a:lnTo>
                    <a:pt x="83" y="235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3" y="231"/>
                  </a:lnTo>
                  <a:lnTo>
                    <a:pt x="83" y="229"/>
                  </a:lnTo>
                  <a:lnTo>
                    <a:pt x="84" y="228"/>
                  </a:lnTo>
                  <a:lnTo>
                    <a:pt x="86" y="227"/>
                  </a:lnTo>
                  <a:lnTo>
                    <a:pt x="86" y="225"/>
                  </a:lnTo>
                  <a:lnTo>
                    <a:pt x="86" y="224"/>
                  </a:lnTo>
                  <a:lnTo>
                    <a:pt x="87" y="223"/>
                  </a:lnTo>
                  <a:lnTo>
                    <a:pt x="87" y="221"/>
                  </a:lnTo>
                  <a:lnTo>
                    <a:pt x="87" y="220"/>
                  </a:lnTo>
                  <a:lnTo>
                    <a:pt x="87" y="219"/>
                  </a:lnTo>
                  <a:lnTo>
                    <a:pt x="90" y="216"/>
                  </a:lnTo>
                  <a:lnTo>
                    <a:pt x="90" y="214"/>
                  </a:lnTo>
                  <a:lnTo>
                    <a:pt x="91" y="213"/>
                  </a:lnTo>
                  <a:lnTo>
                    <a:pt x="91" y="212"/>
                  </a:lnTo>
                  <a:lnTo>
                    <a:pt x="91" y="209"/>
                  </a:lnTo>
                  <a:lnTo>
                    <a:pt x="91" y="208"/>
                  </a:lnTo>
                  <a:lnTo>
                    <a:pt x="90" y="205"/>
                  </a:lnTo>
                  <a:lnTo>
                    <a:pt x="90" y="204"/>
                  </a:lnTo>
                  <a:lnTo>
                    <a:pt x="91" y="204"/>
                  </a:lnTo>
                  <a:lnTo>
                    <a:pt x="91" y="202"/>
                  </a:lnTo>
                  <a:lnTo>
                    <a:pt x="90" y="201"/>
                  </a:lnTo>
                  <a:lnTo>
                    <a:pt x="90" y="200"/>
                  </a:lnTo>
                  <a:lnTo>
                    <a:pt x="88" y="198"/>
                  </a:lnTo>
                  <a:lnTo>
                    <a:pt x="88" y="197"/>
                  </a:lnTo>
                  <a:lnTo>
                    <a:pt x="90" y="197"/>
                  </a:lnTo>
                  <a:lnTo>
                    <a:pt x="90" y="196"/>
                  </a:lnTo>
                  <a:lnTo>
                    <a:pt x="91" y="194"/>
                  </a:lnTo>
                  <a:lnTo>
                    <a:pt x="91" y="193"/>
                  </a:lnTo>
                  <a:lnTo>
                    <a:pt x="92" y="193"/>
                  </a:lnTo>
                  <a:lnTo>
                    <a:pt x="94" y="193"/>
                  </a:lnTo>
                  <a:lnTo>
                    <a:pt x="95" y="192"/>
                  </a:lnTo>
                  <a:lnTo>
                    <a:pt x="96" y="192"/>
                  </a:lnTo>
                  <a:lnTo>
                    <a:pt x="98" y="192"/>
                  </a:lnTo>
                  <a:lnTo>
                    <a:pt x="98" y="193"/>
                  </a:lnTo>
                  <a:lnTo>
                    <a:pt x="99" y="193"/>
                  </a:lnTo>
                  <a:lnTo>
                    <a:pt x="99" y="192"/>
                  </a:lnTo>
                  <a:lnTo>
                    <a:pt x="101" y="192"/>
                  </a:lnTo>
                  <a:lnTo>
                    <a:pt x="101" y="193"/>
                  </a:lnTo>
                  <a:lnTo>
                    <a:pt x="102" y="193"/>
                  </a:lnTo>
                  <a:lnTo>
                    <a:pt x="102" y="192"/>
                  </a:lnTo>
                  <a:lnTo>
                    <a:pt x="103" y="192"/>
                  </a:lnTo>
                  <a:lnTo>
                    <a:pt x="105" y="192"/>
                  </a:lnTo>
                  <a:lnTo>
                    <a:pt x="106" y="192"/>
                  </a:lnTo>
                  <a:lnTo>
                    <a:pt x="107" y="192"/>
                  </a:lnTo>
                  <a:lnTo>
                    <a:pt x="109" y="192"/>
                  </a:lnTo>
                  <a:lnTo>
                    <a:pt x="109" y="193"/>
                  </a:lnTo>
                  <a:lnTo>
                    <a:pt x="110" y="193"/>
                  </a:lnTo>
                  <a:lnTo>
                    <a:pt x="111" y="193"/>
                  </a:lnTo>
                  <a:lnTo>
                    <a:pt x="111" y="192"/>
                  </a:lnTo>
                  <a:lnTo>
                    <a:pt x="111" y="190"/>
                  </a:lnTo>
                  <a:lnTo>
                    <a:pt x="110" y="190"/>
                  </a:lnTo>
                  <a:lnTo>
                    <a:pt x="110" y="189"/>
                  </a:lnTo>
                  <a:lnTo>
                    <a:pt x="109" y="189"/>
                  </a:lnTo>
                  <a:lnTo>
                    <a:pt x="107" y="189"/>
                  </a:lnTo>
                  <a:lnTo>
                    <a:pt x="106" y="189"/>
                  </a:lnTo>
                  <a:lnTo>
                    <a:pt x="105" y="189"/>
                  </a:lnTo>
                  <a:lnTo>
                    <a:pt x="105" y="187"/>
                  </a:lnTo>
                  <a:lnTo>
                    <a:pt x="103" y="187"/>
                  </a:lnTo>
                  <a:lnTo>
                    <a:pt x="105" y="187"/>
                  </a:lnTo>
                  <a:lnTo>
                    <a:pt x="106" y="187"/>
                  </a:lnTo>
                  <a:lnTo>
                    <a:pt x="107" y="186"/>
                  </a:lnTo>
                  <a:lnTo>
                    <a:pt x="109" y="186"/>
                  </a:lnTo>
                  <a:lnTo>
                    <a:pt x="110" y="186"/>
                  </a:lnTo>
                  <a:lnTo>
                    <a:pt x="111" y="185"/>
                  </a:lnTo>
                  <a:lnTo>
                    <a:pt x="111" y="183"/>
                  </a:lnTo>
                  <a:lnTo>
                    <a:pt x="113" y="183"/>
                  </a:lnTo>
                  <a:lnTo>
                    <a:pt x="113" y="182"/>
                  </a:lnTo>
                  <a:lnTo>
                    <a:pt x="113" y="181"/>
                  </a:lnTo>
                  <a:lnTo>
                    <a:pt x="114" y="179"/>
                  </a:lnTo>
                  <a:lnTo>
                    <a:pt x="114" y="178"/>
                  </a:lnTo>
                  <a:lnTo>
                    <a:pt x="114" y="177"/>
                  </a:lnTo>
                  <a:lnTo>
                    <a:pt x="114" y="175"/>
                  </a:lnTo>
                  <a:lnTo>
                    <a:pt x="114" y="174"/>
                  </a:lnTo>
                  <a:lnTo>
                    <a:pt x="115" y="173"/>
                  </a:lnTo>
                  <a:lnTo>
                    <a:pt x="115" y="171"/>
                  </a:lnTo>
                  <a:lnTo>
                    <a:pt x="117" y="170"/>
                  </a:lnTo>
                  <a:lnTo>
                    <a:pt x="118" y="169"/>
                  </a:lnTo>
                  <a:lnTo>
                    <a:pt x="119" y="169"/>
                  </a:lnTo>
                  <a:lnTo>
                    <a:pt x="119" y="167"/>
                  </a:lnTo>
                  <a:lnTo>
                    <a:pt x="121" y="167"/>
                  </a:lnTo>
                  <a:lnTo>
                    <a:pt x="121" y="166"/>
                  </a:lnTo>
                  <a:lnTo>
                    <a:pt x="122" y="166"/>
                  </a:lnTo>
                  <a:lnTo>
                    <a:pt x="122" y="165"/>
                  </a:lnTo>
                  <a:lnTo>
                    <a:pt x="122" y="163"/>
                  </a:lnTo>
                  <a:lnTo>
                    <a:pt x="123" y="163"/>
                  </a:lnTo>
                  <a:lnTo>
                    <a:pt x="123" y="162"/>
                  </a:lnTo>
                  <a:lnTo>
                    <a:pt x="125" y="162"/>
                  </a:lnTo>
                  <a:lnTo>
                    <a:pt x="125" y="160"/>
                  </a:lnTo>
                  <a:lnTo>
                    <a:pt x="125" y="159"/>
                  </a:lnTo>
                  <a:lnTo>
                    <a:pt x="125" y="158"/>
                  </a:lnTo>
                  <a:lnTo>
                    <a:pt x="126" y="156"/>
                  </a:lnTo>
                  <a:lnTo>
                    <a:pt x="127" y="155"/>
                  </a:lnTo>
                  <a:lnTo>
                    <a:pt x="129" y="155"/>
                  </a:lnTo>
                  <a:lnTo>
                    <a:pt x="130" y="155"/>
                  </a:lnTo>
                  <a:lnTo>
                    <a:pt x="131" y="155"/>
                  </a:lnTo>
                  <a:lnTo>
                    <a:pt x="131" y="154"/>
                  </a:lnTo>
                  <a:lnTo>
                    <a:pt x="133" y="154"/>
                  </a:lnTo>
                  <a:lnTo>
                    <a:pt x="133" y="152"/>
                  </a:lnTo>
                  <a:lnTo>
                    <a:pt x="134" y="152"/>
                  </a:lnTo>
                  <a:lnTo>
                    <a:pt x="134" y="151"/>
                  </a:lnTo>
                  <a:lnTo>
                    <a:pt x="135" y="151"/>
                  </a:lnTo>
                  <a:lnTo>
                    <a:pt x="135" y="150"/>
                  </a:lnTo>
                  <a:lnTo>
                    <a:pt x="137" y="150"/>
                  </a:lnTo>
                  <a:lnTo>
                    <a:pt x="135" y="150"/>
                  </a:lnTo>
                  <a:lnTo>
                    <a:pt x="135" y="148"/>
                  </a:lnTo>
                  <a:lnTo>
                    <a:pt x="137" y="147"/>
                  </a:lnTo>
                  <a:lnTo>
                    <a:pt x="135" y="147"/>
                  </a:lnTo>
                  <a:lnTo>
                    <a:pt x="134" y="147"/>
                  </a:lnTo>
                  <a:lnTo>
                    <a:pt x="134" y="146"/>
                  </a:lnTo>
                  <a:lnTo>
                    <a:pt x="133" y="146"/>
                  </a:lnTo>
                  <a:lnTo>
                    <a:pt x="133" y="144"/>
                  </a:lnTo>
                  <a:lnTo>
                    <a:pt x="133" y="143"/>
                  </a:lnTo>
                  <a:lnTo>
                    <a:pt x="133" y="142"/>
                  </a:lnTo>
                  <a:lnTo>
                    <a:pt x="133" y="140"/>
                  </a:lnTo>
                  <a:lnTo>
                    <a:pt x="131" y="140"/>
                  </a:lnTo>
                  <a:lnTo>
                    <a:pt x="130" y="140"/>
                  </a:lnTo>
                  <a:lnTo>
                    <a:pt x="130" y="139"/>
                  </a:lnTo>
                  <a:lnTo>
                    <a:pt x="130" y="138"/>
                  </a:lnTo>
                  <a:lnTo>
                    <a:pt x="131" y="138"/>
                  </a:lnTo>
                  <a:lnTo>
                    <a:pt x="133" y="138"/>
                  </a:lnTo>
                  <a:lnTo>
                    <a:pt x="133" y="136"/>
                  </a:lnTo>
                  <a:lnTo>
                    <a:pt x="133" y="135"/>
                  </a:lnTo>
                  <a:lnTo>
                    <a:pt x="134" y="135"/>
                  </a:lnTo>
                  <a:lnTo>
                    <a:pt x="134" y="134"/>
                  </a:lnTo>
                  <a:lnTo>
                    <a:pt x="135" y="134"/>
                  </a:lnTo>
                  <a:lnTo>
                    <a:pt x="135" y="132"/>
                  </a:lnTo>
                  <a:lnTo>
                    <a:pt x="134" y="132"/>
                  </a:lnTo>
                  <a:lnTo>
                    <a:pt x="134" y="131"/>
                  </a:lnTo>
                  <a:lnTo>
                    <a:pt x="134" y="129"/>
                  </a:lnTo>
                  <a:lnTo>
                    <a:pt x="134" y="128"/>
                  </a:lnTo>
                  <a:lnTo>
                    <a:pt x="134" y="127"/>
                  </a:lnTo>
                  <a:lnTo>
                    <a:pt x="133" y="127"/>
                  </a:lnTo>
                  <a:lnTo>
                    <a:pt x="134" y="127"/>
                  </a:lnTo>
                  <a:lnTo>
                    <a:pt x="133" y="125"/>
                  </a:lnTo>
                  <a:lnTo>
                    <a:pt x="134" y="124"/>
                  </a:lnTo>
                  <a:lnTo>
                    <a:pt x="135" y="124"/>
                  </a:lnTo>
                  <a:lnTo>
                    <a:pt x="135" y="123"/>
                  </a:lnTo>
                  <a:lnTo>
                    <a:pt x="137" y="123"/>
                  </a:lnTo>
                  <a:lnTo>
                    <a:pt x="138" y="123"/>
                  </a:lnTo>
                  <a:lnTo>
                    <a:pt x="137" y="123"/>
                  </a:lnTo>
                  <a:lnTo>
                    <a:pt x="137" y="121"/>
                  </a:lnTo>
                  <a:lnTo>
                    <a:pt x="137" y="120"/>
                  </a:lnTo>
                  <a:lnTo>
                    <a:pt x="135" y="120"/>
                  </a:lnTo>
                  <a:lnTo>
                    <a:pt x="134" y="120"/>
                  </a:lnTo>
                  <a:lnTo>
                    <a:pt x="134" y="121"/>
                  </a:lnTo>
                  <a:lnTo>
                    <a:pt x="133" y="121"/>
                  </a:lnTo>
                  <a:lnTo>
                    <a:pt x="133" y="120"/>
                  </a:lnTo>
                  <a:lnTo>
                    <a:pt x="133" y="119"/>
                  </a:lnTo>
                  <a:lnTo>
                    <a:pt x="134" y="117"/>
                  </a:lnTo>
                  <a:lnTo>
                    <a:pt x="134" y="116"/>
                  </a:lnTo>
                  <a:lnTo>
                    <a:pt x="135" y="116"/>
                  </a:lnTo>
                  <a:lnTo>
                    <a:pt x="135" y="115"/>
                  </a:lnTo>
                  <a:lnTo>
                    <a:pt x="135" y="113"/>
                  </a:lnTo>
                  <a:lnTo>
                    <a:pt x="134" y="112"/>
                  </a:lnTo>
                  <a:lnTo>
                    <a:pt x="133" y="112"/>
                  </a:lnTo>
                  <a:lnTo>
                    <a:pt x="133" y="111"/>
                  </a:lnTo>
                  <a:lnTo>
                    <a:pt x="133" y="109"/>
                  </a:lnTo>
                  <a:lnTo>
                    <a:pt x="134" y="109"/>
                  </a:lnTo>
                  <a:lnTo>
                    <a:pt x="135" y="109"/>
                  </a:lnTo>
                  <a:lnTo>
                    <a:pt x="135" y="108"/>
                  </a:lnTo>
                  <a:lnTo>
                    <a:pt x="135" y="107"/>
                  </a:lnTo>
                  <a:lnTo>
                    <a:pt x="137" y="107"/>
                  </a:lnTo>
                  <a:lnTo>
                    <a:pt x="137" y="105"/>
                  </a:lnTo>
                  <a:lnTo>
                    <a:pt x="135" y="105"/>
                  </a:lnTo>
                  <a:lnTo>
                    <a:pt x="137" y="104"/>
                  </a:lnTo>
                  <a:lnTo>
                    <a:pt x="137" y="102"/>
                  </a:lnTo>
                  <a:lnTo>
                    <a:pt x="138" y="102"/>
                  </a:lnTo>
                  <a:lnTo>
                    <a:pt x="138" y="101"/>
                  </a:lnTo>
                  <a:lnTo>
                    <a:pt x="138" y="100"/>
                  </a:lnTo>
                  <a:lnTo>
                    <a:pt x="138" y="98"/>
                  </a:lnTo>
                  <a:lnTo>
                    <a:pt x="138" y="97"/>
                  </a:lnTo>
                  <a:lnTo>
                    <a:pt x="138" y="96"/>
                  </a:lnTo>
                  <a:lnTo>
                    <a:pt x="138" y="94"/>
                  </a:lnTo>
                  <a:lnTo>
                    <a:pt x="137" y="94"/>
                  </a:lnTo>
                  <a:lnTo>
                    <a:pt x="135" y="94"/>
                  </a:lnTo>
                  <a:lnTo>
                    <a:pt x="135" y="96"/>
                  </a:lnTo>
                  <a:lnTo>
                    <a:pt x="134" y="96"/>
                  </a:lnTo>
                  <a:lnTo>
                    <a:pt x="134" y="94"/>
                  </a:lnTo>
                  <a:lnTo>
                    <a:pt x="133" y="94"/>
                  </a:lnTo>
                  <a:lnTo>
                    <a:pt x="133" y="93"/>
                  </a:lnTo>
                  <a:lnTo>
                    <a:pt x="133" y="92"/>
                  </a:lnTo>
                  <a:lnTo>
                    <a:pt x="131" y="92"/>
                  </a:lnTo>
                  <a:lnTo>
                    <a:pt x="131" y="90"/>
                  </a:lnTo>
                  <a:lnTo>
                    <a:pt x="130" y="90"/>
                  </a:lnTo>
                  <a:lnTo>
                    <a:pt x="130" y="89"/>
                  </a:lnTo>
                  <a:lnTo>
                    <a:pt x="130" y="88"/>
                  </a:lnTo>
                  <a:lnTo>
                    <a:pt x="129" y="88"/>
                  </a:lnTo>
                  <a:lnTo>
                    <a:pt x="129" y="89"/>
                  </a:lnTo>
                  <a:lnTo>
                    <a:pt x="127" y="89"/>
                  </a:lnTo>
                  <a:lnTo>
                    <a:pt x="126" y="89"/>
                  </a:lnTo>
                  <a:lnTo>
                    <a:pt x="126" y="88"/>
                  </a:lnTo>
                  <a:lnTo>
                    <a:pt x="125" y="86"/>
                  </a:lnTo>
                  <a:lnTo>
                    <a:pt x="123" y="86"/>
                  </a:lnTo>
                  <a:lnTo>
                    <a:pt x="122" y="86"/>
                  </a:lnTo>
                  <a:lnTo>
                    <a:pt x="122" y="85"/>
                  </a:lnTo>
                  <a:lnTo>
                    <a:pt x="121" y="85"/>
                  </a:lnTo>
                  <a:lnTo>
                    <a:pt x="121" y="84"/>
                  </a:lnTo>
                  <a:lnTo>
                    <a:pt x="121" y="82"/>
                  </a:lnTo>
                  <a:lnTo>
                    <a:pt x="122" y="82"/>
                  </a:lnTo>
                  <a:lnTo>
                    <a:pt x="123" y="82"/>
                  </a:lnTo>
                  <a:lnTo>
                    <a:pt x="123" y="81"/>
                  </a:lnTo>
                  <a:lnTo>
                    <a:pt x="122" y="81"/>
                  </a:lnTo>
                  <a:lnTo>
                    <a:pt x="122" y="80"/>
                  </a:lnTo>
                  <a:lnTo>
                    <a:pt x="122" y="78"/>
                  </a:lnTo>
                  <a:lnTo>
                    <a:pt x="122" y="77"/>
                  </a:lnTo>
                  <a:lnTo>
                    <a:pt x="121" y="77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2" y="74"/>
                  </a:lnTo>
                  <a:lnTo>
                    <a:pt x="122" y="73"/>
                  </a:lnTo>
                  <a:lnTo>
                    <a:pt x="122" y="71"/>
                  </a:lnTo>
                  <a:lnTo>
                    <a:pt x="121" y="71"/>
                  </a:lnTo>
                  <a:lnTo>
                    <a:pt x="119" y="71"/>
                  </a:lnTo>
                  <a:lnTo>
                    <a:pt x="118" y="71"/>
                  </a:lnTo>
                  <a:lnTo>
                    <a:pt x="118" y="70"/>
                  </a:lnTo>
                  <a:lnTo>
                    <a:pt x="117" y="70"/>
                  </a:lnTo>
                  <a:lnTo>
                    <a:pt x="115" y="69"/>
                  </a:lnTo>
                  <a:lnTo>
                    <a:pt x="114" y="67"/>
                  </a:lnTo>
                  <a:lnTo>
                    <a:pt x="114" y="66"/>
                  </a:lnTo>
                  <a:lnTo>
                    <a:pt x="114" y="65"/>
                  </a:lnTo>
                  <a:lnTo>
                    <a:pt x="114" y="63"/>
                  </a:lnTo>
                  <a:lnTo>
                    <a:pt x="115" y="63"/>
                  </a:lnTo>
                  <a:lnTo>
                    <a:pt x="115" y="62"/>
                  </a:lnTo>
                  <a:lnTo>
                    <a:pt x="114" y="62"/>
                  </a:lnTo>
                  <a:lnTo>
                    <a:pt x="114" y="61"/>
                  </a:lnTo>
                  <a:lnTo>
                    <a:pt x="113" y="61"/>
                  </a:lnTo>
                  <a:lnTo>
                    <a:pt x="113" y="59"/>
                  </a:lnTo>
                  <a:lnTo>
                    <a:pt x="111" y="58"/>
                  </a:lnTo>
                  <a:lnTo>
                    <a:pt x="110" y="58"/>
                  </a:lnTo>
                  <a:lnTo>
                    <a:pt x="110" y="59"/>
                  </a:lnTo>
                  <a:lnTo>
                    <a:pt x="109" y="59"/>
                  </a:lnTo>
                  <a:lnTo>
                    <a:pt x="109" y="61"/>
                  </a:lnTo>
                  <a:lnTo>
                    <a:pt x="107" y="61"/>
                  </a:lnTo>
                  <a:lnTo>
                    <a:pt x="107" y="62"/>
                  </a:lnTo>
                  <a:lnTo>
                    <a:pt x="106" y="62"/>
                  </a:lnTo>
                  <a:lnTo>
                    <a:pt x="106" y="61"/>
                  </a:lnTo>
                  <a:lnTo>
                    <a:pt x="105" y="59"/>
                  </a:lnTo>
                  <a:lnTo>
                    <a:pt x="103" y="59"/>
                  </a:lnTo>
                  <a:lnTo>
                    <a:pt x="102" y="59"/>
                  </a:lnTo>
                  <a:lnTo>
                    <a:pt x="101" y="59"/>
                  </a:lnTo>
                  <a:lnTo>
                    <a:pt x="99" y="59"/>
                  </a:lnTo>
                  <a:lnTo>
                    <a:pt x="99" y="58"/>
                  </a:lnTo>
                  <a:lnTo>
                    <a:pt x="98" y="58"/>
                  </a:lnTo>
                  <a:lnTo>
                    <a:pt x="98" y="57"/>
                  </a:lnTo>
                  <a:lnTo>
                    <a:pt x="96" y="57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4"/>
                  </a:lnTo>
                  <a:lnTo>
                    <a:pt x="95" y="53"/>
                  </a:lnTo>
                  <a:lnTo>
                    <a:pt x="94" y="53"/>
                  </a:lnTo>
                  <a:lnTo>
                    <a:pt x="94" y="51"/>
                  </a:lnTo>
                  <a:lnTo>
                    <a:pt x="94" y="50"/>
                  </a:lnTo>
                  <a:lnTo>
                    <a:pt x="95" y="50"/>
                  </a:lnTo>
                  <a:lnTo>
                    <a:pt x="96" y="49"/>
                  </a:lnTo>
                  <a:lnTo>
                    <a:pt x="96" y="47"/>
                  </a:lnTo>
                  <a:lnTo>
                    <a:pt x="96" y="46"/>
                  </a:lnTo>
                  <a:lnTo>
                    <a:pt x="95" y="46"/>
                  </a:lnTo>
                  <a:lnTo>
                    <a:pt x="94" y="46"/>
                  </a:lnTo>
                  <a:lnTo>
                    <a:pt x="94" y="44"/>
                  </a:lnTo>
                  <a:lnTo>
                    <a:pt x="92" y="44"/>
                  </a:lnTo>
                  <a:lnTo>
                    <a:pt x="92" y="43"/>
                  </a:lnTo>
                  <a:lnTo>
                    <a:pt x="91" y="43"/>
                  </a:lnTo>
                  <a:lnTo>
                    <a:pt x="90" y="43"/>
                  </a:lnTo>
                  <a:lnTo>
                    <a:pt x="90" y="42"/>
                  </a:lnTo>
                  <a:lnTo>
                    <a:pt x="88" y="42"/>
                  </a:lnTo>
                  <a:lnTo>
                    <a:pt x="87" y="42"/>
                  </a:lnTo>
                  <a:lnTo>
                    <a:pt x="86" y="42"/>
                  </a:lnTo>
                  <a:lnTo>
                    <a:pt x="84" y="40"/>
                  </a:lnTo>
                  <a:lnTo>
                    <a:pt x="84" y="39"/>
                  </a:lnTo>
                  <a:lnTo>
                    <a:pt x="83" y="38"/>
                  </a:lnTo>
                  <a:lnTo>
                    <a:pt x="82" y="38"/>
                  </a:lnTo>
                  <a:lnTo>
                    <a:pt x="80" y="38"/>
                  </a:lnTo>
                  <a:lnTo>
                    <a:pt x="79" y="38"/>
                  </a:lnTo>
                  <a:lnTo>
                    <a:pt x="79" y="36"/>
                  </a:lnTo>
                  <a:lnTo>
                    <a:pt x="79" y="35"/>
                  </a:lnTo>
                  <a:lnTo>
                    <a:pt x="78" y="35"/>
                  </a:lnTo>
                  <a:lnTo>
                    <a:pt x="76" y="35"/>
                  </a:lnTo>
                  <a:lnTo>
                    <a:pt x="75" y="36"/>
                  </a:lnTo>
                  <a:lnTo>
                    <a:pt x="75" y="38"/>
                  </a:lnTo>
                  <a:lnTo>
                    <a:pt x="75" y="39"/>
                  </a:lnTo>
                  <a:lnTo>
                    <a:pt x="75" y="40"/>
                  </a:lnTo>
                  <a:lnTo>
                    <a:pt x="76" y="40"/>
                  </a:lnTo>
                  <a:lnTo>
                    <a:pt x="75" y="40"/>
                  </a:lnTo>
                  <a:lnTo>
                    <a:pt x="75" y="42"/>
                  </a:lnTo>
                  <a:lnTo>
                    <a:pt x="75" y="40"/>
                  </a:lnTo>
                  <a:lnTo>
                    <a:pt x="74" y="40"/>
                  </a:lnTo>
                  <a:lnTo>
                    <a:pt x="72" y="40"/>
                  </a:lnTo>
                  <a:lnTo>
                    <a:pt x="72" y="39"/>
                  </a:lnTo>
                  <a:lnTo>
                    <a:pt x="72" y="38"/>
                  </a:lnTo>
                  <a:lnTo>
                    <a:pt x="72" y="36"/>
                  </a:lnTo>
                  <a:lnTo>
                    <a:pt x="72" y="35"/>
                  </a:lnTo>
                  <a:lnTo>
                    <a:pt x="71" y="35"/>
                  </a:lnTo>
                  <a:lnTo>
                    <a:pt x="70" y="35"/>
                  </a:lnTo>
                  <a:lnTo>
                    <a:pt x="70" y="36"/>
                  </a:lnTo>
                  <a:lnTo>
                    <a:pt x="68" y="36"/>
                  </a:lnTo>
                  <a:lnTo>
                    <a:pt x="68" y="38"/>
                  </a:lnTo>
                  <a:lnTo>
                    <a:pt x="67" y="38"/>
                  </a:lnTo>
                  <a:lnTo>
                    <a:pt x="66" y="38"/>
                  </a:lnTo>
                  <a:lnTo>
                    <a:pt x="64" y="38"/>
                  </a:lnTo>
                  <a:lnTo>
                    <a:pt x="64" y="36"/>
                  </a:lnTo>
                  <a:lnTo>
                    <a:pt x="63" y="36"/>
                  </a:lnTo>
                  <a:lnTo>
                    <a:pt x="63" y="35"/>
                  </a:lnTo>
                  <a:lnTo>
                    <a:pt x="62" y="35"/>
                  </a:lnTo>
                  <a:lnTo>
                    <a:pt x="60" y="36"/>
                  </a:lnTo>
                  <a:lnTo>
                    <a:pt x="59" y="36"/>
                  </a:lnTo>
                  <a:lnTo>
                    <a:pt x="59" y="35"/>
                  </a:lnTo>
                  <a:lnTo>
                    <a:pt x="57" y="35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2"/>
                  </a:lnTo>
                  <a:lnTo>
                    <a:pt x="55" y="32"/>
                  </a:lnTo>
                  <a:lnTo>
                    <a:pt x="53" y="34"/>
                  </a:lnTo>
                  <a:lnTo>
                    <a:pt x="53" y="35"/>
                  </a:lnTo>
                  <a:lnTo>
                    <a:pt x="52" y="35"/>
                  </a:lnTo>
                  <a:lnTo>
                    <a:pt x="52" y="36"/>
                  </a:lnTo>
                  <a:lnTo>
                    <a:pt x="52" y="35"/>
                  </a:lnTo>
                  <a:lnTo>
                    <a:pt x="51" y="35"/>
                  </a:lnTo>
                  <a:lnTo>
                    <a:pt x="49" y="35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4" y="36"/>
                  </a:lnTo>
                  <a:lnTo>
                    <a:pt x="43" y="36"/>
                  </a:lnTo>
                  <a:lnTo>
                    <a:pt x="41" y="36"/>
                  </a:lnTo>
                  <a:lnTo>
                    <a:pt x="40" y="38"/>
                  </a:lnTo>
                  <a:lnTo>
                    <a:pt x="39" y="38"/>
                  </a:lnTo>
                  <a:lnTo>
                    <a:pt x="39" y="39"/>
                  </a:lnTo>
                  <a:lnTo>
                    <a:pt x="37" y="39"/>
                  </a:lnTo>
                  <a:lnTo>
                    <a:pt x="36" y="39"/>
                  </a:lnTo>
                  <a:lnTo>
                    <a:pt x="36" y="38"/>
                  </a:lnTo>
                  <a:lnTo>
                    <a:pt x="35" y="38"/>
                  </a:lnTo>
                  <a:lnTo>
                    <a:pt x="35" y="36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1" y="36"/>
                  </a:lnTo>
                  <a:lnTo>
                    <a:pt x="29" y="36"/>
                  </a:lnTo>
                  <a:lnTo>
                    <a:pt x="28" y="36"/>
                  </a:lnTo>
                  <a:lnTo>
                    <a:pt x="27" y="38"/>
                  </a:lnTo>
                  <a:lnTo>
                    <a:pt x="25" y="38"/>
                  </a:lnTo>
                  <a:lnTo>
                    <a:pt x="25" y="36"/>
                  </a:lnTo>
                  <a:lnTo>
                    <a:pt x="25" y="35"/>
                  </a:lnTo>
                  <a:lnTo>
                    <a:pt x="24" y="35"/>
                  </a:lnTo>
                  <a:lnTo>
                    <a:pt x="21" y="35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1" y="40"/>
                  </a:lnTo>
                  <a:lnTo>
                    <a:pt x="20" y="40"/>
                  </a:lnTo>
                  <a:lnTo>
                    <a:pt x="18" y="40"/>
                  </a:lnTo>
                  <a:lnTo>
                    <a:pt x="18" y="39"/>
                  </a:lnTo>
                  <a:lnTo>
                    <a:pt x="17" y="36"/>
                  </a:lnTo>
                  <a:lnTo>
                    <a:pt x="17" y="35"/>
                  </a:lnTo>
                  <a:lnTo>
                    <a:pt x="17" y="34"/>
                  </a:lnTo>
                  <a:lnTo>
                    <a:pt x="16" y="32"/>
                  </a:lnTo>
                  <a:lnTo>
                    <a:pt x="14" y="32"/>
                  </a:lnTo>
                  <a:lnTo>
                    <a:pt x="13" y="34"/>
                  </a:lnTo>
                  <a:lnTo>
                    <a:pt x="13" y="35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9" y="36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4" y="38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2" y="20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8" y="20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8" y="20"/>
                  </a:lnTo>
                  <a:lnTo>
                    <a:pt x="23" y="20"/>
                  </a:lnTo>
                  <a:lnTo>
                    <a:pt x="25" y="20"/>
                  </a:lnTo>
                  <a:lnTo>
                    <a:pt x="29" y="20"/>
                  </a:lnTo>
                  <a:lnTo>
                    <a:pt x="33" y="20"/>
                  </a:lnTo>
                  <a:lnTo>
                    <a:pt x="36" y="20"/>
                  </a:lnTo>
                  <a:lnTo>
                    <a:pt x="45" y="20"/>
                  </a:lnTo>
                  <a:lnTo>
                    <a:pt x="48" y="20"/>
                  </a:lnTo>
                  <a:lnTo>
                    <a:pt x="56" y="20"/>
                  </a:lnTo>
                  <a:lnTo>
                    <a:pt x="64" y="20"/>
                  </a:lnTo>
                  <a:lnTo>
                    <a:pt x="66" y="2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36" name="Freeform 2633">
              <a:extLst>
                <a:ext uri="{FF2B5EF4-FFF2-40B4-BE49-F238E27FC236}">
                  <a16:creationId xmlns:a16="http://schemas.microsoft.com/office/drawing/2014/main" id="{A9A4657E-BA32-7522-B267-4438E241F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650" y="3455988"/>
              <a:ext cx="501650" cy="527050"/>
            </a:xfrm>
            <a:custGeom>
              <a:avLst/>
              <a:gdLst>
                <a:gd name="T0" fmla="*/ 277 w 316"/>
                <a:gd name="T1" fmla="*/ 72 h 332"/>
                <a:gd name="T2" fmla="*/ 268 w 316"/>
                <a:gd name="T3" fmla="*/ 77 h 332"/>
                <a:gd name="T4" fmla="*/ 250 w 316"/>
                <a:gd name="T5" fmla="*/ 82 h 332"/>
                <a:gd name="T6" fmla="*/ 237 w 316"/>
                <a:gd name="T7" fmla="*/ 82 h 332"/>
                <a:gd name="T8" fmla="*/ 230 w 316"/>
                <a:gd name="T9" fmla="*/ 97 h 332"/>
                <a:gd name="T10" fmla="*/ 233 w 316"/>
                <a:gd name="T11" fmla="*/ 113 h 332"/>
                <a:gd name="T12" fmla="*/ 239 w 316"/>
                <a:gd name="T13" fmla="*/ 123 h 332"/>
                <a:gd name="T14" fmla="*/ 251 w 316"/>
                <a:gd name="T15" fmla="*/ 132 h 332"/>
                <a:gd name="T16" fmla="*/ 261 w 316"/>
                <a:gd name="T17" fmla="*/ 144 h 332"/>
                <a:gd name="T18" fmla="*/ 265 w 316"/>
                <a:gd name="T19" fmla="*/ 159 h 332"/>
                <a:gd name="T20" fmla="*/ 265 w 316"/>
                <a:gd name="T21" fmla="*/ 171 h 332"/>
                <a:gd name="T22" fmla="*/ 265 w 316"/>
                <a:gd name="T23" fmla="*/ 181 h 332"/>
                <a:gd name="T24" fmla="*/ 257 w 316"/>
                <a:gd name="T25" fmla="*/ 188 h 332"/>
                <a:gd name="T26" fmla="*/ 247 w 316"/>
                <a:gd name="T27" fmla="*/ 193 h 332"/>
                <a:gd name="T28" fmla="*/ 254 w 316"/>
                <a:gd name="T29" fmla="*/ 204 h 332"/>
                <a:gd name="T30" fmla="*/ 265 w 316"/>
                <a:gd name="T31" fmla="*/ 211 h 332"/>
                <a:gd name="T32" fmla="*/ 282 w 316"/>
                <a:gd name="T33" fmla="*/ 223 h 332"/>
                <a:gd name="T34" fmla="*/ 296 w 316"/>
                <a:gd name="T35" fmla="*/ 232 h 332"/>
                <a:gd name="T36" fmla="*/ 313 w 316"/>
                <a:gd name="T37" fmla="*/ 243 h 332"/>
                <a:gd name="T38" fmla="*/ 315 w 316"/>
                <a:gd name="T39" fmla="*/ 254 h 332"/>
                <a:gd name="T40" fmla="*/ 312 w 316"/>
                <a:gd name="T41" fmla="*/ 266 h 332"/>
                <a:gd name="T42" fmla="*/ 308 w 316"/>
                <a:gd name="T43" fmla="*/ 279 h 332"/>
                <a:gd name="T44" fmla="*/ 304 w 316"/>
                <a:gd name="T45" fmla="*/ 290 h 332"/>
                <a:gd name="T46" fmla="*/ 293 w 316"/>
                <a:gd name="T47" fmla="*/ 298 h 332"/>
                <a:gd name="T48" fmla="*/ 285 w 316"/>
                <a:gd name="T49" fmla="*/ 308 h 332"/>
                <a:gd name="T50" fmla="*/ 280 w 316"/>
                <a:gd name="T51" fmla="*/ 298 h 332"/>
                <a:gd name="T52" fmla="*/ 274 w 316"/>
                <a:gd name="T53" fmla="*/ 286 h 332"/>
                <a:gd name="T54" fmla="*/ 274 w 316"/>
                <a:gd name="T55" fmla="*/ 294 h 332"/>
                <a:gd name="T56" fmla="*/ 268 w 316"/>
                <a:gd name="T57" fmla="*/ 312 h 332"/>
                <a:gd name="T58" fmla="*/ 243 w 316"/>
                <a:gd name="T59" fmla="*/ 325 h 332"/>
                <a:gd name="T60" fmla="*/ 230 w 316"/>
                <a:gd name="T61" fmla="*/ 321 h 332"/>
                <a:gd name="T62" fmla="*/ 212 w 316"/>
                <a:gd name="T63" fmla="*/ 332 h 332"/>
                <a:gd name="T64" fmla="*/ 152 w 316"/>
                <a:gd name="T65" fmla="*/ 332 h 332"/>
                <a:gd name="T66" fmla="*/ 112 w 316"/>
                <a:gd name="T67" fmla="*/ 332 h 332"/>
                <a:gd name="T68" fmla="*/ 85 w 316"/>
                <a:gd name="T69" fmla="*/ 332 h 332"/>
                <a:gd name="T70" fmla="*/ 63 w 316"/>
                <a:gd name="T71" fmla="*/ 332 h 332"/>
                <a:gd name="T72" fmla="*/ 4 w 316"/>
                <a:gd name="T73" fmla="*/ 332 h 332"/>
                <a:gd name="T74" fmla="*/ 9 w 316"/>
                <a:gd name="T75" fmla="*/ 286 h 332"/>
                <a:gd name="T76" fmla="*/ 15 w 316"/>
                <a:gd name="T77" fmla="*/ 256 h 332"/>
                <a:gd name="T78" fmla="*/ 20 w 316"/>
                <a:gd name="T79" fmla="*/ 232 h 332"/>
                <a:gd name="T80" fmla="*/ 24 w 316"/>
                <a:gd name="T81" fmla="*/ 212 h 332"/>
                <a:gd name="T82" fmla="*/ 31 w 316"/>
                <a:gd name="T83" fmla="*/ 178 h 332"/>
                <a:gd name="T84" fmla="*/ 36 w 316"/>
                <a:gd name="T85" fmla="*/ 143 h 332"/>
                <a:gd name="T86" fmla="*/ 32 w 316"/>
                <a:gd name="T87" fmla="*/ 99 h 332"/>
                <a:gd name="T88" fmla="*/ 31 w 316"/>
                <a:gd name="T89" fmla="*/ 76 h 332"/>
                <a:gd name="T90" fmla="*/ 30 w 316"/>
                <a:gd name="T91" fmla="*/ 51 h 332"/>
                <a:gd name="T92" fmla="*/ 28 w 316"/>
                <a:gd name="T93" fmla="*/ 34 h 332"/>
                <a:gd name="T94" fmla="*/ 26 w 316"/>
                <a:gd name="T95" fmla="*/ 0 h 332"/>
                <a:gd name="T96" fmla="*/ 44 w 316"/>
                <a:gd name="T97" fmla="*/ 10 h 332"/>
                <a:gd name="T98" fmla="*/ 61 w 316"/>
                <a:gd name="T99" fmla="*/ 11 h 332"/>
                <a:gd name="T100" fmla="*/ 81 w 316"/>
                <a:gd name="T101" fmla="*/ 20 h 332"/>
                <a:gd name="T102" fmla="*/ 100 w 316"/>
                <a:gd name="T103" fmla="*/ 20 h 332"/>
                <a:gd name="T104" fmla="*/ 140 w 316"/>
                <a:gd name="T105" fmla="*/ 20 h 332"/>
                <a:gd name="T106" fmla="*/ 192 w 316"/>
                <a:gd name="T107" fmla="*/ 20 h 332"/>
                <a:gd name="T108" fmla="*/ 218 w 316"/>
                <a:gd name="T109" fmla="*/ 20 h 332"/>
                <a:gd name="T110" fmla="*/ 226 w 316"/>
                <a:gd name="T111" fmla="*/ 37 h 332"/>
                <a:gd name="T112" fmla="*/ 246 w 316"/>
                <a:gd name="T113" fmla="*/ 41 h 332"/>
                <a:gd name="T114" fmla="*/ 264 w 316"/>
                <a:gd name="T115" fmla="*/ 41 h 332"/>
                <a:gd name="T116" fmla="*/ 266 w 316"/>
                <a:gd name="T117" fmla="*/ 59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" h="332">
                  <a:moveTo>
                    <a:pt x="282" y="61"/>
                  </a:moveTo>
                  <a:lnTo>
                    <a:pt x="282" y="62"/>
                  </a:lnTo>
                  <a:lnTo>
                    <a:pt x="281" y="65"/>
                  </a:lnTo>
                  <a:lnTo>
                    <a:pt x="281" y="66"/>
                  </a:lnTo>
                  <a:lnTo>
                    <a:pt x="281" y="68"/>
                  </a:lnTo>
                  <a:lnTo>
                    <a:pt x="280" y="68"/>
                  </a:lnTo>
                  <a:lnTo>
                    <a:pt x="280" y="69"/>
                  </a:lnTo>
                  <a:lnTo>
                    <a:pt x="278" y="70"/>
                  </a:lnTo>
                  <a:lnTo>
                    <a:pt x="278" y="72"/>
                  </a:lnTo>
                  <a:lnTo>
                    <a:pt x="277" y="72"/>
                  </a:lnTo>
                  <a:lnTo>
                    <a:pt x="276" y="73"/>
                  </a:lnTo>
                  <a:lnTo>
                    <a:pt x="274" y="73"/>
                  </a:lnTo>
                  <a:lnTo>
                    <a:pt x="274" y="74"/>
                  </a:lnTo>
                  <a:lnTo>
                    <a:pt x="273" y="74"/>
                  </a:lnTo>
                  <a:lnTo>
                    <a:pt x="272" y="74"/>
                  </a:lnTo>
                  <a:lnTo>
                    <a:pt x="272" y="76"/>
                  </a:lnTo>
                  <a:lnTo>
                    <a:pt x="270" y="76"/>
                  </a:lnTo>
                  <a:lnTo>
                    <a:pt x="269" y="76"/>
                  </a:lnTo>
                  <a:lnTo>
                    <a:pt x="269" y="77"/>
                  </a:lnTo>
                  <a:lnTo>
                    <a:pt x="268" y="77"/>
                  </a:lnTo>
                  <a:lnTo>
                    <a:pt x="266" y="77"/>
                  </a:lnTo>
                  <a:lnTo>
                    <a:pt x="265" y="78"/>
                  </a:lnTo>
                  <a:lnTo>
                    <a:pt x="261" y="80"/>
                  </a:lnTo>
                  <a:lnTo>
                    <a:pt x="260" y="80"/>
                  </a:lnTo>
                  <a:lnTo>
                    <a:pt x="258" y="81"/>
                  </a:lnTo>
                  <a:lnTo>
                    <a:pt x="257" y="81"/>
                  </a:lnTo>
                  <a:lnTo>
                    <a:pt x="256" y="81"/>
                  </a:lnTo>
                  <a:lnTo>
                    <a:pt x="254" y="81"/>
                  </a:lnTo>
                  <a:lnTo>
                    <a:pt x="251" y="82"/>
                  </a:lnTo>
                  <a:lnTo>
                    <a:pt x="250" y="82"/>
                  </a:lnTo>
                  <a:lnTo>
                    <a:pt x="249" y="82"/>
                  </a:lnTo>
                  <a:lnTo>
                    <a:pt x="247" y="82"/>
                  </a:lnTo>
                  <a:lnTo>
                    <a:pt x="246" y="81"/>
                  </a:lnTo>
                  <a:lnTo>
                    <a:pt x="245" y="81"/>
                  </a:lnTo>
                  <a:lnTo>
                    <a:pt x="243" y="81"/>
                  </a:lnTo>
                  <a:lnTo>
                    <a:pt x="242" y="81"/>
                  </a:lnTo>
                  <a:lnTo>
                    <a:pt x="241" y="81"/>
                  </a:lnTo>
                  <a:lnTo>
                    <a:pt x="239" y="81"/>
                  </a:lnTo>
                  <a:lnTo>
                    <a:pt x="238" y="82"/>
                  </a:lnTo>
                  <a:lnTo>
                    <a:pt x="237" y="82"/>
                  </a:lnTo>
                  <a:lnTo>
                    <a:pt x="235" y="82"/>
                  </a:lnTo>
                  <a:lnTo>
                    <a:pt x="234" y="84"/>
                  </a:lnTo>
                  <a:lnTo>
                    <a:pt x="233" y="85"/>
                  </a:lnTo>
                  <a:lnTo>
                    <a:pt x="233" y="86"/>
                  </a:lnTo>
                  <a:lnTo>
                    <a:pt x="231" y="88"/>
                  </a:lnTo>
                  <a:lnTo>
                    <a:pt x="231" y="89"/>
                  </a:lnTo>
                  <a:lnTo>
                    <a:pt x="230" y="91"/>
                  </a:lnTo>
                  <a:lnTo>
                    <a:pt x="230" y="92"/>
                  </a:lnTo>
                  <a:lnTo>
                    <a:pt x="230" y="96"/>
                  </a:lnTo>
                  <a:lnTo>
                    <a:pt x="230" y="97"/>
                  </a:lnTo>
                  <a:lnTo>
                    <a:pt x="230" y="99"/>
                  </a:lnTo>
                  <a:lnTo>
                    <a:pt x="230" y="100"/>
                  </a:lnTo>
                  <a:lnTo>
                    <a:pt x="230" y="103"/>
                  </a:lnTo>
                  <a:lnTo>
                    <a:pt x="230" y="104"/>
                  </a:lnTo>
                  <a:lnTo>
                    <a:pt x="230" y="105"/>
                  </a:lnTo>
                  <a:lnTo>
                    <a:pt x="231" y="107"/>
                  </a:lnTo>
                  <a:lnTo>
                    <a:pt x="231" y="111"/>
                  </a:lnTo>
                  <a:lnTo>
                    <a:pt x="231" y="112"/>
                  </a:lnTo>
                  <a:lnTo>
                    <a:pt x="233" y="112"/>
                  </a:lnTo>
                  <a:lnTo>
                    <a:pt x="233" y="113"/>
                  </a:lnTo>
                  <a:lnTo>
                    <a:pt x="234" y="115"/>
                  </a:lnTo>
                  <a:lnTo>
                    <a:pt x="234" y="116"/>
                  </a:lnTo>
                  <a:lnTo>
                    <a:pt x="235" y="117"/>
                  </a:lnTo>
                  <a:lnTo>
                    <a:pt x="235" y="119"/>
                  </a:lnTo>
                  <a:lnTo>
                    <a:pt x="237" y="119"/>
                  </a:lnTo>
                  <a:lnTo>
                    <a:pt x="237" y="120"/>
                  </a:lnTo>
                  <a:lnTo>
                    <a:pt x="238" y="122"/>
                  </a:lnTo>
                  <a:lnTo>
                    <a:pt x="239" y="122"/>
                  </a:lnTo>
                  <a:lnTo>
                    <a:pt x="238" y="122"/>
                  </a:lnTo>
                  <a:lnTo>
                    <a:pt x="239" y="123"/>
                  </a:lnTo>
                  <a:lnTo>
                    <a:pt x="241" y="124"/>
                  </a:lnTo>
                  <a:lnTo>
                    <a:pt x="242" y="126"/>
                  </a:lnTo>
                  <a:lnTo>
                    <a:pt x="243" y="127"/>
                  </a:lnTo>
                  <a:lnTo>
                    <a:pt x="245" y="128"/>
                  </a:lnTo>
                  <a:lnTo>
                    <a:pt x="246" y="130"/>
                  </a:lnTo>
                  <a:lnTo>
                    <a:pt x="247" y="131"/>
                  </a:lnTo>
                  <a:lnTo>
                    <a:pt x="249" y="131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1" y="132"/>
                  </a:lnTo>
                  <a:lnTo>
                    <a:pt x="251" y="134"/>
                  </a:lnTo>
                  <a:lnTo>
                    <a:pt x="253" y="134"/>
                  </a:lnTo>
                  <a:lnTo>
                    <a:pt x="254" y="134"/>
                  </a:lnTo>
                  <a:lnTo>
                    <a:pt x="254" y="135"/>
                  </a:lnTo>
                  <a:lnTo>
                    <a:pt x="256" y="135"/>
                  </a:lnTo>
                  <a:lnTo>
                    <a:pt x="256" y="136"/>
                  </a:lnTo>
                  <a:lnTo>
                    <a:pt x="257" y="138"/>
                  </a:lnTo>
                  <a:lnTo>
                    <a:pt x="258" y="140"/>
                  </a:lnTo>
                  <a:lnTo>
                    <a:pt x="260" y="142"/>
                  </a:lnTo>
                  <a:lnTo>
                    <a:pt x="261" y="144"/>
                  </a:lnTo>
                  <a:lnTo>
                    <a:pt x="262" y="144"/>
                  </a:lnTo>
                  <a:lnTo>
                    <a:pt x="262" y="146"/>
                  </a:lnTo>
                  <a:lnTo>
                    <a:pt x="264" y="147"/>
                  </a:lnTo>
                  <a:lnTo>
                    <a:pt x="264" y="149"/>
                  </a:lnTo>
                  <a:lnTo>
                    <a:pt x="264" y="150"/>
                  </a:lnTo>
                  <a:lnTo>
                    <a:pt x="265" y="151"/>
                  </a:lnTo>
                  <a:lnTo>
                    <a:pt x="265" y="153"/>
                  </a:lnTo>
                  <a:lnTo>
                    <a:pt x="265" y="154"/>
                  </a:lnTo>
                  <a:lnTo>
                    <a:pt x="265" y="157"/>
                  </a:lnTo>
                  <a:lnTo>
                    <a:pt x="265" y="159"/>
                  </a:lnTo>
                  <a:lnTo>
                    <a:pt x="265" y="161"/>
                  </a:lnTo>
                  <a:lnTo>
                    <a:pt x="264" y="161"/>
                  </a:lnTo>
                  <a:lnTo>
                    <a:pt x="264" y="162"/>
                  </a:lnTo>
                  <a:lnTo>
                    <a:pt x="264" y="163"/>
                  </a:lnTo>
                  <a:lnTo>
                    <a:pt x="264" y="165"/>
                  </a:lnTo>
                  <a:lnTo>
                    <a:pt x="264" y="166"/>
                  </a:lnTo>
                  <a:lnTo>
                    <a:pt x="264" y="167"/>
                  </a:lnTo>
                  <a:lnTo>
                    <a:pt x="264" y="169"/>
                  </a:lnTo>
                  <a:lnTo>
                    <a:pt x="265" y="170"/>
                  </a:lnTo>
                  <a:lnTo>
                    <a:pt x="265" y="171"/>
                  </a:lnTo>
                  <a:lnTo>
                    <a:pt x="265" y="173"/>
                  </a:lnTo>
                  <a:lnTo>
                    <a:pt x="266" y="173"/>
                  </a:lnTo>
                  <a:lnTo>
                    <a:pt x="266" y="174"/>
                  </a:lnTo>
                  <a:lnTo>
                    <a:pt x="266" y="176"/>
                  </a:lnTo>
                  <a:lnTo>
                    <a:pt x="268" y="177"/>
                  </a:lnTo>
                  <a:lnTo>
                    <a:pt x="268" y="178"/>
                  </a:lnTo>
                  <a:lnTo>
                    <a:pt x="266" y="178"/>
                  </a:lnTo>
                  <a:lnTo>
                    <a:pt x="266" y="180"/>
                  </a:lnTo>
                  <a:lnTo>
                    <a:pt x="266" y="181"/>
                  </a:lnTo>
                  <a:lnTo>
                    <a:pt x="265" y="181"/>
                  </a:lnTo>
                  <a:lnTo>
                    <a:pt x="265" y="182"/>
                  </a:lnTo>
                  <a:lnTo>
                    <a:pt x="264" y="182"/>
                  </a:lnTo>
                  <a:lnTo>
                    <a:pt x="264" y="184"/>
                  </a:lnTo>
                  <a:lnTo>
                    <a:pt x="262" y="184"/>
                  </a:lnTo>
                  <a:lnTo>
                    <a:pt x="262" y="185"/>
                  </a:lnTo>
                  <a:lnTo>
                    <a:pt x="261" y="185"/>
                  </a:lnTo>
                  <a:lnTo>
                    <a:pt x="260" y="186"/>
                  </a:lnTo>
                  <a:lnTo>
                    <a:pt x="258" y="186"/>
                  </a:lnTo>
                  <a:lnTo>
                    <a:pt x="257" y="186"/>
                  </a:lnTo>
                  <a:lnTo>
                    <a:pt x="257" y="188"/>
                  </a:lnTo>
                  <a:lnTo>
                    <a:pt x="256" y="188"/>
                  </a:lnTo>
                  <a:lnTo>
                    <a:pt x="254" y="188"/>
                  </a:lnTo>
                  <a:lnTo>
                    <a:pt x="253" y="188"/>
                  </a:lnTo>
                  <a:lnTo>
                    <a:pt x="251" y="188"/>
                  </a:lnTo>
                  <a:lnTo>
                    <a:pt x="251" y="189"/>
                  </a:lnTo>
                  <a:lnTo>
                    <a:pt x="250" y="189"/>
                  </a:lnTo>
                  <a:lnTo>
                    <a:pt x="250" y="190"/>
                  </a:lnTo>
                  <a:lnTo>
                    <a:pt x="249" y="190"/>
                  </a:lnTo>
                  <a:lnTo>
                    <a:pt x="247" y="192"/>
                  </a:lnTo>
                  <a:lnTo>
                    <a:pt x="247" y="193"/>
                  </a:lnTo>
                  <a:lnTo>
                    <a:pt x="247" y="194"/>
                  </a:lnTo>
                  <a:lnTo>
                    <a:pt x="247" y="196"/>
                  </a:lnTo>
                  <a:lnTo>
                    <a:pt x="247" y="197"/>
                  </a:lnTo>
                  <a:lnTo>
                    <a:pt x="249" y="198"/>
                  </a:lnTo>
                  <a:lnTo>
                    <a:pt x="249" y="200"/>
                  </a:lnTo>
                  <a:lnTo>
                    <a:pt x="250" y="200"/>
                  </a:lnTo>
                  <a:lnTo>
                    <a:pt x="250" y="201"/>
                  </a:lnTo>
                  <a:lnTo>
                    <a:pt x="251" y="201"/>
                  </a:lnTo>
                  <a:lnTo>
                    <a:pt x="253" y="202"/>
                  </a:lnTo>
                  <a:lnTo>
                    <a:pt x="254" y="204"/>
                  </a:lnTo>
                  <a:lnTo>
                    <a:pt x="256" y="204"/>
                  </a:lnTo>
                  <a:lnTo>
                    <a:pt x="256" y="205"/>
                  </a:lnTo>
                  <a:lnTo>
                    <a:pt x="257" y="205"/>
                  </a:lnTo>
                  <a:lnTo>
                    <a:pt x="258" y="207"/>
                  </a:lnTo>
                  <a:lnTo>
                    <a:pt x="260" y="207"/>
                  </a:lnTo>
                  <a:lnTo>
                    <a:pt x="261" y="207"/>
                  </a:lnTo>
                  <a:lnTo>
                    <a:pt x="261" y="208"/>
                  </a:lnTo>
                  <a:lnTo>
                    <a:pt x="262" y="208"/>
                  </a:lnTo>
                  <a:lnTo>
                    <a:pt x="264" y="209"/>
                  </a:lnTo>
                  <a:lnTo>
                    <a:pt x="265" y="211"/>
                  </a:lnTo>
                  <a:lnTo>
                    <a:pt x="268" y="212"/>
                  </a:lnTo>
                  <a:lnTo>
                    <a:pt x="269" y="213"/>
                  </a:lnTo>
                  <a:lnTo>
                    <a:pt x="270" y="213"/>
                  </a:lnTo>
                  <a:lnTo>
                    <a:pt x="273" y="216"/>
                  </a:lnTo>
                  <a:lnTo>
                    <a:pt x="274" y="216"/>
                  </a:lnTo>
                  <a:lnTo>
                    <a:pt x="276" y="217"/>
                  </a:lnTo>
                  <a:lnTo>
                    <a:pt x="277" y="219"/>
                  </a:lnTo>
                  <a:lnTo>
                    <a:pt x="278" y="219"/>
                  </a:lnTo>
                  <a:lnTo>
                    <a:pt x="281" y="221"/>
                  </a:lnTo>
                  <a:lnTo>
                    <a:pt x="282" y="223"/>
                  </a:lnTo>
                  <a:lnTo>
                    <a:pt x="284" y="223"/>
                  </a:lnTo>
                  <a:lnTo>
                    <a:pt x="284" y="224"/>
                  </a:lnTo>
                  <a:lnTo>
                    <a:pt x="285" y="224"/>
                  </a:lnTo>
                  <a:lnTo>
                    <a:pt x="288" y="225"/>
                  </a:lnTo>
                  <a:lnTo>
                    <a:pt x="290" y="228"/>
                  </a:lnTo>
                  <a:lnTo>
                    <a:pt x="292" y="229"/>
                  </a:lnTo>
                  <a:lnTo>
                    <a:pt x="293" y="229"/>
                  </a:lnTo>
                  <a:lnTo>
                    <a:pt x="293" y="231"/>
                  </a:lnTo>
                  <a:lnTo>
                    <a:pt x="294" y="231"/>
                  </a:lnTo>
                  <a:lnTo>
                    <a:pt x="296" y="232"/>
                  </a:lnTo>
                  <a:lnTo>
                    <a:pt x="297" y="234"/>
                  </a:lnTo>
                  <a:lnTo>
                    <a:pt x="300" y="235"/>
                  </a:lnTo>
                  <a:lnTo>
                    <a:pt x="303" y="238"/>
                  </a:lnTo>
                  <a:lnTo>
                    <a:pt x="304" y="239"/>
                  </a:lnTo>
                  <a:lnTo>
                    <a:pt x="307" y="240"/>
                  </a:lnTo>
                  <a:lnTo>
                    <a:pt x="308" y="242"/>
                  </a:lnTo>
                  <a:lnTo>
                    <a:pt x="309" y="242"/>
                  </a:lnTo>
                  <a:lnTo>
                    <a:pt x="311" y="242"/>
                  </a:lnTo>
                  <a:lnTo>
                    <a:pt x="312" y="243"/>
                  </a:lnTo>
                  <a:lnTo>
                    <a:pt x="313" y="243"/>
                  </a:lnTo>
                  <a:lnTo>
                    <a:pt x="315" y="244"/>
                  </a:lnTo>
                  <a:lnTo>
                    <a:pt x="315" y="246"/>
                  </a:lnTo>
                  <a:lnTo>
                    <a:pt x="316" y="246"/>
                  </a:lnTo>
                  <a:lnTo>
                    <a:pt x="316" y="247"/>
                  </a:lnTo>
                  <a:lnTo>
                    <a:pt x="316" y="248"/>
                  </a:lnTo>
                  <a:lnTo>
                    <a:pt x="316" y="250"/>
                  </a:lnTo>
                  <a:lnTo>
                    <a:pt x="316" y="251"/>
                  </a:lnTo>
                  <a:lnTo>
                    <a:pt x="315" y="251"/>
                  </a:lnTo>
                  <a:lnTo>
                    <a:pt x="315" y="252"/>
                  </a:lnTo>
                  <a:lnTo>
                    <a:pt x="315" y="254"/>
                  </a:lnTo>
                  <a:lnTo>
                    <a:pt x="315" y="255"/>
                  </a:lnTo>
                  <a:lnTo>
                    <a:pt x="315" y="256"/>
                  </a:lnTo>
                  <a:lnTo>
                    <a:pt x="315" y="258"/>
                  </a:lnTo>
                  <a:lnTo>
                    <a:pt x="313" y="258"/>
                  </a:lnTo>
                  <a:lnTo>
                    <a:pt x="313" y="259"/>
                  </a:lnTo>
                  <a:lnTo>
                    <a:pt x="313" y="261"/>
                  </a:lnTo>
                  <a:lnTo>
                    <a:pt x="313" y="262"/>
                  </a:lnTo>
                  <a:lnTo>
                    <a:pt x="313" y="265"/>
                  </a:lnTo>
                  <a:lnTo>
                    <a:pt x="312" y="265"/>
                  </a:lnTo>
                  <a:lnTo>
                    <a:pt x="312" y="266"/>
                  </a:lnTo>
                  <a:lnTo>
                    <a:pt x="312" y="267"/>
                  </a:lnTo>
                  <a:lnTo>
                    <a:pt x="312" y="270"/>
                  </a:lnTo>
                  <a:lnTo>
                    <a:pt x="312" y="271"/>
                  </a:lnTo>
                  <a:lnTo>
                    <a:pt x="311" y="273"/>
                  </a:lnTo>
                  <a:lnTo>
                    <a:pt x="311" y="274"/>
                  </a:lnTo>
                  <a:lnTo>
                    <a:pt x="311" y="275"/>
                  </a:lnTo>
                  <a:lnTo>
                    <a:pt x="309" y="275"/>
                  </a:lnTo>
                  <a:lnTo>
                    <a:pt x="309" y="277"/>
                  </a:lnTo>
                  <a:lnTo>
                    <a:pt x="309" y="278"/>
                  </a:lnTo>
                  <a:lnTo>
                    <a:pt x="308" y="279"/>
                  </a:lnTo>
                  <a:lnTo>
                    <a:pt x="308" y="281"/>
                  </a:lnTo>
                  <a:lnTo>
                    <a:pt x="308" y="282"/>
                  </a:lnTo>
                  <a:lnTo>
                    <a:pt x="307" y="282"/>
                  </a:lnTo>
                  <a:lnTo>
                    <a:pt x="307" y="283"/>
                  </a:lnTo>
                  <a:lnTo>
                    <a:pt x="307" y="285"/>
                  </a:lnTo>
                  <a:lnTo>
                    <a:pt x="305" y="286"/>
                  </a:lnTo>
                  <a:lnTo>
                    <a:pt x="305" y="287"/>
                  </a:lnTo>
                  <a:lnTo>
                    <a:pt x="304" y="287"/>
                  </a:lnTo>
                  <a:lnTo>
                    <a:pt x="304" y="289"/>
                  </a:lnTo>
                  <a:lnTo>
                    <a:pt x="304" y="290"/>
                  </a:lnTo>
                  <a:lnTo>
                    <a:pt x="303" y="290"/>
                  </a:lnTo>
                  <a:lnTo>
                    <a:pt x="303" y="292"/>
                  </a:lnTo>
                  <a:lnTo>
                    <a:pt x="301" y="292"/>
                  </a:lnTo>
                  <a:lnTo>
                    <a:pt x="300" y="293"/>
                  </a:lnTo>
                  <a:lnTo>
                    <a:pt x="299" y="294"/>
                  </a:lnTo>
                  <a:lnTo>
                    <a:pt x="299" y="296"/>
                  </a:lnTo>
                  <a:lnTo>
                    <a:pt x="297" y="296"/>
                  </a:lnTo>
                  <a:lnTo>
                    <a:pt x="296" y="297"/>
                  </a:lnTo>
                  <a:lnTo>
                    <a:pt x="294" y="298"/>
                  </a:lnTo>
                  <a:lnTo>
                    <a:pt x="293" y="298"/>
                  </a:lnTo>
                  <a:lnTo>
                    <a:pt x="292" y="300"/>
                  </a:lnTo>
                  <a:lnTo>
                    <a:pt x="292" y="301"/>
                  </a:lnTo>
                  <a:lnTo>
                    <a:pt x="290" y="301"/>
                  </a:lnTo>
                  <a:lnTo>
                    <a:pt x="290" y="302"/>
                  </a:lnTo>
                  <a:lnTo>
                    <a:pt x="289" y="302"/>
                  </a:lnTo>
                  <a:lnTo>
                    <a:pt x="289" y="304"/>
                  </a:lnTo>
                  <a:lnTo>
                    <a:pt x="288" y="304"/>
                  </a:lnTo>
                  <a:lnTo>
                    <a:pt x="288" y="305"/>
                  </a:lnTo>
                  <a:lnTo>
                    <a:pt x="286" y="305"/>
                  </a:lnTo>
                  <a:lnTo>
                    <a:pt x="285" y="308"/>
                  </a:lnTo>
                  <a:lnTo>
                    <a:pt x="284" y="309"/>
                  </a:lnTo>
                  <a:lnTo>
                    <a:pt x="284" y="308"/>
                  </a:lnTo>
                  <a:lnTo>
                    <a:pt x="282" y="306"/>
                  </a:lnTo>
                  <a:lnTo>
                    <a:pt x="282" y="305"/>
                  </a:lnTo>
                  <a:lnTo>
                    <a:pt x="282" y="304"/>
                  </a:lnTo>
                  <a:lnTo>
                    <a:pt x="281" y="304"/>
                  </a:lnTo>
                  <a:lnTo>
                    <a:pt x="281" y="302"/>
                  </a:lnTo>
                  <a:lnTo>
                    <a:pt x="280" y="301"/>
                  </a:lnTo>
                  <a:lnTo>
                    <a:pt x="280" y="300"/>
                  </a:lnTo>
                  <a:lnTo>
                    <a:pt x="280" y="298"/>
                  </a:lnTo>
                  <a:lnTo>
                    <a:pt x="278" y="297"/>
                  </a:lnTo>
                  <a:lnTo>
                    <a:pt x="278" y="296"/>
                  </a:lnTo>
                  <a:lnTo>
                    <a:pt x="278" y="294"/>
                  </a:lnTo>
                  <a:lnTo>
                    <a:pt x="277" y="294"/>
                  </a:lnTo>
                  <a:lnTo>
                    <a:pt x="277" y="293"/>
                  </a:lnTo>
                  <a:lnTo>
                    <a:pt x="277" y="292"/>
                  </a:lnTo>
                  <a:lnTo>
                    <a:pt x="276" y="290"/>
                  </a:lnTo>
                  <a:lnTo>
                    <a:pt x="276" y="289"/>
                  </a:lnTo>
                  <a:lnTo>
                    <a:pt x="274" y="287"/>
                  </a:lnTo>
                  <a:lnTo>
                    <a:pt x="274" y="286"/>
                  </a:lnTo>
                  <a:lnTo>
                    <a:pt x="273" y="286"/>
                  </a:lnTo>
                  <a:lnTo>
                    <a:pt x="273" y="285"/>
                  </a:lnTo>
                  <a:lnTo>
                    <a:pt x="273" y="283"/>
                  </a:lnTo>
                  <a:lnTo>
                    <a:pt x="272" y="282"/>
                  </a:lnTo>
                  <a:lnTo>
                    <a:pt x="268" y="281"/>
                  </a:lnTo>
                  <a:lnTo>
                    <a:pt x="270" y="283"/>
                  </a:lnTo>
                  <a:lnTo>
                    <a:pt x="272" y="289"/>
                  </a:lnTo>
                  <a:lnTo>
                    <a:pt x="273" y="290"/>
                  </a:lnTo>
                  <a:lnTo>
                    <a:pt x="274" y="293"/>
                  </a:lnTo>
                  <a:lnTo>
                    <a:pt x="274" y="294"/>
                  </a:lnTo>
                  <a:lnTo>
                    <a:pt x="276" y="296"/>
                  </a:lnTo>
                  <a:lnTo>
                    <a:pt x="277" y="300"/>
                  </a:lnTo>
                  <a:lnTo>
                    <a:pt x="277" y="302"/>
                  </a:lnTo>
                  <a:lnTo>
                    <a:pt x="276" y="306"/>
                  </a:lnTo>
                  <a:lnTo>
                    <a:pt x="274" y="310"/>
                  </a:lnTo>
                  <a:lnTo>
                    <a:pt x="273" y="310"/>
                  </a:lnTo>
                  <a:lnTo>
                    <a:pt x="272" y="310"/>
                  </a:lnTo>
                  <a:lnTo>
                    <a:pt x="272" y="312"/>
                  </a:lnTo>
                  <a:lnTo>
                    <a:pt x="269" y="312"/>
                  </a:lnTo>
                  <a:lnTo>
                    <a:pt x="268" y="312"/>
                  </a:lnTo>
                  <a:lnTo>
                    <a:pt x="266" y="314"/>
                  </a:lnTo>
                  <a:lnTo>
                    <a:pt x="265" y="316"/>
                  </a:lnTo>
                  <a:lnTo>
                    <a:pt x="264" y="316"/>
                  </a:lnTo>
                  <a:lnTo>
                    <a:pt x="261" y="317"/>
                  </a:lnTo>
                  <a:lnTo>
                    <a:pt x="253" y="321"/>
                  </a:lnTo>
                  <a:lnTo>
                    <a:pt x="249" y="323"/>
                  </a:lnTo>
                  <a:lnTo>
                    <a:pt x="246" y="324"/>
                  </a:lnTo>
                  <a:lnTo>
                    <a:pt x="245" y="324"/>
                  </a:lnTo>
                  <a:lnTo>
                    <a:pt x="243" y="324"/>
                  </a:lnTo>
                  <a:lnTo>
                    <a:pt x="243" y="325"/>
                  </a:lnTo>
                  <a:lnTo>
                    <a:pt x="242" y="325"/>
                  </a:lnTo>
                  <a:lnTo>
                    <a:pt x="241" y="325"/>
                  </a:lnTo>
                  <a:lnTo>
                    <a:pt x="239" y="325"/>
                  </a:lnTo>
                  <a:lnTo>
                    <a:pt x="235" y="327"/>
                  </a:lnTo>
                  <a:lnTo>
                    <a:pt x="234" y="327"/>
                  </a:lnTo>
                  <a:lnTo>
                    <a:pt x="233" y="327"/>
                  </a:lnTo>
                  <a:lnTo>
                    <a:pt x="231" y="325"/>
                  </a:lnTo>
                  <a:lnTo>
                    <a:pt x="230" y="324"/>
                  </a:lnTo>
                  <a:lnTo>
                    <a:pt x="230" y="323"/>
                  </a:lnTo>
                  <a:lnTo>
                    <a:pt x="230" y="321"/>
                  </a:lnTo>
                  <a:lnTo>
                    <a:pt x="229" y="321"/>
                  </a:lnTo>
                  <a:lnTo>
                    <a:pt x="229" y="316"/>
                  </a:lnTo>
                  <a:lnTo>
                    <a:pt x="229" y="312"/>
                  </a:lnTo>
                  <a:lnTo>
                    <a:pt x="227" y="312"/>
                  </a:lnTo>
                  <a:lnTo>
                    <a:pt x="223" y="312"/>
                  </a:lnTo>
                  <a:lnTo>
                    <a:pt x="223" y="316"/>
                  </a:lnTo>
                  <a:lnTo>
                    <a:pt x="223" y="321"/>
                  </a:lnTo>
                  <a:lnTo>
                    <a:pt x="223" y="329"/>
                  </a:lnTo>
                  <a:lnTo>
                    <a:pt x="218" y="331"/>
                  </a:lnTo>
                  <a:lnTo>
                    <a:pt x="212" y="332"/>
                  </a:lnTo>
                  <a:lnTo>
                    <a:pt x="211" y="332"/>
                  </a:lnTo>
                  <a:lnTo>
                    <a:pt x="207" y="332"/>
                  </a:lnTo>
                  <a:lnTo>
                    <a:pt x="198" y="332"/>
                  </a:lnTo>
                  <a:lnTo>
                    <a:pt x="192" y="332"/>
                  </a:lnTo>
                  <a:lnTo>
                    <a:pt x="190" y="332"/>
                  </a:lnTo>
                  <a:lnTo>
                    <a:pt x="182" y="332"/>
                  </a:lnTo>
                  <a:lnTo>
                    <a:pt x="178" y="332"/>
                  </a:lnTo>
                  <a:lnTo>
                    <a:pt x="161" y="332"/>
                  </a:lnTo>
                  <a:lnTo>
                    <a:pt x="160" y="332"/>
                  </a:lnTo>
                  <a:lnTo>
                    <a:pt x="152" y="332"/>
                  </a:lnTo>
                  <a:lnTo>
                    <a:pt x="151" y="332"/>
                  </a:lnTo>
                  <a:lnTo>
                    <a:pt x="149" y="332"/>
                  </a:lnTo>
                  <a:lnTo>
                    <a:pt x="141" y="332"/>
                  </a:lnTo>
                  <a:lnTo>
                    <a:pt x="140" y="332"/>
                  </a:lnTo>
                  <a:lnTo>
                    <a:pt x="137" y="332"/>
                  </a:lnTo>
                  <a:lnTo>
                    <a:pt x="136" y="332"/>
                  </a:lnTo>
                  <a:lnTo>
                    <a:pt x="120" y="332"/>
                  </a:lnTo>
                  <a:lnTo>
                    <a:pt x="117" y="332"/>
                  </a:lnTo>
                  <a:lnTo>
                    <a:pt x="113" y="332"/>
                  </a:lnTo>
                  <a:lnTo>
                    <a:pt x="112" y="332"/>
                  </a:lnTo>
                  <a:lnTo>
                    <a:pt x="110" y="332"/>
                  </a:lnTo>
                  <a:lnTo>
                    <a:pt x="106" y="332"/>
                  </a:lnTo>
                  <a:lnTo>
                    <a:pt x="105" y="332"/>
                  </a:lnTo>
                  <a:lnTo>
                    <a:pt x="104" y="332"/>
                  </a:lnTo>
                  <a:lnTo>
                    <a:pt x="102" y="332"/>
                  </a:lnTo>
                  <a:lnTo>
                    <a:pt x="100" y="332"/>
                  </a:lnTo>
                  <a:lnTo>
                    <a:pt x="94" y="332"/>
                  </a:lnTo>
                  <a:lnTo>
                    <a:pt x="89" y="332"/>
                  </a:lnTo>
                  <a:lnTo>
                    <a:pt x="87" y="332"/>
                  </a:lnTo>
                  <a:lnTo>
                    <a:pt x="85" y="332"/>
                  </a:lnTo>
                  <a:lnTo>
                    <a:pt x="83" y="332"/>
                  </a:lnTo>
                  <a:lnTo>
                    <a:pt x="82" y="332"/>
                  </a:lnTo>
                  <a:lnTo>
                    <a:pt x="81" y="332"/>
                  </a:lnTo>
                  <a:lnTo>
                    <a:pt x="79" y="332"/>
                  </a:lnTo>
                  <a:lnTo>
                    <a:pt x="78" y="332"/>
                  </a:lnTo>
                  <a:lnTo>
                    <a:pt x="77" y="332"/>
                  </a:lnTo>
                  <a:lnTo>
                    <a:pt x="75" y="332"/>
                  </a:lnTo>
                  <a:lnTo>
                    <a:pt x="69" y="332"/>
                  </a:lnTo>
                  <a:lnTo>
                    <a:pt x="66" y="332"/>
                  </a:lnTo>
                  <a:lnTo>
                    <a:pt x="63" y="332"/>
                  </a:lnTo>
                  <a:lnTo>
                    <a:pt x="59" y="332"/>
                  </a:lnTo>
                  <a:lnTo>
                    <a:pt x="58" y="332"/>
                  </a:lnTo>
                  <a:lnTo>
                    <a:pt x="57" y="332"/>
                  </a:lnTo>
                  <a:lnTo>
                    <a:pt x="54" y="332"/>
                  </a:lnTo>
                  <a:lnTo>
                    <a:pt x="51" y="332"/>
                  </a:lnTo>
                  <a:lnTo>
                    <a:pt x="48" y="332"/>
                  </a:lnTo>
                  <a:lnTo>
                    <a:pt x="46" y="332"/>
                  </a:lnTo>
                  <a:lnTo>
                    <a:pt x="26" y="332"/>
                  </a:lnTo>
                  <a:lnTo>
                    <a:pt x="18" y="332"/>
                  </a:lnTo>
                  <a:lnTo>
                    <a:pt x="4" y="332"/>
                  </a:lnTo>
                  <a:lnTo>
                    <a:pt x="1" y="332"/>
                  </a:lnTo>
                  <a:lnTo>
                    <a:pt x="0" y="331"/>
                  </a:lnTo>
                  <a:lnTo>
                    <a:pt x="0" y="329"/>
                  </a:lnTo>
                  <a:lnTo>
                    <a:pt x="0" y="328"/>
                  </a:lnTo>
                  <a:lnTo>
                    <a:pt x="1" y="327"/>
                  </a:lnTo>
                  <a:lnTo>
                    <a:pt x="3" y="317"/>
                  </a:lnTo>
                  <a:lnTo>
                    <a:pt x="4" y="313"/>
                  </a:lnTo>
                  <a:lnTo>
                    <a:pt x="4" y="310"/>
                  </a:lnTo>
                  <a:lnTo>
                    <a:pt x="8" y="289"/>
                  </a:lnTo>
                  <a:lnTo>
                    <a:pt x="9" y="286"/>
                  </a:lnTo>
                  <a:lnTo>
                    <a:pt x="9" y="285"/>
                  </a:lnTo>
                  <a:lnTo>
                    <a:pt x="9" y="283"/>
                  </a:lnTo>
                  <a:lnTo>
                    <a:pt x="9" y="282"/>
                  </a:lnTo>
                  <a:lnTo>
                    <a:pt x="11" y="281"/>
                  </a:lnTo>
                  <a:lnTo>
                    <a:pt x="11" y="278"/>
                  </a:lnTo>
                  <a:lnTo>
                    <a:pt x="11" y="277"/>
                  </a:lnTo>
                  <a:lnTo>
                    <a:pt x="12" y="271"/>
                  </a:lnTo>
                  <a:lnTo>
                    <a:pt x="12" y="270"/>
                  </a:lnTo>
                  <a:lnTo>
                    <a:pt x="13" y="263"/>
                  </a:lnTo>
                  <a:lnTo>
                    <a:pt x="15" y="256"/>
                  </a:lnTo>
                  <a:lnTo>
                    <a:pt x="16" y="255"/>
                  </a:lnTo>
                  <a:lnTo>
                    <a:pt x="16" y="252"/>
                  </a:lnTo>
                  <a:lnTo>
                    <a:pt x="16" y="250"/>
                  </a:lnTo>
                  <a:lnTo>
                    <a:pt x="18" y="247"/>
                  </a:lnTo>
                  <a:lnTo>
                    <a:pt x="18" y="246"/>
                  </a:lnTo>
                  <a:lnTo>
                    <a:pt x="19" y="243"/>
                  </a:lnTo>
                  <a:lnTo>
                    <a:pt x="19" y="239"/>
                  </a:lnTo>
                  <a:lnTo>
                    <a:pt x="20" y="236"/>
                  </a:lnTo>
                  <a:lnTo>
                    <a:pt x="20" y="234"/>
                  </a:lnTo>
                  <a:lnTo>
                    <a:pt x="20" y="232"/>
                  </a:lnTo>
                  <a:lnTo>
                    <a:pt x="20" y="231"/>
                  </a:lnTo>
                  <a:lnTo>
                    <a:pt x="22" y="228"/>
                  </a:lnTo>
                  <a:lnTo>
                    <a:pt x="22" y="227"/>
                  </a:lnTo>
                  <a:lnTo>
                    <a:pt x="22" y="225"/>
                  </a:lnTo>
                  <a:lnTo>
                    <a:pt x="22" y="224"/>
                  </a:lnTo>
                  <a:lnTo>
                    <a:pt x="23" y="220"/>
                  </a:lnTo>
                  <a:lnTo>
                    <a:pt x="24" y="217"/>
                  </a:lnTo>
                  <a:lnTo>
                    <a:pt x="24" y="216"/>
                  </a:lnTo>
                  <a:lnTo>
                    <a:pt x="24" y="215"/>
                  </a:lnTo>
                  <a:lnTo>
                    <a:pt x="24" y="212"/>
                  </a:lnTo>
                  <a:lnTo>
                    <a:pt x="24" y="211"/>
                  </a:lnTo>
                  <a:lnTo>
                    <a:pt x="26" y="208"/>
                  </a:lnTo>
                  <a:lnTo>
                    <a:pt x="27" y="198"/>
                  </a:lnTo>
                  <a:lnTo>
                    <a:pt x="28" y="194"/>
                  </a:lnTo>
                  <a:lnTo>
                    <a:pt x="28" y="193"/>
                  </a:lnTo>
                  <a:lnTo>
                    <a:pt x="28" y="192"/>
                  </a:lnTo>
                  <a:lnTo>
                    <a:pt x="30" y="188"/>
                  </a:lnTo>
                  <a:lnTo>
                    <a:pt x="31" y="185"/>
                  </a:lnTo>
                  <a:lnTo>
                    <a:pt x="31" y="181"/>
                  </a:lnTo>
                  <a:lnTo>
                    <a:pt x="31" y="178"/>
                  </a:lnTo>
                  <a:lnTo>
                    <a:pt x="32" y="176"/>
                  </a:lnTo>
                  <a:lnTo>
                    <a:pt x="32" y="173"/>
                  </a:lnTo>
                  <a:lnTo>
                    <a:pt x="32" y="171"/>
                  </a:lnTo>
                  <a:lnTo>
                    <a:pt x="34" y="171"/>
                  </a:lnTo>
                  <a:lnTo>
                    <a:pt x="34" y="167"/>
                  </a:lnTo>
                  <a:lnTo>
                    <a:pt x="35" y="165"/>
                  </a:lnTo>
                  <a:lnTo>
                    <a:pt x="35" y="162"/>
                  </a:lnTo>
                  <a:lnTo>
                    <a:pt x="36" y="154"/>
                  </a:lnTo>
                  <a:lnTo>
                    <a:pt x="36" y="144"/>
                  </a:lnTo>
                  <a:lnTo>
                    <a:pt x="36" y="143"/>
                  </a:lnTo>
                  <a:lnTo>
                    <a:pt x="36" y="142"/>
                  </a:lnTo>
                  <a:lnTo>
                    <a:pt x="35" y="139"/>
                  </a:lnTo>
                  <a:lnTo>
                    <a:pt x="35" y="135"/>
                  </a:lnTo>
                  <a:lnTo>
                    <a:pt x="35" y="134"/>
                  </a:lnTo>
                  <a:lnTo>
                    <a:pt x="35" y="126"/>
                  </a:lnTo>
                  <a:lnTo>
                    <a:pt x="35" y="122"/>
                  </a:lnTo>
                  <a:lnTo>
                    <a:pt x="34" y="116"/>
                  </a:lnTo>
                  <a:lnTo>
                    <a:pt x="34" y="109"/>
                  </a:lnTo>
                  <a:lnTo>
                    <a:pt x="34" y="104"/>
                  </a:lnTo>
                  <a:lnTo>
                    <a:pt x="32" y="99"/>
                  </a:lnTo>
                  <a:lnTo>
                    <a:pt x="32" y="97"/>
                  </a:lnTo>
                  <a:lnTo>
                    <a:pt x="32" y="96"/>
                  </a:lnTo>
                  <a:lnTo>
                    <a:pt x="32" y="93"/>
                  </a:lnTo>
                  <a:lnTo>
                    <a:pt x="32" y="89"/>
                  </a:lnTo>
                  <a:lnTo>
                    <a:pt x="32" y="86"/>
                  </a:lnTo>
                  <a:lnTo>
                    <a:pt x="32" y="84"/>
                  </a:lnTo>
                  <a:lnTo>
                    <a:pt x="32" y="82"/>
                  </a:lnTo>
                  <a:lnTo>
                    <a:pt x="31" y="80"/>
                  </a:lnTo>
                  <a:lnTo>
                    <a:pt x="31" y="78"/>
                  </a:lnTo>
                  <a:lnTo>
                    <a:pt x="31" y="76"/>
                  </a:lnTo>
                  <a:lnTo>
                    <a:pt x="31" y="73"/>
                  </a:lnTo>
                  <a:lnTo>
                    <a:pt x="31" y="69"/>
                  </a:lnTo>
                  <a:lnTo>
                    <a:pt x="31" y="65"/>
                  </a:lnTo>
                  <a:lnTo>
                    <a:pt x="31" y="62"/>
                  </a:lnTo>
                  <a:lnTo>
                    <a:pt x="30" y="58"/>
                  </a:lnTo>
                  <a:lnTo>
                    <a:pt x="30" y="57"/>
                  </a:lnTo>
                  <a:lnTo>
                    <a:pt x="30" y="55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0" y="51"/>
                  </a:lnTo>
                  <a:lnTo>
                    <a:pt x="30" y="50"/>
                  </a:lnTo>
                  <a:lnTo>
                    <a:pt x="30" y="49"/>
                  </a:lnTo>
                  <a:lnTo>
                    <a:pt x="30" y="47"/>
                  </a:lnTo>
                  <a:lnTo>
                    <a:pt x="30" y="46"/>
                  </a:lnTo>
                  <a:lnTo>
                    <a:pt x="30" y="45"/>
                  </a:lnTo>
                  <a:lnTo>
                    <a:pt x="30" y="42"/>
                  </a:lnTo>
                  <a:lnTo>
                    <a:pt x="28" y="41"/>
                  </a:lnTo>
                  <a:lnTo>
                    <a:pt x="28" y="39"/>
                  </a:lnTo>
                  <a:lnTo>
                    <a:pt x="28" y="37"/>
                  </a:lnTo>
                  <a:lnTo>
                    <a:pt x="28" y="34"/>
                  </a:lnTo>
                  <a:lnTo>
                    <a:pt x="28" y="31"/>
                  </a:lnTo>
                  <a:lnTo>
                    <a:pt x="28" y="30"/>
                  </a:lnTo>
                  <a:lnTo>
                    <a:pt x="28" y="23"/>
                  </a:lnTo>
                  <a:lnTo>
                    <a:pt x="28" y="22"/>
                  </a:lnTo>
                  <a:lnTo>
                    <a:pt x="27" y="19"/>
                  </a:lnTo>
                  <a:lnTo>
                    <a:pt x="27" y="16"/>
                  </a:lnTo>
                  <a:lnTo>
                    <a:pt x="27" y="14"/>
                  </a:lnTo>
                  <a:lnTo>
                    <a:pt x="27" y="10"/>
                  </a:lnTo>
                  <a:lnTo>
                    <a:pt x="27" y="3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42" y="10"/>
                  </a:lnTo>
                  <a:lnTo>
                    <a:pt x="44" y="10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50" y="11"/>
                  </a:lnTo>
                  <a:lnTo>
                    <a:pt x="51" y="11"/>
                  </a:lnTo>
                  <a:lnTo>
                    <a:pt x="52" y="11"/>
                  </a:lnTo>
                  <a:lnTo>
                    <a:pt x="54" y="11"/>
                  </a:lnTo>
                  <a:lnTo>
                    <a:pt x="55" y="11"/>
                  </a:lnTo>
                  <a:lnTo>
                    <a:pt x="57" y="11"/>
                  </a:lnTo>
                  <a:lnTo>
                    <a:pt x="58" y="11"/>
                  </a:lnTo>
                  <a:lnTo>
                    <a:pt x="61" y="11"/>
                  </a:lnTo>
                  <a:lnTo>
                    <a:pt x="62" y="10"/>
                  </a:lnTo>
                  <a:lnTo>
                    <a:pt x="62" y="15"/>
                  </a:lnTo>
                  <a:lnTo>
                    <a:pt x="62" y="20"/>
                  </a:lnTo>
                  <a:lnTo>
                    <a:pt x="70" y="20"/>
                  </a:lnTo>
                  <a:lnTo>
                    <a:pt x="74" y="20"/>
                  </a:lnTo>
                  <a:lnTo>
                    <a:pt x="75" y="20"/>
                  </a:lnTo>
                  <a:lnTo>
                    <a:pt x="77" y="20"/>
                  </a:lnTo>
                  <a:lnTo>
                    <a:pt x="78" y="20"/>
                  </a:lnTo>
                  <a:lnTo>
                    <a:pt x="79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20"/>
                  </a:lnTo>
                  <a:lnTo>
                    <a:pt x="85" y="20"/>
                  </a:lnTo>
                  <a:lnTo>
                    <a:pt x="86" y="20"/>
                  </a:lnTo>
                  <a:lnTo>
                    <a:pt x="87" y="20"/>
                  </a:lnTo>
                  <a:lnTo>
                    <a:pt x="89" y="20"/>
                  </a:lnTo>
                  <a:lnTo>
                    <a:pt x="94" y="20"/>
                  </a:lnTo>
                  <a:lnTo>
                    <a:pt x="95" y="20"/>
                  </a:lnTo>
                  <a:lnTo>
                    <a:pt x="98" y="20"/>
                  </a:lnTo>
                  <a:lnTo>
                    <a:pt x="100" y="20"/>
                  </a:lnTo>
                  <a:lnTo>
                    <a:pt x="102" y="20"/>
                  </a:lnTo>
                  <a:lnTo>
                    <a:pt x="104" y="20"/>
                  </a:lnTo>
                  <a:lnTo>
                    <a:pt x="105" y="20"/>
                  </a:lnTo>
                  <a:lnTo>
                    <a:pt x="106" y="20"/>
                  </a:lnTo>
                  <a:lnTo>
                    <a:pt x="108" y="20"/>
                  </a:lnTo>
                  <a:lnTo>
                    <a:pt x="110" y="20"/>
                  </a:lnTo>
                  <a:lnTo>
                    <a:pt x="112" y="20"/>
                  </a:lnTo>
                  <a:lnTo>
                    <a:pt x="128" y="20"/>
                  </a:lnTo>
                  <a:lnTo>
                    <a:pt x="130" y="20"/>
                  </a:lnTo>
                  <a:lnTo>
                    <a:pt x="140" y="20"/>
                  </a:lnTo>
                  <a:lnTo>
                    <a:pt x="144" y="20"/>
                  </a:lnTo>
                  <a:lnTo>
                    <a:pt x="147" y="20"/>
                  </a:lnTo>
                  <a:lnTo>
                    <a:pt x="153" y="20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75" y="20"/>
                  </a:lnTo>
                  <a:lnTo>
                    <a:pt x="176" y="20"/>
                  </a:lnTo>
                  <a:lnTo>
                    <a:pt x="182" y="20"/>
                  </a:lnTo>
                  <a:lnTo>
                    <a:pt x="184" y="20"/>
                  </a:lnTo>
                  <a:lnTo>
                    <a:pt x="192" y="20"/>
                  </a:lnTo>
                  <a:lnTo>
                    <a:pt x="195" y="19"/>
                  </a:lnTo>
                  <a:lnTo>
                    <a:pt x="196" y="20"/>
                  </a:lnTo>
                  <a:lnTo>
                    <a:pt x="202" y="20"/>
                  </a:lnTo>
                  <a:lnTo>
                    <a:pt x="203" y="20"/>
                  </a:lnTo>
                  <a:lnTo>
                    <a:pt x="204" y="20"/>
                  </a:lnTo>
                  <a:lnTo>
                    <a:pt x="208" y="20"/>
                  </a:lnTo>
                  <a:lnTo>
                    <a:pt x="210" y="20"/>
                  </a:lnTo>
                  <a:lnTo>
                    <a:pt x="211" y="20"/>
                  </a:lnTo>
                  <a:lnTo>
                    <a:pt x="215" y="20"/>
                  </a:lnTo>
                  <a:lnTo>
                    <a:pt x="218" y="20"/>
                  </a:lnTo>
                  <a:lnTo>
                    <a:pt x="223" y="20"/>
                  </a:lnTo>
                  <a:lnTo>
                    <a:pt x="226" y="20"/>
                  </a:lnTo>
                  <a:lnTo>
                    <a:pt x="226" y="19"/>
                  </a:lnTo>
                  <a:lnTo>
                    <a:pt x="226" y="22"/>
                  </a:lnTo>
                  <a:lnTo>
                    <a:pt x="226" y="27"/>
                  </a:lnTo>
                  <a:lnTo>
                    <a:pt x="226" y="28"/>
                  </a:lnTo>
                  <a:lnTo>
                    <a:pt x="226" y="31"/>
                  </a:lnTo>
                  <a:lnTo>
                    <a:pt x="226" y="34"/>
                  </a:lnTo>
                  <a:lnTo>
                    <a:pt x="226" y="35"/>
                  </a:lnTo>
                  <a:lnTo>
                    <a:pt x="226" y="37"/>
                  </a:lnTo>
                  <a:lnTo>
                    <a:pt x="226" y="38"/>
                  </a:lnTo>
                  <a:lnTo>
                    <a:pt x="226" y="41"/>
                  </a:lnTo>
                  <a:lnTo>
                    <a:pt x="231" y="41"/>
                  </a:lnTo>
                  <a:lnTo>
                    <a:pt x="233" y="41"/>
                  </a:lnTo>
                  <a:lnTo>
                    <a:pt x="235" y="41"/>
                  </a:lnTo>
                  <a:lnTo>
                    <a:pt x="237" y="41"/>
                  </a:lnTo>
                  <a:lnTo>
                    <a:pt x="241" y="41"/>
                  </a:lnTo>
                  <a:lnTo>
                    <a:pt x="243" y="41"/>
                  </a:lnTo>
                  <a:lnTo>
                    <a:pt x="245" y="41"/>
                  </a:lnTo>
                  <a:lnTo>
                    <a:pt x="246" y="41"/>
                  </a:lnTo>
                  <a:lnTo>
                    <a:pt x="249" y="41"/>
                  </a:lnTo>
                  <a:lnTo>
                    <a:pt x="250" y="41"/>
                  </a:lnTo>
                  <a:lnTo>
                    <a:pt x="251" y="41"/>
                  </a:lnTo>
                  <a:lnTo>
                    <a:pt x="256" y="41"/>
                  </a:lnTo>
                  <a:lnTo>
                    <a:pt x="257" y="41"/>
                  </a:lnTo>
                  <a:lnTo>
                    <a:pt x="258" y="41"/>
                  </a:lnTo>
                  <a:lnTo>
                    <a:pt x="260" y="41"/>
                  </a:lnTo>
                  <a:lnTo>
                    <a:pt x="261" y="41"/>
                  </a:lnTo>
                  <a:lnTo>
                    <a:pt x="262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41"/>
                  </a:lnTo>
                  <a:lnTo>
                    <a:pt x="266" y="43"/>
                  </a:lnTo>
                  <a:lnTo>
                    <a:pt x="266" y="49"/>
                  </a:lnTo>
                  <a:lnTo>
                    <a:pt x="266" y="50"/>
                  </a:lnTo>
                  <a:lnTo>
                    <a:pt x="266" y="53"/>
                  </a:lnTo>
                  <a:lnTo>
                    <a:pt x="266" y="54"/>
                  </a:lnTo>
                  <a:lnTo>
                    <a:pt x="266" y="55"/>
                  </a:lnTo>
                  <a:lnTo>
                    <a:pt x="266" y="57"/>
                  </a:lnTo>
                  <a:lnTo>
                    <a:pt x="266" y="59"/>
                  </a:lnTo>
                  <a:lnTo>
                    <a:pt x="266" y="61"/>
                  </a:lnTo>
                  <a:lnTo>
                    <a:pt x="269" y="61"/>
                  </a:lnTo>
                  <a:lnTo>
                    <a:pt x="272" y="61"/>
                  </a:lnTo>
                  <a:lnTo>
                    <a:pt x="280" y="61"/>
                  </a:lnTo>
                  <a:lnTo>
                    <a:pt x="278" y="61"/>
                  </a:lnTo>
                  <a:lnTo>
                    <a:pt x="280" y="61"/>
                  </a:lnTo>
                  <a:lnTo>
                    <a:pt x="281" y="61"/>
                  </a:lnTo>
                  <a:lnTo>
                    <a:pt x="282" y="61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37" name="Freeform 2634">
              <a:extLst>
                <a:ext uri="{FF2B5EF4-FFF2-40B4-BE49-F238E27FC236}">
                  <a16:creationId xmlns:a16="http://schemas.microsoft.com/office/drawing/2014/main" id="{E94EE874-F755-5DE9-D3F9-489183EC6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300" y="1676401"/>
              <a:ext cx="2576513" cy="2501900"/>
            </a:xfrm>
            <a:custGeom>
              <a:avLst/>
              <a:gdLst>
                <a:gd name="T0" fmla="*/ 1034 w 1623"/>
                <a:gd name="T1" fmla="*/ 379 h 1576"/>
                <a:gd name="T2" fmla="*/ 1045 w 1623"/>
                <a:gd name="T3" fmla="*/ 459 h 1576"/>
                <a:gd name="T4" fmla="*/ 1097 w 1623"/>
                <a:gd name="T5" fmla="*/ 518 h 1576"/>
                <a:gd name="T6" fmla="*/ 1142 w 1623"/>
                <a:gd name="T7" fmla="*/ 604 h 1576"/>
                <a:gd name="T8" fmla="*/ 1202 w 1623"/>
                <a:gd name="T9" fmla="*/ 660 h 1576"/>
                <a:gd name="T10" fmla="*/ 1236 w 1623"/>
                <a:gd name="T11" fmla="*/ 710 h 1576"/>
                <a:gd name="T12" fmla="*/ 1259 w 1623"/>
                <a:gd name="T13" fmla="*/ 770 h 1576"/>
                <a:gd name="T14" fmla="*/ 1307 w 1623"/>
                <a:gd name="T15" fmla="*/ 886 h 1576"/>
                <a:gd name="T16" fmla="*/ 1329 w 1623"/>
                <a:gd name="T17" fmla="*/ 1008 h 1576"/>
                <a:gd name="T18" fmla="*/ 1380 w 1623"/>
                <a:gd name="T19" fmla="*/ 1043 h 1576"/>
                <a:gd name="T20" fmla="*/ 1437 w 1623"/>
                <a:gd name="T21" fmla="*/ 1108 h 1576"/>
                <a:gd name="T22" fmla="*/ 1511 w 1623"/>
                <a:gd name="T23" fmla="*/ 1166 h 1576"/>
                <a:gd name="T24" fmla="*/ 1612 w 1623"/>
                <a:gd name="T25" fmla="*/ 1252 h 1576"/>
                <a:gd name="T26" fmla="*/ 1581 w 1623"/>
                <a:gd name="T27" fmla="*/ 1332 h 1576"/>
                <a:gd name="T28" fmla="*/ 1476 w 1623"/>
                <a:gd name="T29" fmla="*/ 1441 h 1576"/>
                <a:gd name="T30" fmla="*/ 1412 w 1623"/>
                <a:gd name="T31" fmla="*/ 1480 h 1576"/>
                <a:gd name="T32" fmla="*/ 1354 w 1623"/>
                <a:gd name="T33" fmla="*/ 1510 h 1576"/>
                <a:gd name="T34" fmla="*/ 1280 w 1623"/>
                <a:gd name="T35" fmla="*/ 1545 h 1576"/>
                <a:gd name="T36" fmla="*/ 1197 w 1623"/>
                <a:gd name="T37" fmla="*/ 1574 h 1576"/>
                <a:gd name="T38" fmla="*/ 1070 w 1623"/>
                <a:gd name="T39" fmla="*/ 1574 h 1576"/>
                <a:gd name="T40" fmla="*/ 894 w 1623"/>
                <a:gd name="T41" fmla="*/ 1576 h 1576"/>
                <a:gd name="T42" fmla="*/ 819 w 1623"/>
                <a:gd name="T43" fmla="*/ 1574 h 1576"/>
                <a:gd name="T44" fmla="*/ 697 w 1623"/>
                <a:gd name="T45" fmla="*/ 1537 h 1576"/>
                <a:gd name="T46" fmla="*/ 663 w 1623"/>
                <a:gd name="T47" fmla="*/ 1438 h 1576"/>
                <a:gd name="T48" fmla="*/ 625 w 1623"/>
                <a:gd name="T49" fmla="*/ 1448 h 1576"/>
                <a:gd name="T50" fmla="*/ 584 w 1623"/>
                <a:gd name="T51" fmla="*/ 1411 h 1576"/>
                <a:gd name="T52" fmla="*/ 539 w 1623"/>
                <a:gd name="T53" fmla="*/ 1372 h 1576"/>
                <a:gd name="T54" fmla="*/ 487 w 1623"/>
                <a:gd name="T55" fmla="*/ 1323 h 1576"/>
                <a:gd name="T56" fmla="*/ 442 w 1623"/>
                <a:gd name="T57" fmla="*/ 1290 h 1576"/>
                <a:gd name="T58" fmla="*/ 377 w 1623"/>
                <a:gd name="T59" fmla="*/ 1288 h 1576"/>
                <a:gd name="T60" fmla="*/ 331 w 1623"/>
                <a:gd name="T61" fmla="*/ 1256 h 1576"/>
                <a:gd name="T62" fmla="*/ 293 w 1623"/>
                <a:gd name="T63" fmla="*/ 1214 h 1576"/>
                <a:gd name="T64" fmla="*/ 265 w 1623"/>
                <a:gd name="T65" fmla="*/ 1172 h 1576"/>
                <a:gd name="T66" fmla="*/ 222 w 1623"/>
                <a:gd name="T67" fmla="*/ 1128 h 1576"/>
                <a:gd name="T68" fmla="*/ 175 w 1623"/>
                <a:gd name="T69" fmla="*/ 1090 h 1576"/>
                <a:gd name="T70" fmla="*/ 125 w 1623"/>
                <a:gd name="T71" fmla="*/ 1067 h 1576"/>
                <a:gd name="T72" fmla="*/ 85 w 1623"/>
                <a:gd name="T73" fmla="*/ 1039 h 1576"/>
                <a:gd name="T74" fmla="*/ 50 w 1623"/>
                <a:gd name="T75" fmla="*/ 1000 h 1576"/>
                <a:gd name="T76" fmla="*/ 15 w 1623"/>
                <a:gd name="T77" fmla="*/ 961 h 1576"/>
                <a:gd name="T78" fmla="*/ 43 w 1623"/>
                <a:gd name="T79" fmla="*/ 947 h 1576"/>
                <a:gd name="T80" fmla="*/ 87 w 1623"/>
                <a:gd name="T81" fmla="*/ 916 h 1576"/>
                <a:gd name="T82" fmla="*/ 126 w 1623"/>
                <a:gd name="T83" fmla="*/ 878 h 1576"/>
                <a:gd name="T84" fmla="*/ 161 w 1623"/>
                <a:gd name="T85" fmla="*/ 832 h 1576"/>
                <a:gd name="T86" fmla="*/ 188 w 1623"/>
                <a:gd name="T87" fmla="*/ 785 h 1576"/>
                <a:gd name="T88" fmla="*/ 223 w 1623"/>
                <a:gd name="T89" fmla="*/ 726 h 1576"/>
                <a:gd name="T90" fmla="*/ 268 w 1623"/>
                <a:gd name="T91" fmla="*/ 683 h 1576"/>
                <a:gd name="T92" fmla="*/ 317 w 1623"/>
                <a:gd name="T93" fmla="*/ 633 h 1576"/>
                <a:gd name="T94" fmla="*/ 350 w 1623"/>
                <a:gd name="T95" fmla="*/ 584 h 1576"/>
                <a:gd name="T96" fmla="*/ 385 w 1623"/>
                <a:gd name="T97" fmla="*/ 522 h 1576"/>
                <a:gd name="T98" fmla="*/ 430 w 1623"/>
                <a:gd name="T99" fmla="*/ 480 h 1576"/>
                <a:gd name="T100" fmla="*/ 471 w 1623"/>
                <a:gd name="T101" fmla="*/ 436 h 1576"/>
                <a:gd name="T102" fmla="*/ 508 w 1623"/>
                <a:gd name="T103" fmla="*/ 382 h 1576"/>
                <a:gd name="T104" fmla="*/ 559 w 1623"/>
                <a:gd name="T105" fmla="*/ 368 h 1576"/>
                <a:gd name="T106" fmla="*/ 660 w 1623"/>
                <a:gd name="T107" fmla="*/ 372 h 1576"/>
                <a:gd name="T108" fmla="*/ 749 w 1623"/>
                <a:gd name="T109" fmla="*/ 347 h 1576"/>
                <a:gd name="T110" fmla="*/ 797 w 1623"/>
                <a:gd name="T111" fmla="*/ 305 h 1576"/>
                <a:gd name="T112" fmla="*/ 797 w 1623"/>
                <a:gd name="T113" fmla="*/ 224 h 1576"/>
                <a:gd name="T114" fmla="*/ 801 w 1623"/>
                <a:gd name="T115" fmla="*/ 109 h 1576"/>
                <a:gd name="T116" fmla="*/ 784 w 1623"/>
                <a:gd name="T117" fmla="*/ 19 h 1576"/>
                <a:gd name="T118" fmla="*/ 850 w 1623"/>
                <a:gd name="T119" fmla="*/ 70 h 1576"/>
                <a:gd name="T120" fmla="*/ 932 w 1623"/>
                <a:gd name="T121" fmla="*/ 152 h 1576"/>
                <a:gd name="T122" fmla="*/ 1017 w 1623"/>
                <a:gd name="T123" fmla="*/ 237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23" h="1576">
                  <a:moveTo>
                    <a:pt x="1033" y="290"/>
                  </a:moveTo>
                  <a:lnTo>
                    <a:pt x="1031" y="294"/>
                  </a:lnTo>
                  <a:lnTo>
                    <a:pt x="1030" y="298"/>
                  </a:lnTo>
                  <a:lnTo>
                    <a:pt x="1030" y="300"/>
                  </a:lnTo>
                  <a:lnTo>
                    <a:pt x="1030" y="301"/>
                  </a:lnTo>
                  <a:lnTo>
                    <a:pt x="1030" y="304"/>
                  </a:lnTo>
                  <a:lnTo>
                    <a:pt x="1030" y="305"/>
                  </a:lnTo>
                  <a:lnTo>
                    <a:pt x="1030" y="306"/>
                  </a:lnTo>
                  <a:lnTo>
                    <a:pt x="1030" y="308"/>
                  </a:lnTo>
                  <a:lnTo>
                    <a:pt x="1030" y="309"/>
                  </a:lnTo>
                  <a:lnTo>
                    <a:pt x="1030" y="313"/>
                  </a:lnTo>
                  <a:lnTo>
                    <a:pt x="1030" y="316"/>
                  </a:lnTo>
                  <a:lnTo>
                    <a:pt x="1031" y="317"/>
                  </a:lnTo>
                  <a:lnTo>
                    <a:pt x="1033" y="321"/>
                  </a:lnTo>
                  <a:lnTo>
                    <a:pt x="1034" y="324"/>
                  </a:lnTo>
                  <a:lnTo>
                    <a:pt x="1035" y="332"/>
                  </a:lnTo>
                  <a:lnTo>
                    <a:pt x="1035" y="333"/>
                  </a:lnTo>
                  <a:lnTo>
                    <a:pt x="1035" y="336"/>
                  </a:lnTo>
                  <a:lnTo>
                    <a:pt x="1035" y="341"/>
                  </a:lnTo>
                  <a:lnTo>
                    <a:pt x="1035" y="343"/>
                  </a:lnTo>
                  <a:lnTo>
                    <a:pt x="1035" y="344"/>
                  </a:lnTo>
                  <a:lnTo>
                    <a:pt x="1035" y="347"/>
                  </a:lnTo>
                  <a:lnTo>
                    <a:pt x="1034" y="348"/>
                  </a:lnTo>
                  <a:lnTo>
                    <a:pt x="1034" y="349"/>
                  </a:lnTo>
                  <a:lnTo>
                    <a:pt x="1034" y="351"/>
                  </a:lnTo>
                  <a:lnTo>
                    <a:pt x="1034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3" y="358"/>
                  </a:lnTo>
                  <a:lnTo>
                    <a:pt x="1033" y="359"/>
                  </a:lnTo>
                  <a:lnTo>
                    <a:pt x="1031" y="362"/>
                  </a:lnTo>
                  <a:lnTo>
                    <a:pt x="1031" y="363"/>
                  </a:lnTo>
                  <a:lnTo>
                    <a:pt x="1031" y="364"/>
                  </a:lnTo>
                  <a:lnTo>
                    <a:pt x="1031" y="366"/>
                  </a:lnTo>
                  <a:lnTo>
                    <a:pt x="1031" y="367"/>
                  </a:lnTo>
                  <a:lnTo>
                    <a:pt x="1031" y="368"/>
                  </a:lnTo>
                  <a:lnTo>
                    <a:pt x="1033" y="368"/>
                  </a:lnTo>
                  <a:lnTo>
                    <a:pt x="1033" y="371"/>
                  </a:lnTo>
                  <a:lnTo>
                    <a:pt x="1034" y="375"/>
                  </a:lnTo>
                  <a:lnTo>
                    <a:pt x="1034" y="379"/>
                  </a:lnTo>
                  <a:lnTo>
                    <a:pt x="1035" y="380"/>
                  </a:lnTo>
                  <a:lnTo>
                    <a:pt x="1035" y="382"/>
                  </a:lnTo>
                  <a:lnTo>
                    <a:pt x="1034" y="385"/>
                  </a:lnTo>
                  <a:lnTo>
                    <a:pt x="1034" y="387"/>
                  </a:lnTo>
                  <a:lnTo>
                    <a:pt x="1034" y="393"/>
                  </a:lnTo>
                  <a:lnTo>
                    <a:pt x="1033" y="393"/>
                  </a:lnTo>
                  <a:lnTo>
                    <a:pt x="1033" y="395"/>
                  </a:lnTo>
                  <a:lnTo>
                    <a:pt x="1031" y="397"/>
                  </a:lnTo>
                  <a:lnTo>
                    <a:pt x="1030" y="401"/>
                  </a:lnTo>
                  <a:lnTo>
                    <a:pt x="1030" y="402"/>
                  </a:lnTo>
                  <a:lnTo>
                    <a:pt x="1029" y="405"/>
                  </a:lnTo>
                  <a:lnTo>
                    <a:pt x="1029" y="406"/>
                  </a:lnTo>
                  <a:lnTo>
                    <a:pt x="1029" y="409"/>
                  </a:lnTo>
                  <a:lnTo>
                    <a:pt x="1029" y="410"/>
                  </a:lnTo>
                  <a:lnTo>
                    <a:pt x="1027" y="413"/>
                  </a:lnTo>
                  <a:lnTo>
                    <a:pt x="1027" y="414"/>
                  </a:lnTo>
                  <a:lnTo>
                    <a:pt x="1027" y="418"/>
                  </a:lnTo>
                  <a:lnTo>
                    <a:pt x="1027" y="421"/>
                  </a:lnTo>
                  <a:lnTo>
                    <a:pt x="1029" y="422"/>
                  </a:lnTo>
                  <a:lnTo>
                    <a:pt x="1029" y="424"/>
                  </a:lnTo>
                  <a:lnTo>
                    <a:pt x="1029" y="426"/>
                  </a:lnTo>
                  <a:lnTo>
                    <a:pt x="1029" y="432"/>
                  </a:lnTo>
                  <a:lnTo>
                    <a:pt x="1030" y="434"/>
                  </a:lnTo>
                  <a:lnTo>
                    <a:pt x="1030" y="437"/>
                  </a:lnTo>
                  <a:lnTo>
                    <a:pt x="1031" y="440"/>
                  </a:lnTo>
                  <a:lnTo>
                    <a:pt x="1031" y="441"/>
                  </a:lnTo>
                  <a:lnTo>
                    <a:pt x="1033" y="444"/>
                  </a:lnTo>
                  <a:lnTo>
                    <a:pt x="1034" y="445"/>
                  </a:lnTo>
                  <a:lnTo>
                    <a:pt x="1035" y="447"/>
                  </a:lnTo>
                  <a:lnTo>
                    <a:pt x="1035" y="448"/>
                  </a:lnTo>
                  <a:lnTo>
                    <a:pt x="1037" y="448"/>
                  </a:lnTo>
                  <a:lnTo>
                    <a:pt x="1037" y="451"/>
                  </a:lnTo>
                  <a:lnTo>
                    <a:pt x="1038" y="451"/>
                  </a:lnTo>
                  <a:lnTo>
                    <a:pt x="1038" y="452"/>
                  </a:lnTo>
                  <a:lnTo>
                    <a:pt x="1039" y="452"/>
                  </a:lnTo>
                  <a:lnTo>
                    <a:pt x="1039" y="453"/>
                  </a:lnTo>
                  <a:lnTo>
                    <a:pt x="1041" y="453"/>
                  </a:lnTo>
                  <a:lnTo>
                    <a:pt x="1041" y="455"/>
                  </a:lnTo>
                  <a:lnTo>
                    <a:pt x="1042" y="456"/>
                  </a:lnTo>
                  <a:lnTo>
                    <a:pt x="1045" y="459"/>
                  </a:lnTo>
                  <a:lnTo>
                    <a:pt x="1048" y="460"/>
                  </a:lnTo>
                  <a:lnTo>
                    <a:pt x="1049" y="461"/>
                  </a:lnTo>
                  <a:lnTo>
                    <a:pt x="1050" y="461"/>
                  </a:lnTo>
                  <a:lnTo>
                    <a:pt x="1052" y="463"/>
                  </a:lnTo>
                  <a:lnTo>
                    <a:pt x="1054" y="464"/>
                  </a:lnTo>
                  <a:lnTo>
                    <a:pt x="1056" y="464"/>
                  </a:lnTo>
                  <a:lnTo>
                    <a:pt x="1056" y="465"/>
                  </a:lnTo>
                  <a:lnTo>
                    <a:pt x="1058" y="467"/>
                  </a:lnTo>
                  <a:lnTo>
                    <a:pt x="1060" y="467"/>
                  </a:lnTo>
                  <a:lnTo>
                    <a:pt x="1060" y="468"/>
                  </a:lnTo>
                  <a:lnTo>
                    <a:pt x="1061" y="468"/>
                  </a:lnTo>
                  <a:lnTo>
                    <a:pt x="1062" y="468"/>
                  </a:lnTo>
                  <a:lnTo>
                    <a:pt x="1064" y="470"/>
                  </a:lnTo>
                  <a:lnTo>
                    <a:pt x="1066" y="471"/>
                  </a:lnTo>
                  <a:lnTo>
                    <a:pt x="1068" y="472"/>
                  </a:lnTo>
                  <a:lnTo>
                    <a:pt x="1069" y="472"/>
                  </a:lnTo>
                  <a:lnTo>
                    <a:pt x="1070" y="474"/>
                  </a:lnTo>
                  <a:lnTo>
                    <a:pt x="1072" y="475"/>
                  </a:lnTo>
                  <a:lnTo>
                    <a:pt x="1072" y="476"/>
                  </a:lnTo>
                  <a:lnTo>
                    <a:pt x="1073" y="476"/>
                  </a:lnTo>
                  <a:lnTo>
                    <a:pt x="1076" y="479"/>
                  </a:lnTo>
                  <a:lnTo>
                    <a:pt x="1077" y="480"/>
                  </a:lnTo>
                  <a:lnTo>
                    <a:pt x="1078" y="482"/>
                  </a:lnTo>
                  <a:lnTo>
                    <a:pt x="1080" y="483"/>
                  </a:lnTo>
                  <a:lnTo>
                    <a:pt x="1081" y="483"/>
                  </a:lnTo>
                  <a:lnTo>
                    <a:pt x="1082" y="486"/>
                  </a:lnTo>
                  <a:lnTo>
                    <a:pt x="1084" y="487"/>
                  </a:lnTo>
                  <a:lnTo>
                    <a:pt x="1085" y="490"/>
                  </a:lnTo>
                  <a:lnTo>
                    <a:pt x="1086" y="491"/>
                  </a:lnTo>
                  <a:lnTo>
                    <a:pt x="1088" y="494"/>
                  </a:lnTo>
                  <a:lnTo>
                    <a:pt x="1089" y="496"/>
                  </a:lnTo>
                  <a:lnTo>
                    <a:pt x="1091" y="499"/>
                  </a:lnTo>
                  <a:lnTo>
                    <a:pt x="1091" y="501"/>
                  </a:lnTo>
                  <a:lnTo>
                    <a:pt x="1092" y="502"/>
                  </a:lnTo>
                  <a:lnTo>
                    <a:pt x="1093" y="505"/>
                  </a:lnTo>
                  <a:lnTo>
                    <a:pt x="1095" y="507"/>
                  </a:lnTo>
                  <a:lnTo>
                    <a:pt x="1096" y="511"/>
                  </a:lnTo>
                  <a:lnTo>
                    <a:pt x="1097" y="515"/>
                  </a:lnTo>
                  <a:lnTo>
                    <a:pt x="1097" y="517"/>
                  </a:lnTo>
                  <a:lnTo>
                    <a:pt x="1097" y="518"/>
                  </a:lnTo>
                  <a:lnTo>
                    <a:pt x="1099" y="518"/>
                  </a:lnTo>
                  <a:lnTo>
                    <a:pt x="1099" y="519"/>
                  </a:lnTo>
                  <a:lnTo>
                    <a:pt x="1099" y="522"/>
                  </a:lnTo>
                  <a:lnTo>
                    <a:pt x="1100" y="525"/>
                  </a:lnTo>
                  <a:lnTo>
                    <a:pt x="1100" y="528"/>
                  </a:lnTo>
                  <a:lnTo>
                    <a:pt x="1100" y="530"/>
                  </a:lnTo>
                  <a:lnTo>
                    <a:pt x="1101" y="530"/>
                  </a:lnTo>
                  <a:lnTo>
                    <a:pt x="1101" y="532"/>
                  </a:lnTo>
                  <a:lnTo>
                    <a:pt x="1101" y="534"/>
                  </a:lnTo>
                  <a:lnTo>
                    <a:pt x="1101" y="536"/>
                  </a:lnTo>
                  <a:lnTo>
                    <a:pt x="1101" y="537"/>
                  </a:lnTo>
                  <a:lnTo>
                    <a:pt x="1103" y="541"/>
                  </a:lnTo>
                  <a:lnTo>
                    <a:pt x="1103" y="544"/>
                  </a:lnTo>
                  <a:lnTo>
                    <a:pt x="1104" y="548"/>
                  </a:lnTo>
                  <a:lnTo>
                    <a:pt x="1105" y="550"/>
                  </a:lnTo>
                  <a:lnTo>
                    <a:pt x="1105" y="552"/>
                  </a:lnTo>
                  <a:lnTo>
                    <a:pt x="1107" y="555"/>
                  </a:lnTo>
                  <a:lnTo>
                    <a:pt x="1109" y="557"/>
                  </a:lnTo>
                  <a:lnTo>
                    <a:pt x="1111" y="560"/>
                  </a:lnTo>
                  <a:lnTo>
                    <a:pt x="1112" y="561"/>
                  </a:lnTo>
                  <a:lnTo>
                    <a:pt x="1112" y="563"/>
                  </a:lnTo>
                  <a:lnTo>
                    <a:pt x="1112" y="564"/>
                  </a:lnTo>
                  <a:lnTo>
                    <a:pt x="1112" y="565"/>
                  </a:lnTo>
                  <a:lnTo>
                    <a:pt x="1113" y="567"/>
                  </a:lnTo>
                  <a:lnTo>
                    <a:pt x="1115" y="569"/>
                  </a:lnTo>
                  <a:lnTo>
                    <a:pt x="1115" y="571"/>
                  </a:lnTo>
                  <a:lnTo>
                    <a:pt x="1116" y="572"/>
                  </a:lnTo>
                  <a:lnTo>
                    <a:pt x="1116" y="573"/>
                  </a:lnTo>
                  <a:lnTo>
                    <a:pt x="1117" y="575"/>
                  </a:lnTo>
                  <a:lnTo>
                    <a:pt x="1117" y="576"/>
                  </a:lnTo>
                  <a:lnTo>
                    <a:pt x="1120" y="580"/>
                  </a:lnTo>
                  <a:lnTo>
                    <a:pt x="1121" y="583"/>
                  </a:lnTo>
                  <a:lnTo>
                    <a:pt x="1124" y="587"/>
                  </a:lnTo>
                  <a:lnTo>
                    <a:pt x="1127" y="590"/>
                  </a:lnTo>
                  <a:lnTo>
                    <a:pt x="1128" y="591"/>
                  </a:lnTo>
                  <a:lnTo>
                    <a:pt x="1130" y="592"/>
                  </a:lnTo>
                  <a:lnTo>
                    <a:pt x="1131" y="594"/>
                  </a:lnTo>
                  <a:lnTo>
                    <a:pt x="1134" y="598"/>
                  </a:lnTo>
                  <a:lnTo>
                    <a:pt x="1138" y="600"/>
                  </a:lnTo>
                  <a:lnTo>
                    <a:pt x="1142" y="604"/>
                  </a:lnTo>
                  <a:lnTo>
                    <a:pt x="1147" y="608"/>
                  </a:lnTo>
                  <a:lnTo>
                    <a:pt x="1148" y="610"/>
                  </a:lnTo>
                  <a:lnTo>
                    <a:pt x="1150" y="610"/>
                  </a:lnTo>
                  <a:lnTo>
                    <a:pt x="1151" y="611"/>
                  </a:lnTo>
                  <a:lnTo>
                    <a:pt x="1152" y="613"/>
                  </a:lnTo>
                  <a:lnTo>
                    <a:pt x="1154" y="613"/>
                  </a:lnTo>
                  <a:lnTo>
                    <a:pt x="1155" y="614"/>
                  </a:lnTo>
                  <a:lnTo>
                    <a:pt x="1156" y="615"/>
                  </a:lnTo>
                  <a:lnTo>
                    <a:pt x="1158" y="617"/>
                  </a:lnTo>
                  <a:lnTo>
                    <a:pt x="1159" y="618"/>
                  </a:lnTo>
                  <a:lnTo>
                    <a:pt x="1160" y="622"/>
                  </a:lnTo>
                  <a:lnTo>
                    <a:pt x="1162" y="623"/>
                  </a:lnTo>
                  <a:lnTo>
                    <a:pt x="1163" y="625"/>
                  </a:lnTo>
                  <a:lnTo>
                    <a:pt x="1164" y="627"/>
                  </a:lnTo>
                  <a:lnTo>
                    <a:pt x="1166" y="629"/>
                  </a:lnTo>
                  <a:lnTo>
                    <a:pt x="1167" y="631"/>
                  </a:lnTo>
                  <a:lnTo>
                    <a:pt x="1170" y="633"/>
                  </a:lnTo>
                  <a:lnTo>
                    <a:pt x="1170" y="634"/>
                  </a:lnTo>
                  <a:lnTo>
                    <a:pt x="1173" y="635"/>
                  </a:lnTo>
                  <a:lnTo>
                    <a:pt x="1174" y="637"/>
                  </a:lnTo>
                  <a:lnTo>
                    <a:pt x="1177" y="638"/>
                  </a:lnTo>
                  <a:lnTo>
                    <a:pt x="1179" y="638"/>
                  </a:lnTo>
                  <a:lnTo>
                    <a:pt x="1182" y="639"/>
                  </a:lnTo>
                  <a:lnTo>
                    <a:pt x="1183" y="641"/>
                  </a:lnTo>
                  <a:lnTo>
                    <a:pt x="1185" y="641"/>
                  </a:lnTo>
                  <a:lnTo>
                    <a:pt x="1187" y="642"/>
                  </a:lnTo>
                  <a:lnTo>
                    <a:pt x="1189" y="644"/>
                  </a:lnTo>
                  <a:lnTo>
                    <a:pt x="1190" y="644"/>
                  </a:lnTo>
                  <a:lnTo>
                    <a:pt x="1191" y="645"/>
                  </a:lnTo>
                  <a:lnTo>
                    <a:pt x="1193" y="645"/>
                  </a:lnTo>
                  <a:lnTo>
                    <a:pt x="1194" y="646"/>
                  </a:lnTo>
                  <a:lnTo>
                    <a:pt x="1195" y="648"/>
                  </a:lnTo>
                  <a:lnTo>
                    <a:pt x="1197" y="649"/>
                  </a:lnTo>
                  <a:lnTo>
                    <a:pt x="1198" y="649"/>
                  </a:lnTo>
                  <a:lnTo>
                    <a:pt x="1199" y="650"/>
                  </a:lnTo>
                  <a:lnTo>
                    <a:pt x="1199" y="652"/>
                  </a:lnTo>
                  <a:lnTo>
                    <a:pt x="1201" y="657"/>
                  </a:lnTo>
                  <a:lnTo>
                    <a:pt x="1202" y="657"/>
                  </a:lnTo>
                  <a:lnTo>
                    <a:pt x="1202" y="658"/>
                  </a:lnTo>
                  <a:lnTo>
                    <a:pt x="1202" y="660"/>
                  </a:lnTo>
                  <a:lnTo>
                    <a:pt x="1203" y="661"/>
                  </a:lnTo>
                  <a:lnTo>
                    <a:pt x="1203" y="662"/>
                  </a:lnTo>
                  <a:lnTo>
                    <a:pt x="1205" y="662"/>
                  </a:lnTo>
                  <a:lnTo>
                    <a:pt x="1206" y="664"/>
                  </a:lnTo>
                  <a:lnTo>
                    <a:pt x="1209" y="665"/>
                  </a:lnTo>
                  <a:lnTo>
                    <a:pt x="1210" y="665"/>
                  </a:lnTo>
                  <a:lnTo>
                    <a:pt x="1212" y="665"/>
                  </a:lnTo>
                  <a:lnTo>
                    <a:pt x="1214" y="665"/>
                  </a:lnTo>
                  <a:lnTo>
                    <a:pt x="1216" y="665"/>
                  </a:lnTo>
                  <a:lnTo>
                    <a:pt x="1217" y="665"/>
                  </a:lnTo>
                  <a:lnTo>
                    <a:pt x="1218" y="665"/>
                  </a:lnTo>
                  <a:lnTo>
                    <a:pt x="1220" y="666"/>
                  </a:lnTo>
                  <a:lnTo>
                    <a:pt x="1221" y="666"/>
                  </a:lnTo>
                  <a:lnTo>
                    <a:pt x="1222" y="666"/>
                  </a:lnTo>
                  <a:lnTo>
                    <a:pt x="1222" y="668"/>
                  </a:lnTo>
                  <a:lnTo>
                    <a:pt x="1224" y="668"/>
                  </a:lnTo>
                  <a:lnTo>
                    <a:pt x="1224" y="669"/>
                  </a:lnTo>
                  <a:lnTo>
                    <a:pt x="1225" y="672"/>
                  </a:lnTo>
                  <a:lnTo>
                    <a:pt x="1225" y="673"/>
                  </a:lnTo>
                  <a:lnTo>
                    <a:pt x="1226" y="675"/>
                  </a:lnTo>
                  <a:lnTo>
                    <a:pt x="1226" y="677"/>
                  </a:lnTo>
                  <a:lnTo>
                    <a:pt x="1226" y="680"/>
                  </a:lnTo>
                  <a:lnTo>
                    <a:pt x="1226" y="681"/>
                  </a:lnTo>
                  <a:lnTo>
                    <a:pt x="1226" y="684"/>
                  </a:lnTo>
                  <a:lnTo>
                    <a:pt x="1226" y="685"/>
                  </a:lnTo>
                  <a:lnTo>
                    <a:pt x="1226" y="687"/>
                  </a:lnTo>
                  <a:lnTo>
                    <a:pt x="1228" y="687"/>
                  </a:lnTo>
                  <a:lnTo>
                    <a:pt x="1228" y="689"/>
                  </a:lnTo>
                  <a:lnTo>
                    <a:pt x="1228" y="691"/>
                  </a:lnTo>
                  <a:lnTo>
                    <a:pt x="1228" y="692"/>
                  </a:lnTo>
                  <a:lnTo>
                    <a:pt x="1229" y="695"/>
                  </a:lnTo>
                  <a:lnTo>
                    <a:pt x="1229" y="696"/>
                  </a:lnTo>
                  <a:lnTo>
                    <a:pt x="1229" y="698"/>
                  </a:lnTo>
                  <a:lnTo>
                    <a:pt x="1230" y="699"/>
                  </a:lnTo>
                  <a:lnTo>
                    <a:pt x="1230" y="700"/>
                  </a:lnTo>
                  <a:lnTo>
                    <a:pt x="1232" y="703"/>
                  </a:lnTo>
                  <a:lnTo>
                    <a:pt x="1232" y="704"/>
                  </a:lnTo>
                  <a:lnTo>
                    <a:pt x="1233" y="706"/>
                  </a:lnTo>
                  <a:lnTo>
                    <a:pt x="1233" y="707"/>
                  </a:lnTo>
                  <a:lnTo>
                    <a:pt x="1236" y="710"/>
                  </a:lnTo>
                  <a:lnTo>
                    <a:pt x="1237" y="711"/>
                  </a:lnTo>
                  <a:lnTo>
                    <a:pt x="1237" y="712"/>
                  </a:lnTo>
                  <a:lnTo>
                    <a:pt x="1238" y="714"/>
                  </a:lnTo>
                  <a:lnTo>
                    <a:pt x="1240" y="716"/>
                  </a:lnTo>
                  <a:lnTo>
                    <a:pt x="1241" y="719"/>
                  </a:lnTo>
                  <a:lnTo>
                    <a:pt x="1242" y="720"/>
                  </a:lnTo>
                  <a:lnTo>
                    <a:pt x="1242" y="723"/>
                  </a:lnTo>
                  <a:lnTo>
                    <a:pt x="1242" y="724"/>
                  </a:lnTo>
                  <a:lnTo>
                    <a:pt x="1242" y="726"/>
                  </a:lnTo>
                  <a:lnTo>
                    <a:pt x="1242" y="727"/>
                  </a:lnTo>
                  <a:lnTo>
                    <a:pt x="1244" y="730"/>
                  </a:lnTo>
                  <a:lnTo>
                    <a:pt x="1247" y="731"/>
                  </a:lnTo>
                  <a:lnTo>
                    <a:pt x="1247" y="733"/>
                  </a:lnTo>
                  <a:lnTo>
                    <a:pt x="1247" y="734"/>
                  </a:lnTo>
                  <a:lnTo>
                    <a:pt x="1247" y="735"/>
                  </a:lnTo>
                  <a:lnTo>
                    <a:pt x="1247" y="737"/>
                  </a:lnTo>
                  <a:lnTo>
                    <a:pt x="1245" y="738"/>
                  </a:lnTo>
                  <a:lnTo>
                    <a:pt x="1245" y="739"/>
                  </a:lnTo>
                  <a:lnTo>
                    <a:pt x="1244" y="739"/>
                  </a:lnTo>
                  <a:lnTo>
                    <a:pt x="1242" y="741"/>
                  </a:lnTo>
                  <a:lnTo>
                    <a:pt x="1240" y="743"/>
                  </a:lnTo>
                  <a:lnTo>
                    <a:pt x="1238" y="745"/>
                  </a:lnTo>
                  <a:lnTo>
                    <a:pt x="1238" y="746"/>
                  </a:lnTo>
                  <a:lnTo>
                    <a:pt x="1238" y="747"/>
                  </a:lnTo>
                  <a:lnTo>
                    <a:pt x="1240" y="749"/>
                  </a:lnTo>
                  <a:lnTo>
                    <a:pt x="1241" y="750"/>
                  </a:lnTo>
                  <a:lnTo>
                    <a:pt x="1242" y="751"/>
                  </a:lnTo>
                  <a:lnTo>
                    <a:pt x="1245" y="753"/>
                  </a:lnTo>
                  <a:lnTo>
                    <a:pt x="1247" y="754"/>
                  </a:lnTo>
                  <a:lnTo>
                    <a:pt x="1248" y="756"/>
                  </a:lnTo>
                  <a:lnTo>
                    <a:pt x="1249" y="757"/>
                  </a:lnTo>
                  <a:lnTo>
                    <a:pt x="1251" y="758"/>
                  </a:lnTo>
                  <a:lnTo>
                    <a:pt x="1252" y="760"/>
                  </a:lnTo>
                  <a:lnTo>
                    <a:pt x="1253" y="761"/>
                  </a:lnTo>
                  <a:lnTo>
                    <a:pt x="1255" y="762"/>
                  </a:lnTo>
                  <a:lnTo>
                    <a:pt x="1256" y="765"/>
                  </a:lnTo>
                  <a:lnTo>
                    <a:pt x="1257" y="766"/>
                  </a:lnTo>
                  <a:lnTo>
                    <a:pt x="1257" y="768"/>
                  </a:lnTo>
                  <a:lnTo>
                    <a:pt x="1257" y="769"/>
                  </a:lnTo>
                  <a:lnTo>
                    <a:pt x="1259" y="770"/>
                  </a:lnTo>
                  <a:lnTo>
                    <a:pt x="1259" y="772"/>
                  </a:lnTo>
                  <a:lnTo>
                    <a:pt x="1259" y="774"/>
                  </a:lnTo>
                  <a:lnTo>
                    <a:pt x="1259" y="777"/>
                  </a:lnTo>
                  <a:lnTo>
                    <a:pt x="1259" y="780"/>
                  </a:lnTo>
                  <a:lnTo>
                    <a:pt x="1259" y="783"/>
                  </a:lnTo>
                  <a:lnTo>
                    <a:pt x="1257" y="784"/>
                  </a:lnTo>
                  <a:lnTo>
                    <a:pt x="1257" y="785"/>
                  </a:lnTo>
                  <a:lnTo>
                    <a:pt x="1257" y="787"/>
                  </a:lnTo>
                  <a:lnTo>
                    <a:pt x="1259" y="789"/>
                  </a:lnTo>
                  <a:lnTo>
                    <a:pt x="1260" y="792"/>
                  </a:lnTo>
                  <a:lnTo>
                    <a:pt x="1260" y="793"/>
                  </a:lnTo>
                  <a:lnTo>
                    <a:pt x="1260" y="795"/>
                  </a:lnTo>
                  <a:lnTo>
                    <a:pt x="1261" y="796"/>
                  </a:lnTo>
                  <a:lnTo>
                    <a:pt x="1261" y="797"/>
                  </a:lnTo>
                  <a:lnTo>
                    <a:pt x="1261" y="799"/>
                  </a:lnTo>
                  <a:lnTo>
                    <a:pt x="1261" y="800"/>
                  </a:lnTo>
                  <a:lnTo>
                    <a:pt x="1265" y="803"/>
                  </a:lnTo>
                  <a:lnTo>
                    <a:pt x="1273" y="808"/>
                  </a:lnTo>
                  <a:lnTo>
                    <a:pt x="1273" y="809"/>
                  </a:lnTo>
                  <a:lnTo>
                    <a:pt x="1275" y="811"/>
                  </a:lnTo>
                  <a:lnTo>
                    <a:pt x="1276" y="812"/>
                  </a:lnTo>
                  <a:lnTo>
                    <a:pt x="1279" y="815"/>
                  </a:lnTo>
                  <a:lnTo>
                    <a:pt x="1277" y="819"/>
                  </a:lnTo>
                  <a:lnTo>
                    <a:pt x="1277" y="820"/>
                  </a:lnTo>
                  <a:lnTo>
                    <a:pt x="1277" y="822"/>
                  </a:lnTo>
                  <a:lnTo>
                    <a:pt x="1277" y="824"/>
                  </a:lnTo>
                  <a:lnTo>
                    <a:pt x="1277" y="827"/>
                  </a:lnTo>
                  <a:lnTo>
                    <a:pt x="1277" y="828"/>
                  </a:lnTo>
                  <a:lnTo>
                    <a:pt x="1275" y="831"/>
                  </a:lnTo>
                  <a:lnTo>
                    <a:pt x="1264" y="834"/>
                  </a:lnTo>
                  <a:lnTo>
                    <a:pt x="1263" y="835"/>
                  </a:lnTo>
                  <a:lnTo>
                    <a:pt x="1264" y="835"/>
                  </a:lnTo>
                  <a:lnTo>
                    <a:pt x="1264" y="836"/>
                  </a:lnTo>
                  <a:lnTo>
                    <a:pt x="1264" y="839"/>
                  </a:lnTo>
                  <a:lnTo>
                    <a:pt x="1267" y="841"/>
                  </a:lnTo>
                  <a:lnTo>
                    <a:pt x="1280" y="858"/>
                  </a:lnTo>
                  <a:lnTo>
                    <a:pt x="1300" y="873"/>
                  </a:lnTo>
                  <a:lnTo>
                    <a:pt x="1302" y="876"/>
                  </a:lnTo>
                  <a:lnTo>
                    <a:pt x="1306" y="882"/>
                  </a:lnTo>
                  <a:lnTo>
                    <a:pt x="1307" y="886"/>
                  </a:lnTo>
                  <a:lnTo>
                    <a:pt x="1308" y="889"/>
                  </a:lnTo>
                  <a:lnTo>
                    <a:pt x="1310" y="893"/>
                  </a:lnTo>
                  <a:lnTo>
                    <a:pt x="1311" y="894"/>
                  </a:lnTo>
                  <a:lnTo>
                    <a:pt x="1311" y="896"/>
                  </a:lnTo>
                  <a:lnTo>
                    <a:pt x="1312" y="899"/>
                  </a:lnTo>
                  <a:lnTo>
                    <a:pt x="1314" y="901"/>
                  </a:lnTo>
                  <a:lnTo>
                    <a:pt x="1316" y="905"/>
                  </a:lnTo>
                  <a:lnTo>
                    <a:pt x="1318" y="911"/>
                  </a:lnTo>
                  <a:lnTo>
                    <a:pt x="1319" y="912"/>
                  </a:lnTo>
                  <a:lnTo>
                    <a:pt x="1319" y="913"/>
                  </a:lnTo>
                  <a:lnTo>
                    <a:pt x="1327" y="928"/>
                  </a:lnTo>
                  <a:lnTo>
                    <a:pt x="1330" y="931"/>
                  </a:lnTo>
                  <a:lnTo>
                    <a:pt x="1330" y="935"/>
                  </a:lnTo>
                  <a:lnTo>
                    <a:pt x="1331" y="942"/>
                  </a:lnTo>
                  <a:lnTo>
                    <a:pt x="1333" y="950"/>
                  </a:lnTo>
                  <a:lnTo>
                    <a:pt x="1333" y="962"/>
                  </a:lnTo>
                  <a:lnTo>
                    <a:pt x="1333" y="963"/>
                  </a:lnTo>
                  <a:lnTo>
                    <a:pt x="1331" y="969"/>
                  </a:lnTo>
                  <a:lnTo>
                    <a:pt x="1330" y="970"/>
                  </a:lnTo>
                  <a:lnTo>
                    <a:pt x="1330" y="971"/>
                  </a:lnTo>
                  <a:lnTo>
                    <a:pt x="1330" y="973"/>
                  </a:lnTo>
                  <a:lnTo>
                    <a:pt x="1329" y="973"/>
                  </a:lnTo>
                  <a:lnTo>
                    <a:pt x="1329" y="974"/>
                  </a:lnTo>
                  <a:lnTo>
                    <a:pt x="1329" y="975"/>
                  </a:lnTo>
                  <a:lnTo>
                    <a:pt x="1329" y="977"/>
                  </a:lnTo>
                  <a:lnTo>
                    <a:pt x="1327" y="979"/>
                  </a:lnTo>
                  <a:lnTo>
                    <a:pt x="1327" y="981"/>
                  </a:lnTo>
                  <a:lnTo>
                    <a:pt x="1327" y="982"/>
                  </a:lnTo>
                  <a:lnTo>
                    <a:pt x="1327" y="985"/>
                  </a:lnTo>
                  <a:lnTo>
                    <a:pt x="1327" y="986"/>
                  </a:lnTo>
                  <a:lnTo>
                    <a:pt x="1327" y="989"/>
                  </a:lnTo>
                  <a:lnTo>
                    <a:pt x="1327" y="990"/>
                  </a:lnTo>
                  <a:lnTo>
                    <a:pt x="1327" y="993"/>
                  </a:lnTo>
                  <a:lnTo>
                    <a:pt x="1327" y="994"/>
                  </a:lnTo>
                  <a:lnTo>
                    <a:pt x="1327" y="998"/>
                  </a:lnTo>
                  <a:lnTo>
                    <a:pt x="1329" y="1001"/>
                  </a:lnTo>
                  <a:lnTo>
                    <a:pt x="1329" y="1002"/>
                  </a:lnTo>
                  <a:lnTo>
                    <a:pt x="1329" y="1004"/>
                  </a:lnTo>
                  <a:lnTo>
                    <a:pt x="1329" y="1005"/>
                  </a:lnTo>
                  <a:lnTo>
                    <a:pt x="1329" y="1008"/>
                  </a:lnTo>
                  <a:lnTo>
                    <a:pt x="1327" y="1012"/>
                  </a:lnTo>
                  <a:lnTo>
                    <a:pt x="1327" y="1013"/>
                  </a:lnTo>
                  <a:lnTo>
                    <a:pt x="1326" y="1016"/>
                  </a:lnTo>
                  <a:lnTo>
                    <a:pt x="1324" y="1020"/>
                  </a:lnTo>
                  <a:lnTo>
                    <a:pt x="1323" y="1023"/>
                  </a:lnTo>
                  <a:lnTo>
                    <a:pt x="1323" y="1024"/>
                  </a:lnTo>
                  <a:lnTo>
                    <a:pt x="1322" y="1025"/>
                  </a:lnTo>
                  <a:lnTo>
                    <a:pt x="1322" y="1027"/>
                  </a:lnTo>
                  <a:lnTo>
                    <a:pt x="1322" y="1028"/>
                  </a:lnTo>
                  <a:lnTo>
                    <a:pt x="1322" y="1029"/>
                  </a:lnTo>
                  <a:lnTo>
                    <a:pt x="1322" y="1031"/>
                  </a:lnTo>
                  <a:lnTo>
                    <a:pt x="1322" y="1032"/>
                  </a:lnTo>
                  <a:lnTo>
                    <a:pt x="1322" y="1033"/>
                  </a:lnTo>
                  <a:lnTo>
                    <a:pt x="1324" y="1036"/>
                  </a:lnTo>
                  <a:lnTo>
                    <a:pt x="1324" y="1037"/>
                  </a:lnTo>
                  <a:lnTo>
                    <a:pt x="1327" y="1039"/>
                  </a:lnTo>
                  <a:lnTo>
                    <a:pt x="1331" y="1044"/>
                  </a:lnTo>
                  <a:lnTo>
                    <a:pt x="1335" y="1048"/>
                  </a:lnTo>
                  <a:lnTo>
                    <a:pt x="1337" y="1050"/>
                  </a:lnTo>
                  <a:lnTo>
                    <a:pt x="1338" y="1050"/>
                  </a:lnTo>
                  <a:lnTo>
                    <a:pt x="1341" y="1050"/>
                  </a:lnTo>
                  <a:lnTo>
                    <a:pt x="1345" y="1048"/>
                  </a:lnTo>
                  <a:lnTo>
                    <a:pt x="1349" y="1048"/>
                  </a:lnTo>
                  <a:lnTo>
                    <a:pt x="1350" y="1048"/>
                  </a:lnTo>
                  <a:lnTo>
                    <a:pt x="1351" y="1048"/>
                  </a:lnTo>
                  <a:lnTo>
                    <a:pt x="1354" y="1047"/>
                  </a:lnTo>
                  <a:lnTo>
                    <a:pt x="1357" y="1046"/>
                  </a:lnTo>
                  <a:lnTo>
                    <a:pt x="1358" y="1046"/>
                  </a:lnTo>
                  <a:lnTo>
                    <a:pt x="1361" y="1046"/>
                  </a:lnTo>
                  <a:lnTo>
                    <a:pt x="1362" y="1046"/>
                  </a:lnTo>
                  <a:lnTo>
                    <a:pt x="1363" y="1046"/>
                  </a:lnTo>
                  <a:lnTo>
                    <a:pt x="1366" y="1044"/>
                  </a:lnTo>
                  <a:lnTo>
                    <a:pt x="1369" y="1044"/>
                  </a:lnTo>
                  <a:lnTo>
                    <a:pt x="1370" y="1044"/>
                  </a:lnTo>
                  <a:lnTo>
                    <a:pt x="1372" y="1044"/>
                  </a:lnTo>
                  <a:lnTo>
                    <a:pt x="1372" y="1043"/>
                  </a:lnTo>
                  <a:lnTo>
                    <a:pt x="1374" y="1043"/>
                  </a:lnTo>
                  <a:lnTo>
                    <a:pt x="1377" y="1043"/>
                  </a:lnTo>
                  <a:lnTo>
                    <a:pt x="1378" y="1043"/>
                  </a:lnTo>
                  <a:lnTo>
                    <a:pt x="1380" y="1043"/>
                  </a:lnTo>
                  <a:lnTo>
                    <a:pt x="1381" y="1044"/>
                  </a:lnTo>
                  <a:lnTo>
                    <a:pt x="1382" y="1044"/>
                  </a:lnTo>
                  <a:lnTo>
                    <a:pt x="1382" y="1046"/>
                  </a:lnTo>
                  <a:lnTo>
                    <a:pt x="1384" y="1046"/>
                  </a:lnTo>
                  <a:lnTo>
                    <a:pt x="1385" y="1048"/>
                  </a:lnTo>
                  <a:lnTo>
                    <a:pt x="1388" y="1050"/>
                  </a:lnTo>
                  <a:lnTo>
                    <a:pt x="1388" y="1051"/>
                  </a:lnTo>
                  <a:lnTo>
                    <a:pt x="1389" y="1052"/>
                  </a:lnTo>
                  <a:lnTo>
                    <a:pt x="1390" y="1056"/>
                  </a:lnTo>
                  <a:lnTo>
                    <a:pt x="1392" y="1058"/>
                  </a:lnTo>
                  <a:lnTo>
                    <a:pt x="1392" y="1059"/>
                  </a:lnTo>
                  <a:lnTo>
                    <a:pt x="1393" y="1062"/>
                  </a:lnTo>
                  <a:lnTo>
                    <a:pt x="1393" y="1063"/>
                  </a:lnTo>
                  <a:lnTo>
                    <a:pt x="1396" y="1063"/>
                  </a:lnTo>
                  <a:lnTo>
                    <a:pt x="1397" y="1064"/>
                  </a:lnTo>
                  <a:lnTo>
                    <a:pt x="1400" y="1064"/>
                  </a:lnTo>
                  <a:lnTo>
                    <a:pt x="1402" y="1066"/>
                  </a:lnTo>
                  <a:lnTo>
                    <a:pt x="1405" y="1067"/>
                  </a:lnTo>
                  <a:lnTo>
                    <a:pt x="1407" y="1067"/>
                  </a:lnTo>
                  <a:lnTo>
                    <a:pt x="1408" y="1069"/>
                  </a:lnTo>
                  <a:lnTo>
                    <a:pt x="1411" y="1070"/>
                  </a:lnTo>
                  <a:lnTo>
                    <a:pt x="1412" y="1071"/>
                  </a:lnTo>
                  <a:lnTo>
                    <a:pt x="1415" y="1073"/>
                  </a:lnTo>
                  <a:lnTo>
                    <a:pt x="1419" y="1075"/>
                  </a:lnTo>
                  <a:lnTo>
                    <a:pt x="1420" y="1077"/>
                  </a:lnTo>
                  <a:lnTo>
                    <a:pt x="1421" y="1077"/>
                  </a:lnTo>
                  <a:lnTo>
                    <a:pt x="1423" y="1078"/>
                  </a:lnTo>
                  <a:lnTo>
                    <a:pt x="1424" y="1078"/>
                  </a:lnTo>
                  <a:lnTo>
                    <a:pt x="1424" y="1079"/>
                  </a:lnTo>
                  <a:lnTo>
                    <a:pt x="1425" y="1081"/>
                  </a:lnTo>
                  <a:lnTo>
                    <a:pt x="1431" y="1086"/>
                  </a:lnTo>
                  <a:lnTo>
                    <a:pt x="1432" y="1089"/>
                  </a:lnTo>
                  <a:lnTo>
                    <a:pt x="1433" y="1091"/>
                  </a:lnTo>
                  <a:lnTo>
                    <a:pt x="1433" y="1094"/>
                  </a:lnTo>
                  <a:lnTo>
                    <a:pt x="1433" y="1095"/>
                  </a:lnTo>
                  <a:lnTo>
                    <a:pt x="1433" y="1100"/>
                  </a:lnTo>
                  <a:lnTo>
                    <a:pt x="1435" y="1101"/>
                  </a:lnTo>
                  <a:lnTo>
                    <a:pt x="1435" y="1102"/>
                  </a:lnTo>
                  <a:lnTo>
                    <a:pt x="1436" y="1105"/>
                  </a:lnTo>
                  <a:lnTo>
                    <a:pt x="1437" y="1108"/>
                  </a:lnTo>
                  <a:lnTo>
                    <a:pt x="1440" y="1109"/>
                  </a:lnTo>
                  <a:lnTo>
                    <a:pt x="1441" y="1110"/>
                  </a:lnTo>
                  <a:lnTo>
                    <a:pt x="1443" y="1110"/>
                  </a:lnTo>
                  <a:lnTo>
                    <a:pt x="1446" y="1112"/>
                  </a:lnTo>
                  <a:lnTo>
                    <a:pt x="1448" y="1112"/>
                  </a:lnTo>
                  <a:lnTo>
                    <a:pt x="1450" y="1113"/>
                  </a:lnTo>
                  <a:lnTo>
                    <a:pt x="1451" y="1113"/>
                  </a:lnTo>
                  <a:lnTo>
                    <a:pt x="1458" y="1113"/>
                  </a:lnTo>
                  <a:lnTo>
                    <a:pt x="1459" y="1113"/>
                  </a:lnTo>
                  <a:lnTo>
                    <a:pt x="1462" y="1113"/>
                  </a:lnTo>
                  <a:lnTo>
                    <a:pt x="1463" y="1113"/>
                  </a:lnTo>
                  <a:lnTo>
                    <a:pt x="1464" y="1114"/>
                  </a:lnTo>
                  <a:lnTo>
                    <a:pt x="1467" y="1114"/>
                  </a:lnTo>
                  <a:lnTo>
                    <a:pt x="1468" y="1116"/>
                  </a:lnTo>
                  <a:lnTo>
                    <a:pt x="1470" y="1118"/>
                  </a:lnTo>
                  <a:lnTo>
                    <a:pt x="1471" y="1121"/>
                  </a:lnTo>
                  <a:lnTo>
                    <a:pt x="1474" y="1124"/>
                  </a:lnTo>
                  <a:lnTo>
                    <a:pt x="1478" y="1128"/>
                  </a:lnTo>
                  <a:lnTo>
                    <a:pt x="1478" y="1129"/>
                  </a:lnTo>
                  <a:lnTo>
                    <a:pt x="1480" y="1131"/>
                  </a:lnTo>
                  <a:lnTo>
                    <a:pt x="1482" y="1132"/>
                  </a:lnTo>
                  <a:lnTo>
                    <a:pt x="1483" y="1132"/>
                  </a:lnTo>
                  <a:lnTo>
                    <a:pt x="1484" y="1133"/>
                  </a:lnTo>
                  <a:lnTo>
                    <a:pt x="1486" y="1135"/>
                  </a:lnTo>
                  <a:lnTo>
                    <a:pt x="1489" y="1137"/>
                  </a:lnTo>
                  <a:lnTo>
                    <a:pt x="1493" y="1140"/>
                  </a:lnTo>
                  <a:lnTo>
                    <a:pt x="1494" y="1141"/>
                  </a:lnTo>
                  <a:lnTo>
                    <a:pt x="1495" y="1144"/>
                  </a:lnTo>
                  <a:lnTo>
                    <a:pt x="1497" y="1144"/>
                  </a:lnTo>
                  <a:lnTo>
                    <a:pt x="1498" y="1147"/>
                  </a:lnTo>
                  <a:lnTo>
                    <a:pt x="1499" y="1148"/>
                  </a:lnTo>
                  <a:lnTo>
                    <a:pt x="1502" y="1151"/>
                  </a:lnTo>
                  <a:lnTo>
                    <a:pt x="1503" y="1152"/>
                  </a:lnTo>
                  <a:lnTo>
                    <a:pt x="1503" y="1154"/>
                  </a:lnTo>
                  <a:lnTo>
                    <a:pt x="1505" y="1154"/>
                  </a:lnTo>
                  <a:lnTo>
                    <a:pt x="1505" y="1156"/>
                  </a:lnTo>
                  <a:lnTo>
                    <a:pt x="1506" y="1159"/>
                  </a:lnTo>
                  <a:lnTo>
                    <a:pt x="1507" y="1162"/>
                  </a:lnTo>
                  <a:lnTo>
                    <a:pt x="1510" y="1164"/>
                  </a:lnTo>
                  <a:lnTo>
                    <a:pt x="1511" y="1166"/>
                  </a:lnTo>
                  <a:lnTo>
                    <a:pt x="1518" y="1168"/>
                  </a:lnTo>
                  <a:lnTo>
                    <a:pt x="1519" y="1168"/>
                  </a:lnTo>
                  <a:lnTo>
                    <a:pt x="1526" y="1171"/>
                  </a:lnTo>
                  <a:lnTo>
                    <a:pt x="1528" y="1171"/>
                  </a:lnTo>
                  <a:lnTo>
                    <a:pt x="1536" y="1171"/>
                  </a:lnTo>
                  <a:lnTo>
                    <a:pt x="1538" y="1171"/>
                  </a:lnTo>
                  <a:lnTo>
                    <a:pt x="1541" y="1172"/>
                  </a:lnTo>
                  <a:lnTo>
                    <a:pt x="1542" y="1172"/>
                  </a:lnTo>
                  <a:lnTo>
                    <a:pt x="1546" y="1175"/>
                  </a:lnTo>
                  <a:lnTo>
                    <a:pt x="1548" y="1176"/>
                  </a:lnTo>
                  <a:lnTo>
                    <a:pt x="1549" y="1176"/>
                  </a:lnTo>
                  <a:lnTo>
                    <a:pt x="1550" y="1178"/>
                  </a:lnTo>
                  <a:lnTo>
                    <a:pt x="1552" y="1179"/>
                  </a:lnTo>
                  <a:lnTo>
                    <a:pt x="1553" y="1179"/>
                  </a:lnTo>
                  <a:lnTo>
                    <a:pt x="1560" y="1182"/>
                  </a:lnTo>
                  <a:lnTo>
                    <a:pt x="1565" y="1186"/>
                  </a:lnTo>
                  <a:lnTo>
                    <a:pt x="1567" y="1187"/>
                  </a:lnTo>
                  <a:lnTo>
                    <a:pt x="1569" y="1190"/>
                  </a:lnTo>
                  <a:lnTo>
                    <a:pt x="1571" y="1190"/>
                  </a:lnTo>
                  <a:lnTo>
                    <a:pt x="1571" y="1191"/>
                  </a:lnTo>
                  <a:lnTo>
                    <a:pt x="1572" y="1193"/>
                  </a:lnTo>
                  <a:lnTo>
                    <a:pt x="1575" y="1195"/>
                  </a:lnTo>
                  <a:lnTo>
                    <a:pt x="1579" y="1203"/>
                  </a:lnTo>
                  <a:lnTo>
                    <a:pt x="1581" y="1209"/>
                  </a:lnTo>
                  <a:lnTo>
                    <a:pt x="1584" y="1216"/>
                  </a:lnTo>
                  <a:lnTo>
                    <a:pt x="1587" y="1220"/>
                  </a:lnTo>
                  <a:lnTo>
                    <a:pt x="1587" y="1221"/>
                  </a:lnTo>
                  <a:lnTo>
                    <a:pt x="1589" y="1225"/>
                  </a:lnTo>
                  <a:lnTo>
                    <a:pt x="1592" y="1230"/>
                  </a:lnTo>
                  <a:lnTo>
                    <a:pt x="1593" y="1234"/>
                  </a:lnTo>
                  <a:lnTo>
                    <a:pt x="1593" y="1236"/>
                  </a:lnTo>
                  <a:lnTo>
                    <a:pt x="1595" y="1236"/>
                  </a:lnTo>
                  <a:lnTo>
                    <a:pt x="1596" y="1237"/>
                  </a:lnTo>
                  <a:lnTo>
                    <a:pt x="1597" y="1238"/>
                  </a:lnTo>
                  <a:lnTo>
                    <a:pt x="1601" y="1243"/>
                  </a:lnTo>
                  <a:lnTo>
                    <a:pt x="1604" y="1244"/>
                  </a:lnTo>
                  <a:lnTo>
                    <a:pt x="1606" y="1247"/>
                  </a:lnTo>
                  <a:lnTo>
                    <a:pt x="1608" y="1248"/>
                  </a:lnTo>
                  <a:lnTo>
                    <a:pt x="1612" y="1251"/>
                  </a:lnTo>
                  <a:lnTo>
                    <a:pt x="1612" y="1252"/>
                  </a:lnTo>
                  <a:lnTo>
                    <a:pt x="1615" y="1255"/>
                  </a:lnTo>
                  <a:lnTo>
                    <a:pt x="1615" y="1256"/>
                  </a:lnTo>
                  <a:lnTo>
                    <a:pt x="1615" y="1259"/>
                  </a:lnTo>
                  <a:lnTo>
                    <a:pt x="1614" y="1263"/>
                  </a:lnTo>
                  <a:lnTo>
                    <a:pt x="1614" y="1264"/>
                  </a:lnTo>
                  <a:lnTo>
                    <a:pt x="1614" y="1265"/>
                  </a:lnTo>
                  <a:lnTo>
                    <a:pt x="1614" y="1267"/>
                  </a:lnTo>
                  <a:lnTo>
                    <a:pt x="1614" y="1270"/>
                  </a:lnTo>
                  <a:lnTo>
                    <a:pt x="1614" y="1271"/>
                  </a:lnTo>
                  <a:lnTo>
                    <a:pt x="1615" y="1276"/>
                  </a:lnTo>
                  <a:lnTo>
                    <a:pt x="1618" y="1283"/>
                  </a:lnTo>
                  <a:lnTo>
                    <a:pt x="1618" y="1287"/>
                  </a:lnTo>
                  <a:lnTo>
                    <a:pt x="1618" y="1290"/>
                  </a:lnTo>
                  <a:lnTo>
                    <a:pt x="1616" y="1292"/>
                  </a:lnTo>
                  <a:lnTo>
                    <a:pt x="1618" y="1297"/>
                  </a:lnTo>
                  <a:lnTo>
                    <a:pt x="1618" y="1299"/>
                  </a:lnTo>
                  <a:lnTo>
                    <a:pt x="1619" y="1305"/>
                  </a:lnTo>
                  <a:lnTo>
                    <a:pt x="1622" y="1310"/>
                  </a:lnTo>
                  <a:lnTo>
                    <a:pt x="1623" y="1313"/>
                  </a:lnTo>
                  <a:lnTo>
                    <a:pt x="1623" y="1315"/>
                  </a:lnTo>
                  <a:lnTo>
                    <a:pt x="1623" y="1317"/>
                  </a:lnTo>
                  <a:lnTo>
                    <a:pt x="1622" y="1318"/>
                  </a:lnTo>
                  <a:lnTo>
                    <a:pt x="1622" y="1319"/>
                  </a:lnTo>
                  <a:lnTo>
                    <a:pt x="1619" y="1321"/>
                  </a:lnTo>
                  <a:lnTo>
                    <a:pt x="1616" y="1319"/>
                  </a:lnTo>
                  <a:lnTo>
                    <a:pt x="1611" y="1318"/>
                  </a:lnTo>
                  <a:lnTo>
                    <a:pt x="1607" y="1318"/>
                  </a:lnTo>
                  <a:lnTo>
                    <a:pt x="1604" y="1318"/>
                  </a:lnTo>
                  <a:lnTo>
                    <a:pt x="1601" y="1319"/>
                  </a:lnTo>
                  <a:lnTo>
                    <a:pt x="1597" y="1319"/>
                  </a:lnTo>
                  <a:lnTo>
                    <a:pt x="1593" y="1319"/>
                  </a:lnTo>
                  <a:lnTo>
                    <a:pt x="1588" y="1318"/>
                  </a:lnTo>
                  <a:lnTo>
                    <a:pt x="1584" y="1318"/>
                  </a:lnTo>
                  <a:lnTo>
                    <a:pt x="1583" y="1319"/>
                  </a:lnTo>
                  <a:lnTo>
                    <a:pt x="1584" y="1321"/>
                  </a:lnTo>
                  <a:lnTo>
                    <a:pt x="1585" y="1323"/>
                  </a:lnTo>
                  <a:lnTo>
                    <a:pt x="1585" y="1326"/>
                  </a:lnTo>
                  <a:lnTo>
                    <a:pt x="1584" y="1329"/>
                  </a:lnTo>
                  <a:lnTo>
                    <a:pt x="1583" y="1332"/>
                  </a:lnTo>
                  <a:lnTo>
                    <a:pt x="1581" y="1332"/>
                  </a:lnTo>
                  <a:lnTo>
                    <a:pt x="1580" y="1333"/>
                  </a:lnTo>
                  <a:lnTo>
                    <a:pt x="1576" y="1334"/>
                  </a:lnTo>
                  <a:lnTo>
                    <a:pt x="1573" y="1334"/>
                  </a:lnTo>
                  <a:lnTo>
                    <a:pt x="1572" y="1336"/>
                  </a:lnTo>
                  <a:lnTo>
                    <a:pt x="1571" y="1337"/>
                  </a:lnTo>
                  <a:lnTo>
                    <a:pt x="1571" y="1338"/>
                  </a:lnTo>
                  <a:lnTo>
                    <a:pt x="1571" y="1340"/>
                  </a:lnTo>
                  <a:lnTo>
                    <a:pt x="1571" y="1342"/>
                  </a:lnTo>
                  <a:lnTo>
                    <a:pt x="1571" y="1344"/>
                  </a:lnTo>
                  <a:lnTo>
                    <a:pt x="1568" y="1346"/>
                  </a:lnTo>
                  <a:lnTo>
                    <a:pt x="1553" y="1359"/>
                  </a:lnTo>
                  <a:lnTo>
                    <a:pt x="1544" y="1369"/>
                  </a:lnTo>
                  <a:lnTo>
                    <a:pt x="1537" y="1376"/>
                  </a:lnTo>
                  <a:lnTo>
                    <a:pt x="1536" y="1379"/>
                  </a:lnTo>
                  <a:lnTo>
                    <a:pt x="1534" y="1379"/>
                  </a:lnTo>
                  <a:lnTo>
                    <a:pt x="1533" y="1382"/>
                  </a:lnTo>
                  <a:lnTo>
                    <a:pt x="1529" y="1387"/>
                  </a:lnTo>
                  <a:lnTo>
                    <a:pt x="1523" y="1390"/>
                  </a:lnTo>
                  <a:lnTo>
                    <a:pt x="1515" y="1396"/>
                  </a:lnTo>
                  <a:lnTo>
                    <a:pt x="1513" y="1398"/>
                  </a:lnTo>
                  <a:lnTo>
                    <a:pt x="1511" y="1400"/>
                  </a:lnTo>
                  <a:lnTo>
                    <a:pt x="1511" y="1404"/>
                  </a:lnTo>
                  <a:lnTo>
                    <a:pt x="1513" y="1407"/>
                  </a:lnTo>
                  <a:lnTo>
                    <a:pt x="1513" y="1408"/>
                  </a:lnTo>
                  <a:lnTo>
                    <a:pt x="1513" y="1411"/>
                  </a:lnTo>
                  <a:lnTo>
                    <a:pt x="1511" y="1415"/>
                  </a:lnTo>
                  <a:lnTo>
                    <a:pt x="1510" y="1419"/>
                  </a:lnTo>
                  <a:lnTo>
                    <a:pt x="1509" y="1421"/>
                  </a:lnTo>
                  <a:lnTo>
                    <a:pt x="1507" y="1422"/>
                  </a:lnTo>
                  <a:lnTo>
                    <a:pt x="1501" y="1425"/>
                  </a:lnTo>
                  <a:lnTo>
                    <a:pt x="1495" y="1426"/>
                  </a:lnTo>
                  <a:lnTo>
                    <a:pt x="1494" y="1427"/>
                  </a:lnTo>
                  <a:lnTo>
                    <a:pt x="1493" y="1429"/>
                  </a:lnTo>
                  <a:lnTo>
                    <a:pt x="1490" y="1433"/>
                  </a:lnTo>
                  <a:lnTo>
                    <a:pt x="1483" y="1438"/>
                  </a:lnTo>
                  <a:lnTo>
                    <a:pt x="1480" y="1440"/>
                  </a:lnTo>
                  <a:lnTo>
                    <a:pt x="1479" y="1440"/>
                  </a:lnTo>
                  <a:lnTo>
                    <a:pt x="1479" y="1441"/>
                  </a:lnTo>
                  <a:lnTo>
                    <a:pt x="1478" y="1441"/>
                  </a:lnTo>
                  <a:lnTo>
                    <a:pt x="1476" y="1441"/>
                  </a:lnTo>
                  <a:lnTo>
                    <a:pt x="1475" y="1442"/>
                  </a:lnTo>
                  <a:lnTo>
                    <a:pt x="1474" y="1442"/>
                  </a:lnTo>
                  <a:lnTo>
                    <a:pt x="1472" y="1442"/>
                  </a:lnTo>
                  <a:lnTo>
                    <a:pt x="1471" y="1444"/>
                  </a:lnTo>
                  <a:lnTo>
                    <a:pt x="1470" y="1444"/>
                  </a:lnTo>
                  <a:lnTo>
                    <a:pt x="1468" y="1444"/>
                  </a:lnTo>
                  <a:lnTo>
                    <a:pt x="1467" y="1444"/>
                  </a:lnTo>
                  <a:lnTo>
                    <a:pt x="1462" y="1446"/>
                  </a:lnTo>
                  <a:lnTo>
                    <a:pt x="1462" y="1445"/>
                  </a:lnTo>
                  <a:lnTo>
                    <a:pt x="1454" y="1444"/>
                  </a:lnTo>
                  <a:lnTo>
                    <a:pt x="1454" y="1442"/>
                  </a:lnTo>
                  <a:lnTo>
                    <a:pt x="1454" y="1444"/>
                  </a:lnTo>
                  <a:lnTo>
                    <a:pt x="1450" y="1444"/>
                  </a:lnTo>
                  <a:lnTo>
                    <a:pt x="1440" y="1445"/>
                  </a:lnTo>
                  <a:lnTo>
                    <a:pt x="1439" y="1446"/>
                  </a:lnTo>
                  <a:lnTo>
                    <a:pt x="1437" y="1448"/>
                  </a:lnTo>
                  <a:lnTo>
                    <a:pt x="1435" y="1449"/>
                  </a:lnTo>
                  <a:lnTo>
                    <a:pt x="1433" y="1450"/>
                  </a:lnTo>
                  <a:lnTo>
                    <a:pt x="1432" y="1452"/>
                  </a:lnTo>
                  <a:lnTo>
                    <a:pt x="1428" y="1458"/>
                  </a:lnTo>
                  <a:lnTo>
                    <a:pt x="1427" y="1460"/>
                  </a:lnTo>
                  <a:lnTo>
                    <a:pt x="1425" y="1461"/>
                  </a:lnTo>
                  <a:lnTo>
                    <a:pt x="1424" y="1462"/>
                  </a:lnTo>
                  <a:lnTo>
                    <a:pt x="1423" y="1464"/>
                  </a:lnTo>
                  <a:lnTo>
                    <a:pt x="1423" y="1465"/>
                  </a:lnTo>
                  <a:lnTo>
                    <a:pt x="1421" y="1465"/>
                  </a:lnTo>
                  <a:lnTo>
                    <a:pt x="1421" y="1466"/>
                  </a:lnTo>
                  <a:lnTo>
                    <a:pt x="1420" y="1468"/>
                  </a:lnTo>
                  <a:lnTo>
                    <a:pt x="1419" y="1469"/>
                  </a:lnTo>
                  <a:lnTo>
                    <a:pt x="1419" y="1471"/>
                  </a:lnTo>
                  <a:lnTo>
                    <a:pt x="1417" y="1471"/>
                  </a:lnTo>
                  <a:lnTo>
                    <a:pt x="1417" y="1472"/>
                  </a:lnTo>
                  <a:lnTo>
                    <a:pt x="1416" y="1472"/>
                  </a:lnTo>
                  <a:lnTo>
                    <a:pt x="1416" y="1473"/>
                  </a:lnTo>
                  <a:lnTo>
                    <a:pt x="1415" y="1475"/>
                  </a:lnTo>
                  <a:lnTo>
                    <a:pt x="1415" y="1476"/>
                  </a:lnTo>
                  <a:lnTo>
                    <a:pt x="1413" y="1476"/>
                  </a:lnTo>
                  <a:lnTo>
                    <a:pt x="1413" y="1477"/>
                  </a:lnTo>
                  <a:lnTo>
                    <a:pt x="1412" y="1479"/>
                  </a:lnTo>
                  <a:lnTo>
                    <a:pt x="1412" y="1480"/>
                  </a:lnTo>
                  <a:lnTo>
                    <a:pt x="1411" y="1480"/>
                  </a:lnTo>
                  <a:lnTo>
                    <a:pt x="1411" y="1481"/>
                  </a:lnTo>
                  <a:lnTo>
                    <a:pt x="1409" y="1483"/>
                  </a:lnTo>
                  <a:lnTo>
                    <a:pt x="1402" y="1488"/>
                  </a:lnTo>
                  <a:lnTo>
                    <a:pt x="1401" y="1489"/>
                  </a:lnTo>
                  <a:lnTo>
                    <a:pt x="1400" y="1491"/>
                  </a:lnTo>
                  <a:lnTo>
                    <a:pt x="1398" y="1492"/>
                  </a:lnTo>
                  <a:lnTo>
                    <a:pt x="1396" y="1493"/>
                  </a:lnTo>
                  <a:lnTo>
                    <a:pt x="1394" y="1493"/>
                  </a:lnTo>
                  <a:lnTo>
                    <a:pt x="1393" y="1493"/>
                  </a:lnTo>
                  <a:lnTo>
                    <a:pt x="1390" y="1495"/>
                  </a:lnTo>
                  <a:lnTo>
                    <a:pt x="1389" y="1495"/>
                  </a:lnTo>
                  <a:lnTo>
                    <a:pt x="1388" y="1496"/>
                  </a:lnTo>
                  <a:lnTo>
                    <a:pt x="1386" y="1496"/>
                  </a:lnTo>
                  <a:lnTo>
                    <a:pt x="1385" y="1496"/>
                  </a:lnTo>
                  <a:lnTo>
                    <a:pt x="1384" y="1496"/>
                  </a:lnTo>
                  <a:lnTo>
                    <a:pt x="1382" y="1498"/>
                  </a:lnTo>
                  <a:lnTo>
                    <a:pt x="1380" y="1498"/>
                  </a:lnTo>
                  <a:lnTo>
                    <a:pt x="1378" y="1498"/>
                  </a:lnTo>
                  <a:lnTo>
                    <a:pt x="1377" y="1498"/>
                  </a:lnTo>
                  <a:lnTo>
                    <a:pt x="1376" y="1498"/>
                  </a:lnTo>
                  <a:lnTo>
                    <a:pt x="1373" y="1498"/>
                  </a:lnTo>
                  <a:lnTo>
                    <a:pt x="1370" y="1498"/>
                  </a:lnTo>
                  <a:lnTo>
                    <a:pt x="1370" y="1496"/>
                  </a:lnTo>
                  <a:lnTo>
                    <a:pt x="1368" y="1496"/>
                  </a:lnTo>
                  <a:lnTo>
                    <a:pt x="1366" y="1498"/>
                  </a:lnTo>
                  <a:lnTo>
                    <a:pt x="1365" y="1498"/>
                  </a:lnTo>
                  <a:lnTo>
                    <a:pt x="1363" y="1498"/>
                  </a:lnTo>
                  <a:lnTo>
                    <a:pt x="1362" y="1499"/>
                  </a:lnTo>
                  <a:lnTo>
                    <a:pt x="1361" y="1499"/>
                  </a:lnTo>
                  <a:lnTo>
                    <a:pt x="1361" y="1500"/>
                  </a:lnTo>
                  <a:lnTo>
                    <a:pt x="1359" y="1500"/>
                  </a:lnTo>
                  <a:lnTo>
                    <a:pt x="1359" y="1502"/>
                  </a:lnTo>
                  <a:lnTo>
                    <a:pt x="1358" y="1503"/>
                  </a:lnTo>
                  <a:lnTo>
                    <a:pt x="1357" y="1504"/>
                  </a:lnTo>
                  <a:lnTo>
                    <a:pt x="1357" y="1506"/>
                  </a:lnTo>
                  <a:lnTo>
                    <a:pt x="1355" y="1507"/>
                  </a:lnTo>
                  <a:lnTo>
                    <a:pt x="1355" y="1508"/>
                  </a:lnTo>
                  <a:lnTo>
                    <a:pt x="1355" y="1510"/>
                  </a:lnTo>
                  <a:lnTo>
                    <a:pt x="1354" y="1510"/>
                  </a:lnTo>
                  <a:lnTo>
                    <a:pt x="1354" y="1511"/>
                  </a:lnTo>
                  <a:lnTo>
                    <a:pt x="1353" y="1512"/>
                  </a:lnTo>
                  <a:lnTo>
                    <a:pt x="1353" y="1514"/>
                  </a:lnTo>
                  <a:lnTo>
                    <a:pt x="1350" y="1515"/>
                  </a:lnTo>
                  <a:lnTo>
                    <a:pt x="1349" y="1518"/>
                  </a:lnTo>
                  <a:lnTo>
                    <a:pt x="1346" y="1519"/>
                  </a:lnTo>
                  <a:lnTo>
                    <a:pt x="1345" y="1520"/>
                  </a:lnTo>
                  <a:lnTo>
                    <a:pt x="1343" y="1520"/>
                  </a:lnTo>
                  <a:lnTo>
                    <a:pt x="1339" y="1522"/>
                  </a:lnTo>
                  <a:lnTo>
                    <a:pt x="1337" y="1522"/>
                  </a:lnTo>
                  <a:lnTo>
                    <a:pt x="1335" y="1522"/>
                  </a:lnTo>
                  <a:lnTo>
                    <a:pt x="1331" y="1523"/>
                  </a:lnTo>
                  <a:lnTo>
                    <a:pt x="1330" y="1525"/>
                  </a:lnTo>
                  <a:lnTo>
                    <a:pt x="1329" y="1525"/>
                  </a:lnTo>
                  <a:lnTo>
                    <a:pt x="1326" y="1527"/>
                  </a:lnTo>
                  <a:lnTo>
                    <a:pt x="1323" y="1529"/>
                  </a:lnTo>
                  <a:lnTo>
                    <a:pt x="1322" y="1529"/>
                  </a:lnTo>
                  <a:lnTo>
                    <a:pt x="1322" y="1530"/>
                  </a:lnTo>
                  <a:lnTo>
                    <a:pt x="1320" y="1530"/>
                  </a:lnTo>
                  <a:lnTo>
                    <a:pt x="1319" y="1531"/>
                  </a:lnTo>
                  <a:lnTo>
                    <a:pt x="1318" y="1531"/>
                  </a:lnTo>
                  <a:lnTo>
                    <a:pt x="1315" y="1531"/>
                  </a:lnTo>
                  <a:lnTo>
                    <a:pt x="1312" y="1530"/>
                  </a:lnTo>
                  <a:lnTo>
                    <a:pt x="1310" y="1530"/>
                  </a:lnTo>
                  <a:lnTo>
                    <a:pt x="1308" y="1530"/>
                  </a:lnTo>
                  <a:lnTo>
                    <a:pt x="1307" y="1530"/>
                  </a:lnTo>
                  <a:lnTo>
                    <a:pt x="1306" y="1530"/>
                  </a:lnTo>
                  <a:lnTo>
                    <a:pt x="1304" y="1530"/>
                  </a:lnTo>
                  <a:lnTo>
                    <a:pt x="1300" y="1530"/>
                  </a:lnTo>
                  <a:lnTo>
                    <a:pt x="1299" y="1530"/>
                  </a:lnTo>
                  <a:lnTo>
                    <a:pt x="1298" y="1530"/>
                  </a:lnTo>
                  <a:lnTo>
                    <a:pt x="1295" y="1531"/>
                  </a:lnTo>
                  <a:lnTo>
                    <a:pt x="1294" y="1531"/>
                  </a:lnTo>
                  <a:lnTo>
                    <a:pt x="1292" y="1531"/>
                  </a:lnTo>
                  <a:lnTo>
                    <a:pt x="1290" y="1534"/>
                  </a:lnTo>
                  <a:lnTo>
                    <a:pt x="1288" y="1535"/>
                  </a:lnTo>
                  <a:lnTo>
                    <a:pt x="1285" y="1538"/>
                  </a:lnTo>
                  <a:lnTo>
                    <a:pt x="1283" y="1541"/>
                  </a:lnTo>
                  <a:lnTo>
                    <a:pt x="1281" y="1543"/>
                  </a:lnTo>
                  <a:lnTo>
                    <a:pt x="1280" y="1545"/>
                  </a:lnTo>
                  <a:lnTo>
                    <a:pt x="1280" y="1546"/>
                  </a:lnTo>
                  <a:lnTo>
                    <a:pt x="1279" y="1547"/>
                  </a:lnTo>
                  <a:lnTo>
                    <a:pt x="1277" y="1547"/>
                  </a:lnTo>
                  <a:lnTo>
                    <a:pt x="1277" y="1549"/>
                  </a:lnTo>
                  <a:lnTo>
                    <a:pt x="1276" y="1550"/>
                  </a:lnTo>
                  <a:lnTo>
                    <a:pt x="1275" y="1551"/>
                  </a:lnTo>
                  <a:lnTo>
                    <a:pt x="1275" y="1553"/>
                  </a:lnTo>
                  <a:lnTo>
                    <a:pt x="1275" y="1554"/>
                  </a:lnTo>
                  <a:lnTo>
                    <a:pt x="1273" y="1557"/>
                  </a:lnTo>
                  <a:lnTo>
                    <a:pt x="1269" y="1561"/>
                  </a:lnTo>
                  <a:lnTo>
                    <a:pt x="1267" y="1562"/>
                  </a:lnTo>
                  <a:lnTo>
                    <a:pt x="1267" y="1564"/>
                  </a:lnTo>
                  <a:lnTo>
                    <a:pt x="1267" y="1565"/>
                  </a:lnTo>
                  <a:lnTo>
                    <a:pt x="1265" y="1574"/>
                  </a:lnTo>
                  <a:lnTo>
                    <a:pt x="1264" y="1574"/>
                  </a:lnTo>
                  <a:lnTo>
                    <a:pt x="1263" y="1574"/>
                  </a:lnTo>
                  <a:lnTo>
                    <a:pt x="1260" y="1574"/>
                  </a:lnTo>
                  <a:lnTo>
                    <a:pt x="1251" y="1574"/>
                  </a:lnTo>
                  <a:lnTo>
                    <a:pt x="1248" y="1574"/>
                  </a:lnTo>
                  <a:lnTo>
                    <a:pt x="1247" y="1574"/>
                  </a:lnTo>
                  <a:lnTo>
                    <a:pt x="1245" y="1574"/>
                  </a:lnTo>
                  <a:lnTo>
                    <a:pt x="1244" y="1574"/>
                  </a:lnTo>
                  <a:lnTo>
                    <a:pt x="1242" y="1574"/>
                  </a:lnTo>
                  <a:lnTo>
                    <a:pt x="1241" y="1574"/>
                  </a:lnTo>
                  <a:lnTo>
                    <a:pt x="1240" y="1574"/>
                  </a:lnTo>
                  <a:lnTo>
                    <a:pt x="1238" y="1574"/>
                  </a:lnTo>
                  <a:lnTo>
                    <a:pt x="1237" y="1574"/>
                  </a:lnTo>
                  <a:lnTo>
                    <a:pt x="1236" y="1574"/>
                  </a:lnTo>
                  <a:lnTo>
                    <a:pt x="1233" y="1574"/>
                  </a:lnTo>
                  <a:lnTo>
                    <a:pt x="1232" y="1574"/>
                  </a:lnTo>
                  <a:lnTo>
                    <a:pt x="1228" y="1574"/>
                  </a:lnTo>
                  <a:lnTo>
                    <a:pt x="1216" y="1574"/>
                  </a:lnTo>
                  <a:lnTo>
                    <a:pt x="1212" y="1574"/>
                  </a:lnTo>
                  <a:lnTo>
                    <a:pt x="1209" y="1574"/>
                  </a:lnTo>
                  <a:lnTo>
                    <a:pt x="1203" y="1574"/>
                  </a:lnTo>
                  <a:lnTo>
                    <a:pt x="1202" y="1574"/>
                  </a:lnTo>
                  <a:lnTo>
                    <a:pt x="1201" y="1574"/>
                  </a:lnTo>
                  <a:lnTo>
                    <a:pt x="1199" y="1574"/>
                  </a:lnTo>
                  <a:lnTo>
                    <a:pt x="1198" y="1574"/>
                  </a:lnTo>
                  <a:lnTo>
                    <a:pt x="1197" y="1574"/>
                  </a:lnTo>
                  <a:lnTo>
                    <a:pt x="1193" y="1574"/>
                  </a:lnTo>
                  <a:lnTo>
                    <a:pt x="1191" y="1574"/>
                  </a:lnTo>
                  <a:lnTo>
                    <a:pt x="1190" y="1574"/>
                  </a:lnTo>
                  <a:lnTo>
                    <a:pt x="1187" y="1574"/>
                  </a:lnTo>
                  <a:lnTo>
                    <a:pt x="1186" y="1574"/>
                  </a:lnTo>
                  <a:lnTo>
                    <a:pt x="1183" y="1574"/>
                  </a:lnTo>
                  <a:lnTo>
                    <a:pt x="1182" y="1574"/>
                  </a:lnTo>
                  <a:lnTo>
                    <a:pt x="1181" y="1574"/>
                  </a:lnTo>
                  <a:lnTo>
                    <a:pt x="1179" y="1574"/>
                  </a:lnTo>
                  <a:lnTo>
                    <a:pt x="1178" y="1574"/>
                  </a:lnTo>
                  <a:lnTo>
                    <a:pt x="1171" y="1574"/>
                  </a:lnTo>
                  <a:lnTo>
                    <a:pt x="1170" y="1574"/>
                  </a:lnTo>
                  <a:lnTo>
                    <a:pt x="1169" y="1574"/>
                  </a:lnTo>
                  <a:lnTo>
                    <a:pt x="1166" y="1574"/>
                  </a:lnTo>
                  <a:lnTo>
                    <a:pt x="1158" y="1574"/>
                  </a:lnTo>
                  <a:lnTo>
                    <a:pt x="1155" y="1574"/>
                  </a:lnTo>
                  <a:lnTo>
                    <a:pt x="1152" y="1574"/>
                  </a:lnTo>
                  <a:lnTo>
                    <a:pt x="1143" y="1574"/>
                  </a:lnTo>
                  <a:lnTo>
                    <a:pt x="1140" y="1574"/>
                  </a:lnTo>
                  <a:lnTo>
                    <a:pt x="1139" y="1574"/>
                  </a:lnTo>
                  <a:lnTo>
                    <a:pt x="1136" y="1574"/>
                  </a:lnTo>
                  <a:lnTo>
                    <a:pt x="1135" y="1574"/>
                  </a:lnTo>
                  <a:lnTo>
                    <a:pt x="1132" y="1574"/>
                  </a:lnTo>
                  <a:lnTo>
                    <a:pt x="1131" y="1574"/>
                  </a:lnTo>
                  <a:lnTo>
                    <a:pt x="1127" y="1574"/>
                  </a:lnTo>
                  <a:lnTo>
                    <a:pt x="1116" y="1574"/>
                  </a:lnTo>
                  <a:lnTo>
                    <a:pt x="1113" y="1574"/>
                  </a:lnTo>
                  <a:lnTo>
                    <a:pt x="1111" y="1574"/>
                  </a:lnTo>
                  <a:lnTo>
                    <a:pt x="1107" y="1574"/>
                  </a:lnTo>
                  <a:lnTo>
                    <a:pt x="1104" y="1574"/>
                  </a:lnTo>
                  <a:lnTo>
                    <a:pt x="1101" y="1574"/>
                  </a:lnTo>
                  <a:lnTo>
                    <a:pt x="1100" y="1574"/>
                  </a:lnTo>
                  <a:lnTo>
                    <a:pt x="1096" y="1574"/>
                  </a:lnTo>
                  <a:lnTo>
                    <a:pt x="1095" y="1574"/>
                  </a:lnTo>
                  <a:lnTo>
                    <a:pt x="1093" y="1574"/>
                  </a:lnTo>
                  <a:lnTo>
                    <a:pt x="1092" y="1574"/>
                  </a:lnTo>
                  <a:lnTo>
                    <a:pt x="1088" y="1574"/>
                  </a:lnTo>
                  <a:lnTo>
                    <a:pt x="1077" y="1574"/>
                  </a:lnTo>
                  <a:lnTo>
                    <a:pt x="1074" y="1574"/>
                  </a:lnTo>
                  <a:lnTo>
                    <a:pt x="1070" y="1574"/>
                  </a:lnTo>
                  <a:lnTo>
                    <a:pt x="1068" y="1574"/>
                  </a:lnTo>
                  <a:lnTo>
                    <a:pt x="1065" y="1574"/>
                  </a:lnTo>
                  <a:lnTo>
                    <a:pt x="1061" y="1574"/>
                  </a:lnTo>
                  <a:lnTo>
                    <a:pt x="1058" y="1574"/>
                  </a:lnTo>
                  <a:lnTo>
                    <a:pt x="1057" y="1574"/>
                  </a:lnTo>
                  <a:lnTo>
                    <a:pt x="1052" y="1574"/>
                  </a:lnTo>
                  <a:lnTo>
                    <a:pt x="1041" y="1576"/>
                  </a:lnTo>
                  <a:lnTo>
                    <a:pt x="1039" y="1576"/>
                  </a:lnTo>
                  <a:lnTo>
                    <a:pt x="1035" y="1576"/>
                  </a:lnTo>
                  <a:lnTo>
                    <a:pt x="1034" y="1576"/>
                  </a:lnTo>
                  <a:lnTo>
                    <a:pt x="1027" y="1576"/>
                  </a:lnTo>
                  <a:lnTo>
                    <a:pt x="1025" y="1576"/>
                  </a:lnTo>
                  <a:lnTo>
                    <a:pt x="1017" y="1576"/>
                  </a:lnTo>
                  <a:lnTo>
                    <a:pt x="1011" y="1576"/>
                  </a:lnTo>
                  <a:lnTo>
                    <a:pt x="992" y="1576"/>
                  </a:lnTo>
                  <a:lnTo>
                    <a:pt x="986" y="1576"/>
                  </a:lnTo>
                  <a:lnTo>
                    <a:pt x="984" y="1576"/>
                  </a:lnTo>
                  <a:lnTo>
                    <a:pt x="983" y="1576"/>
                  </a:lnTo>
                  <a:lnTo>
                    <a:pt x="982" y="1576"/>
                  </a:lnTo>
                  <a:lnTo>
                    <a:pt x="979" y="1576"/>
                  </a:lnTo>
                  <a:lnTo>
                    <a:pt x="971" y="1576"/>
                  </a:lnTo>
                  <a:lnTo>
                    <a:pt x="968" y="1576"/>
                  </a:lnTo>
                  <a:lnTo>
                    <a:pt x="960" y="1576"/>
                  </a:lnTo>
                  <a:lnTo>
                    <a:pt x="952" y="1576"/>
                  </a:lnTo>
                  <a:lnTo>
                    <a:pt x="939" y="1576"/>
                  </a:lnTo>
                  <a:lnTo>
                    <a:pt x="932" y="1576"/>
                  </a:lnTo>
                  <a:lnTo>
                    <a:pt x="928" y="1576"/>
                  </a:lnTo>
                  <a:lnTo>
                    <a:pt x="926" y="1576"/>
                  </a:lnTo>
                  <a:lnTo>
                    <a:pt x="916" y="1576"/>
                  </a:lnTo>
                  <a:lnTo>
                    <a:pt x="913" y="1576"/>
                  </a:lnTo>
                  <a:lnTo>
                    <a:pt x="912" y="1576"/>
                  </a:lnTo>
                  <a:lnTo>
                    <a:pt x="910" y="1576"/>
                  </a:lnTo>
                  <a:lnTo>
                    <a:pt x="909" y="1576"/>
                  </a:lnTo>
                  <a:lnTo>
                    <a:pt x="908" y="1576"/>
                  </a:lnTo>
                  <a:lnTo>
                    <a:pt x="902" y="1576"/>
                  </a:lnTo>
                  <a:lnTo>
                    <a:pt x="901" y="1576"/>
                  </a:lnTo>
                  <a:lnTo>
                    <a:pt x="900" y="1576"/>
                  </a:lnTo>
                  <a:lnTo>
                    <a:pt x="898" y="1576"/>
                  </a:lnTo>
                  <a:lnTo>
                    <a:pt x="897" y="1576"/>
                  </a:lnTo>
                  <a:lnTo>
                    <a:pt x="894" y="1576"/>
                  </a:lnTo>
                  <a:lnTo>
                    <a:pt x="893" y="1576"/>
                  </a:lnTo>
                  <a:lnTo>
                    <a:pt x="892" y="1576"/>
                  </a:lnTo>
                  <a:lnTo>
                    <a:pt x="890" y="1576"/>
                  </a:lnTo>
                  <a:lnTo>
                    <a:pt x="889" y="1576"/>
                  </a:lnTo>
                  <a:lnTo>
                    <a:pt x="888" y="1576"/>
                  </a:lnTo>
                  <a:lnTo>
                    <a:pt x="886" y="1576"/>
                  </a:lnTo>
                  <a:lnTo>
                    <a:pt x="885" y="1576"/>
                  </a:lnTo>
                  <a:lnTo>
                    <a:pt x="883" y="1576"/>
                  </a:lnTo>
                  <a:lnTo>
                    <a:pt x="881" y="1576"/>
                  </a:lnTo>
                  <a:lnTo>
                    <a:pt x="879" y="1576"/>
                  </a:lnTo>
                  <a:lnTo>
                    <a:pt x="878" y="1576"/>
                  </a:lnTo>
                  <a:lnTo>
                    <a:pt x="877" y="1576"/>
                  </a:lnTo>
                  <a:lnTo>
                    <a:pt x="875" y="1576"/>
                  </a:lnTo>
                  <a:lnTo>
                    <a:pt x="874" y="1576"/>
                  </a:lnTo>
                  <a:lnTo>
                    <a:pt x="873" y="1576"/>
                  </a:lnTo>
                  <a:lnTo>
                    <a:pt x="871" y="1576"/>
                  </a:lnTo>
                  <a:lnTo>
                    <a:pt x="870" y="1576"/>
                  </a:lnTo>
                  <a:lnTo>
                    <a:pt x="869" y="1576"/>
                  </a:lnTo>
                  <a:lnTo>
                    <a:pt x="867" y="1576"/>
                  </a:lnTo>
                  <a:lnTo>
                    <a:pt x="865" y="1576"/>
                  </a:lnTo>
                  <a:lnTo>
                    <a:pt x="863" y="1576"/>
                  </a:lnTo>
                  <a:lnTo>
                    <a:pt x="862" y="1576"/>
                  </a:lnTo>
                  <a:lnTo>
                    <a:pt x="861" y="1576"/>
                  </a:lnTo>
                  <a:lnTo>
                    <a:pt x="858" y="1576"/>
                  </a:lnTo>
                  <a:lnTo>
                    <a:pt x="857" y="1576"/>
                  </a:lnTo>
                  <a:lnTo>
                    <a:pt x="855" y="1576"/>
                  </a:lnTo>
                  <a:lnTo>
                    <a:pt x="854" y="1576"/>
                  </a:lnTo>
                  <a:lnTo>
                    <a:pt x="853" y="1576"/>
                  </a:lnTo>
                  <a:lnTo>
                    <a:pt x="851" y="1576"/>
                  </a:lnTo>
                  <a:lnTo>
                    <a:pt x="849" y="1576"/>
                  </a:lnTo>
                  <a:lnTo>
                    <a:pt x="847" y="1576"/>
                  </a:lnTo>
                  <a:lnTo>
                    <a:pt x="846" y="1576"/>
                  </a:lnTo>
                  <a:lnTo>
                    <a:pt x="843" y="1574"/>
                  </a:lnTo>
                  <a:lnTo>
                    <a:pt x="842" y="1576"/>
                  </a:lnTo>
                  <a:lnTo>
                    <a:pt x="840" y="1576"/>
                  </a:lnTo>
                  <a:lnTo>
                    <a:pt x="838" y="1576"/>
                  </a:lnTo>
                  <a:lnTo>
                    <a:pt x="834" y="1576"/>
                  </a:lnTo>
                  <a:lnTo>
                    <a:pt x="824" y="1576"/>
                  </a:lnTo>
                  <a:lnTo>
                    <a:pt x="823" y="1576"/>
                  </a:lnTo>
                  <a:lnTo>
                    <a:pt x="819" y="1574"/>
                  </a:lnTo>
                  <a:lnTo>
                    <a:pt x="815" y="1574"/>
                  </a:lnTo>
                  <a:lnTo>
                    <a:pt x="810" y="1574"/>
                  </a:lnTo>
                  <a:lnTo>
                    <a:pt x="803" y="1574"/>
                  </a:lnTo>
                  <a:lnTo>
                    <a:pt x="800" y="1574"/>
                  </a:lnTo>
                  <a:lnTo>
                    <a:pt x="799" y="1574"/>
                  </a:lnTo>
                  <a:lnTo>
                    <a:pt x="797" y="1574"/>
                  </a:lnTo>
                  <a:lnTo>
                    <a:pt x="796" y="1574"/>
                  </a:lnTo>
                  <a:lnTo>
                    <a:pt x="793" y="1573"/>
                  </a:lnTo>
                  <a:lnTo>
                    <a:pt x="792" y="1573"/>
                  </a:lnTo>
                  <a:lnTo>
                    <a:pt x="791" y="1573"/>
                  </a:lnTo>
                  <a:lnTo>
                    <a:pt x="785" y="1570"/>
                  </a:lnTo>
                  <a:lnTo>
                    <a:pt x="781" y="1570"/>
                  </a:lnTo>
                  <a:lnTo>
                    <a:pt x="781" y="1569"/>
                  </a:lnTo>
                  <a:lnTo>
                    <a:pt x="780" y="1569"/>
                  </a:lnTo>
                  <a:lnTo>
                    <a:pt x="779" y="1569"/>
                  </a:lnTo>
                  <a:lnTo>
                    <a:pt x="777" y="1568"/>
                  </a:lnTo>
                  <a:lnTo>
                    <a:pt x="773" y="1568"/>
                  </a:lnTo>
                  <a:lnTo>
                    <a:pt x="772" y="1566"/>
                  </a:lnTo>
                  <a:lnTo>
                    <a:pt x="771" y="1566"/>
                  </a:lnTo>
                  <a:lnTo>
                    <a:pt x="766" y="1565"/>
                  </a:lnTo>
                  <a:lnTo>
                    <a:pt x="753" y="1561"/>
                  </a:lnTo>
                  <a:lnTo>
                    <a:pt x="748" y="1560"/>
                  </a:lnTo>
                  <a:lnTo>
                    <a:pt x="741" y="1557"/>
                  </a:lnTo>
                  <a:lnTo>
                    <a:pt x="729" y="1553"/>
                  </a:lnTo>
                  <a:lnTo>
                    <a:pt x="718" y="1550"/>
                  </a:lnTo>
                  <a:lnTo>
                    <a:pt x="717" y="1549"/>
                  </a:lnTo>
                  <a:lnTo>
                    <a:pt x="715" y="1549"/>
                  </a:lnTo>
                  <a:lnTo>
                    <a:pt x="714" y="1549"/>
                  </a:lnTo>
                  <a:lnTo>
                    <a:pt x="713" y="1547"/>
                  </a:lnTo>
                  <a:lnTo>
                    <a:pt x="711" y="1546"/>
                  </a:lnTo>
                  <a:lnTo>
                    <a:pt x="710" y="1546"/>
                  </a:lnTo>
                  <a:lnTo>
                    <a:pt x="706" y="1543"/>
                  </a:lnTo>
                  <a:lnTo>
                    <a:pt x="705" y="1542"/>
                  </a:lnTo>
                  <a:lnTo>
                    <a:pt x="703" y="1542"/>
                  </a:lnTo>
                  <a:lnTo>
                    <a:pt x="703" y="1541"/>
                  </a:lnTo>
                  <a:lnTo>
                    <a:pt x="702" y="1541"/>
                  </a:lnTo>
                  <a:lnTo>
                    <a:pt x="701" y="1539"/>
                  </a:lnTo>
                  <a:lnTo>
                    <a:pt x="699" y="1539"/>
                  </a:lnTo>
                  <a:lnTo>
                    <a:pt x="698" y="1538"/>
                  </a:lnTo>
                  <a:lnTo>
                    <a:pt x="697" y="1537"/>
                  </a:lnTo>
                  <a:lnTo>
                    <a:pt x="691" y="1533"/>
                  </a:lnTo>
                  <a:lnTo>
                    <a:pt x="689" y="1531"/>
                  </a:lnTo>
                  <a:lnTo>
                    <a:pt x="686" y="1530"/>
                  </a:lnTo>
                  <a:lnTo>
                    <a:pt x="683" y="1529"/>
                  </a:lnTo>
                  <a:lnTo>
                    <a:pt x="679" y="1526"/>
                  </a:lnTo>
                  <a:lnTo>
                    <a:pt x="678" y="1525"/>
                  </a:lnTo>
                  <a:lnTo>
                    <a:pt x="680" y="1525"/>
                  </a:lnTo>
                  <a:lnTo>
                    <a:pt x="684" y="1525"/>
                  </a:lnTo>
                  <a:lnTo>
                    <a:pt x="689" y="1525"/>
                  </a:lnTo>
                  <a:lnTo>
                    <a:pt x="693" y="1525"/>
                  </a:lnTo>
                  <a:lnTo>
                    <a:pt x="693" y="1523"/>
                  </a:lnTo>
                  <a:lnTo>
                    <a:pt x="694" y="1523"/>
                  </a:lnTo>
                  <a:lnTo>
                    <a:pt x="695" y="1522"/>
                  </a:lnTo>
                  <a:lnTo>
                    <a:pt x="689" y="1512"/>
                  </a:lnTo>
                  <a:lnTo>
                    <a:pt x="687" y="1510"/>
                  </a:lnTo>
                  <a:lnTo>
                    <a:pt x="686" y="1507"/>
                  </a:lnTo>
                  <a:lnTo>
                    <a:pt x="684" y="1506"/>
                  </a:lnTo>
                  <a:lnTo>
                    <a:pt x="683" y="1503"/>
                  </a:lnTo>
                  <a:lnTo>
                    <a:pt x="682" y="1500"/>
                  </a:lnTo>
                  <a:lnTo>
                    <a:pt x="680" y="1498"/>
                  </a:lnTo>
                  <a:lnTo>
                    <a:pt x="680" y="1496"/>
                  </a:lnTo>
                  <a:lnTo>
                    <a:pt x="679" y="1493"/>
                  </a:lnTo>
                  <a:lnTo>
                    <a:pt x="679" y="1492"/>
                  </a:lnTo>
                  <a:lnTo>
                    <a:pt x="680" y="1487"/>
                  </a:lnTo>
                  <a:lnTo>
                    <a:pt x="683" y="1481"/>
                  </a:lnTo>
                  <a:lnTo>
                    <a:pt x="683" y="1480"/>
                  </a:lnTo>
                  <a:lnTo>
                    <a:pt x="683" y="1479"/>
                  </a:lnTo>
                  <a:lnTo>
                    <a:pt x="682" y="1479"/>
                  </a:lnTo>
                  <a:lnTo>
                    <a:pt x="682" y="1477"/>
                  </a:lnTo>
                  <a:lnTo>
                    <a:pt x="680" y="1476"/>
                  </a:lnTo>
                  <a:lnTo>
                    <a:pt x="678" y="1468"/>
                  </a:lnTo>
                  <a:lnTo>
                    <a:pt x="675" y="1461"/>
                  </a:lnTo>
                  <a:lnTo>
                    <a:pt x="674" y="1460"/>
                  </a:lnTo>
                  <a:lnTo>
                    <a:pt x="672" y="1456"/>
                  </a:lnTo>
                  <a:lnTo>
                    <a:pt x="671" y="1454"/>
                  </a:lnTo>
                  <a:lnTo>
                    <a:pt x="671" y="1453"/>
                  </a:lnTo>
                  <a:lnTo>
                    <a:pt x="668" y="1449"/>
                  </a:lnTo>
                  <a:lnTo>
                    <a:pt x="668" y="1448"/>
                  </a:lnTo>
                  <a:lnTo>
                    <a:pt x="664" y="1440"/>
                  </a:lnTo>
                  <a:lnTo>
                    <a:pt x="663" y="1438"/>
                  </a:lnTo>
                  <a:lnTo>
                    <a:pt x="662" y="1435"/>
                  </a:lnTo>
                  <a:lnTo>
                    <a:pt x="662" y="1434"/>
                  </a:lnTo>
                  <a:lnTo>
                    <a:pt x="659" y="1430"/>
                  </a:lnTo>
                  <a:lnTo>
                    <a:pt x="659" y="1431"/>
                  </a:lnTo>
                  <a:lnTo>
                    <a:pt x="658" y="1431"/>
                  </a:lnTo>
                  <a:lnTo>
                    <a:pt x="658" y="1433"/>
                  </a:lnTo>
                  <a:lnTo>
                    <a:pt x="656" y="1433"/>
                  </a:lnTo>
                  <a:lnTo>
                    <a:pt x="655" y="1433"/>
                  </a:lnTo>
                  <a:lnTo>
                    <a:pt x="655" y="1434"/>
                  </a:lnTo>
                  <a:lnTo>
                    <a:pt x="654" y="1434"/>
                  </a:lnTo>
                  <a:lnTo>
                    <a:pt x="652" y="1434"/>
                  </a:lnTo>
                  <a:lnTo>
                    <a:pt x="652" y="1435"/>
                  </a:lnTo>
                  <a:lnTo>
                    <a:pt x="651" y="1435"/>
                  </a:lnTo>
                  <a:lnTo>
                    <a:pt x="650" y="1435"/>
                  </a:lnTo>
                  <a:lnTo>
                    <a:pt x="648" y="1435"/>
                  </a:lnTo>
                  <a:lnTo>
                    <a:pt x="648" y="1437"/>
                  </a:lnTo>
                  <a:lnTo>
                    <a:pt x="647" y="1437"/>
                  </a:lnTo>
                  <a:lnTo>
                    <a:pt x="645" y="1437"/>
                  </a:lnTo>
                  <a:lnTo>
                    <a:pt x="645" y="1438"/>
                  </a:lnTo>
                  <a:lnTo>
                    <a:pt x="644" y="1438"/>
                  </a:lnTo>
                  <a:lnTo>
                    <a:pt x="643" y="1438"/>
                  </a:lnTo>
                  <a:lnTo>
                    <a:pt x="641" y="1438"/>
                  </a:lnTo>
                  <a:lnTo>
                    <a:pt x="641" y="1440"/>
                  </a:lnTo>
                  <a:lnTo>
                    <a:pt x="640" y="1440"/>
                  </a:lnTo>
                  <a:lnTo>
                    <a:pt x="639" y="1440"/>
                  </a:lnTo>
                  <a:lnTo>
                    <a:pt x="637" y="1440"/>
                  </a:lnTo>
                  <a:lnTo>
                    <a:pt x="636" y="1440"/>
                  </a:lnTo>
                  <a:lnTo>
                    <a:pt x="635" y="1440"/>
                  </a:lnTo>
                  <a:lnTo>
                    <a:pt x="635" y="1441"/>
                  </a:lnTo>
                  <a:lnTo>
                    <a:pt x="633" y="1441"/>
                  </a:lnTo>
                  <a:lnTo>
                    <a:pt x="632" y="1441"/>
                  </a:lnTo>
                  <a:lnTo>
                    <a:pt x="632" y="1442"/>
                  </a:lnTo>
                  <a:lnTo>
                    <a:pt x="631" y="1444"/>
                  </a:lnTo>
                  <a:lnTo>
                    <a:pt x="629" y="1444"/>
                  </a:lnTo>
                  <a:lnTo>
                    <a:pt x="629" y="1445"/>
                  </a:lnTo>
                  <a:lnTo>
                    <a:pt x="628" y="1445"/>
                  </a:lnTo>
                  <a:lnTo>
                    <a:pt x="628" y="1446"/>
                  </a:lnTo>
                  <a:lnTo>
                    <a:pt x="627" y="1446"/>
                  </a:lnTo>
                  <a:lnTo>
                    <a:pt x="627" y="1448"/>
                  </a:lnTo>
                  <a:lnTo>
                    <a:pt x="625" y="1448"/>
                  </a:lnTo>
                  <a:lnTo>
                    <a:pt x="624" y="1449"/>
                  </a:lnTo>
                  <a:lnTo>
                    <a:pt x="623" y="1449"/>
                  </a:lnTo>
                  <a:lnTo>
                    <a:pt x="621" y="1450"/>
                  </a:lnTo>
                  <a:lnTo>
                    <a:pt x="620" y="1450"/>
                  </a:lnTo>
                  <a:lnTo>
                    <a:pt x="619" y="1450"/>
                  </a:lnTo>
                  <a:lnTo>
                    <a:pt x="617" y="1450"/>
                  </a:lnTo>
                  <a:lnTo>
                    <a:pt x="616" y="1450"/>
                  </a:lnTo>
                  <a:lnTo>
                    <a:pt x="615" y="1450"/>
                  </a:lnTo>
                  <a:lnTo>
                    <a:pt x="613" y="1448"/>
                  </a:lnTo>
                  <a:lnTo>
                    <a:pt x="612" y="1448"/>
                  </a:lnTo>
                  <a:lnTo>
                    <a:pt x="613" y="1446"/>
                  </a:lnTo>
                  <a:lnTo>
                    <a:pt x="612" y="1446"/>
                  </a:lnTo>
                  <a:lnTo>
                    <a:pt x="612" y="1445"/>
                  </a:lnTo>
                  <a:lnTo>
                    <a:pt x="609" y="1442"/>
                  </a:lnTo>
                  <a:lnTo>
                    <a:pt x="608" y="1440"/>
                  </a:lnTo>
                  <a:lnTo>
                    <a:pt x="606" y="1440"/>
                  </a:lnTo>
                  <a:lnTo>
                    <a:pt x="606" y="1438"/>
                  </a:lnTo>
                  <a:lnTo>
                    <a:pt x="605" y="1438"/>
                  </a:lnTo>
                  <a:lnTo>
                    <a:pt x="605" y="1437"/>
                  </a:lnTo>
                  <a:lnTo>
                    <a:pt x="604" y="1435"/>
                  </a:lnTo>
                  <a:lnTo>
                    <a:pt x="602" y="1434"/>
                  </a:lnTo>
                  <a:lnTo>
                    <a:pt x="601" y="1433"/>
                  </a:lnTo>
                  <a:lnTo>
                    <a:pt x="600" y="1431"/>
                  </a:lnTo>
                  <a:lnTo>
                    <a:pt x="600" y="1430"/>
                  </a:lnTo>
                  <a:lnTo>
                    <a:pt x="598" y="1430"/>
                  </a:lnTo>
                  <a:lnTo>
                    <a:pt x="598" y="1429"/>
                  </a:lnTo>
                  <a:lnTo>
                    <a:pt x="597" y="1427"/>
                  </a:lnTo>
                  <a:lnTo>
                    <a:pt x="596" y="1426"/>
                  </a:lnTo>
                  <a:lnTo>
                    <a:pt x="594" y="1425"/>
                  </a:lnTo>
                  <a:lnTo>
                    <a:pt x="594" y="1423"/>
                  </a:lnTo>
                  <a:lnTo>
                    <a:pt x="593" y="1422"/>
                  </a:lnTo>
                  <a:lnTo>
                    <a:pt x="590" y="1419"/>
                  </a:lnTo>
                  <a:lnTo>
                    <a:pt x="589" y="1417"/>
                  </a:lnTo>
                  <a:lnTo>
                    <a:pt x="588" y="1417"/>
                  </a:lnTo>
                  <a:lnTo>
                    <a:pt x="588" y="1415"/>
                  </a:lnTo>
                  <a:lnTo>
                    <a:pt x="586" y="1415"/>
                  </a:lnTo>
                  <a:lnTo>
                    <a:pt x="586" y="1414"/>
                  </a:lnTo>
                  <a:lnTo>
                    <a:pt x="585" y="1413"/>
                  </a:lnTo>
                  <a:lnTo>
                    <a:pt x="584" y="1413"/>
                  </a:lnTo>
                  <a:lnTo>
                    <a:pt x="584" y="1411"/>
                  </a:lnTo>
                  <a:lnTo>
                    <a:pt x="582" y="1410"/>
                  </a:lnTo>
                  <a:lnTo>
                    <a:pt x="581" y="1410"/>
                  </a:lnTo>
                  <a:lnTo>
                    <a:pt x="581" y="1408"/>
                  </a:lnTo>
                  <a:lnTo>
                    <a:pt x="578" y="1407"/>
                  </a:lnTo>
                  <a:lnTo>
                    <a:pt x="577" y="1406"/>
                  </a:lnTo>
                  <a:lnTo>
                    <a:pt x="574" y="1403"/>
                  </a:lnTo>
                  <a:lnTo>
                    <a:pt x="573" y="1402"/>
                  </a:lnTo>
                  <a:lnTo>
                    <a:pt x="572" y="1400"/>
                  </a:lnTo>
                  <a:lnTo>
                    <a:pt x="570" y="1400"/>
                  </a:lnTo>
                  <a:lnTo>
                    <a:pt x="570" y="1399"/>
                  </a:lnTo>
                  <a:lnTo>
                    <a:pt x="569" y="1399"/>
                  </a:lnTo>
                  <a:lnTo>
                    <a:pt x="569" y="1398"/>
                  </a:lnTo>
                  <a:lnTo>
                    <a:pt x="567" y="1398"/>
                  </a:lnTo>
                  <a:lnTo>
                    <a:pt x="566" y="1396"/>
                  </a:lnTo>
                  <a:lnTo>
                    <a:pt x="565" y="1395"/>
                  </a:lnTo>
                  <a:lnTo>
                    <a:pt x="565" y="1394"/>
                  </a:lnTo>
                  <a:lnTo>
                    <a:pt x="562" y="1392"/>
                  </a:lnTo>
                  <a:lnTo>
                    <a:pt x="561" y="1391"/>
                  </a:lnTo>
                  <a:lnTo>
                    <a:pt x="559" y="1391"/>
                  </a:lnTo>
                  <a:lnTo>
                    <a:pt x="559" y="1390"/>
                  </a:lnTo>
                  <a:lnTo>
                    <a:pt x="558" y="1388"/>
                  </a:lnTo>
                  <a:lnTo>
                    <a:pt x="557" y="1387"/>
                  </a:lnTo>
                  <a:lnTo>
                    <a:pt x="555" y="1386"/>
                  </a:lnTo>
                  <a:lnTo>
                    <a:pt x="554" y="1386"/>
                  </a:lnTo>
                  <a:lnTo>
                    <a:pt x="554" y="1384"/>
                  </a:lnTo>
                  <a:lnTo>
                    <a:pt x="553" y="1384"/>
                  </a:lnTo>
                  <a:lnTo>
                    <a:pt x="553" y="1383"/>
                  </a:lnTo>
                  <a:lnTo>
                    <a:pt x="551" y="1383"/>
                  </a:lnTo>
                  <a:lnTo>
                    <a:pt x="550" y="1382"/>
                  </a:lnTo>
                  <a:lnTo>
                    <a:pt x="549" y="1380"/>
                  </a:lnTo>
                  <a:lnTo>
                    <a:pt x="547" y="1379"/>
                  </a:lnTo>
                  <a:lnTo>
                    <a:pt x="546" y="1377"/>
                  </a:lnTo>
                  <a:lnTo>
                    <a:pt x="545" y="1376"/>
                  </a:lnTo>
                  <a:lnTo>
                    <a:pt x="543" y="1376"/>
                  </a:lnTo>
                  <a:lnTo>
                    <a:pt x="543" y="1375"/>
                  </a:lnTo>
                  <a:lnTo>
                    <a:pt x="542" y="1375"/>
                  </a:lnTo>
                  <a:lnTo>
                    <a:pt x="542" y="1373"/>
                  </a:lnTo>
                  <a:lnTo>
                    <a:pt x="541" y="1373"/>
                  </a:lnTo>
                  <a:lnTo>
                    <a:pt x="541" y="1372"/>
                  </a:lnTo>
                  <a:lnTo>
                    <a:pt x="539" y="1372"/>
                  </a:lnTo>
                  <a:lnTo>
                    <a:pt x="538" y="1371"/>
                  </a:lnTo>
                  <a:lnTo>
                    <a:pt x="537" y="1369"/>
                  </a:lnTo>
                  <a:lnTo>
                    <a:pt x="535" y="1368"/>
                  </a:lnTo>
                  <a:lnTo>
                    <a:pt x="534" y="1367"/>
                  </a:lnTo>
                  <a:lnTo>
                    <a:pt x="533" y="1365"/>
                  </a:lnTo>
                  <a:lnTo>
                    <a:pt x="531" y="1364"/>
                  </a:lnTo>
                  <a:lnTo>
                    <a:pt x="530" y="1363"/>
                  </a:lnTo>
                  <a:lnTo>
                    <a:pt x="528" y="1361"/>
                  </a:lnTo>
                  <a:lnTo>
                    <a:pt x="527" y="1360"/>
                  </a:lnTo>
                  <a:lnTo>
                    <a:pt x="526" y="1360"/>
                  </a:lnTo>
                  <a:lnTo>
                    <a:pt x="524" y="1359"/>
                  </a:lnTo>
                  <a:lnTo>
                    <a:pt x="524" y="1357"/>
                  </a:lnTo>
                  <a:lnTo>
                    <a:pt x="523" y="1357"/>
                  </a:lnTo>
                  <a:lnTo>
                    <a:pt x="522" y="1356"/>
                  </a:lnTo>
                  <a:lnTo>
                    <a:pt x="520" y="1355"/>
                  </a:lnTo>
                  <a:lnTo>
                    <a:pt x="519" y="1353"/>
                  </a:lnTo>
                  <a:lnTo>
                    <a:pt x="518" y="1352"/>
                  </a:lnTo>
                  <a:lnTo>
                    <a:pt x="515" y="1350"/>
                  </a:lnTo>
                  <a:lnTo>
                    <a:pt x="514" y="1349"/>
                  </a:lnTo>
                  <a:lnTo>
                    <a:pt x="512" y="1348"/>
                  </a:lnTo>
                  <a:lnTo>
                    <a:pt x="511" y="1346"/>
                  </a:lnTo>
                  <a:lnTo>
                    <a:pt x="511" y="1345"/>
                  </a:lnTo>
                  <a:lnTo>
                    <a:pt x="510" y="1345"/>
                  </a:lnTo>
                  <a:lnTo>
                    <a:pt x="510" y="1344"/>
                  </a:lnTo>
                  <a:lnTo>
                    <a:pt x="508" y="1344"/>
                  </a:lnTo>
                  <a:lnTo>
                    <a:pt x="507" y="1342"/>
                  </a:lnTo>
                  <a:lnTo>
                    <a:pt x="506" y="1341"/>
                  </a:lnTo>
                  <a:lnTo>
                    <a:pt x="504" y="1340"/>
                  </a:lnTo>
                  <a:lnTo>
                    <a:pt x="503" y="1340"/>
                  </a:lnTo>
                  <a:lnTo>
                    <a:pt x="502" y="1338"/>
                  </a:lnTo>
                  <a:lnTo>
                    <a:pt x="500" y="1337"/>
                  </a:lnTo>
                  <a:lnTo>
                    <a:pt x="500" y="1336"/>
                  </a:lnTo>
                  <a:lnTo>
                    <a:pt x="498" y="1334"/>
                  </a:lnTo>
                  <a:lnTo>
                    <a:pt x="496" y="1333"/>
                  </a:lnTo>
                  <a:lnTo>
                    <a:pt x="495" y="1332"/>
                  </a:lnTo>
                  <a:lnTo>
                    <a:pt x="495" y="1330"/>
                  </a:lnTo>
                  <a:lnTo>
                    <a:pt x="492" y="1329"/>
                  </a:lnTo>
                  <a:lnTo>
                    <a:pt x="491" y="1328"/>
                  </a:lnTo>
                  <a:lnTo>
                    <a:pt x="490" y="1326"/>
                  </a:lnTo>
                  <a:lnTo>
                    <a:pt x="487" y="1323"/>
                  </a:lnTo>
                  <a:lnTo>
                    <a:pt x="485" y="1323"/>
                  </a:lnTo>
                  <a:lnTo>
                    <a:pt x="484" y="1321"/>
                  </a:lnTo>
                  <a:lnTo>
                    <a:pt x="483" y="1321"/>
                  </a:lnTo>
                  <a:lnTo>
                    <a:pt x="481" y="1318"/>
                  </a:lnTo>
                  <a:lnTo>
                    <a:pt x="480" y="1318"/>
                  </a:lnTo>
                  <a:lnTo>
                    <a:pt x="477" y="1315"/>
                  </a:lnTo>
                  <a:lnTo>
                    <a:pt x="476" y="1314"/>
                  </a:lnTo>
                  <a:lnTo>
                    <a:pt x="475" y="1314"/>
                  </a:lnTo>
                  <a:lnTo>
                    <a:pt x="475" y="1313"/>
                  </a:lnTo>
                  <a:lnTo>
                    <a:pt x="473" y="1313"/>
                  </a:lnTo>
                  <a:lnTo>
                    <a:pt x="473" y="1311"/>
                  </a:lnTo>
                  <a:lnTo>
                    <a:pt x="472" y="1311"/>
                  </a:lnTo>
                  <a:lnTo>
                    <a:pt x="472" y="1310"/>
                  </a:lnTo>
                  <a:lnTo>
                    <a:pt x="469" y="1309"/>
                  </a:lnTo>
                  <a:lnTo>
                    <a:pt x="469" y="1307"/>
                  </a:lnTo>
                  <a:lnTo>
                    <a:pt x="468" y="1307"/>
                  </a:lnTo>
                  <a:lnTo>
                    <a:pt x="467" y="1306"/>
                  </a:lnTo>
                  <a:lnTo>
                    <a:pt x="465" y="1305"/>
                  </a:lnTo>
                  <a:lnTo>
                    <a:pt x="464" y="1303"/>
                  </a:lnTo>
                  <a:lnTo>
                    <a:pt x="463" y="1303"/>
                  </a:lnTo>
                  <a:lnTo>
                    <a:pt x="463" y="1302"/>
                  </a:lnTo>
                  <a:lnTo>
                    <a:pt x="461" y="1301"/>
                  </a:lnTo>
                  <a:lnTo>
                    <a:pt x="460" y="1301"/>
                  </a:lnTo>
                  <a:lnTo>
                    <a:pt x="460" y="1299"/>
                  </a:lnTo>
                  <a:lnTo>
                    <a:pt x="459" y="1299"/>
                  </a:lnTo>
                  <a:lnTo>
                    <a:pt x="459" y="1298"/>
                  </a:lnTo>
                  <a:lnTo>
                    <a:pt x="457" y="1298"/>
                  </a:lnTo>
                  <a:lnTo>
                    <a:pt x="457" y="1297"/>
                  </a:lnTo>
                  <a:lnTo>
                    <a:pt x="456" y="1295"/>
                  </a:lnTo>
                  <a:lnTo>
                    <a:pt x="455" y="1295"/>
                  </a:lnTo>
                  <a:lnTo>
                    <a:pt x="453" y="1294"/>
                  </a:lnTo>
                  <a:lnTo>
                    <a:pt x="452" y="1292"/>
                  </a:lnTo>
                  <a:lnTo>
                    <a:pt x="451" y="1291"/>
                  </a:lnTo>
                  <a:lnTo>
                    <a:pt x="449" y="1291"/>
                  </a:lnTo>
                  <a:lnTo>
                    <a:pt x="449" y="1290"/>
                  </a:lnTo>
                  <a:lnTo>
                    <a:pt x="448" y="1290"/>
                  </a:lnTo>
                  <a:lnTo>
                    <a:pt x="446" y="1290"/>
                  </a:lnTo>
                  <a:lnTo>
                    <a:pt x="445" y="1290"/>
                  </a:lnTo>
                  <a:lnTo>
                    <a:pt x="444" y="1290"/>
                  </a:lnTo>
                  <a:lnTo>
                    <a:pt x="442" y="1290"/>
                  </a:lnTo>
                  <a:lnTo>
                    <a:pt x="441" y="1290"/>
                  </a:lnTo>
                  <a:lnTo>
                    <a:pt x="438" y="1290"/>
                  </a:lnTo>
                  <a:lnTo>
                    <a:pt x="437" y="1290"/>
                  </a:lnTo>
                  <a:lnTo>
                    <a:pt x="434" y="1291"/>
                  </a:lnTo>
                  <a:lnTo>
                    <a:pt x="433" y="1291"/>
                  </a:lnTo>
                  <a:lnTo>
                    <a:pt x="432" y="1291"/>
                  </a:lnTo>
                  <a:lnTo>
                    <a:pt x="430" y="1291"/>
                  </a:lnTo>
                  <a:lnTo>
                    <a:pt x="429" y="1291"/>
                  </a:lnTo>
                  <a:lnTo>
                    <a:pt x="428" y="1291"/>
                  </a:lnTo>
                  <a:lnTo>
                    <a:pt x="426" y="1292"/>
                  </a:lnTo>
                  <a:lnTo>
                    <a:pt x="424" y="1292"/>
                  </a:lnTo>
                  <a:lnTo>
                    <a:pt x="422" y="1292"/>
                  </a:lnTo>
                  <a:lnTo>
                    <a:pt x="421" y="1292"/>
                  </a:lnTo>
                  <a:lnTo>
                    <a:pt x="420" y="1292"/>
                  </a:lnTo>
                  <a:lnTo>
                    <a:pt x="417" y="1292"/>
                  </a:lnTo>
                  <a:lnTo>
                    <a:pt x="416" y="1294"/>
                  </a:lnTo>
                  <a:lnTo>
                    <a:pt x="414" y="1294"/>
                  </a:lnTo>
                  <a:lnTo>
                    <a:pt x="413" y="1294"/>
                  </a:lnTo>
                  <a:lnTo>
                    <a:pt x="412" y="1294"/>
                  </a:lnTo>
                  <a:lnTo>
                    <a:pt x="409" y="1292"/>
                  </a:lnTo>
                  <a:lnTo>
                    <a:pt x="407" y="1292"/>
                  </a:lnTo>
                  <a:lnTo>
                    <a:pt x="405" y="1292"/>
                  </a:lnTo>
                  <a:lnTo>
                    <a:pt x="403" y="1292"/>
                  </a:lnTo>
                  <a:lnTo>
                    <a:pt x="402" y="1292"/>
                  </a:lnTo>
                  <a:lnTo>
                    <a:pt x="401" y="1292"/>
                  </a:lnTo>
                  <a:lnTo>
                    <a:pt x="399" y="1292"/>
                  </a:lnTo>
                  <a:lnTo>
                    <a:pt x="398" y="1292"/>
                  </a:lnTo>
                  <a:lnTo>
                    <a:pt x="395" y="1292"/>
                  </a:lnTo>
                  <a:lnTo>
                    <a:pt x="394" y="1292"/>
                  </a:lnTo>
                  <a:lnTo>
                    <a:pt x="393" y="1292"/>
                  </a:lnTo>
                  <a:lnTo>
                    <a:pt x="391" y="1292"/>
                  </a:lnTo>
                  <a:lnTo>
                    <a:pt x="390" y="1291"/>
                  </a:lnTo>
                  <a:lnTo>
                    <a:pt x="389" y="1291"/>
                  </a:lnTo>
                  <a:lnTo>
                    <a:pt x="385" y="1290"/>
                  </a:lnTo>
                  <a:lnTo>
                    <a:pt x="383" y="1290"/>
                  </a:lnTo>
                  <a:lnTo>
                    <a:pt x="382" y="1288"/>
                  </a:lnTo>
                  <a:lnTo>
                    <a:pt x="381" y="1288"/>
                  </a:lnTo>
                  <a:lnTo>
                    <a:pt x="379" y="1288"/>
                  </a:lnTo>
                  <a:lnTo>
                    <a:pt x="378" y="1288"/>
                  </a:lnTo>
                  <a:lnTo>
                    <a:pt x="377" y="1288"/>
                  </a:lnTo>
                  <a:lnTo>
                    <a:pt x="375" y="1290"/>
                  </a:lnTo>
                  <a:lnTo>
                    <a:pt x="374" y="1290"/>
                  </a:lnTo>
                  <a:lnTo>
                    <a:pt x="373" y="1290"/>
                  </a:lnTo>
                  <a:lnTo>
                    <a:pt x="371" y="1288"/>
                  </a:lnTo>
                  <a:lnTo>
                    <a:pt x="370" y="1288"/>
                  </a:lnTo>
                  <a:lnTo>
                    <a:pt x="368" y="1287"/>
                  </a:lnTo>
                  <a:lnTo>
                    <a:pt x="367" y="1287"/>
                  </a:lnTo>
                  <a:lnTo>
                    <a:pt x="367" y="1286"/>
                  </a:lnTo>
                  <a:lnTo>
                    <a:pt x="366" y="1286"/>
                  </a:lnTo>
                  <a:lnTo>
                    <a:pt x="364" y="1284"/>
                  </a:lnTo>
                  <a:lnTo>
                    <a:pt x="364" y="1283"/>
                  </a:lnTo>
                  <a:lnTo>
                    <a:pt x="363" y="1283"/>
                  </a:lnTo>
                  <a:lnTo>
                    <a:pt x="362" y="1282"/>
                  </a:lnTo>
                  <a:lnTo>
                    <a:pt x="360" y="1280"/>
                  </a:lnTo>
                  <a:lnTo>
                    <a:pt x="359" y="1280"/>
                  </a:lnTo>
                  <a:lnTo>
                    <a:pt x="358" y="1279"/>
                  </a:lnTo>
                  <a:lnTo>
                    <a:pt x="356" y="1278"/>
                  </a:lnTo>
                  <a:lnTo>
                    <a:pt x="355" y="1276"/>
                  </a:lnTo>
                  <a:lnTo>
                    <a:pt x="354" y="1275"/>
                  </a:lnTo>
                  <a:lnTo>
                    <a:pt x="352" y="1275"/>
                  </a:lnTo>
                  <a:lnTo>
                    <a:pt x="351" y="1274"/>
                  </a:lnTo>
                  <a:lnTo>
                    <a:pt x="351" y="1272"/>
                  </a:lnTo>
                  <a:lnTo>
                    <a:pt x="350" y="1271"/>
                  </a:lnTo>
                  <a:lnTo>
                    <a:pt x="348" y="1271"/>
                  </a:lnTo>
                  <a:lnTo>
                    <a:pt x="347" y="1270"/>
                  </a:lnTo>
                  <a:lnTo>
                    <a:pt x="346" y="1270"/>
                  </a:lnTo>
                  <a:lnTo>
                    <a:pt x="346" y="1268"/>
                  </a:lnTo>
                  <a:lnTo>
                    <a:pt x="344" y="1268"/>
                  </a:lnTo>
                  <a:lnTo>
                    <a:pt x="343" y="1267"/>
                  </a:lnTo>
                  <a:lnTo>
                    <a:pt x="343" y="1265"/>
                  </a:lnTo>
                  <a:lnTo>
                    <a:pt x="342" y="1265"/>
                  </a:lnTo>
                  <a:lnTo>
                    <a:pt x="340" y="1264"/>
                  </a:lnTo>
                  <a:lnTo>
                    <a:pt x="339" y="1263"/>
                  </a:lnTo>
                  <a:lnTo>
                    <a:pt x="338" y="1261"/>
                  </a:lnTo>
                  <a:lnTo>
                    <a:pt x="336" y="1261"/>
                  </a:lnTo>
                  <a:lnTo>
                    <a:pt x="335" y="1260"/>
                  </a:lnTo>
                  <a:lnTo>
                    <a:pt x="335" y="1259"/>
                  </a:lnTo>
                  <a:lnTo>
                    <a:pt x="334" y="1259"/>
                  </a:lnTo>
                  <a:lnTo>
                    <a:pt x="332" y="1257"/>
                  </a:lnTo>
                  <a:lnTo>
                    <a:pt x="331" y="1256"/>
                  </a:lnTo>
                  <a:lnTo>
                    <a:pt x="330" y="1256"/>
                  </a:lnTo>
                  <a:lnTo>
                    <a:pt x="330" y="1255"/>
                  </a:lnTo>
                  <a:lnTo>
                    <a:pt x="328" y="1255"/>
                  </a:lnTo>
                  <a:lnTo>
                    <a:pt x="327" y="1253"/>
                  </a:lnTo>
                  <a:lnTo>
                    <a:pt x="325" y="1252"/>
                  </a:lnTo>
                  <a:lnTo>
                    <a:pt x="324" y="1252"/>
                  </a:lnTo>
                  <a:lnTo>
                    <a:pt x="324" y="1251"/>
                  </a:lnTo>
                  <a:lnTo>
                    <a:pt x="323" y="1251"/>
                  </a:lnTo>
                  <a:lnTo>
                    <a:pt x="323" y="1249"/>
                  </a:lnTo>
                  <a:lnTo>
                    <a:pt x="321" y="1249"/>
                  </a:lnTo>
                  <a:lnTo>
                    <a:pt x="321" y="1248"/>
                  </a:lnTo>
                  <a:lnTo>
                    <a:pt x="320" y="1247"/>
                  </a:lnTo>
                  <a:lnTo>
                    <a:pt x="319" y="1245"/>
                  </a:lnTo>
                  <a:lnTo>
                    <a:pt x="317" y="1244"/>
                  </a:lnTo>
                  <a:lnTo>
                    <a:pt x="317" y="1243"/>
                  </a:lnTo>
                  <a:lnTo>
                    <a:pt x="316" y="1243"/>
                  </a:lnTo>
                  <a:lnTo>
                    <a:pt x="316" y="1241"/>
                  </a:lnTo>
                  <a:lnTo>
                    <a:pt x="315" y="1240"/>
                  </a:lnTo>
                  <a:lnTo>
                    <a:pt x="313" y="1240"/>
                  </a:lnTo>
                  <a:lnTo>
                    <a:pt x="313" y="1238"/>
                  </a:lnTo>
                  <a:lnTo>
                    <a:pt x="312" y="1238"/>
                  </a:lnTo>
                  <a:lnTo>
                    <a:pt x="312" y="1237"/>
                  </a:lnTo>
                  <a:lnTo>
                    <a:pt x="311" y="1236"/>
                  </a:lnTo>
                  <a:lnTo>
                    <a:pt x="309" y="1233"/>
                  </a:lnTo>
                  <a:lnTo>
                    <a:pt x="308" y="1233"/>
                  </a:lnTo>
                  <a:lnTo>
                    <a:pt x="308" y="1232"/>
                  </a:lnTo>
                  <a:lnTo>
                    <a:pt x="307" y="1230"/>
                  </a:lnTo>
                  <a:lnTo>
                    <a:pt x="305" y="1229"/>
                  </a:lnTo>
                  <a:lnTo>
                    <a:pt x="304" y="1229"/>
                  </a:lnTo>
                  <a:lnTo>
                    <a:pt x="304" y="1228"/>
                  </a:lnTo>
                  <a:lnTo>
                    <a:pt x="303" y="1226"/>
                  </a:lnTo>
                  <a:lnTo>
                    <a:pt x="301" y="1225"/>
                  </a:lnTo>
                  <a:lnTo>
                    <a:pt x="301" y="1224"/>
                  </a:lnTo>
                  <a:lnTo>
                    <a:pt x="299" y="1222"/>
                  </a:lnTo>
                  <a:lnTo>
                    <a:pt x="297" y="1221"/>
                  </a:lnTo>
                  <a:lnTo>
                    <a:pt x="297" y="1220"/>
                  </a:lnTo>
                  <a:lnTo>
                    <a:pt x="296" y="1218"/>
                  </a:lnTo>
                  <a:lnTo>
                    <a:pt x="295" y="1217"/>
                  </a:lnTo>
                  <a:lnTo>
                    <a:pt x="293" y="1216"/>
                  </a:lnTo>
                  <a:lnTo>
                    <a:pt x="293" y="1214"/>
                  </a:lnTo>
                  <a:lnTo>
                    <a:pt x="292" y="1214"/>
                  </a:lnTo>
                  <a:lnTo>
                    <a:pt x="292" y="1213"/>
                  </a:lnTo>
                  <a:lnTo>
                    <a:pt x="291" y="1212"/>
                  </a:lnTo>
                  <a:lnTo>
                    <a:pt x="291" y="1210"/>
                  </a:lnTo>
                  <a:lnTo>
                    <a:pt x="289" y="1209"/>
                  </a:lnTo>
                  <a:lnTo>
                    <a:pt x="288" y="1207"/>
                  </a:lnTo>
                  <a:lnTo>
                    <a:pt x="288" y="1206"/>
                  </a:lnTo>
                  <a:lnTo>
                    <a:pt x="286" y="1206"/>
                  </a:lnTo>
                  <a:lnTo>
                    <a:pt x="286" y="1205"/>
                  </a:lnTo>
                  <a:lnTo>
                    <a:pt x="286" y="1203"/>
                  </a:lnTo>
                  <a:lnTo>
                    <a:pt x="285" y="1203"/>
                  </a:lnTo>
                  <a:lnTo>
                    <a:pt x="285" y="1202"/>
                  </a:lnTo>
                  <a:lnTo>
                    <a:pt x="284" y="1201"/>
                  </a:lnTo>
                  <a:lnTo>
                    <a:pt x="284" y="1199"/>
                  </a:lnTo>
                  <a:lnTo>
                    <a:pt x="282" y="1198"/>
                  </a:lnTo>
                  <a:lnTo>
                    <a:pt x="282" y="1197"/>
                  </a:lnTo>
                  <a:lnTo>
                    <a:pt x="281" y="1197"/>
                  </a:lnTo>
                  <a:lnTo>
                    <a:pt x="281" y="1195"/>
                  </a:lnTo>
                  <a:lnTo>
                    <a:pt x="280" y="1194"/>
                  </a:lnTo>
                  <a:lnTo>
                    <a:pt x="280" y="1193"/>
                  </a:lnTo>
                  <a:lnTo>
                    <a:pt x="278" y="1191"/>
                  </a:lnTo>
                  <a:lnTo>
                    <a:pt x="277" y="1190"/>
                  </a:lnTo>
                  <a:lnTo>
                    <a:pt x="277" y="1189"/>
                  </a:lnTo>
                  <a:lnTo>
                    <a:pt x="276" y="1187"/>
                  </a:lnTo>
                  <a:lnTo>
                    <a:pt x="276" y="1186"/>
                  </a:lnTo>
                  <a:lnTo>
                    <a:pt x="274" y="1186"/>
                  </a:lnTo>
                  <a:lnTo>
                    <a:pt x="274" y="1185"/>
                  </a:lnTo>
                  <a:lnTo>
                    <a:pt x="273" y="1183"/>
                  </a:lnTo>
                  <a:lnTo>
                    <a:pt x="273" y="1182"/>
                  </a:lnTo>
                  <a:lnTo>
                    <a:pt x="272" y="1182"/>
                  </a:lnTo>
                  <a:lnTo>
                    <a:pt x="272" y="1180"/>
                  </a:lnTo>
                  <a:lnTo>
                    <a:pt x="272" y="1179"/>
                  </a:lnTo>
                  <a:lnTo>
                    <a:pt x="270" y="1179"/>
                  </a:lnTo>
                  <a:lnTo>
                    <a:pt x="270" y="1178"/>
                  </a:lnTo>
                  <a:lnTo>
                    <a:pt x="269" y="1178"/>
                  </a:lnTo>
                  <a:lnTo>
                    <a:pt x="268" y="1175"/>
                  </a:lnTo>
                  <a:lnTo>
                    <a:pt x="268" y="1174"/>
                  </a:lnTo>
                  <a:lnTo>
                    <a:pt x="266" y="1174"/>
                  </a:lnTo>
                  <a:lnTo>
                    <a:pt x="266" y="1172"/>
                  </a:lnTo>
                  <a:lnTo>
                    <a:pt x="265" y="1172"/>
                  </a:lnTo>
                  <a:lnTo>
                    <a:pt x="265" y="1171"/>
                  </a:lnTo>
                  <a:lnTo>
                    <a:pt x="262" y="1168"/>
                  </a:lnTo>
                  <a:lnTo>
                    <a:pt x="262" y="1167"/>
                  </a:lnTo>
                  <a:lnTo>
                    <a:pt x="261" y="1166"/>
                  </a:lnTo>
                  <a:lnTo>
                    <a:pt x="261" y="1164"/>
                  </a:lnTo>
                  <a:lnTo>
                    <a:pt x="260" y="1164"/>
                  </a:lnTo>
                  <a:lnTo>
                    <a:pt x="258" y="1163"/>
                  </a:lnTo>
                  <a:lnTo>
                    <a:pt x="258" y="1162"/>
                  </a:lnTo>
                  <a:lnTo>
                    <a:pt x="257" y="1160"/>
                  </a:lnTo>
                  <a:lnTo>
                    <a:pt x="256" y="1159"/>
                  </a:lnTo>
                  <a:lnTo>
                    <a:pt x="256" y="1158"/>
                  </a:lnTo>
                  <a:lnTo>
                    <a:pt x="254" y="1158"/>
                  </a:lnTo>
                  <a:lnTo>
                    <a:pt x="254" y="1156"/>
                  </a:lnTo>
                  <a:lnTo>
                    <a:pt x="253" y="1156"/>
                  </a:lnTo>
                  <a:lnTo>
                    <a:pt x="253" y="1155"/>
                  </a:lnTo>
                  <a:lnTo>
                    <a:pt x="252" y="1155"/>
                  </a:lnTo>
                  <a:lnTo>
                    <a:pt x="252" y="1154"/>
                  </a:lnTo>
                  <a:lnTo>
                    <a:pt x="250" y="1154"/>
                  </a:lnTo>
                  <a:lnTo>
                    <a:pt x="249" y="1152"/>
                  </a:lnTo>
                  <a:lnTo>
                    <a:pt x="247" y="1151"/>
                  </a:lnTo>
                  <a:lnTo>
                    <a:pt x="246" y="1151"/>
                  </a:lnTo>
                  <a:lnTo>
                    <a:pt x="246" y="1149"/>
                  </a:lnTo>
                  <a:lnTo>
                    <a:pt x="245" y="1148"/>
                  </a:lnTo>
                  <a:lnTo>
                    <a:pt x="243" y="1147"/>
                  </a:lnTo>
                  <a:lnTo>
                    <a:pt x="242" y="1147"/>
                  </a:lnTo>
                  <a:lnTo>
                    <a:pt x="242" y="1145"/>
                  </a:lnTo>
                  <a:lnTo>
                    <a:pt x="241" y="1145"/>
                  </a:lnTo>
                  <a:lnTo>
                    <a:pt x="239" y="1144"/>
                  </a:lnTo>
                  <a:lnTo>
                    <a:pt x="238" y="1143"/>
                  </a:lnTo>
                  <a:lnTo>
                    <a:pt x="237" y="1141"/>
                  </a:lnTo>
                  <a:lnTo>
                    <a:pt x="235" y="1141"/>
                  </a:lnTo>
                  <a:lnTo>
                    <a:pt x="234" y="1140"/>
                  </a:lnTo>
                  <a:lnTo>
                    <a:pt x="234" y="1139"/>
                  </a:lnTo>
                  <a:lnTo>
                    <a:pt x="233" y="1139"/>
                  </a:lnTo>
                  <a:lnTo>
                    <a:pt x="229" y="1135"/>
                  </a:lnTo>
                  <a:lnTo>
                    <a:pt x="227" y="1133"/>
                  </a:lnTo>
                  <a:lnTo>
                    <a:pt x="226" y="1132"/>
                  </a:lnTo>
                  <a:lnTo>
                    <a:pt x="225" y="1131"/>
                  </a:lnTo>
                  <a:lnTo>
                    <a:pt x="223" y="1129"/>
                  </a:lnTo>
                  <a:lnTo>
                    <a:pt x="222" y="1128"/>
                  </a:lnTo>
                  <a:lnTo>
                    <a:pt x="222" y="1127"/>
                  </a:lnTo>
                  <a:lnTo>
                    <a:pt x="221" y="1125"/>
                  </a:lnTo>
                  <a:lnTo>
                    <a:pt x="219" y="1124"/>
                  </a:lnTo>
                  <a:lnTo>
                    <a:pt x="218" y="1122"/>
                  </a:lnTo>
                  <a:lnTo>
                    <a:pt x="217" y="1121"/>
                  </a:lnTo>
                  <a:lnTo>
                    <a:pt x="217" y="1120"/>
                  </a:lnTo>
                  <a:lnTo>
                    <a:pt x="215" y="1120"/>
                  </a:lnTo>
                  <a:lnTo>
                    <a:pt x="214" y="1118"/>
                  </a:lnTo>
                  <a:lnTo>
                    <a:pt x="213" y="1116"/>
                  </a:lnTo>
                  <a:lnTo>
                    <a:pt x="211" y="1114"/>
                  </a:lnTo>
                  <a:lnTo>
                    <a:pt x="210" y="1113"/>
                  </a:lnTo>
                  <a:lnTo>
                    <a:pt x="208" y="1112"/>
                  </a:lnTo>
                  <a:lnTo>
                    <a:pt x="207" y="1110"/>
                  </a:lnTo>
                  <a:lnTo>
                    <a:pt x="206" y="1109"/>
                  </a:lnTo>
                  <a:lnTo>
                    <a:pt x="204" y="1109"/>
                  </a:lnTo>
                  <a:lnTo>
                    <a:pt x="204" y="1108"/>
                  </a:lnTo>
                  <a:lnTo>
                    <a:pt x="203" y="1108"/>
                  </a:lnTo>
                  <a:lnTo>
                    <a:pt x="202" y="1108"/>
                  </a:lnTo>
                  <a:lnTo>
                    <a:pt x="202" y="1106"/>
                  </a:lnTo>
                  <a:lnTo>
                    <a:pt x="200" y="1106"/>
                  </a:lnTo>
                  <a:lnTo>
                    <a:pt x="199" y="1105"/>
                  </a:lnTo>
                  <a:lnTo>
                    <a:pt x="198" y="1105"/>
                  </a:lnTo>
                  <a:lnTo>
                    <a:pt x="196" y="1104"/>
                  </a:lnTo>
                  <a:lnTo>
                    <a:pt x="195" y="1102"/>
                  </a:lnTo>
                  <a:lnTo>
                    <a:pt x="194" y="1102"/>
                  </a:lnTo>
                  <a:lnTo>
                    <a:pt x="192" y="1101"/>
                  </a:lnTo>
                  <a:lnTo>
                    <a:pt x="191" y="1100"/>
                  </a:lnTo>
                  <a:lnTo>
                    <a:pt x="190" y="1100"/>
                  </a:lnTo>
                  <a:lnTo>
                    <a:pt x="188" y="1098"/>
                  </a:lnTo>
                  <a:lnTo>
                    <a:pt x="187" y="1098"/>
                  </a:lnTo>
                  <a:lnTo>
                    <a:pt x="187" y="1097"/>
                  </a:lnTo>
                  <a:lnTo>
                    <a:pt x="186" y="1097"/>
                  </a:lnTo>
                  <a:lnTo>
                    <a:pt x="184" y="1095"/>
                  </a:lnTo>
                  <a:lnTo>
                    <a:pt x="183" y="1095"/>
                  </a:lnTo>
                  <a:lnTo>
                    <a:pt x="182" y="1094"/>
                  </a:lnTo>
                  <a:lnTo>
                    <a:pt x="180" y="1094"/>
                  </a:lnTo>
                  <a:lnTo>
                    <a:pt x="179" y="1093"/>
                  </a:lnTo>
                  <a:lnTo>
                    <a:pt x="178" y="1091"/>
                  </a:lnTo>
                  <a:lnTo>
                    <a:pt x="176" y="1091"/>
                  </a:lnTo>
                  <a:lnTo>
                    <a:pt x="175" y="1090"/>
                  </a:lnTo>
                  <a:lnTo>
                    <a:pt x="174" y="1090"/>
                  </a:lnTo>
                  <a:lnTo>
                    <a:pt x="172" y="1089"/>
                  </a:lnTo>
                  <a:lnTo>
                    <a:pt x="169" y="1089"/>
                  </a:lnTo>
                  <a:lnTo>
                    <a:pt x="168" y="1087"/>
                  </a:lnTo>
                  <a:lnTo>
                    <a:pt x="167" y="1086"/>
                  </a:lnTo>
                  <a:lnTo>
                    <a:pt x="165" y="1086"/>
                  </a:lnTo>
                  <a:lnTo>
                    <a:pt x="164" y="1086"/>
                  </a:lnTo>
                  <a:lnTo>
                    <a:pt x="163" y="1085"/>
                  </a:lnTo>
                  <a:lnTo>
                    <a:pt x="161" y="1085"/>
                  </a:lnTo>
                  <a:lnTo>
                    <a:pt x="160" y="1085"/>
                  </a:lnTo>
                  <a:lnTo>
                    <a:pt x="160" y="1083"/>
                  </a:lnTo>
                  <a:lnTo>
                    <a:pt x="159" y="1083"/>
                  </a:lnTo>
                  <a:lnTo>
                    <a:pt x="156" y="1082"/>
                  </a:lnTo>
                  <a:lnTo>
                    <a:pt x="155" y="1082"/>
                  </a:lnTo>
                  <a:lnTo>
                    <a:pt x="155" y="1081"/>
                  </a:lnTo>
                  <a:lnTo>
                    <a:pt x="153" y="1081"/>
                  </a:lnTo>
                  <a:lnTo>
                    <a:pt x="152" y="1081"/>
                  </a:lnTo>
                  <a:lnTo>
                    <a:pt x="151" y="1079"/>
                  </a:lnTo>
                  <a:lnTo>
                    <a:pt x="148" y="1078"/>
                  </a:lnTo>
                  <a:lnTo>
                    <a:pt x="147" y="1078"/>
                  </a:lnTo>
                  <a:lnTo>
                    <a:pt x="145" y="1077"/>
                  </a:lnTo>
                  <a:lnTo>
                    <a:pt x="144" y="1077"/>
                  </a:lnTo>
                  <a:lnTo>
                    <a:pt x="141" y="1075"/>
                  </a:lnTo>
                  <a:lnTo>
                    <a:pt x="140" y="1075"/>
                  </a:lnTo>
                  <a:lnTo>
                    <a:pt x="139" y="1075"/>
                  </a:lnTo>
                  <a:lnTo>
                    <a:pt x="139" y="1074"/>
                  </a:lnTo>
                  <a:lnTo>
                    <a:pt x="137" y="1074"/>
                  </a:lnTo>
                  <a:lnTo>
                    <a:pt x="136" y="1074"/>
                  </a:lnTo>
                  <a:lnTo>
                    <a:pt x="135" y="1073"/>
                  </a:lnTo>
                  <a:lnTo>
                    <a:pt x="133" y="1073"/>
                  </a:lnTo>
                  <a:lnTo>
                    <a:pt x="133" y="1071"/>
                  </a:lnTo>
                  <a:lnTo>
                    <a:pt x="132" y="1071"/>
                  </a:lnTo>
                  <a:lnTo>
                    <a:pt x="131" y="1071"/>
                  </a:lnTo>
                  <a:lnTo>
                    <a:pt x="131" y="1070"/>
                  </a:lnTo>
                  <a:lnTo>
                    <a:pt x="129" y="1070"/>
                  </a:lnTo>
                  <a:lnTo>
                    <a:pt x="128" y="1070"/>
                  </a:lnTo>
                  <a:lnTo>
                    <a:pt x="128" y="1069"/>
                  </a:lnTo>
                  <a:lnTo>
                    <a:pt x="126" y="1069"/>
                  </a:lnTo>
                  <a:lnTo>
                    <a:pt x="126" y="1067"/>
                  </a:lnTo>
                  <a:lnTo>
                    <a:pt x="125" y="1067"/>
                  </a:lnTo>
                  <a:lnTo>
                    <a:pt x="124" y="1066"/>
                  </a:lnTo>
                  <a:lnTo>
                    <a:pt x="122" y="1066"/>
                  </a:lnTo>
                  <a:lnTo>
                    <a:pt x="122" y="1064"/>
                  </a:lnTo>
                  <a:lnTo>
                    <a:pt x="121" y="1064"/>
                  </a:lnTo>
                  <a:lnTo>
                    <a:pt x="120" y="1064"/>
                  </a:lnTo>
                  <a:lnTo>
                    <a:pt x="120" y="1063"/>
                  </a:lnTo>
                  <a:lnTo>
                    <a:pt x="118" y="1063"/>
                  </a:lnTo>
                  <a:lnTo>
                    <a:pt x="116" y="1062"/>
                  </a:lnTo>
                  <a:lnTo>
                    <a:pt x="114" y="1060"/>
                  </a:lnTo>
                  <a:lnTo>
                    <a:pt x="112" y="1059"/>
                  </a:lnTo>
                  <a:lnTo>
                    <a:pt x="110" y="1059"/>
                  </a:lnTo>
                  <a:lnTo>
                    <a:pt x="110" y="1058"/>
                  </a:lnTo>
                  <a:lnTo>
                    <a:pt x="109" y="1058"/>
                  </a:lnTo>
                  <a:lnTo>
                    <a:pt x="109" y="1056"/>
                  </a:lnTo>
                  <a:lnTo>
                    <a:pt x="108" y="1056"/>
                  </a:lnTo>
                  <a:lnTo>
                    <a:pt x="106" y="1055"/>
                  </a:lnTo>
                  <a:lnTo>
                    <a:pt x="106" y="1054"/>
                  </a:lnTo>
                  <a:lnTo>
                    <a:pt x="105" y="1054"/>
                  </a:lnTo>
                  <a:lnTo>
                    <a:pt x="105" y="1052"/>
                  </a:lnTo>
                  <a:lnTo>
                    <a:pt x="104" y="1052"/>
                  </a:lnTo>
                  <a:lnTo>
                    <a:pt x="104" y="1051"/>
                  </a:lnTo>
                  <a:lnTo>
                    <a:pt x="102" y="1051"/>
                  </a:lnTo>
                  <a:lnTo>
                    <a:pt x="101" y="1051"/>
                  </a:lnTo>
                  <a:lnTo>
                    <a:pt x="101" y="1050"/>
                  </a:lnTo>
                  <a:lnTo>
                    <a:pt x="100" y="1050"/>
                  </a:lnTo>
                  <a:lnTo>
                    <a:pt x="98" y="1050"/>
                  </a:lnTo>
                  <a:lnTo>
                    <a:pt x="97" y="1048"/>
                  </a:lnTo>
                  <a:lnTo>
                    <a:pt x="96" y="1048"/>
                  </a:lnTo>
                  <a:lnTo>
                    <a:pt x="94" y="1048"/>
                  </a:lnTo>
                  <a:lnTo>
                    <a:pt x="93" y="1047"/>
                  </a:lnTo>
                  <a:lnTo>
                    <a:pt x="92" y="1047"/>
                  </a:lnTo>
                  <a:lnTo>
                    <a:pt x="92" y="1046"/>
                  </a:lnTo>
                  <a:lnTo>
                    <a:pt x="90" y="1046"/>
                  </a:lnTo>
                  <a:lnTo>
                    <a:pt x="90" y="1044"/>
                  </a:lnTo>
                  <a:lnTo>
                    <a:pt x="89" y="1044"/>
                  </a:lnTo>
                  <a:lnTo>
                    <a:pt x="87" y="1043"/>
                  </a:lnTo>
                  <a:lnTo>
                    <a:pt x="87" y="1042"/>
                  </a:lnTo>
                  <a:lnTo>
                    <a:pt x="86" y="1042"/>
                  </a:lnTo>
                  <a:lnTo>
                    <a:pt x="86" y="1040"/>
                  </a:lnTo>
                  <a:lnTo>
                    <a:pt x="85" y="1039"/>
                  </a:lnTo>
                  <a:lnTo>
                    <a:pt x="83" y="1037"/>
                  </a:lnTo>
                  <a:lnTo>
                    <a:pt x="82" y="1036"/>
                  </a:lnTo>
                  <a:lnTo>
                    <a:pt x="82" y="1035"/>
                  </a:lnTo>
                  <a:lnTo>
                    <a:pt x="81" y="1035"/>
                  </a:lnTo>
                  <a:lnTo>
                    <a:pt x="79" y="1033"/>
                  </a:lnTo>
                  <a:lnTo>
                    <a:pt x="79" y="1032"/>
                  </a:lnTo>
                  <a:lnTo>
                    <a:pt x="78" y="1032"/>
                  </a:lnTo>
                  <a:lnTo>
                    <a:pt x="78" y="1031"/>
                  </a:lnTo>
                  <a:lnTo>
                    <a:pt x="77" y="1031"/>
                  </a:lnTo>
                  <a:lnTo>
                    <a:pt x="77" y="1029"/>
                  </a:lnTo>
                  <a:lnTo>
                    <a:pt x="75" y="1028"/>
                  </a:lnTo>
                  <a:lnTo>
                    <a:pt x="74" y="1027"/>
                  </a:lnTo>
                  <a:lnTo>
                    <a:pt x="73" y="1024"/>
                  </a:lnTo>
                  <a:lnTo>
                    <a:pt x="71" y="1024"/>
                  </a:lnTo>
                  <a:lnTo>
                    <a:pt x="71" y="1023"/>
                  </a:lnTo>
                  <a:lnTo>
                    <a:pt x="70" y="1023"/>
                  </a:lnTo>
                  <a:lnTo>
                    <a:pt x="69" y="1021"/>
                  </a:lnTo>
                  <a:lnTo>
                    <a:pt x="69" y="1020"/>
                  </a:lnTo>
                  <a:lnTo>
                    <a:pt x="67" y="1020"/>
                  </a:lnTo>
                  <a:lnTo>
                    <a:pt x="67" y="1019"/>
                  </a:lnTo>
                  <a:lnTo>
                    <a:pt x="66" y="1019"/>
                  </a:lnTo>
                  <a:lnTo>
                    <a:pt x="66" y="1017"/>
                  </a:lnTo>
                  <a:lnTo>
                    <a:pt x="65" y="1017"/>
                  </a:lnTo>
                  <a:lnTo>
                    <a:pt x="65" y="1016"/>
                  </a:lnTo>
                  <a:lnTo>
                    <a:pt x="63" y="1015"/>
                  </a:lnTo>
                  <a:lnTo>
                    <a:pt x="62" y="1013"/>
                  </a:lnTo>
                  <a:lnTo>
                    <a:pt x="61" y="1012"/>
                  </a:lnTo>
                  <a:lnTo>
                    <a:pt x="59" y="1011"/>
                  </a:lnTo>
                  <a:lnTo>
                    <a:pt x="59" y="1009"/>
                  </a:lnTo>
                  <a:lnTo>
                    <a:pt x="58" y="1009"/>
                  </a:lnTo>
                  <a:lnTo>
                    <a:pt x="58" y="1008"/>
                  </a:lnTo>
                  <a:lnTo>
                    <a:pt x="55" y="1006"/>
                  </a:lnTo>
                  <a:lnTo>
                    <a:pt x="55" y="1005"/>
                  </a:lnTo>
                  <a:lnTo>
                    <a:pt x="54" y="1005"/>
                  </a:lnTo>
                  <a:lnTo>
                    <a:pt x="54" y="1004"/>
                  </a:lnTo>
                  <a:lnTo>
                    <a:pt x="53" y="1002"/>
                  </a:lnTo>
                  <a:lnTo>
                    <a:pt x="53" y="1001"/>
                  </a:lnTo>
                  <a:lnTo>
                    <a:pt x="51" y="1001"/>
                  </a:lnTo>
                  <a:lnTo>
                    <a:pt x="51" y="1000"/>
                  </a:lnTo>
                  <a:lnTo>
                    <a:pt x="50" y="1000"/>
                  </a:lnTo>
                  <a:lnTo>
                    <a:pt x="50" y="998"/>
                  </a:lnTo>
                  <a:lnTo>
                    <a:pt x="48" y="998"/>
                  </a:lnTo>
                  <a:lnTo>
                    <a:pt x="47" y="997"/>
                  </a:lnTo>
                  <a:lnTo>
                    <a:pt x="47" y="996"/>
                  </a:lnTo>
                  <a:lnTo>
                    <a:pt x="46" y="996"/>
                  </a:lnTo>
                  <a:lnTo>
                    <a:pt x="46" y="994"/>
                  </a:lnTo>
                  <a:lnTo>
                    <a:pt x="44" y="993"/>
                  </a:lnTo>
                  <a:lnTo>
                    <a:pt x="43" y="992"/>
                  </a:lnTo>
                  <a:lnTo>
                    <a:pt x="42" y="990"/>
                  </a:lnTo>
                  <a:lnTo>
                    <a:pt x="42" y="989"/>
                  </a:lnTo>
                  <a:lnTo>
                    <a:pt x="40" y="989"/>
                  </a:lnTo>
                  <a:lnTo>
                    <a:pt x="40" y="988"/>
                  </a:lnTo>
                  <a:lnTo>
                    <a:pt x="39" y="988"/>
                  </a:lnTo>
                  <a:lnTo>
                    <a:pt x="39" y="986"/>
                  </a:lnTo>
                  <a:lnTo>
                    <a:pt x="38" y="986"/>
                  </a:lnTo>
                  <a:lnTo>
                    <a:pt x="38" y="985"/>
                  </a:lnTo>
                  <a:lnTo>
                    <a:pt x="36" y="985"/>
                  </a:lnTo>
                  <a:lnTo>
                    <a:pt x="36" y="984"/>
                  </a:lnTo>
                  <a:lnTo>
                    <a:pt x="35" y="984"/>
                  </a:lnTo>
                  <a:lnTo>
                    <a:pt x="35" y="982"/>
                  </a:lnTo>
                  <a:lnTo>
                    <a:pt x="34" y="982"/>
                  </a:lnTo>
                  <a:lnTo>
                    <a:pt x="34" y="981"/>
                  </a:lnTo>
                  <a:lnTo>
                    <a:pt x="32" y="979"/>
                  </a:lnTo>
                  <a:lnTo>
                    <a:pt x="31" y="978"/>
                  </a:lnTo>
                  <a:lnTo>
                    <a:pt x="31" y="977"/>
                  </a:lnTo>
                  <a:lnTo>
                    <a:pt x="30" y="977"/>
                  </a:lnTo>
                  <a:lnTo>
                    <a:pt x="28" y="975"/>
                  </a:lnTo>
                  <a:lnTo>
                    <a:pt x="28" y="974"/>
                  </a:lnTo>
                  <a:lnTo>
                    <a:pt x="27" y="973"/>
                  </a:lnTo>
                  <a:lnTo>
                    <a:pt x="26" y="973"/>
                  </a:lnTo>
                  <a:lnTo>
                    <a:pt x="26" y="971"/>
                  </a:lnTo>
                  <a:lnTo>
                    <a:pt x="24" y="970"/>
                  </a:lnTo>
                  <a:lnTo>
                    <a:pt x="23" y="970"/>
                  </a:lnTo>
                  <a:lnTo>
                    <a:pt x="23" y="969"/>
                  </a:lnTo>
                  <a:lnTo>
                    <a:pt x="22" y="967"/>
                  </a:lnTo>
                  <a:lnTo>
                    <a:pt x="20" y="965"/>
                  </a:lnTo>
                  <a:lnTo>
                    <a:pt x="19" y="965"/>
                  </a:lnTo>
                  <a:lnTo>
                    <a:pt x="18" y="963"/>
                  </a:lnTo>
                  <a:lnTo>
                    <a:pt x="18" y="962"/>
                  </a:lnTo>
                  <a:lnTo>
                    <a:pt x="15" y="961"/>
                  </a:lnTo>
                  <a:lnTo>
                    <a:pt x="15" y="959"/>
                  </a:lnTo>
                  <a:lnTo>
                    <a:pt x="14" y="958"/>
                  </a:lnTo>
                  <a:lnTo>
                    <a:pt x="12" y="958"/>
                  </a:lnTo>
                  <a:lnTo>
                    <a:pt x="12" y="957"/>
                  </a:lnTo>
                  <a:lnTo>
                    <a:pt x="11" y="957"/>
                  </a:lnTo>
                  <a:lnTo>
                    <a:pt x="11" y="955"/>
                  </a:lnTo>
                  <a:lnTo>
                    <a:pt x="9" y="954"/>
                  </a:lnTo>
                  <a:lnTo>
                    <a:pt x="9" y="952"/>
                  </a:lnTo>
                  <a:lnTo>
                    <a:pt x="8" y="952"/>
                  </a:lnTo>
                  <a:lnTo>
                    <a:pt x="7" y="951"/>
                  </a:lnTo>
                  <a:lnTo>
                    <a:pt x="5" y="950"/>
                  </a:lnTo>
                  <a:lnTo>
                    <a:pt x="5" y="948"/>
                  </a:lnTo>
                  <a:lnTo>
                    <a:pt x="4" y="948"/>
                  </a:lnTo>
                  <a:lnTo>
                    <a:pt x="4" y="947"/>
                  </a:lnTo>
                  <a:lnTo>
                    <a:pt x="3" y="947"/>
                  </a:lnTo>
                  <a:lnTo>
                    <a:pt x="3" y="946"/>
                  </a:lnTo>
                  <a:lnTo>
                    <a:pt x="1" y="946"/>
                  </a:lnTo>
                  <a:lnTo>
                    <a:pt x="0" y="944"/>
                  </a:lnTo>
                  <a:lnTo>
                    <a:pt x="3" y="946"/>
                  </a:lnTo>
                  <a:lnTo>
                    <a:pt x="7" y="946"/>
                  </a:lnTo>
                  <a:lnTo>
                    <a:pt x="8" y="946"/>
                  </a:lnTo>
                  <a:lnTo>
                    <a:pt x="11" y="946"/>
                  </a:lnTo>
                  <a:lnTo>
                    <a:pt x="12" y="946"/>
                  </a:lnTo>
                  <a:lnTo>
                    <a:pt x="14" y="946"/>
                  </a:lnTo>
                  <a:lnTo>
                    <a:pt x="15" y="946"/>
                  </a:lnTo>
                  <a:lnTo>
                    <a:pt x="16" y="946"/>
                  </a:lnTo>
                  <a:lnTo>
                    <a:pt x="18" y="946"/>
                  </a:lnTo>
                  <a:lnTo>
                    <a:pt x="19" y="947"/>
                  </a:lnTo>
                  <a:lnTo>
                    <a:pt x="22" y="947"/>
                  </a:lnTo>
                  <a:lnTo>
                    <a:pt x="23" y="947"/>
                  </a:lnTo>
                  <a:lnTo>
                    <a:pt x="27" y="947"/>
                  </a:lnTo>
                  <a:lnTo>
                    <a:pt x="31" y="948"/>
                  </a:lnTo>
                  <a:lnTo>
                    <a:pt x="35" y="948"/>
                  </a:lnTo>
                  <a:lnTo>
                    <a:pt x="36" y="948"/>
                  </a:lnTo>
                  <a:lnTo>
                    <a:pt x="38" y="948"/>
                  </a:lnTo>
                  <a:lnTo>
                    <a:pt x="39" y="948"/>
                  </a:lnTo>
                  <a:lnTo>
                    <a:pt x="40" y="948"/>
                  </a:lnTo>
                  <a:lnTo>
                    <a:pt x="42" y="948"/>
                  </a:lnTo>
                  <a:lnTo>
                    <a:pt x="43" y="948"/>
                  </a:lnTo>
                  <a:lnTo>
                    <a:pt x="43" y="947"/>
                  </a:lnTo>
                  <a:lnTo>
                    <a:pt x="44" y="947"/>
                  </a:lnTo>
                  <a:lnTo>
                    <a:pt x="46" y="947"/>
                  </a:lnTo>
                  <a:lnTo>
                    <a:pt x="47" y="947"/>
                  </a:lnTo>
                  <a:lnTo>
                    <a:pt x="48" y="946"/>
                  </a:lnTo>
                  <a:lnTo>
                    <a:pt x="50" y="944"/>
                  </a:lnTo>
                  <a:lnTo>
                    <a:pt x="53" y="944"/>
                  </a:lnTo>
                  <a:lnTo>
                    <a:pt x="54" y="943"/>
                  </a:lnTo>
                  <a:lnTo>
                    <a:pt x="55" y="943"/>
                  </a:lnTo>
                  <a:lnTo>
                    <a:pt x="55" y="942"/>
                  </a:lnTo>
                  <a:lnTo>
                    <a:pt x="57" y="942"/>
                  </a:lnTo>
                  <a:lnTo>
                    <a:pt x="58" y="942"/>
                  </a:lnTo>
                  <a:lnTo>
                    <a:pt x="58" y="940"/>
                  </a:lnTo>
                  <a:lnTo>
                    <a:pt x="59" y="940"/>
                  </a:lnTo>
                  <a:lnTo>
                    <a:pt x="61" y="939"/>
                  </a:lnTo>
                  <a:lnTo>
                    <a:pt x="62" y="939"/>
                  </a:lnTo>
                  <a:lnTo>
                    <a:pt x="62" y="938"/>
                  </a:lnTo>
                  <a:lnTo>
                    <a:pt x="63" y="938"/>
                  </a:lnTo>
                  <a:lnTo>
                    <a:pt x="65" y="936"/>
                  </a:lnTo>
                  <a:lnTo>
                    <a:pt x="66" y="936"/>
                  </a:lnTo>
                  <a:lnTo>
                    <a:pt x="66" y="935"/>
                  </a:lnTo>
                  <a:lnTo>
                    <a:pt x="67" y="935"/>
                  </a:lnTo>
                  <a:lnTo>
                    <a:pt x="67" y="934"/>
                  </a:lnTo>
                  <a:lnTo>
                    <a:pt x="69" y="934"/>
                  </a:lnTo>
                  <a:lnTo>
                    <a:pt x="70" y="932"/>
                  </a:lnTo>
                  <a:lnTo>
                    <a:pt x="71" y="931"/>
                  </a:lnTo>
                  <a:lnTo>
                    <a:pt x="73" y="930"/>
                  </a:lnTo>
                  <a:lnTo>
                    <a:pt x="74" y="928"/>
                  </a:lnTo>
                  <a:lnTo>
                    <a:pt x="75" y="927"/>
                  </a:lnTo>
                  <a:lnTo>
                    <a:pt x="77" y="926"/>
                  </a:lnTo>
                  <a:lnTo>
                    <a:pt x="78" y="926"/>
                  </a:lnTo>
                  <a:lnTo>
                    <a:pt x="79" y="924"/>
                  </a:lnTo>
                  <a:lnTo>
                    <a:pt x="79" y="923"/>
                  </a:lnTo>
                  <a:lnTo>
                    <a:pt x="81" y="921"/>
                  </a:lnTo>
                  <a:lnTo>
                    <a:pt x="82" y="920"/>
                  </a:lnTo>
                  <a:lnTo>
                    <a:pt x="83" y="920"/>
                  </a:lnTo>
                  <a:lnTo>
                    <a:pt x="83" y="919"/>
                  </a:lnTo>
                  <a:lnTo>
                    <a:pt x="85" y="919"/>
                  </a:lnTo>
                  <a:lnTo>
                    <a:pt x="85" y="917"/>
                  </a:lnTo>
                  <a:lnTo>
                    <a:pt x="86" y="916"/>
                  </a:lnTo>
                  <a:lnTo>
                    <a:pt x="87" y="916"/>
                  </a:lnTo>
                  <a:lnTo>
                    <a:pt x="89" y="915"/>
                  </a:lnTo>
                  <a:lnTo>
                    <a:pt x="90" y="915"/>
                  </a:lnTo>
                  <a:lnTo>
                    <a:pt x="90" y="913"/>
                  </a:lnTo>
                  <a:lnTo>
                    <a:pt x="92" y="913"/>
                  </a:lnTo>
                  <a:lnTo>
                    <a:pt x="93" y="913"/>
                  </a:lnTo>
                  <a:lnTo>
                    <a:pt x="94" y="912"/>
                  </a:lnTo>
                  <a:lnTo>
                    <a:pt x="96" y="911"/>
                  </a:lnTo>
                  <a:lnTo>
                    <a:pt x="97" y="911"/>
                  </a:lnTo>
                  <a:lnTo>
                    <a:pt x="97" y="909"/>
                  </a:lnTo>
                  <a:lnTo>
                    <a:pt x="98" y="909"/>
                  </a:lnTo>
                  <a:lnTo>
                    <a:pt x="100" y="908"/>
                  </a:lnTo>
                  <a:lnTo>
                    <a:pt x="101" y="907"/>
                  </a:lnTo>
                  <a:lnTo>
                    <a:pt x="102" y="905"/>
                  </a:lnTo>
                  <a:lnTo>
                    <a:pt x="102" y="904"/>
                  </a:lnTo>
                  <a:lnTo>
                    <a:pt x="104" y="904"/>
                  </a:lnTo>
                  <a:lnTo>
                    <a:pt x="104" y="903"/>
                  </a:lnTo>
                  <a:lnTo>
                    <a:pt x="105" y="903"/>
                  </a:lnTo>
                  <a:lnTo>
                    <a:pt x="106" y="901"/>
                  </a:lnTo>
                  <a:lnTo>
                    <a:pt x="108" y="900"/>
                  </a:lnTo>
                  <a:lnTo>
                    <a:pt x="108" y="899"/>
                  </a:lnTo>
                  <a:lnTo>
                    <a:pt x="109" y="897"/>
                  </a:lnTo>
                  <a:lnTo>
                    <a:pt x="110" y="896"/>
                  </a:lnTo>
                  <a:lnTo>
                    <a:pt x="112" y="896"/>
                  </a:lnTo>
                  <a:lnTo>
                    <a:pt x="112" y="894"/>
                  </a:lnTo>
                  <a:lnTo>
                    <a:pt x="113" y="893"/>
                  </a:lnTo>
                  <a:lnTo>
                    <a:pt x="114" y="890"/>
                  </a:lnTo>
                  <a:lnTo>
                    <a:pt x="116" y="890"/>
                  </a:lnTo>
                  <a:lnTo>
                    <a:pt x="116" y="889"/>
                  </a:lnTo>
                  <a:lnTo>
                    <a:pt x="117" y="889"/>
                  </a:lnTo>
                  <a:lnTo>
                    <a:pt x="117" y="888"/>
                  </a:lnTo>
                  <a:lnTo>
                    <a:pt x="118" y="886"/>
                  </a:lnTo>
                  <a:lnTo>
                    <a:pt x="120" y="885"/>
                  </a:lnTo>
                  <a:lnTo>
                    <a:pt x="120" y="884"/>
                  </a:lnTo>
                  <a:lnTo>
                    <a:pt x="121" y="884"/>
                  </a:lnTo>
                  <a:lnTo>
                    <a:pt x="121" y="882"/>
                  </a:lnTo>
                  <a:lnTo>
                    <a:pt x="122" y="882"/>
                  </a:lnTo>
                  <a:lnTo>
                    <a:pt x="124" y="881"/>
                  </a:lnTo>
                  <a:lnTo>
                    <a:pt x="124" y="880"/>
                  </a:lnTo>
                  <a:lnTo>
                    <a:pt x="125" y="878"/>
                  </a:lnTo>
                  <a:lnTo>
                    <a:pt x="126" y="878"/>
                  </a:lnTo>
                  <a:lnTo>
                    <a:pt x="126" y="877"/>
                  </a:lnTo>
                  <a:lnTo>
                    <a:pt x="128" y="877"/>
                  </a:lnTo>
                  <a:lnTo>
                    <a:pt x="129" y="876"/>
                  </a:lnTo>
                  <a:lnTo>
                    <a:pt x="131" y="874"/>
                  </a:lnTo>
                  <a:lnTo>
                    <a:pt x="132" y="873"/>
                  </a:lnTo>
                  <a:lnTo>
                    <a:pt x="133" y="872"/>
                  </a:lnTo>
                  <a:lnTo>
                    <a:pt x="133" y="870"/>
                  </a:lnTo>
                  <a:lnTo>
                    <a:pt x="135" y="870"/>
                  </a:lnTo>
                  <a:lnTo>
                    <a:pt x="136" y="869"/>
                  </a:lnTo>
                  <a:lnTo>
                    <a:pt x="137" y="867"/>
                  </a:lnTo>
                  <a:lnTo>
                    <a:pt x="139" y="866"/>
                  </a:lnTo>
                  <a:lnTo>
                    <a:pt x="140" y="865"/>
                  </a:lnTo>
                  <a:lnTo>
                    <a:pt x="141" y="865"/>
                  </a:lnTo>
                  <a:lnTo>
                    <a:pt x="141" y="863"/>
                  </a:lnTo>
                  <a:lnTo>
                    <a:pt x="143" y="862"/>
                  </a:lnTo>
                  <a:lnTo>
                    <a:pt x="144" y="861"/>
                  </a:lnTo>
                  <a:lnTo>
                    <a:pt x="145" y="861"/>
                  </a:lnTo>
                  <a:lnTo>
                    <a:pt x="145" y="859"/>
                  </a:lnTo>
                  <a:lnTo>
                    <a:pt x="147" y="858"/>
                  </a:lnTo>
                  <a:lnTo>
                    <a:pt x="148" y="857"/>
                  </a:lnTo>
                  <a:lnTo>
                    <a:pt x="148" y="855"/>
                  </a:lnTo>
                  <a:lnTo>
                    <a:pt x="149" y="855"/>
                  </a:lnTo>
                  <a:lnTo>
                    <a:pt x="149" y="854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0"/>
                  </a:lnTo>
                  <a:lnTo>
                    <a:pt x="152" y="849"/>
                  </a:lnTo>
                  <a:lnTo>
                    <a:pt x="153" y="847"/>
                  </a:lnTo>
                  <a:lnTo>
                    <a:pt x="153" y="846"/>
                  </a:lnTo>
                  <a:lnTo>
                    <a:pt x="155" y="846"/>
                  </a:lnTo>
                  <a:lnTo>
                    <a:pt x="155" y="845"/>
                  </a:lnTo>
                  <a:lnTo>
                    <a:pt x="155" y="843"/>
                  </a:lnTo>
                  <a:lnTo>
                    <a:pt x="156" y="842"/>
                  </a:lnTo>
                  <a:lnTo>
                    <a:pt x="156" y="841"/>
                  </a:lnTo>
                  <a:lnTo>
                    <a:pt x="157" y="839"/>
                  </a:lnTo>
                  <a:lnTo>
                    <a:pt x="159" y="838"/>
                  </a:lnTo>
                  <a:lnTo>
                    <a:pt x="159" y="836"/>
                  </a:lnTo>
                  <a:lnTo>
                    <a:pt x="160" y="835"/>
                  </a:lnTo>
                  <a:lnTo>
                    <a:pt x="160" y="834"/>
                  </a:lnTo>
                  <a:lnTo>
                    <a:pt x="161" y="832"/>
                  </a:lnTo>
                  <a:lnTo>
                    <a:pt x="161" y="831"/>
                  </a:lnTo>
                  <a:lnTo>
                    <a:pt x="163" y="831"/>
                  </a:lnTo>
                  <a:lnTo>
                    <a:pt x="163" y="830"/>
                  </a:lnTo>
                  <a:lnTo>
                    <a:pt x="163" y="828"/>
                  </a:lnTo>
                  <a:lnTo>
                    <a:pt x="164" y="828"/>
                  </a:lnTo>
                  <a:lnTo>
                    <a:pt x="164" y="826"/>
                  </a:lnTo>
                  <a:lnTo>
                    <a:pt x="165" y="826"/>
                  </a:lnTo>
                  <a:lnTo>
                    <a:pt x="165" y="824"/>
                  </a:lnTo>
                  <a:lnTo>
                    <a:pt x="167" y="823"/>
                  </a:lnTo>
                  <a:lnTo>
                    <a:pt x="167" y="822"/>
                  </a:lnTo>
                  <a:lnTo>
                    <a:pt x="168" y="822"/>
                  </a:lnTo>
                  <a:lnTo>
                    <a:pt x="168" y="820"/>
                  </a:lnTo>
                  <a:lnTo>
                    <a:pt x="168" y="819"/>
                  </a:lnTo>
                  <a:lnTo>
                    <a:pt x="169" y="819"/>
                  </a:lnTo>
                  <a:lnTo>
                    <a:pt x="169" y="818"/>
                  </a:lnTo>
                  <a:lnTo>
                    <a:pt x="171" y="816"/>
                  </a:lnTo>
                  <a:lnTo>
                    <a:pt x="171" y="815"/>
                  </a:lnTo>
                  <a:lnTo>
                    <a:pt x="172" y="812"/>
                  </a:lnTo>
                  <a:lnTo>
                    <a:pt x="172" y="811"/>
                  </a:lnTo>
                  <a:lnTo>
                    <a:pt x="174" y="811"/>
                  </a:lnTo>
                  <a:lnTo>
                    <a:pt x="174" y="809"/>
                  </a:lnTo>
                  <a:lnTo>
                    <a:pt x="175" y="808"/>
                  </a:lnTo>
                  <a:lnTo>
                    <a:pt x="175" y="807"/>
                  </a:lnTo>
                  <a:lnTo>
                    <a:pt x="176" y="805"/>
                  </a:lnTo>
                  <a:lnTo>
                    <a:pt x="176" y="804"/>
                  </a:lnTo>
                  <a:lnTo>
                    <a:pt x="178" y="803"/>
                  </a:lnTo>
                  <a:lnTo>
                    <a:pt x="179" y="801"/>
                  </a:lnTo>
                  <a:lnTo>
                    <a:pt x="179" y="799"/>
                  </a:lnTo>
                  <a:lnTo>
                    <a:pt x="180" y="799"/>
                  </a:lnTo>
                  <a:lnTo>
                    <a:pt x="180" y="797"/>
                  </a:lnTo>
                  <a:lnTo>
                    <a:pt x="180" y="796"/>
                  </a:lnTo>
                  <a:lnTo>
                    <a:pt x="182" y="796"/>
                  </a:lnTo>
                  <a:lnTo>
                    <a:pt x="182" y="795"/>
                  </a:lnTo>
                  <a:lnTo>
                    <a:pt x="183" y="793"/>
                  </a:lnTo>
                  <a:lnTo>
                    <a:pt x="183" y="792"/>
                  </a:lnTo>
                  <a:lnTo>
                    <a:pt x="184" y="791"/>
                  </a:lnTo>
                  <a:lnTo>
                    <a:pt x="186" y="788"/>
                  </a:lnTo>
                  <a:lnTo>
                    <a:pt x="187" y="788"/>
                  </a:lnTo>
                  <a:lnTo>
                    <a:pt x="187" y="787"/>
                  </a:lnTo>
                  <a:lnTo>
                    <a:pt x="188" y="785"/>
                  </a:lnTo>
                  <a:lnTo>
                    <a:pt x="188" y="784"/>
                  </a:lnTo>
                  <a:lnTo>
                    <a:pt x="190" y="783"/>
                  </a:lnTo>
                  <a:lnTo>
                    <a:pt x="191" y="780"/>
                  </a:lnTo>
                  <a:lnTo>
                    <a:pt x="192" y="780"/>
                  </a:lnTo>
                  <a:lnTo>
                    <a:pt x="192" y="778"/>
                  </a:lnTo>
                  <a:lnTo>
                    <a:pt x="195" y="774"/>
                  </a:lnTo>
                  <a:lnTo>
                    <a:pt x="196" y="772"/>
                  </a:lnTo>
                  <a:lnTo>
                    <a:pt x="198" y="770"/>
                  </a:lnTo>
                  <a:lnTo>
                    <a:pt x="199" y="769"/>
                  </a:lnTo>
                  <a:lnTo>
                    <a:pt x="199" y="768"/>
                  </a:lnTo>
                  <a:lnTo>
                    <a:pt x="200" y="766"/>
                  </a:lnTo>
                  <a:lnTo>
                    <a:pt x="202" y="764"/>
                  </a:lnTo>
                  <a:lnTo>
                    <a:pt x="202" y="762"/>
                  </a:lnTo>
                  <a:lnTo>
                    <a:pt x="203" y="762"/>
                  </a:lnTo>
                  <a:lnTo>
                    <a:pt x="203" y="761"/>
                  </a:lnTo>
                  <a:lnTo>
                    <a:pt x="203" y="760"/>
                  </a:lnTo>
                  <a:lnTo>
                    <a:pt x="204" y="758"/>
                  </a:lnTo>
                  <a:lnTo>
                    <a:pt x="206" y="757"/>
                  </a:lnTo>
                  <a:lnTo>
                    <a:pt x="206" y="756"/>
                  </a:lnTo>
                  <a:lnTo>
                    <a:pt x="207" y="754"/>
                  </a:lnTo>
                  <a:lnTo>
                    <a:pt x="207" y="753"/>
                  </a:lnTo>
                  <a:lnTo>
                    <a:pt x="208" y="751"/>
                  </a:lnTo>
                  <a:lnTo>
                    <a:pt x="210" y="749"/>
                  </a:lnTo>
                  <a:lnTo>
                    <a:pt x="211" y="746"/>
                  </a:lnTo>
                  <a:lnTo>
                    <a:pt x="211" y="745"/>
                  </a:lnTo>
                  <a:lnTo>
                    <a:pt x="213" y="745"/>
                  </a:lnTo>
                  <a:lnTo>
                    <a:pt x="213" y="742"/>
                  </a:lnTo>
                  <a:lnTo>
                    <a:pt x="214" y="741"/>
                  </a:lnTo>
                  <a:lnTo>
                    <a:pt x="215" y="739"/>
                  </a:lnTo>
                  <a:lnTo>
                    <a:pt x="215" y="738"/>
                  </a:lnTo>
                  <a:lnTo>
                    <a:pt x="217" y="737"/>
                  </a:lnTo>
                  <a:lnTo>
                    <a:pt x="217" y="735"/>
                  </a:lnTo>
                  <a:lnTo>
                    <a:pt x="218" y="734"/>
                  </a:lnTo>
                  <a:lnTo>
                    <a:pt x="218" y="733"/>
                  </a:lnTo>
                  <a:lnTo>
                    <a:pt x="219" y="731"/>
                  </a:lnTo>
                  <a:lnTo>
                    <a:pt x="219" y="730"/>
                  </a:lnTo>
                  <a:lnTo>
                    <a:pt x="221" y="729"/>
                  </a:lnTo>
                  <a:lnTo>
                    <a:pt x="222" y="727"/>
                  </a:lnTo>
                  <a:lnTo>
                    <a:pt x="222" y="726"/>
                  </a:lnTo>
                  <a:lnTo>
                    <a:pt x="223" y="726"/>
                  </a:lnTo>
                  <a:lnTo>
                    <a:pt x="223" y="724"/>
                  </a:lnTo>
                  <a:lnTo>
                    <a:pt x="225" y="723"/>
                  </a:lnTo>
                  <a:lnTo>
                    <a:pt x="226" y="722"/>
                  </a:lnTo>
                  <a:lnTo>
                    <a:pt x="226" y="720"/>
                  </a:lnTo>
                  <a:lnTo>
                    <a:pt x="227" y="719"/>
                  </a:lnTo>
                  <a:lnTo>
                    <a:pt x="229" y="716"/>
                  </a:lnTo>
                  <a:lnTo>
                    <a:pt x="230" y="715"/>
                  </a:lnTo>
                  <a:lnTo>
                    <a:pt x="231" y="714"/>
                  </a:lnTo>
                  <a:lnTo>
                    <a:pt x="231" y="712"/>
                  </a:lnTo>
                  <a:lnTo>
                    <a:pt x="233" y="711"/>
                  </a:lnTo>
                  <a:lnTo>
                    <a:pt x="233" y="710"/>
                  </a:lnTo>
                  <a:lnTo>
                    <a:pt x="234" y="710"/>
                  </a:lnTo>
                  <a:lnTo>
                    <a:pt x="234" y="708"/>
                  </a:lnTo>
                  <a:lnTo>
                    <a:pt x="235" y="708"/>
                  </a:lnTo>
                  <a:lnTo>
                    <a:pt x="235" y="707"/>
                  </a:lnTo>
                  <a:lnTo>
                    <a:pt x="237" y="707"/>
                  </a:lnTo>
                  <a:lnTo>
                    <a:pt x="238" y="706"/>
                  </a:lnTo>
                  <a:lnTo>
                    <a:pt x="238" y="704"/>
                  </a:lnTo>
                  <a:lnTo>
                    <a:pt x="239" y="704"/>
                  </a:lnTo>
                  <a:lnTo>
                    <a:pt x="241" y="704"/>
                  </a:lnTo>
                  <a:lnTo>
                    <a:pt x="241" y="703"/>
                  </a:lnTo>
                  <a:lnTo>
                    <a:pt x="242" y="702"/>
                  </a:lnTo>
                  <a:lnTo>
                    <a:pt x="243" y="702"/>
                  </a:lnTo>
                  <a:lnTo>
                    <a:pt x="243" y="700"/>
                  </a:lnTo>
                  <a:lnTo>
                    <a:pt x="245" y="700"/>
                  </a:lnTo>
                  <a:lnTo>
                    <a:pt x="246" y="699"/>
                  </a:lnTo>
                  <a:lnTo>
                    <a:pt x="247" y="698"/>
                  </a:lnTo>
                  <a:lnTo>
                    <a:pt x="249" y="696"/>
                  </a:lnTo>
                  <a:lnTo>
                    <a:pt x="250" y="695"/>
                  </a:lnTo>
                  <a:lnTo>
                    <a:pt x="253" y="693"/>
                  </a:lnTo>
                  <a:lnTo>
                    <a:pt x="254" y="692"/>
                  </a:lnTo>
                  <a:lnTo>
                    <a:pt x="257" y="691"/>
                  </a:lnTo>
                  <a:lnTo>
                    <a:pt x="258" y="689"/>
                  </a:lnTo>
                  <a:lnTo>
                    <a:pt x="261" y="688"/>
                  </a:lnTo>
                  <a:lnTo>
                    <a:pt x="262" y="687"/>
                  </a:lnTo>
                  <a:lnTo>
                    <a:pt x="264" y="687"/>
                  </a:lnTo>
                  <a:lnTo>
                    <a:pt x="265" y="685"/>
                  </a:lnTo>
                  <a:lnTo>
                    <a:pt x="266" y="684"/>
                  </a:lnTo>
                  <a:lnTo>
                    <a:pt x="268" y="684"/>
                  </a:lnTo>
                  <a:lnTo>
                    <a:pt x="268" y="683"/>
                  </a:lnTo>
                  <a:lnTo>
                    <a:pt x="269" y="683"/>
                  </a:lnTo>
                  <a:lnTo>
                    <a:pt x="269" y="681"/>
                  </a:lnTo>
                  <a:lnTo>
                    <a:pt x="270" y="681"/>
                  </a:lnTo>
                  <a:lnTo>
                    <a:pt x="270" y="680"/>
                  </a:lnTo>
                  <a:lnTo>
                    <a:pt x="272" y="680"/>
                  </a:lnTo>
                  <a:lnTo>
                    <a:pt x="272" y="679"/>
                  </a:lnTo>
                  <a:lnTo>
                    <a:pt x="273" y="679"/>
                  </a:lnTo>
                  <a:lnTo>
                    <a:pt x="274" y="676"/>
                  </a:lnTo>
                  <a:lnTo>
                    <a:pt x="277" y="673"/>
                  </a:lnTo>
                  <a:lnTo>
                    <a:pt x="278" y="672"/>
                  </a:lnTo>
                  <a:lnTo>
                    <a:pt x="280" y="671"/>
                  </a:lnTo>
                  <a:lnTo>
                    <a:pt x="281" y="669"/>
                  </a:lnTo>
                  <a:lnTo>
                    <a:pt x="282" y="668"/>
                  </a:lnTo>
                  <a:lnTo>
                    <a:pt x="284" y="666"/>
                  </a:lnTo>
                  <a:lnTo>
                    <a:pt x="285" y="666"/>
                  </a:lnTo>
                  <a:lnTo>
                    <a:pt x="285" y="665"/>
                  </a:lnTo>
                  <a:lnTo>
                    <a:pt x="286" y="664"/>
                  </a:lnTo>
                  <a:lnTo>
                    <a:pt x="288" y="662"/>
                  </a:lnTo>
                  <a:lnTo>
                    <a:pt x="289" y="661"/>
                  </a:lnTo>
                  <a:lnTo>
                    <a:pt x="291" y="660"/>
                  </a:lnTo>
                  <a:lnTo>
                    <a:pt x="292" y="658"/>
                  </a:lnTo>
                  <a:lnTo>
                    <a:pt x="293" y="657"/>
                  </a:lnTo>
                  <a:lnTo>
                    <a:pt x="295" y="656"/>
                  </a:lnTo>
                  <a:lnTo>
                    <a:pt x="296" y="654"/>
                  </a:lnTo>
                  <a:lnTo>
                    <a:pt x="297" y="653"/>
                  </a:lnTo>
                  <a:lnTo>
                    <a:pt x="299" y="652"/>
                  </a:lnTo>
                  <a:lnTo>
                    <a:pt x="300" y="650"/>
                  </a:lnTo>
                  <a:lnTo>
                    <a:pt x="301" y="649"/>
                  </a:lnTo>
                  <a:lnTo>
                    <a:pt x="303" y="648"/>
                  </a:lnTo>
                  <a:lnTo>
                    <a:pt x="304" y="646"/>
                  </a:lnTo>
                  <a:lnTo>
                    <a:pt x="307" y="644"/>
                  </a:lnTo>
                  <a:lnTo>
                    <a:pt x="307" y="642"/>
                  </a:lnTo>
                  <a:lnTo>
                    <a:pt x="308" y="642"/>
                  </a:lnTo>
                  <a:lnTo>
                    <a:pt x="309" y="641"/>
                  </a:lnTo>
                  <a:lnTo>
                    <a:pt x="311" y="638"/>
                  </a:lnTo>
                  <a:lnTo>
                    <a:pt x="312" y="638"/>
                  </a:lnTo>
                  <a:lnTo>
                    <a:pt x="313" y="637"/>
                  </a:lnTo>
                  <a:lnTo>
                    <a:pt x="315" y="635"/>
                  </a:lnTo>
                  <a:lnTo>
                    <a:pt x="316" y="634"/>
                  </a:lnTo>
                  <a:lnTo>
                    <a:pt x="317" y="633"/>
                  </a:lnTo>
                  <a:lnTo>
                    <a:pt x="319" y="631"/>
                  </a:lnTo>
                  <a:lnTo>
                    <a:pt x="320" y="630"/>
                  </a:lnTo>
                  <a:lnTo>
                    <a:pt x="321" y="630"/>
                  </a:lnTo>
                  <a:lnTo>
                    <a:pt x="323" y="629"/>
                  </a:lnTo>
                  <a:lnTo>
                    <a:pt x="324" y="627"/>
                  </a:lnTo>
                  <a:lnTo>
                    <a:pt x="325" y="626"/>
                  </a:lnTo>
                  <a:lnTo>
                    <a:pt x="327" y="626"/>
                  </a:lnTo>
                  <a:lnTo>
                    <a:pt x="327" y="625"/>
                  </a:lnTo>
                  <a:lnTo>
                    <a:pt x="328" y="625"/>
                  </a:lnTo>
                  <a:lnTo>
                    <a:pt x="330" y="623"/>
                  </a:lnTo>
                  <a:lnTo>
                    <a:pt x="330" y="622"/>
                  </a:lnTo>
                  <a:lnTo>
                    <a:pt x="331" y="622"/>
                  </a:lnTo>
                  <a:lnTo>
                    <a:pt x="332" y="621"/>
                  </a:lnTo>
                  <a:lnTo>
                    <a:pt x="334" y="619"/>
                  </a:lnTo>
                  <a:lnTo>
                    <a:pt x="334" y="618"/>
                  </a:lnTo>
                  <a:lnTo>
                    <a:pt x="335" y="617"/>
                  </a:lnTo>
                  <a:lnTo>
                    <a:pt x="335" y="615"/>
                  </a:lnTo>
                  <a:lnTo>
                    <a:pt x="336" y="615"/>
                  </a:lnTo>
                  <a:lnTo>
                    <a:pt x="336" y="614"/>
                  </a:lnTo>
                  <a:lnTo>
                    <a:pt x="338" y="613"/>
                  </a:lnTo>
                  <a:lnTo>
                    <a:pt x="338" y="611"/>
                  </a:lnTo>
                  <a:lnTo>
                    <a:pt x="339" y="610"/>
                  </a:lnTo>
                  <a:lnTo>
                    <a:pt x="339" y="608"/>
                  </a:lnTo>
                  <a:lnTo>
                    <a:pt x="340" y="608"/>
                  </a:lnTo>
                  <a:lnTo>
                    <a:pt x="340" y="607"/>
                  </a:lnTo>
                  <a:lnTo>
                    <a:pt x="342" y="604"/>
                  </a:lnTo>
                  <a:lnTo>
                    <a:pt x="343" y="603"/>
                  </a:lnTo>
                  <a:lnTo>
                    <a:pt x="343" y="602"/>
                  </a:lnTo>
                  <a:lnTo>
                    <a:pt x="344" y="600"/>
                  </a:lnTo>
                  <a:lnTo>
                    <a:pt x="344" y="599"/>
                  </a:lnTo>
                  <a:lnTo>
                    <a:pt x="346" y="596"/>
                  </a:lnTo>
                  <a:lnTo>
                    <a:pt x="346" y="595"/>
                  </a:lnTo>
                  <a:lnTo>
                    <a:pt x="347" y="594"/>
                  </a:lnTo>
                  <a:lnTo>
                    <a:pt x="347" y="592"/>
                  </a:lnTo>
                  <a:lnTo>
                    <a:pt x="347" y="591"/>
                  </a:lnTo>
                  <a:lnTo>
                    <a:pt x="348" y="590"/>
                  </a:lnTo>
                  <a:lnTo>
                    <a:pt x="348" y="588"/>
                  </a:lnTo>
                  <a:lnTo>
                    <a:pt x="350" y="587"/>
                  </a:lnTo>
                  <a:lnTo>
                    <a:pt x="350" y="586"/>
                  </a:lnTo>
                  <a:lnTo>
                    <a:pt x="350" y="584"/>
                  </a:lnTo>
                  <a:lnTo>
                    <a:pt x="351" y="581"/>
                  </a:lnTo>
                  <a:lnTo>
                    <a:pt x="351" y="580"/>
                  </a:lnTo>
                  <a:lnTo>
                    <a:pt x="352" y="579"/>
                  </a:lnTo>
                  <a:lnTo>
                    <a:pt x="352" y="577"/>
                  </a:lnTo>
                  <a:lnTo>
                    <a:pt x="354" y="575"/>
                  </a:lnTo>
                  <a:lnTo>
                    <a:pt x="355" y="573"/>
                  </a:lnTo>
                  <a:lnTo>
                    <a:pt x="356" y="571"/>
                  </a:lnTo>
                  <a:lnTo>
                    <a:pt x="358" y="568"/>
                  </a:lnTo>
                  <a:lnTo>
                    <a:pt x="358" y="567"/>
                  </a:lnTo>
                  <a:lnTo>
                    <a:pt x="359" y="564"/>
                  </a:lnTo>
                  <a:lnTo>
                    <a:pt x="360" y="563"/>
                  </a:lnTo>
                  <a:lnTo>
                    <a:pt x="360" y="561"/>
                  </a:lnTo>
                  <a:lnTo>
                    <a:pt x="362" y="560"/>
                  </a:lnTo>
                  <a:lnTo>
                    <a:pt x="363" y="556"/>
                  </a:lnTo>
                  <a:lnTo>
                    <a:pt x="363" y="555"/>
                  </a:lnTo>
                  <a:lnTo>
                    <a:pt x="364" y="553"/>
                  </a:lnTo>
                  <a:lnTo>
                    <a:pt x="366" y="552"/>
                  </a:lnTo>
                  <a:lnTo>
                    <a:pt x="366" y="550"/>
                  </a:lnTo>
                  <a:lnTo>
                    <a:pt x="366" y="549"/>
                  </a:lnTo>
                  <a:lnTo>
                    <a:pt x="367" y="548"/>
                  </a:lnTo>
                  <a:lnTo>
                    <a:pt x="367" y="546"/>
                  </a:lnTo>
                  <a:lnTo>
                    <a:pt x="368" y="545"/>
                  </a:lnTo>
                  <a:lnTo>
                    <a:pt x="368" y="544"/>
                  </a:lnTo>
                  <a:lnTo>
                    <a:pt x="370" y="542"/>
                  </a:lnTo>
                  <a:lnTo>
                    <a:pt x="370" y="541"/>
                  </a:lnTo>
                  <a:lnTo>
                    <a:pt x="371" y="541"/>
                  </a:lnTo>
                  <a:lnTo>
                    <a:pt x="373" y="538"/>
                  </a:lnTo>
                  <a:lnTo>
                    <a:pt x="374" y="537"/>
                  </a:lnTo>
                  <a:lnTo>
                    <a:pt x="375" y="534"/>
                  </a:lnTo>
                  <a:lnTo>
                    <a:pt x="377" y="533"/>
                  </a:lnTo>
                  <a:lnTo>
                    <a:pt x="378" y="532"/>
                  </a:lnTo>
                  <a:lnTo>
                    <a:pt x="378" y="530"/>
                  </a:lnTo>
                  <a:lnTo>
                    <a:pt x="379" y="529"/>
                  </a:lnTo>
                  <a:lnTo>
                    <a:pt x="381" y="528"/>
                  </a:lnTo>
                  <a:lnTo>
                    <a:pt x="381" y="526"/>
                  </a:lnTo>
                  <a:lnTo>
                    <a:pt x="382" y="525"/>
                  </a:lnTo>
                  <a:lnTo>
                    <a:pt x="382" y="523"/>
                  </a:lnTo>
                  <a:lnTo>
                    <a:pt x="383" y="523"/>
                  </a:lnTo>
                  <a:lnTo>
                    <a:pt x="383" y="522"/>
                  </a:lnTo>
                  <a:lnTo>
                    <a:pt x="385" y="522"/>
                  </a:lnTo>
                  <a:lnTo>
                    <a:pt x="385" y="521"/>
                  </a:lnTo>
                  <a:lnTo>
                    <a:pt x="386" y="521"/>
                  </a:lnTo>
                  <a:lnTo>
                    <a:pt x="386" y="519"/>
                  </a:lnTo>
                  <a:lnTo>
                    <a:pt x="387" y="519"/>
                  </a:lnTo>
                  <a:lnTo>
                    <a:pt x="390" y="517"/>
                  </a:lnTo>
                  <a:lnTo>
                    <a:pt x="391" y="515"/>
                  </a:lnTo>
                  <a:lnTo>
                    <a:pt x="391" y="514"/>
                  </a:lnTo>
                  <a:lnTo>
                    <a:pt x="393" y="514"/>
                  </a:lnTo>
                  <a:lnTo>
                    <a:pt x="394" y="513"/>
                  </a:lnTo>
                  <a:lnTo>
                    <a:pt x="397" y="510"/>
                  </a:lnTo>
                  <a:lnTo>
                    <a:pt x="399" y="509"/>
                  </a:lnTo>
                  <a:lnTo>
                    <a:pt x="399" y="507"/>
                  </a:lnTo>
                  <a:lnTo>
                    <a:pt x="401" y="506"/>
                  </a:lnTo>
                  <a:lnTo>
                    <a:pt x="402" y="505"/>
                  </a:lnTo>
                  <a:lnTo>
                    <a:pt x="403" y="503"/>
                  </a:lnTo>
                  <a:lnTo>
                    <a:pt x="405" y="503"/>
                  </a:lnTo>
                  <a:lnTo>
                    <a:pt x="407" y="501"/>
                  </a:lnTo>
                  <a:lnTo>
                    <a:pt x="409" y="499"/>
                  </a:lnTo>
                  <a:lnTo>
                    <a:pt x="410" y="498"/>
                  </a:lnTo>
                  <a:lnTo>
                    <a:pt x="412" y="496"/>
                  </a:lnTo>
                  <a:lnTo>
                    <a:pt x="413" y="495"/>
                  </a:lnTo>
                  <a:lnTo>
                    <a:pt x="414" y="494"/>
                  </a:lnTo>
                  <a:lnTo>
                    <a:pt x="416" y="494"/>
                  </a:lnTo>
                  <a:lnTo>
                    <a:pt x="417" y="492"/>
                  </a:lnTo>
                  <a:lnTo>
                    <a:pt x="418" y="491"/>
                  </a:lnTo>
                  <a:lnTo>
                    <a:pt x="420" y="491"/>
                  </a:lnTo>
                  <a:lnTo>
                    <a:pt x="420" y="490"/>
                  </a:lnTo>
                  <a:lnTo>
                    <a:pt x="421" y="490"/>
                  </a:lnTo>
                  <a:lnTo>
                    <a:pt x="421" y="488"/>
                  </a:lnTo>
                  <a:lnTo>
                    <a:pt x="422" y="488"/>
                  </a:lnTo>
                  <a:lnTo>
                    <a:pt x="422" y="487"/>
                  </a:lnTo>
                  <a:lnTo>
                    <a:pt x="424" y="487"/>
                  </a:lnTo>
                  <a:lnTo>
                    <a:pt x="424" y="486"/>
                  </a:lnTo>
                  <a:lnTo>
                    <a:pt x="425" y="486"/>
                  </a:lnTo>
                  <a:lnTo>
                    <a:pt x="425" y="484"/>
                  </a:lnTo>
                  <a:lnTo>
                    <a:pt x="426" y="484"/>
                  </a:lnTo>
                  <a:lnTo>
                    <a:pt x="428" y="483"/>
                  </a:lnTo>
                  <a:lnTo>
                    <a:pt x="429" y="482"/>
                  </a:lnTo>
                  <a:lnTo>
                    <a:pt x="430" y="482"/>
                  </a:lnTo>
                  <a:lnTo>
                    <a:pt x="430" y="480"/>
                  </a:lnTo>
                  <a:lnTo>
                    <a:pt x="432" y="480"/>
                  </a:lnTo>
                  <a:lnTo>
                    <a:pt x="432" y="479"/>
                  </a:lnTo>
                  <a:lnTo>
                    <a:pt x="433" y="479"/>
                  </a:lnTo>
                  <a:lnTo>
                    <a:pt x="433" y="478"/>
                  </a:lnTo>
                  <a:lnTo>
                    <a:pt x="434" y="478"/>
                  </a:lnTo>
                  <a:lnTo>
                    <a:pt x="436" y="476"/>
                  </a:lnTo>
                  <a:lnTo>
                    <a:pt x="437" y="475"/>
                  </a:lnTo>
                  <a:lnTo>
                    <a:pt x="438" y="474"/>
                  </a:lnTo>
                  <a:lnTo>
                    <a:pt x="440" y="474"/>
                  </a:lnTo>
                  <a:lnTo>
                    <a:pt x="441" y="472"/>
                  </a:lnTo>
                  <a:lnTo>
                    <a:pt x="442" y="471"/>
                  </a:lnTo>
                  <a:lnTo>
                    <a:pt x="442" y="470"/>
                  </a:lnTo>
                  <a:lnTo>
                    <a:pt x="445" y="468"/>
                  </a:lnTo>
                  <a:lnTo>
                    <a:pt x="448" y="464"/>
                  </a:lnTo>
                  <a:lnTo>
                    <a:pt x="451" y="463"/>
                  </a:lnTo>
                  <a:lnTo>
                    <a:pt x="452" y="461"/>
                  </a:lnTo>
                  <a:lnTo>
                    <a:pt x="453" y="460"/>
                  </a:lnTo>
                  <a:lnTo>
                    <a:pt x="453" y="459"/>
                  </a:lnTo>
                  <a:lnTo>
                    <a:pt x="455" y="459"/>
                  </a:lnTo>
                  <a:lnTo>
                    <a:pt x="455" y="457"/>
                  </a:lnTo>
                  <a:lnTo>
                    <a:pt x="456" y="456"/>
                  </a:lnTo>
                  <a:lnTo>
                    <a:pt x="457" y="455"/>
                  </a:lnTo>
                  <a:lnTo>
                    <a:pt x="459" y="453"/>
                  </a:lnTo>
                  <a:lnTo>
                    <a:pt x="460" y="452"/>
                  </a:lnTo>
                  <a:lnTo>
                    <a:pt x="461" y="451"/>
                  </a:lnTo>
                  <a:lnTo>
                    <a:pt x="461" y="449"/>
                  </a:lnTo>
                  <a:lnTo>
                    <a:pt x="463" y="449"/>
                  </a:lnTo>
                  <a:lnTo>
                    <a:pt x="463" y="448"/>
                  </a:lnTo>
                  <a:lnTo>
                    <a:pt x="463" y="447"/>
                  </a:lnTo>
                  <a:lnTo>
                    <a:pt x="464" y="447"/>
                  </a:lnTo>
                  <a:lnTo>
                    <a:pt x="464" y="445"/>
                  </a:lnTo>
                  <a:lnTo>
                    <a:pt x="465" y="443"/>
                  </a:lnTo>
                  <a:lnTo>
                    <a:pt x="467" y="441"/>
                  </a:lnTo>
                  <a:lnTo>
                    <a:pt x="467" y="440"/>
                  </a:lnTo>
                  <a:lnTo>
                    <a:pt x="468" y="440"/>
                  </a:lnTo>
                  <a:lnTo>
                    <a:pt x="468" y="438"/>
                  </a:lnTo>
                  <a:lnTo>
                    <a:pt x="468" y="437"/>
                  </a:lnTo>
                  <a:lnTo>
                    <a:pt x="469" y="437"/>
                  </a:lnTo>
                  <a:lnTo>
                    <a:pt x="469" y="436"/>
                  </a:lnTo>
                  <a:lnTo>
                    <a:pt x="471" y="436"/>
                  </a:lnTo>
                  <a:lnTo>
                    <a:pt x="472" y="433"/>
                  </a:lnTo>
                  <a:lnTo>
                    <a:pt x="473" y="432"/>
                  </a:lnTo>
                  <a:lnTo>
                    <a:pt x="473" y="430"/>
                  </a:lnTo>
                  <a:lnTo>
                    <a:pt x="475" y="429"/>
                  </a:lnTo>
                  <a:lnTo>
                    <a:pt x="475" y="428"/>
                  </a:lnTo>
                  <a:lnTo>
                    <a:pt x="477" y="426"/>
                  </a:lnTo>
                  <a:lnTo>
                    <a:pt x="477" y="425"/>
                  </a:lnTo>
                  <a:lnTo>
                    <a:pt x="479" y="422"/>
                  </a:lnTo>
                  <a:lnTo>
                    <a:pt x="480" y="422"/>
                  </a:lnTo>
                  <a:lnTo>
                    <a:pt x="480" y="421"/>
                  </a:lnTo>
                  <a:lnTo>
                    <a:pt x="481" y="420"/>
                  </a:lnTo>
                  <a:lnTo>
                    <a:pt x="483" y="418"/>
                  </a:lnTo>
                  <a:lnTo>
                    <a:pt x="483" y="417"/>
                  </a:lnTo>
                  <a:lnTo>
                    <a:pt x="484" y="416"/>
                  </a:lnTo>
                  <a:lnTo>
                    <a:pt x="484" y="414"/>
                  </a:lnTo>
                  <a:lnTo>
                    <a:pt x="485" y="413"/>
                  </a:lnTo>
                  <a:lnTo>
                    <a:pt x="485" y="412"/>
                  </a:lnTo>
                  <a:lnTo>
                    <a:pt x="487" y="409"/>
                  </a:lnTo>
                  <a:lnTo>
                    <a:pt x="487" y="407"/>
                  </a:lnTo>
                  <a:lnTo>
                    <a:pt x="488" y="406"/>
                  </a:lnTo>
                  <a:lnTo>
                    <a:pt x="488" y="405"/>
                  </a:lnTo>
                  <a:lnTo>
                    <a:pt x="490" y="403"/>
                  </a:lnTo>
                  <a:lnTo>
                    <a:pt x="491" y="402"/>
                  </a:lnTo>
                  <a:lnTo>
                    <a:pt x="491" y="401"/>
                  </a:lnTo>
                  <a:lnTo>
                    <a:pt x="491" y="399"/>
                  </a:lnTo>
                  <a:lnTo>
                    <a:pt x="492" y="399"/>
                  </a:lnTo>
                  <a:lnTo>
                    <a:pt x="492" y="398"/>
                  </a:lnTo>
                  <a:lnTo>
                    <a:pt x="494" y="398"/>
                  </a:lnTo>
                  <a:lnTo>
                    <a:pt x="495" y="397"/>
                  </a:lnTo>
                  <a:lnTo>
                    <a:pt x="495" y="395"/>
                  </a:lnTo>
                  <a:lnTo>
                    <a:pt x="496" y="394"/>
                  </a:lnTo>
                  <a:lnTo>
                    <a:pt x="498" y="393"/>
                  </a:lnTo>
                  <a:lnTo>
                    <a:pt x="499" y="391"/>
                  </a:lnTo>
                  <a:lnTo>
                    <a:pt x="500" y="390"/>
                  </a:lnTo>
                  <a:lnTo>
                    <a:pt x="502" y="389"/>
                  </a:lnTo>
                  <a:lnTo>
                    <a:pt x="503" y="387"/>
                  </a:lnTo>
                  <a:lnTo>
                    <a:pt x="504" y="386"/>
                  </a:lnTo>
                  <a:lnTo>
                    <a:pt x="506" y="385"/>
                  </a:lnTo>
                  <a:lnTo>
                    <a:pt x="507" y="383"/>
                  </a:lnTo>
                  <a:lnTo>
                    <a:pt x="508" y="382"/>
                  </a:lnTo>
                  <a:lnTo>
                    <a:pt x="510" y="380"/>
                  </a:lnTo>
                  <a:lnTo>
                    <a:pt x="511" y="379"/>
                  </a:lnTo>
                  <a:lnTo>
                    <a:pt x="512" y="378"/>
                  </a:lnTo>
                  <a:lnTo>
                    <a:pt x="514" y="376"/>
                  </a:lnTo>
                  <a:lnTo>
                    <a:pt x="515" y="376"/>
                  </a:lnTo>
                  <a:lnTo>
                    <a:pt x="515" y="375"/>
                  </a:lnTo>
                  <a:lnTo>
                    <a:pt x="516" y="375"/>
                  </a:lnTo>
                  <a:lnTo>
                    <a:pt x="518" y="374"/>
                  </a:lnTo>
                  <a:lnTo>
                    <a:pt x="519" y="374"/>
                  </a:lnTo>
                  <a:lnTo>
                    <a:pt x="519" y="372"/>
                  </a:lnTo>
                  <a:lnTo>
                    <a:pt x="520" y="372"/>
                  </a:lnTo>
                  <a:lnTo>
                    <a:pt x="522" y="372"/>
                  </a:lnTo>
                  <a:lnTo>
                    <a:pt x="522" y="371"/>
                  </a:lnTo>
                  <a:lnTo>
                    <a:pt x="523" y="371"/>
                  </a:lnTo>
                  <a:lnTo>
                    <a:pt x="524" y="371"/>
                  </a:lnTo>
                  <a:lnTo>
                    <a:pt x="524" y="370"/>
                  </a:lnTo>
                  <a:lnTo>
                    <a:pt x="526" y="370"/>
                  </a:lnTo>
                  <a:lnTo>
                    <a:pt x="527" y="370"/>
                  </a:lnTo>
                  <a:lnTo>
                    <a:pt x="527" y="368"/>
                  </a:lnTo>
                  <a:lnTo>
                    <a:pt x="528" y="368"/>
                  </a:lnTo>
                  <a:lnTo>
                    <a:pt x="530" y="368"/>
                  </a:lnTo>
                  <a:lnTo>
                    <a:pt x="531" y="368"/>
                  </a:lnTo>
                  <a:lnTo>
                    <a:pt x="533" y="367"/>
                  </a:lnTo>
                  <a:lnTo>
                    <a:pt x="534" y="367"/>
                  </a:lnTo>
                  <a:lnTo>
                    <a:pt x="535" y="367"/>
                  </a:lnTo>
                  <a:lnTo>
                    <a:pt x="537" y="367"/>
                  </a:lnTo>
                  <a:lnTo>
                    <a:pt x="538" y="367"/>
                  </a:lnTo>
                  <a:lnTo>
                    <a:pt x="539" y="367"/>
                  </a:lnTo>
                  <a:lnTo>
                    <a:pt x="541" y="367"/>
                  </a:lnTo>
                  <a:lnTo>
                    <a:pt x="542" y="367"/>
                  </a:lnTo>
                  <a:lnTo>
                    <a:pt x="543" y="367"/>
                  </a:lnTo>
                  <a:lnTo>
                    <a:pt x="545" y="367"/>
                  </a:lnTo>
                  <a:lnTo>
                    <a:pt x="546" y="367"/>
                  </a:lnTo>
                  <a:lnTo>
                    <a:pt x="547" y="367"/>
                  </a:lnTo>
                  <a:lnTo>
                    <a:pt x="549" y="367"/>
                  </a:lnTo>
                  <a:lnTo>
                    <a:pt x="550" y="367"/>
                  </a:lnTo>
                  <a:lnTo>
                    <a:pt x="553" y="367"/>
                  </a:lnTo>
                  <a:lnTo>
                    <a:pt x="555" y="368"/>
                  </a:lnTo>
                  <a:lnTo>
                    <a:pt x="557" y="368"/>
                  </a:lnTo>
                  <a:lnTo>
                    <a:pt x="559" y="368"/>
                  </a:lnTo>
                  <a:lnTo>
                    <a:pt x="561" y="368"/>
                  </a:lnTo>
                  <a:lnTo>
                    <a:pt x="563" y="368"/>
                  </a:lnTo>
                  <a:lnTo>
                    <a:pt x="565" y="368"/>
                  </a:lnTo>
                  <a:lnTo>
                    <a:pt x="574" y="368"/>
                  </a:lnTo>
                  <a:lnTo>
                    <a:pt x="578" y="370"/>
                  </a:lnTo>
                  <a:lnTo>
                    <a:pt x="580" y="370"/>
                  </a:lnTo>
                  <a:lnTo>
                    <a:pt x="584" y="370"/>
                  </a:lnTo>
                  <a:lnTo>
                    <a:pt x="588" y="370"/>
                  </a:lnTo>
                  <a:lnTo>
                    <a:pt x="590" y="370"/>
                  </a:lnTo>
                  <a:lnTo>
                    <a:pt x="593" y="370"/>
                  </a:lnTo>
                  <a:lnTo>
                    <a:pt x="598" y="370"/>
                  </a:lnTo>
                  <a:lnTo>
                    <a:pt x="601" y="370"/>
                  </a:lnTo>
                  <a:lnTo>
                    <a:pt x="605" y="370"/>
                  </a:lnTo>
                  <a:lnTo>
                    <a:pt x="609" y="371"/>
                  </a:lnTo>
                  <a:lnTo>
                    <a:pt x="615" y="371"/>
                  </a:lnTo>
                  <a:lnTo>
                    <a:pt x="617" y="371"/>
                  </a:lnTo>
                  <a:lnTo>
                    <a:pt x="619" y="371"/>
                  </a:lnTo>
                  <a:lnTo>
                    <a:pt x="620" y="371"/>
                  </a:lnTo>
                  <a:lnTo>
                    <a:pt x="621" y="371"/>
                  </a:lnTo>
                  <a:lnTo>
                    <a:pt x="623" y="371"/>
                  </a:lnTo>
                  <a:lnTo>
                    <a:pt x="624" y="371"/>
                  </a:lnTo>
                  <a:lnTo>
                    <a:pt x="627" y="371"/>
                  </a:lnTo>
                  <a:lnTo>
                    <a:pt x="629" y="371"/>
                  </a:lnTo>
                  <a:lnTo>
                    <a:pt x="631" y="372"/>
                  </a:lnTo>
                  <a:lnTo>
                    <a:pt x="633" y="372"/>
                  </a:lnTo>
                  <a:lnTo>
                    <a:pt x="635" y="372"/>
                  </a:lnTo>
                  <a:lnTo>
                    <a:pt x="636" y="372"/>
                  </a:lnTo>
                  <a:lnTo>
                    <a:pt x="637" y="372"/>
                  </a:lnTo>
                  <a:lnTo>
                    <a:pt x="639" y="372"/>
                  </a:lnTo>
                  <a:lnTo>
                    <a:pt x="640" y="372"/>
                  </a:lnTo>
                  <a:lnTo>
                    <a:pt x="641" y="372"/>
                  </a:lnTo>
                  <a:lnTo>
                    <a:pt x="643" y="372"/>
                  </a:lnTo>
                  <a:lnTo>
                    <a:pt x="644" y="372"/>
                  </a:lnTo>
                  <a:lnTo>
                    <a:pt x="647" y="372"/>
                  </a:lnTo>
                  <a:lnTo>
                    <a:pt x="648" y="372"/>
                  </a:lnTo>
                  <a:lnTo>
                    <a:pt x="650" y="372"/>
                  </a:lnTo>
                  <a:lnTo>
                    <a:pt x="654" y="372"/>
                  </a:lnTo>
                  <a:lnTo>
                    <a:pt x="656" y="372"/>
                  </a:lnTo>
                  <a:lnTo>
                    <a:pt x="658" y="372"/>
                  </a:lnTo>
                  <a:lnTo>
                    <a:pt x="660" y="372"/>
                  </a:lnTo>
                  <a:lnTo>
                    <a:pt x="663" y="371"/>
                  </a:lnTo>
                  <a:lnTo>
                    <a:pt x="664" y="371"/>
                  </a:lnTo>
                  <a:lnTo>
                    <a:pt x="667" y="371"/>
                  </a:lnTo>
                  <a:lnTo>
                    <a:pt x="672" y="371"/>
                  </a:lnTo>
                  <a:lnTo>
                    <a:pt x="676" y="371"/>
                  </a:lnTo>
                  <a:lnTo>
                    <a:pt x="679" y="371"/>
                  </a:lnTo>
                  <a:lnTo>
                    <a:pt x="680" y="371"/>
                  </a:lnTo>
                  <a:lnTo>
                    <a:pt x="682" y="371"/>
                  </a:lnTo>
                  <a:lnTo>
                    <a:pt x="683" y="371"/>
                  </a:lnTo>
                  <a:lnTo>
                    <a:pt x="683" y="370"/>
                  </a:lnTo>
                  <a:lnTo>
                    <a:pt x="684" y="370"/>
                  </a:lnTo>
                  <a:lnTo>
                    <a:pt x="687" y="370"/>
                  </a:lnTo>
                  <a:lnTo>
                    <a:pt x="689" y="368"/>
                  </a:lnTo>
                  <a:lnTo>
                    <a:pt x="694" y="367"/>
                  </a:lnTo>
                  <a:lnTo>
                    <a:pt x="697" y="366"/>
                  </a:lnTo>
                  <a:lnTo>
                    <a:pt x="699" y="366"/>
                  </a:lnTo>
                  <a:lnTo>
                    <a:pt x="701" y="364"/>
                  </a:lnTo>
                  <a:lnTo>
                    <a:pt x="702" y="364"/>
                  </a:lnTo>
                  <a:lnTo>
                    <a:pt x="703" y="364"/>
                  </a:lnTo>
                  <a:lnTo>
                    <a:pt x="706" y="362"/>
                  </a:lnTo>
                  <a:lnTo>
                    <a:pt x="711" y="359"/>
                  </a:lnTo>
                  <a:lnTo>
                    <a:pt x="717" y="356"/>
                  </a:lnTo>
                  <a:lnTo>
                    <a:pt x="719" y="355"/>
                  </a:lnTo>
                  <a:lnTo>
                    <a:pt x="721" y="355"/>
                  </a:lnTo>
                  <a:lnTo>
                    <a:pt x="723" y="353"/>
                  </a:lnTo>
                  <a:lnTo>
                    <a:pt x="727" y="352"/>
                  </a:lnTo>
                  <a:lnTo>
                    <a:pt x="729" y="352"/>
                  </a:lnTo>
                  <a:lnTo>
                    <a:pt x="730" y="351"/>
                  </a:lnTo>
                  <a:lnTo>
                    <a:pt x="732" y="351"/>
                  </a:lnTo>
                  <a:lnTo>
                    <a:pt x="733" y="351"/>
                  </a:lnTo>
                  <a:lnTo>
                    <a:pt x="737" y="351"/>
                  </a:lnTo>
                  <a:lnTo>
                    <a:pt x="738" y="351"/>
                  </a:lnTo>
                  <a:lnTo>
                    <a:pt x="740" y="351"/>
                  </a:lnTo>
                  <a:lnTo>
                    <a:pt x="741" y="349"/>
                  </a:lnTo>
                  <a:lnTo>
                    <a:pt x="744" y="349"/>
                  </a:lnTo>
                  <a:lnTo>
                    <a:pt x="745" y="348"/>
                  </a:lnTo>
                  <a:lnTo>
                    <a:pt x="746" y="348"/>
                  </a:lnTo>
                  <a:lnTo>
                    <a:pt x="746" y="347"/>
                  </a:lnTo>
                  <a:lnTo>
                    <a:pt x="748" y="347"/>
                  </a:lnTo>
                  <a:lnTo>
                    <a:pt x="749" y="347"/>
                  </a:lnTo>
                  <a:lnTo>
                    <a:pt x="750" y="347"/>
                  </a:lnTo>
                  <a:lnTo>
                    <a:pt x="753" y="345"/>
                  </a:lnTo>
                  <a:lnTo>
                    <a:pt x="754" y="345"/>
                  </a:lnTo>
                  <a:lnTo>
                    <a:pt x="756" y="345"/>
                  </a:lnTo>
                  <a:lnTo>
                    <a:pt x="760" y="345"/>
                  </a:lnTo>
                  <a:lnTo>
                    <a:pt x="761" y="345"/>
                  </a:lnTo>
                  <a:lnTo>
                    <a:pt x="765" y="344"/>
                  </a:lnTo>
                  <a:lnTo>
                    <a:pt x="766" y="344"/>
                  </a:lnTo>
                  <a:lnTo>
                    <a:pt x="768" y="344"/>
                  </a:lnTo>
                  <a:lnTo>
                    <a:pt x="769" y="344"/>
                  </a:lnTo>
                  <a:lnTo>
                    <a:pt x="771" y="344"/>
                  </a:lnTo>
                  <a:lnTo>
                    <a:pt x="772" y="344"/>
                  </a:lnTo>
                  <a:lnTo>
                    <a:pt x="773" y="344"/>
                  </a:lnTo>
                  <a:lnTo>
                    <a:pt x="776" y="344"/>
                  </a:lnTo>
                  <a:lnTo>
                    <a:pt x="777" y="343"/>
                  </a:lnTo>
                  <a:lnTo>
                    <a:pt x="785" y="341"/>
                  </a:lnTo>
                  <a:lnTo>
                    <a:pt x="791" y="340"/>
                  </a:lnTo>
                  <a:lnTo>
                    <a:pt x="793" y="339"/>
                  </a:lnTo>
                  <a:lnTo>
                    <a:pt x="799" y="337"/>
                  </a:lnTo>
                  <a:lnTo>
                    <a:pt x="801" y="337"/>
                  </a:lnTo>
                  <a:lnTo>
                    <a:pt x="804" y="337"/>
                  </a:lnTo>
                  <a:lnTo>
                    <a:pt x="807" y="336"/>
                  </a:lnTo>
                  <a:lnTo>
                    <a:pt x="805" y="335"/>
                  </a:lnTo>
                  <a:lnTo>
                    <a:pt x="805" y="333"/>
                  </a:lnTo>
                  <a:lnTo>
                    <a:pt x="805" y="332"/>
                  </a:lnTo>
                  <a:lnTo>
                    <a:pt x="805" y="331"/>
                  </a:lnTo>
                  <a:lnTo>
                    <a:pt x="804" y="328"/>
                  </a:lnTo>
                  <a:lnTo>
                    <a:pt x="804" y="327"/>
                  </a:lnTo>
                  <a:lnTo>
                    <a:pt x="804" y="325"/>
                  </a:lnTo>
                  <a:lnTo>
                    <a:pt x="803" y="325"/>
                  </a:lnTo>
                  <a:lnTo>
                    <a:pt x="803" y="324"/>
                  </a:lnTo>
                  <a:lnTo>
                    <a:pt x="803" y="322"/>
                  </a:lnTo>
                  <a:lnTo>
                    <a:pt x="803" y="321"/>
                  </a:lnTo>
                  <a:lnTo>
                    <a:pt x="801" y="318"/>
                  </a:lnTo>
                  <a:lnTo>
                    <a:pt x="800" y="316"/>
                  </a:lnTo>
                  <a:lnTo>
                    <a:pt x="800" y="314"/>
                  </a:lnTo>
                  <a:lnTo>
                    <a:pt x="799" y="310"/>
                  </a:lnTo>
                  <a:lnTo>
                    <a:pt x="799" y="308"/>
                  </a:lnTo>
                  <a:lnTo>
                    <a:pt x="797" y="306"/>
                  </a:lnTo>
                  <a:lnTo>
                    <a:pt x="797" y="305"/>
                  </a:lnTo>
                  <a:lnTo>
                    <a:pt x="797" y="302"/>
                  </a:lnTo>
                  <a:lnTo>
                    <a:pt x="796" y="302"/>
                  </a:lnTo>
                  <a:lnTo>
                    <a:pt x="796" y="301"/>
                  </a:lnTo>
                  <a:lnTo>
                    <a:pt x="796" y="300"/>
                  </a:lnTo>
                  <a:lnTo>
                    <a:pt x="796" y="298"/>
                  </a:lnTo>
                  <a:lnTo>
                    <a:pt x="796" y="297"/>
                  </a:lnTo>
                  <a:lnTo>
                    <a:pt x="796" y="295"/>
                  </a:lnTo>
                  <a:lnTo>
                    <a:pt x="796" y="294"/>
                  </a:lnTo>
                  <a:lnTo>
                    <a:pt x="796" y="293"/>
                  </a:lnTo>
                  <a:lnTo>
                    <a:pt x="796" y="291"/>
                  </a:lnTo>
                  <a:lnTo>
                    <a:pt x="796" y="290"/>
                  </a:lnTo>
                  <a:lnTo>
                    <a:pt x="796" y="289"/>
                  </a:lnTo>
                  <a:lnTo>
                    <a:pt x="796" y="287"/>
                  </a:lnTo>
                  <a:lnTo>
                    <a:pt x="796" y="286"/>
                  </a:lnTo>
                  <a:lnTo>
                    <a:pt x="796" y="285"/>
                  </a:lnTo>
                  <a:lnTo>
                    <a:pt x="796" y="283"/>
                  </a:lnTo>
                  <a:lnTo>
                    <a:pt x="796" y="282"/>
                  </a:lnTo>
                  <a:lnTo>
                    <a:pt x="796" y="281"/>
                  </a:lnTo>
                  <a:lnTo>
                    <a:pt x="796" y="277"/>
                  </a:lnTo>
                  <a:lnTo>
                    <a:pt x="797" y="275"/>
                  </a:lnTo>
                  <a:lnTo>
                    <a:pt x="797" y="274"/>
                  </a:lnTo>
                  <a:lnTo>
                    <a:pt x="797" y="273"/>
                  </a:lnTo>
                  <a:lnTo>
                    <a:pt x="797" y="271"/>
                  </a:lnTo>
                  <a:lnTo>
                    <a:pt x="797" y="268"/>
                  </a:lnTo>
                  <a:lnTo>
                    <a:pt x="797" y="267"/>
                  </a:lnTo>
                  <a:lnTo>
                    <a:pt x="797" y="266"/>
                  </a:lnTo>
                  <a:lnTo>
                    <a:pt x="797" y="264"/>
                  </a:lnTo>
                  <a:lnTo>
                    <a:pt x="797" y="263"/>
                  </a:lnTo>
                  <a:lnTo>
                    <a:pt x="797" y="262"/>
                  </a:lnTo>
                  <a:lnTo>
                    <a:pt x="797" y="259"/>
                  </a:lnTo>
                  <a:lnTo>
                    <a:pt x="797" y="258"/>
                  </a:lnTo>
                  <a:lnTo>
                    <a:pt x="797" y="255"/>
                  </a:lnTo>
                  <a:lnTo>
                    <a:pt x="797" y="254"/>
                  </a:lnTo>
                  <a:lnTo>
                    <a:pt x="797" y="251"/>
                  </a:lnTo>
                  <a:lnTo>
                    <a:pt x="797" y="237"/>
                  </a:lnTo>
                  <a:lnTo>
                    <a:pt x="797" y="233"/>
                  </a:lnTo>
                  <a:lnTo>
                    <a:pt x="797" y="231"/>
                  </a:lnTo>
                  <a:lnTo>
                    <a:pt x="797" y="228"/>
                  </a:lnTo>
                  <a:lnTo>
                    <a:pt x="797" y="225"/>
                  </a:lnTo>
                  <a:lnTo>
                    <a:pt x="797" y="224"/>
                  </a:lnTo>
                  <a:lnTo>
                    <a:pt x="799" y="223"/>
                  </a:lnTo>
                  <a:lnTo>
                    <a:pt x="799" y="220"/>
                  </a:lnTo>
                  <a:lnTo>
                    <a:pt x="799" y="219"/>
                  </a:lnTo>
                  <a:lnTo>
                    <a:pt x="799" y="217"/>
                  </a:lnTo>
                  <a:lnTo>
                    <a:pt x="799" y="216"/>
                  </a:lnTo>
                  <a:lnTo>
                    <a:pt x="799" y="215"/>
                  </a:lnTo>
                  <a:lnTo>
                    <a:pt x="799" y="213"/>
                  </a:lnTo>
                  <a:lnTo>
                    <a:pt x="800" y="213"/>
                  </a:lnTo>
                  <a:lnTo>
                    <a:pt x="800" y="212"/>
                  </a:lnTo>
                  <a:lnTo>
                    <a:pt x="801" y="209"/>
                  </a:lnTo>
                  <a:lnTo>
                    <a:pt x="804" y="206"/>
                  </a:lnTo>
                  <a:lnTo>
                    <a:pt x="804" y="205"/>
                  </a:lnTo>
                  <a:lnTo>
                    <a:pt x="805" y="204"/>
                  </a:lnTo>
                  <a:lnTo>
                    <a:pt x="805" y="202"/>
                  </a:lnTo>
                  <a:lnTo>
                    <a:pt x="807" y="202"/>
                  </a:lnTo>
                  <a:lnTo>
                    <a:pt x="807" y="201"/>
                  </a:lnTo>
                  <a:lnTo>
                    <a:pt x="807" y="200"/>
                  </a:lnTo>
                  <a:lnTo>
                    <a:pt x="807" y="198"/>
                  </a:lnTo>
                  <a:lnTo>
                    <a:pt x="807" y="197"/>
                  </a:lnTo>
                  <a:lnTo>
                    <a:pt x="805" y="197"/>
                  </a:lnTo>
                  <a:lnTo>
                    <a:pt x="805" y="194"/>
                  </a:lnTo>
                  <a:lnTo>
                    <a:pt x="804" y="192"/>
                  </a:lnTo>
                  <a:lnTo>
                    <a:pt x="803" y="189"/>
                  </a:lnTo>
                  <a:lnTo>
                    <a:pt x="803" y="188"/>
                  </a:lnTo>
                  <a:lnTo>
                    <a:pt x="803" y="186"/>
                  </a:lnTo>
                  <a:lnTo>
                    <a:pt x="803" y="184"/>
                  </a:lnTo>
                  <a:lnTo>
                    <a:pt x="803" y="182"/>
                  </a:lnTo>
                  <a:lnTo>
                    <a:pt x="803" y="178"/>
                  </a:lnTo>
                  <a:lnTo>
                    <a:pt x="803" y="175"/>
                  </a:lnTo>
                  <a:lnTo>
                    <a:pt x="803" y="163"/>
                  </a:lnTo>
                  <a:lnTo>
                    <a:pt x="803" y="162"/>
                  </a:lnTo>
                  <a:lnTo>
                    <a:pt x="803" y="161"/>
                  </a:lnTo>
                  <a:lnTo>
                    <a:pt x="803" y="158"/>
                  </a:lnTo>
                  <a:lnTo>
                    <a:pt x="803" y="157"/>
                  </a:lnTo>
                  <a:lnTo>
                    <a:pt x="801" y="155"/>
                  </a:lnTo>
                  <a:lnTo>
                    <a:pt x="801" y="154"/>
                  </a:lnTo>
                  <a:lnTo>
                    <a:pt x="801" y="152"/>
                  </a:lnTo>
                  <a:lnTo>
                    <a:pt x="801" y="151"/>
                  </a:lnTo>
                  <a:lnTo>
                    <a:pt x="801" y="120"/>
                  </a:lnTo>
                  <a:lnTo>
                    <a:pt x="801" y="109"/>
                  </a:lnTo>
                  <a:lnTo>
                    <a:pt x="801" y="105"/>
                  </a:lnTo>
                  <a:lnTo>
                    <a:pt x="801" y="100"/>
                  </a:lnTo>
                  <a:lnTo>
                    <a:pt x="801" y="94"/>
                  </a:lnTo>
                  <a:lnTo>
                    <a:pt x="801" y="92"/>
                  </a:lnTo>
                  <a:lnTo>
                    <a:pt x="801" y="90"/>
                  </a:lnTo>
                  <a:lnTo>
                    <a:pt x="800" y="89"/>
                  </a:lnTo>
                  <a:lnTo>
                    <a:pt x="800" y="84"/>
                  </a:lnTo>
                  <a:lnTo>
                    <a:pt x="800" y="82"/>
                  </a:lnTo>
                  <a:lnTo>
                    <a:pt x="800" y="81"/>
                  </a:lnTo>
                  <a:lnTo>
                    <a:pt x="800" y="78"/>
                  </a:lnTo>
                  <a:lnTo>
                    <a:pt x="800" y="74"/>
                  </a:lnTo>
                  <a:lnTo>
                    <a:pt x="800" y="73"/>
                  </a:lnTo>
                  <a:lnTo>
                    <a:pt x="800" y="72"/>
                  </a:lnTo>
                  <a:lnTo>
                    <a:pt x="800" y="69"/>
                  </a:lnTo>
                  <a:lnTo>
                    <a:pt x="800" y="66"/>
                  </a:lnTo>
                  <a:lnTo>
                    <a:pt x="800" y="63"/>
                  </a:lnTo>
                  <a:lnTo>
                    <a:pt x="800" y="61"/>
                  </a:lnTo>
                  <a:lnTo>
                    <a:pt x="800" y="59"/>
                  </a:lnTo>
                  <a:lnTo>
                    <a:pt x="800" y="57"/>
                  </a:lnTo>
                  <a:lnTo>
                    <a:pt x="800" y="55"/>
                  </a:lnTo>
                  <a:lnTo>
                    <a:pt x="800" y="53"/>
                  </a:lnTo>
                  <a:lnTo>
                    <a:pt x="800" y="51"/>
                  </a:lnTo>
                  <a:lnTo>
                    <a:pt x="800" y="50"/>
                  </a:lnTo>
                  <a:lnTo>
                    <a:pt x="800" y="49"/>
                  </a:lnTo>
                  <a:lnTo>
                    <a:pt x="799" y="49"/>
                  </a:lnTo>
                  <a:lnTo>
                    <a:pt x="799" y="47"/>
                  </a:lnTo>
                  <a:lnTo>
                    <a:pt x="797" y="45"/>
                  </a:lnTo>
                  <a:lnTo>
                    <a:pt x="795" y="39"/>
                  </a:lnTo>
                  <a:lnTo>
                    <a:pt x="793" y="38"/>
                  </a:lnTo>
                  <a:lnTo>
                    <a:pt x="792" y="35"/>
                  </a:lnTo>
                  <a:lnTo>
                    <a:pt x="792" y="34"/>
                  </a:lnTo>
                  <a:lnTo>
                    <a:pt x="791" y="34"/>
                  </a:lnTo>
                  <a:lnTo>
                    <a:pt x="789" y="30"/>
                  </a:lnTo>
                  <a:lnTo>
                    <a:pt x="788" y="28"/>
                  </a:lnTo>
                  <a:lnTo>
                    <a:pt x="787" y="26"/>
                  </a:lnTo>
                  <a:lnTo>
                    <a:pt x="787" y="24"/>
                  </a:lnTo>
                  <a:lnTo>
                    <a:pt x="785" y="23"/>
                  </a:lnTo>
                  <a:lnTo>
                    <a:pt x="785" y="22"/>
                  </a:lnTo>
                  <a:lnTo>
                    <a:pt x="784" y="20"/>
                  </a:lnTo>
                  <a:lnTo>
                    <a:pt x="784" y="19"/>
                  </a:lnTo>
                  <a:lnTo>
                    <a:pt x="783" y="19"/>
                  </a:lnTo>
                  <a:lnTo>
                    <a:pt x="783" y="18"/>
                  </a:lnTo>
                  <a:lnTo>
                    <a:pt x="781" y="15"/>
                  </a:lnTo>
                  <a:lnTo>
                    <a:pt x="780" y="14"/>
                  </a:lnTo>
                  <a:lnTo>
                    <a:pt x="780" y="12"/>
                  </a:lnTo>
                  <a:lnTo>
                    <a:pt x="780" y="11"/>
                  </a:lnTo>
                  <a:lnTo>
                    <a:pt x="779" y="9"/>
                  </a:lnTo>
                  <a:lnTo>
                    <a:pt x="779" y="8"/>
                  </a:lnTo>
                  <a:lnTo>
                    <a:pt x="779" y="5"/>
                  </a:lnTo>
                  <a:lnTo>
                    <a:pt x="777" y="4"/>
                  </a:lnTo>
                  <a:lnTo>
                    <a:pt x="777" y="3"/>
                  </a:lnTo>
                  <a:lnTo>
                    <a:pt x="777" y="0"/>
                  </a:lnTo>
                  <a:lnTo>
                    <a:pt x="780" y="3"/>
                  </a:lnTo>
                  <a:lnTo>
                    <a:pt x="788" y="9"/>
                  </a:lnTo>
                  <a:lnTo>
                    <a:pt x="789" y="12"/>
                  </a:lnTo>
                  <a:lnTo>
                    <a:pt x="793" y="15"/>
                  </a:lnTo>
                  <a:lnTo>
                    <a:pt x="796" y="18"/>
                  </a:lnTo>
                  <a:lnTo>
                    <a:pt x="803" y="24"/>
                  </a:lnTo>
                  <a:lnTo>
                    <a:pt x="804" y="26"/>
                  </a:lnTo>
                  <a:lnTo>
                    <a:pt x="807" y="27"/>
                  </a:lnTo>
                  <a:lnTo>
                    <a:pt x="807" y="28"/>
                  </a:lnTo>
                  <a:lnTo>
                    <a:pt x="811" y="32"/>
                  </a:lnTo>
                  <a:lnTo>
                    <a:pt x="812" y="34"/>
                  </a:lnTo>
                  <a:lnTo>
                    <a:pt x="814" y="34"/>
                  </a:lnTo>
                  <a:lnTo>
                    <a:pt x="818" y="38"/>
                  </a:lnTo>
                  <a:lnTo>
                    <a:pt x="819" y="40"/>
                  </a:lnTo>
                  <a:lnTo>
                    <a:pt x="822" y="42"/>
                  </a:lnTo>
                  <a:lnTo>
                    <a:pt x="823" y="43"/>
                  </a:lnTo>
                  <a:lnTo>
                    <a:pt x="826" y="47"/>
                  </a:lnTo>
                  <a:lnTo>
                    <a:pt x="827" y="47"/>
                  </a:lnTo>
                  <a:lnTo>
                    <a:pt x="828" y="49"/>
                  </a:lnTo>
                  <a:lnTo>
                    <a:pt x="830" y="50"/>
                  </a:lnTo>
                  <a:lnTo>
                    <a:pt x="831" y="51"/>
                  </a:lnTo>
                  <a:lnTo>
                    <a:pt x="834" y="54"/>
                  </a:lnTo>
                  <a:lnTo>
                    <a:pt x="838" y="59"/>
                  </a:lnTo>
                  <a:lnTo>
                    <a:pt x="843" y="63"/>
                  </a:lnTo>
                  <a:lnTo>
                    <a:pt x="844" y="65"/>
                  </a:lnTo>
                  <a:lnTo>
                    <a:pt x="846" y="66"/>
                  </a:lnTo>
                  <a:lnTo>
                    <a:pt x="849" y="69"/>
                  </a:lnTo>
                  <a:lnTo>
                    <a:pt x="850" y="70"/>
                  </a:lnTo>
                  <a:lnTo>
                    <a:pt x="853" y="73"/>
                  </a:lnTo>
                  <a:lnTo>
                    <a:pt x="854" y="74"/>
                  </a:lnTo>
                  <a:lnTo>
                    <a:pt x="858" y="78"/>
                  </a:lnTo>
                  <a:lnTo>
                    <a:pt x="859" y="80"/>
                  </a:lnTo>
                  <a:lnTo>
                    <a:pt x="863" y="84"/>
                  </a:lnTo>
                  <a:lnTo>
                    <a:pt x="866" y="86"/>
                  </a:lnTo>
                  <a:lnTo>
                    <a:pt x="867" y="86"/>
                  </a:lnTo>
                  <a:lnTo>
                    <a:pt x="867" y="88"/>
                  </a:lnTo>
                  <a:lnTo>
                    <a:pt x="869" y="88"/>
                  </a:lnTo>
                  <a:lnTo>
                    <a:pt x="869" y="89"/>
                  </a:lnTo>
                  <a:lnTo>
                    <a:pt x="871" y="92"/>
                  </a:lnTo>
                  <a:lnTo>
                    <a:pt x="875" y="96"/>
                  </a:lnTo>
                  <a:lnTo>
                    <a:pt x="881" y="100"/>
                  </a:lnTo>
                  <a:lnTo>
                    <a:pt x="883" y="104"/>
                  </a:lnTo>
                  <a:lnTo>
                    <a:pt x="886" y="107"/>
                  </a:lnTo>
                  <a:lnTo>
                    <a:pt x="894" y="115"/>
                  </a:lnTo>
                  <a:lnTo>
                    <a:pt x="896" y="115"/>
                  </a:lnTo>
                  <a:lnTo>
                    <a:pt x="897" y="117"/>
                  </a:lnTo>
                  <a:lnTo>
                    <a:pt x="898" y="117"/>
                  </a:lnTo>
                  <a:lnTo>
                    <a:pt x="898" y="119"/>
                  </a:lnTo>
                  <a:lnTo>
                    <a:pt x="900" y="120"/>
                  </a:lnTo>
                  <a:lnTo>
                    <a:pt x="901" y="120"/>
                  </a:lnTo>
                  <a:lnTo>
                    <a:pt x="902" y="121"/>
                  </a:lnTo>
                  <a:lnTo>
                    <a:pt x="906" y="127"/>
                  </a:lnTo>
                  <a:lnTo>
                    <a:pt x="908" y="128"/>
                  </a:lnTo>
                  <a:lnTo>
                    <a:pt x="909" y="128"/>
                  </a:lnTo>
                  <a:lnTo>
                    <a:pt x="910" y="131"/>
                  </a:lnTo>
                  <a:lnTo>
                    <a:pt x="912" y="131"/>
                  </a:lnTo>
                  <a:lnTo>
                    <a:pt x="912" y="132"/>
                  </a:lnTo>
                  <a:lnTo>
                    <a:pt x="913" y="134"/>
                  </a:lnTo>
                  <a:lnTo>
                    <a:pt x="914" y="135"/>
                  </a:lnTo>
                  <a:lnTo>
                    <a:pt x="916" y="136"/>
                  </a:lnTo>
                  <a:lnTo>
                    <a:pt x="918" y="138"/>
                  </a:lnTo>
                  <a:lnTo>
                    <a:pt x="920" y="139"/>
                  </a:lnTo>
                  <a:lnTo>
                    <a:pt x="920" y="140"/>
                  </a:lnTo>
                  <a:lnTo>
                    <a:pt x="922" y="142"/>
                  </a:lnTo>
                  <a:lnTo>
                    <a:pt x="922" y="143"/>
                  </a:lnTo>
                  <a:lnTo>
                    <a:pt x="924" y="144"/>
                  </a:lnTo>
                  <a:lnTo>
                    <a:pt x="926" y="147"/>
                  </a:lnTo>
                  <a:lnTo>
                    <a:pt x="932" y="152"/>
                  </a:lnTo>
                  <a:lnTo>
                    <a:pt x="935" y="155"/>
                  </a:lnTo>
                  <a:lnTo>
                    <a:pt x="936" y="157"/>
                  </a:lnTo>
                  <a:lnTo>
                    <a:pt x="937" y="158"/>
                  </a:lnTo>
                  <a:lnTo>
                    <a:pt x="939" y="159"/>
                  </a:lnTo>
                  <a:lnTo>
                    <a:pt x="940" y="159"/>
                  </a:lnTo>
                  <a:lnTo>
                    <a:pt x="943" y="162"/>
                  </a:lnTo>
                  <a:lnTo>
                    <a:pt x="943" y="163"/>
                  </a:lnTo>
                  <a:lnTo>
                    <a:pt x="944" y="163"/>
                  </a:lnTo>
                  <a:lnTo>
                    <a:pt x="944" y="165"/>
                  </a:lnTo>
                  <a:lnTo>
                    <a:pt x="945" y="165"/>
                  </a:lnTo>
                  <a:lnTo>
                    <a:pt x="949" y="170"/>
                  </a:lnTo>
                  <a:lnTo>
                    <a:pt x="957" y="178"/>
                  </a:lnTo>
                  <a:lnTo>
                    <a:pt x="960" y="181"/>
                  </a:lnTo>
                  <a:lnTo>
                    <a:pt x="964" y="185"/>
                  </a:lnTo>
                  <a:lnTo>
                    <a:pt x="970" y="190"/>
                  </a:lnTo>
                  <a:lnTo>
                    <a:pt x="971" y="190"/>
                  </a:lnTo>
                  <a:lnTo>
                    <a:pt x="972" y="192"/>
                  </a:lnTo>
                  <a:lnTo>
                    <a:pt x="972" y="193"/>
                  </a:lnTo>
                  <a:lnTo>
                    <a:pt x="974" y="193"/>
                  </a:lnTo>
                  <a:lnTo>
                    <a:pt x="975" y="194"/>
                  </a:lnTo>
                  <a:lnTo>
                    <a:pt x="976" y="196"/>
                  </a:lnTo>
                  <a:lnTo>
                    <a:pt x="978" y="197"/>
                  </a:lnTo>
                  <a:lnTo>
                    <a:pt x="979" y="198"/>
                  </a:lnTo>
                  <a:lnTo>
                    <a:pt x="982" y="201"/>
                  </a:lnTo>
                  <a:lnTo>
                    <a:pt x="982" y="202"/>
                  </a:lnTo>
                  <a:lnTo>
                    <a:pt x="984" y="204"/>
                  </a:lnTo>
                  <a:lnTo>
                    <a:pt x="988" y="208"/>
                  </a:lnTo>
                  <a:lnTo>
                    <a:pt x="990" y="209"/>
                  </a:lnTo>
                  <a:lnTo>
                    <a:pt x="991" y="210"/>
                  </a:lnTo>
                  <a:lnTo>
                    <a:pt x="995" y="215"/>
                  </a:lnTo>
                  <a:lnTo>
                    <a:pt x="996" y="216"/>
                  </a:lnTo>
                  <a:lnTo>
                    <a:pt x="998" y="217"/>
                  </a:lnTo>
                  <a:lnTo>
                    <a:pt x="1002" y="221"/>
                  </a:lnTo>
                  <a:lnTo>
                    <a:pt x="1003" y="223"/>
                  </a:lnTo>
                  <a:lnTo>
                    <a:pt x="1003" y="224"/>
                  </a:lnTo>
                  <a:lnTo>
                    <a:pt x="1004" y="224"/>
                  </a:lnTo>
                  <a:lnTo>
                    <a:pt x="1007" y="227"/>
                  </a:lnTo>
                  <a:lnTo>
                    <a:pt x="1007" y="228"/>
                  </a:lnTo>
                  <a:lnTo>
                    <a:pt x="1010" y="229"/>
                  </a:lnTo>
                  <a:lnTo>
                    <a:pt x="1017" y="237"/>
                  </a:lnTo>
                  <a:lnTo>
                    <a:pt x="1019" y="239"/>
                  </a:lnTo>
                  <a:lnTo>
                    <a:pt x="1019" y="240"/>
                  </a:lnTo>
                  <a:lnTo>
                    <a:pt x="1021" y="240"/>
                  </a:lnTo>
                  <a:lnTo>
                    <a:pt x="1022" y="242"/>
                  </a:lnTo>
                  <a:lnTo>
                    <a:pt x="1029" y="248"/>
                  </a:lnTo>
                  <a:lnTo>
                    <a:pt x="1030" y="250"/>
                  </a:lnTo>
                  <a:lnTo>
                    <a:pt x="1030" y="251"/>
                  </a:lnTo>
                  <a:lnTo>
                    <a:pt x="1031" y="251"/>
                  </a:lnTo>
                  <a:lnTo>
                    <a:pt x="1033" y="254"/>
                  </a:lnTo>
                  <a:lnTo>
                    <a:pt x="1034" y="256"/>
                  </a:lnTo>
                  <a:lnTo>
                    <a:pt x="1035" y="262"/>
                  </a:lnTo>
                  <a:lnTo>
                    <a:pt x="1037" y="266"/>
                  </a:lnTo>
                  <a:lnTo>
                    <a:pt x="1037" y="270"/>
                  </a:lnTo>
                  <a:lnTo>
                    <a:pt x="1037" y="274"/>
                  </a:lnTo>
                  <a:lnTo>
                    <a:pt x="1037" y="278"/>
                  </a:lnTo>
                  <a:lnTo>
                    <a:pt x="1035" y="281"/>
                  </a:lnTo>
                  <a:lnTo>
                    <a:pt x="1035" y="282"/>
                  </a:lnTo>
                  <a:lnTo>
                    <a:pt x="1035" y="285"/>
                  </a:lnTo>
                  <a:lnTo>
                    <a:pt x="1034" y="286"/>
                  </a:lnTo>
                  <a:lnTo>
                    <a:pt x="1033" y="29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38" name="Freeform 2638">
              <a:extLst>
                <a:ext uri="{FF2B5EF4-FFF2-40B4-BE49-F238E27FC236}">
                  <a16:creationId xmlns:a16="http://schemas.microsoft.com/office/drawing/2014/main" id="{95C03F24-E373-5269-1C37-261A98BFA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488" y="215901"/>
              <a:ext cx="4225925" cy="2965450"/>
            </a:xfrm>
            <a:custGeom>
              <a:avLst/>
              <a:gdLst>
                <a:gd name="T0" fmla="*/ 1920 w 2662"/>
                <a:gd name="T1" fmla="*/ 221 h 1868"/>
                <a:gd name="T2" fmla="*/ 2046 w 2662"/>
                <a:gd name="T3" fmla="*/ 345 h 1868"/>
                <a:gd name="T4" fmla="*/ 2180 w 2662"/>
                <a:gd name="T5" fmla="*/ 476 h 1868"/>
                <a:gd name="T6" fmla="*/ 2297 w 2662"/>
                <a:gd name="T7" fmla="*/ 592 h 1868"/>
                <a:gd name="T8" fmla="*/ 2409 w 2662"/>
                <a:gd name="T9" fmla="*/ 701 h 1868"/>
                <a:gd name="T10" fmla="*/ 2576 w 2662"/>
                <a:gd name="T11" fmla="*/ 863 h 1868"/>
                <a:gd name="T12" fmla="*/ 2655 w 2662"/>
                <a:gd name="T13" fmla="*/ 975 h 1868"/>
                <a:gd name="T14" fmla="*/ 2659 w 2662"/>
                <a:gd name="T15" fmla="*/ 1125 h 1868"/>
                <a:gd name="T16" fmla="*/ 2651 w 2662"/>
                <a:gd name="T17" fmla="*/ 1220 h 1868"/>
                <a:gd name="T18" fmla="*/ 2600 w 2662"/>
                <a:gd name="T19" fmla="*/ 1268 h 1868"/>
                <a:gd name="T20" fmla="*/ 2492 w 2662"/>
                <a:gd name="T21" fmla="*/ 1292 h 1868"/>
                <a:gd name="T22" fmla="*/ 2383 w 2662"/>
                <a:gd name="T23" fmla="*/ 1288 h 1868"/>
                <a:gd name="T24" fmla="*/ 2338 w 2662"/>
                <a:gd name="T25" fmla="*/ 1338 h 1868"/>
                <a:gd name="T26" fmla="*/ 2288 w 2662"/>
                <a:gd name="T27" fmla="*/ 1398 h 1868"/>
                <a:gd name="T28" fmla="*/ 2237 w 2662"/>
                <a:gd name="T29" fmla="*/ 1445 h 1868"/>
                <a:gd name="T30" fmla="*/ 2198 w 2662"/>
                <a:gd name="T31" fmla="*/ 1522 h 1868"/>
                <a:gd name="T32" fmla="*/ 2146 w 2662"/>
                <a:gd name="T33" fmla="*/ 1580 h 1868"/>
                <a:gd name="T34" fmla="*/ 2089 w 2662"/>
                <a:gd name="T35" fmla="*/ 1630 h 1868"/>
                <a:gd name="T36" fmla="*/ 2047 w 2662"/>
                <a:gd name="T37" fmla="*/ 1700 h 1868"/>
                <a:gd name="T38" fmla="*/ 2014 w 2662"/>
                <a:gd name="T39" fmla="*/ 1758 h 1868"/>
                <a:gd name="T40" fmla="*/ 1971 w 2662"/>
                <a:gd name="T41" fmla="*/ 1809 h 1868"/>
                <a:gd name="T42" fmla="*/ 1921 w 2662"/>
                <a:gd name="T43" fmla="*/ 1855 h 1868"/>
                <a:gd name="T44" fmla="*/ 1847 w 2662"/>
                <a:gd name="T45" fmla="*/ 1864 h 1868"/>
                <a:gd name="T46" fmla="*/ 1730 w 2662"/>
                <a:gd name="T47" fmla="*/ 1854 h 1868"/>
                <a:gd name="T48" fmla="*/ 1625 w 2662"/>
                <a:gd name="T49" fmla="*/ 1829 h 1868"/>
                <a:gd name="T50" fmla="*/ 1536 w 2662"/>
                <a:gd name="T51" fmla="*/ 1804 h 1868"/>
                <a:gd name="T52" fmla="*/ 1466 w 2662"/>
                <a:gd name="T53" fmla="*/ 1782 h 1868"/>
                <a:gd name="T54" fmla="*/ 1415 w 2662"/>
                <a:gd name="T55" fmla="*/ 1796 h 1868"/>
                <a:gd name="T56" fmla="*/ 1288 w 2662"/>
                <a:gd name="T57" fmla="*/ 1770 h 1868"/>
                <a:gd name="T58" fmla="*/ 1020 w 2662"/>
                <a:gd name="T59" fmla="*/ 1619 h 1868"/>
                <a:gd name="T60" fmla="*/ 742 w 2662"/>
                <a:gd name="T61" fmla="*/ 1580 h 1868"/>
                <a:gd name="T62" fmla="*/ 610 w 2662"/>
                <a:gd name="T63" fmla="*/ 1677 h 1868"/>
                <a:gd name="T64" fmla="*/ 442 w 2662"/>
                <a:gd name="T65" fmla="*/ 1739 h 1868"/>
                <a:gd name="T66" fmla="*/ 419 w 2662"/>
                <a:gd name="T67" fmla="*/ 1697 h 1868"/>
                <a:gd name="T68" fmla="*/ 430 w 2662"/>
                <a:gd name="T69" fmla="*/ 1639 h 1868"/>
                <a:gd name="T70" fmla="*/ 381 w 2662"/>
                <a:gd name="T71" fmla="*/ 1601 h 1868"/>
                <a:gd name="T72" fmla="*/ 318 w 2662"/>
                <a:gd name="T73" fmla="*/ 1561 h 1868"/>
                <a:gd name="T74" fmla="*/ 306 w 2662"/>
                <a:gd name="T75" fmla="*/ 1516 h 1868"/>
                <a:gd name="T76" fmla="*/ 282 w 2662"/>
                <a:gd name="T77" fmla="*/ 1453 h 1868"/>
                <a:gd name="T78" fmla="*/ 254 w 2662"/>
                <a:gd name="T79" fmla="*/ 1398 h 1868"/>
                <a:gd name="T80" fmla="*/ 248 w 2662"/>
                <a:gd name="T81" fmla="*/ 1360 h 1868"/>
                <a:gd name="T82" fmla="*/ 364 w 2662"/>
                <a:gd name="T83" fmla="*/ 1323 h 1868"/>
                <a:gd name="T84" fmla="*/ 394 w 2662"/>
                <a:gd name="T85" fmla="*/ 1268 h 1868"/>
                <a:gd name="T86" fmla="*/ 372 w 2662"/>
                <a:gd name="T87" fmla="*/ 1225 h 1868"/>
                <a:gd name="T88" fmla="*/ 371 w 2662"/>
                <a:gd name="T89" fmla="*/ 1168 h 1868"/>
                <a:gd name="T90" fmla="*/ 365 w 2662"/>
                <a:gd name="T91" fmla="*/ 1101 h 1868"/>
                <a:gd name="T92" fmla="*/ 341 w 2662"/>
                <a:gd name="T93" fmla="*/ 1051 h 1868"/>
                <a:gd name="T94" fmla="*/ 294 w 2662"/>
                <a:gd name="T95" fmla="*/ 1017 h 1868"/>
                <a:gd name="T96" fmla="*/ 260 w 2662"/>
                <a:gd name="T97" fmla="*/ 983 h 1868"/>
                <a:gd name="T98" fmla="*/ 216 w 2662"/>
                <a:gd name="T99" fmla="*/ 977 h 1868"/>
                <a:gd name="T100" fmla="*/ 169 w 2662"/>
                <a:gd name="T101" fmla="*/ 958 h 1868"/>
                <a:gd name="T102" fmla="*/ 138 w 2662"/>
                <a:gd name="T103" fmla="*/ 886 h 1868"/>
                <a:gd name="T104" fmla="*/ 1 w 2662"/>
                <a:gd name="T105" fmla="*/ 830 h 1868"/>
                <a:gd name="T106" fmla="*/ 117 w 2662"/>
                <a:gd name="T107" fmla="*/ 781 h 1868"/>
                <a:gd name="T108" fmla="*/ 184 w 2662"/>
                <a:gd name="T109" fmla="*/ 401 h 1868"/>
                <a:gd name="T110" fmla="*/ 133 w 2662"/>
                <a:gd name="T111" fmla="*/ 135 h 1868"/>
                <a:gd name="T112" fmla="*/ 420 w 2662"/>
                <a:gd name="T113" fmla="*/ 20 h 1868"/>
                <a:gd name="T114" fmla="*/ 701 w 2662"/>
                <a:gd name="T115" fmla="*/ 20 h 1868"/>
                <a:gd name="T116" fmla="*/ 871 w 2662"/>
                <a:gd name="T117" fmla="*/ 22 h 1868"/>
                <a:gd name="T118" fmla="*/ 1144 w 2662"/>
                <a:gd name="T119" fmla="*/ 23 h 1868"/>
                <a:gd name="T120" fmla="*/ 1308 w 2662"/>
                <a:gd name="T121" fmla="*/ 23 h 1868"/>
                <a:gd name="T122" fmla="*/ 1590 w 2662"/>
                <a:gd name="T123" fmla="*/ 0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2" h="1868">
                  <a:moveTo>
                    <a:pt x="1691" y="0"/>
                  </a:moveTo>
                  <a:lnTo>
                    <a:pt x="1692" y="1"/>
                  </a:lnTo>
                  <a:lnTo>
                    <a:pt x="1694" y="3"/>
                  </a:lnTo>
                  <a:lnTo>
                    <a:pt x="1695" y="4"/>
                  </a:lnTo>
                  <a:lnTo>
                    <a:pt x="1703" y="12"/>
                  </a:lnTo>
                  <a:lnTo>
                    <a:pt x="1706" y="15"/>
                  </a:lnTo>
                  <a:lnTo>
                    <a:pt x="1714" y="23"/>
                  </a:lnTo>
                  <a:lnTo>
                    <a:pt x="1717" y="24"/>
                  </a:lnTo>
                  <a:lnTo>
                    <a:pt x="1717" y="26"/>
                  </a:lnTo>
                  <a:lnTo>
                    <a:pt x="1722" y="31"/>
                  </a:lnTo>
                  <a:lnTo>
                    <a:pt x="1723" y="31"/>
                  </a:lnTo>
                  <a:lnTo>
                    <a:pt x="1735" y="43"/>
                  </a:lnTo>
                  <a:lnTo>
                    <a:pt x="1746" y="53"/>
                  </a:lnTo>
                  <a:lnTo>
                    <a:pt x="1746" y="54"/>
                  </a:lnTo>
                  <a:lnTo>
                    <a:pt x="1749" y="57"/>
                  </a:lnTo>
                  <a:lnTo>
                    <a:pt x="1754" y="62"/>
                  </a:lnTo>
                  <a:lnTo>
                    <a:pt x="1757" y="65"/>
                  </a:lnTo>
                  <a:lnTo>
                    <a:pt x="1760" y="66"/>
                  </a:lnTo>
                  <a:lnTo>
                    <a:pt x="1761" y="67"/>
                  </a:lnTo>
                  <a:lnTo>
                    <a:pt x="1762" y="69"/>
                  </a:lnTo>
                  <a:lnTo>
                    <a:pt x="1766" y="73"/>
                  </a:lnTo>
                  <a:lnTo>
                    <a:pt x="1777" y="84"/>
                  </a:lnTo>
                  <a:lnTo>
                    <a:pt x="1780" y="86"/>
                  </a:lnTo>
                  <a:lnTo>
                    <a:pt x="1799" y="104"/>
                  </a:lnTo>
                  <a:lnTo>
                    <a:pt x="1807" y="112"/>
                  </a:lnTo>
                  <a:lnTo>
                    <a:pt x="1817" y="123"/>
                  </a:lnTo>
                  <a:lnTo>
                    <a:pt x="1831" y="136"/>
                  </a:lnTo>
                  <a:lnTo>
                    <a:pt x="1835" y="140"/>
                  </a:lnTo>
                  <a:lnTo>
                    <a:pt x="1836" y="142"/>
                  </a:lnTo>
                  <a:lnTo>
                    <a:pt x="1839" y="144"/>
                  </a:lnTo>
                  <a:lnTo>
                    <a:pt x="1844" y="150"/>
                  </a:lnTo>
                  <a:lnTo>
                    <a:pt x="1847" y="152"/>
                  </a:lnTo>
                  <a:lnTo>
                    <a:pt x="1848" y="152"/>
                  </a:lnTo>
                  <a:lnTo>
                    <a:pt x="1854" y="158"/>
                  </a:lnTo>
                  <a:lnTo>
                    <a:pt x="1856" y="160"/>
                  </a:lnTo>
                  <a:lnTo>
                    <a:pt x="1858" y="162"/>
                  </a:lnTo>
                  <a:lnTo>
                    <a:pt x="1867" y="171"/>
                  </a:lnTo>
                  <a:lnTo>
                    <a:pt x="1883" y="186"/>
                  </a:lnTo>
                  <a:lnTo>
                    <a:pt x="1883" y="187"/>
                  </a:lnTo>
                  <a:lnTo>
                    <a:pt x="1885" y="187"/>
                  </a:lnTo>
                  <a:lnTo>
                    <a:pt x="1886" y="189"/>
                  </a:lnTo>
                  <a:lnTo>
                    <a:pt x="1887" y="192"/>
                  </a:lnTo>
                  <a:lnTo>
                    <a:pt x="1897" y="201"/>
                  </a:lnTo>
                  <a:lnTo>
                    <a:pt x="1899" y="202"/>
                  </a:lnTo>
                  <a:lnTo>
                    <a:pt x="1909" y="212"/>
                  </a:lnTo>
                  <a:lnTo>
                    <a:pt x="1910" y="213"/>
                  </a:lnTo>
                  <a:lnTo>
                    <a:pt x="1914" y="217"/>
                  </a:lnTo>
                  <a:lnTo>
                    <a:pt x="1920" y="221"/>
                  </a:lnTo>
                  <a:lnTo>
                    <a:pt x="1924" y="227"/>
                  </a:lnTo>
                  <a:lnTo>
                    <a:pt x="1928" y="231"/>
                  </a:lnTo>
                  <a:lnTo>
                    <a:pt x="1930" y="232"/>
                  </a:lnTo>
                  <a:lnTo>
                    <a:pt x="1934" y="236"/>
                  </a:lnTo>
                  <a:lnTo>
                    <a:pt x="1937" y="239"/>
                  </a:lnTo>
                  <a:lnTo>
                    <a:pt x="1945" y="247"/>
                  </a:lnTo>
                  <a:lnTo>
                    <a:pt x="1948" y="250"/>
                  </a:lnTo>
                  <a:lnTo>
                    <a:pt x="1955" y="256"/>
                  </a:lnTo>
                  <a:lnTo>
                    <a:pt x="1959" y="260"/>
                  </a:lnTo>
                  <a:lnTo>
                    <a:pt x="1961" y="263"/>
                  </a:lnTo>
                  <a:lnTo>
                    <a:pt x="1973" y="274"/>
                  </a:lnTo>
                  <a:lnTo>
                    <a:pt x="1975" y="275"/>
                  </a:lnTo>
                  <a:lnTo>
                    <a:pt x="1976" y="277"/>
                  </a:lnTo>
                  <a:lnTo>
                    <a:pt x="1976" y="278"/>
                  </a:lnTo>
                  <a:lnTo>
                    <a:pt x="1977" y="278"/>
                  </a:lnTo>
                  <a:lnTo>
                    <a:pt x="1977" y="279"/>
                  </a:lnTo>
                  <a:lnTo>
                    <a:pt x="1979" y="279"/>
                  </a:lnTo>
                  <a:lnTo>
                    <a:pt x="1980" y="281"/>
                  </a:lnTo>
                  <a:lnTo>
                    <a:pt x="1981" y="282"/>
                  </a:lnTo>
                  <a:lnTo>
                    <a:pt x="1987" y="287"/>
                  </a:lnTo>
                  <a:lnTo>
                    <a:pt x="1988" y="289"/>
                  </a:lnTo>
                  <a:lnTo>
                    <a:pt x="1988" y="290"/>
                  </a:lnTo>
                  <a:lnTo>
                    <a:pt x="1990" y="291"/>
                  </a:lnTo>
                  <a:lnTo>
                    <a:pt x="1994" y="294"/>
                  </a:lnTo>
                  <a:lnTo>
                    <a:pt x="1994" y="295"/>
                  </a:lnTo>
                  <a:lnTo>
                    <a:pt x="1995" y="295"/>
                  </a:lnTo>
                  <a:lnTo>
                    <a:pt x="1996" y="297"/>
                  </a:lnTo>
                  <a:lnTo>
                    <a:pt x="1999" y="299"/>
                  </a:lnTo>
                  <a:lnTo>
                    <a:pt x="2006" y="306"/>
                  </a:lnTo>
                  <a:lnTo>
                    <a:pt x="2007" y="306"/>
                  </a:lnTo>
                  <a:lnTo>
                    <a:pt x="2010" y="309"/>
                  </a:lnTo>
                  <a:lnTo>
                    <a:pt x="2011" y="310"/>
                  </a:lnTo>
                  <a:lnTo>
                    <a:pt x="2011" y="312"/>
                  </a:lnTo>
                  <a:lnTo>
                    <a:pt x="2015" y="316"/>
                  </a:lnTo>
                  <a:lnTo>
                    <a:pt x="2016" y="316"/>
                  </a:lnTo>
                  <a:lnTo>
                    <a:pt x="2016" y="317"/>
                  </a:lnTo>
                  <a:lnTo>
                    <a:pt x="2018" y="317"/>
                  </a:lnTo>
                  <a:lnTo>
                    <a:pt x="2018" y="318"/>
                  </a:lnTo>
                  <a:lnTo>
                    <a:pt x="2019" y="318"/>
                  </a:lnTo>
                  <a:lnTo>
                    <a:pt x="2019" y="320"/>
                  </a:lnTo>
                  <a:lnTo>
                    <a:pt x="2020" y="320"/>
                  </a:lnTo>
                  <a:lnTo>
                    <a:pt x="2022" y="322"/>
                  </a:lnTo>
                  <a:lnTo>
                    <a:pt x="2024" y="324"/>
                  </a:lnTo>
                  <a:lnTo>
                    <a:pt x="2029" y="329"/>
                  </a:lnTo>
                  <a:lnTo>
                    <a:pt x="2031" y="330"/>
                  </a:lnTo>
                  <a:lnTo>
                    <a:pt x="2034" y="333"/>
                  </a:lnTo>
                  <a:lnTo>
                    <a:pt x="2039" y="339"/>
                  </a:lnTo>
                  <a:lnTo>
                    <a:pt x="2046" y="345"/>
                  </a:lnTo>
                  <a:lnTo>
                    <a:pt x="2051" y="351"/>
                  </a:lnTo>
                  <a:lnTo>
                    <a:pt x="2057" y="356"/>
                  </a:lnTo>
                  <a:lnTo>
                    <a:pt x="2058" y="356"/>
                  </a:lnTo>
                  <a:lnTo>
                    <a:pt x="2061" y="360"/>
                  </a:lnTo>
                  <a:lnTo>
                    <a:pt x="2065" y="363"/>
                  </a:lnTo>
                  <a:lnTo>
                    <a:pt x="2066" y="364"/>
                  </a:lnTo>
                  <a:lnTo>
                    <a:pt x="2068" y="366"/>
                  </a:lnTo>
                  <a:lnTo>
                    <a:pt x="2070" y="370"/>
                  </a:lnTo>
                  <a:lnTo>
                    <a:pt x="2073" y="371"/>
                  </a:lnTo>
                  <a:lnTo>
                    <a:pt x="2073" y="372"/>
                  </a:lnTo>
                  <a:lnTo>
                    <a:pt x="2076" y="374"/>
                  </a:lnTo>
                  <a:lnTo>
                    <a:pt x="2077" y="375"/>
                  </a:lnTo>
                  <a:lnTo>
                    <a:pt x="2084" y="382"/>
                  </a:lnTo>
                  <a:lnTo>
                    <a:pt x="2088" y="386"/>
                  </a:lnTo>
                  <a:lnTo>
                    <a:pt x="2089" y="388"/>
                  </a:lnTo>
                  <a:lnTo>
                    <a:pt x="2092" y="390"/>
                  </a:lnTo>
                  <a:lnTo>
                    <a:pt x="2094" y="393"/>
                  </a:lnTo>
                  <a:lnTo>
                    <a:pt x="2096" y="394"/>
                  </a:lnTo>
                  <a:lnTo>
                    <a:pt x="2120" y="417"/>
                  </a:lnTo>
                  <a:lnTo>
                    <a:pt x="2121" y="420"/>
                  </a:lnTo>
                  <a:lnTo>
                    <a:pt x="2125" y="422"/>
                  </a:lnTo>
                  <a:lnTo>
                    <a:pt x="2129" y="426"/>
                  </a:lnTo>
                  <a:lnTo>
                    <a:pt x="2135" y="432"/>
                  </a:lnTo>
                  <a:lnTo>
                    <a:pt x="2136" y="433"/>
                  </a:lnTo>
                  <a:lnTo>
                    <a:pt x="2137" y="433"/>
                  </a:lnTo>
                  <a:lnTo>
                    <a:pt x="2137" y="434"/>
                  </a:lnTo>
                  <a:lnTo>
                    <a:pt x="2139" y="436"/>
                  </a:lnTo>
                  <a:lnTo>
                    <a:pt x="2140" y="437"/>
                  </a:lnTo>
                  <a:lnTo>
                    <a:pt x="2141" y="438"/>
                  </a:lnTo>
                  <a:lnTo>
                    <a:pt x="2143" y="438"/>
                  </a:lnTo>
                  <a:lnTo>
                    <a:pt x="2146" y="442"/>
                  </a:lnTo>
                  <a:lnTo>
                    <a:pt x="2147" y="442"/>
                  </a:lnTo>
                  <a:lnTo>
                    <a:pt x="2148" y="445"/>
                  </a:lnTo>
                  <a:lnTo>
                    <a:pt x="2151" y="446"/>
                  </a:lnTo>
                  <a:lnTo>
                    <a:pt x="2151" y="448"/>
                  </a:lnTo>
                  <a:lnTo>
                    <a:pt x="2152" y="448"/>
                  </a:lnTo>
                  <a:lnTo>
                    <a:pt x="2155" y="451"/>
                  </a:lnTo>
                  <a:lnTo>
                    <a:pt x="2160" y="456"/>
                  </a:lnTo>
                  <a:lnTo>
                    <a:pt x="2162" y="459"/>
                  </a:lnTo>
                  <a:lnTo>
                    <a:pt x="2163" y="459"/>
                  </a:lnTo>
                  <a:lnTo>
                    <a:pt x="2164" y="460"/>
                  </a:lnTo>
                  <a:lnTo>
                    <a:pt x="2166" y="461"/>
                  </a:lnTo>
                  <a:lnTo>
                    <a:pt x="2168" y="464"/>
                  </a:lnTo>
                  <a:lnTo>
                    <a:pt x="2170" y="465"/>
                  </a:lnTo>
                  <a:lnTo>
                    <a:pt x="2172" y="468"/>
                  </a:lnTo>
                  <a:lnTo>
                    <a:pt x="2174" y="471"/>
                  </a:lnTo>
                  <a:lnTo>
                    <a:pt x="2179" y="476"/>
                  </a:lnTo>
                  <a:lnTo>
                    <a:pt x="2180" y="476"/>
                  </a:lnTo>
                  <a:lnTo>
                    <a:pt x="2183" y="479"/>
                  </a:lnTo>
                  <a:lnTo>
                    <a:pt x="2185" y="480"/>
                  </a:lnTo>
                  <a:lnTo>
                    <a:pt x="2187" y="483"/>
                  </a:lnTo>
                  <a:lnTo>
                    <a:pt x="2187" y="484"/>
                  </a:lnTo>
                  <a:lnTo>
                    <a:pt x="2189" y="484"/>
                  </a:lnTo>
                  <a:lnTo>
                    <a:pt x="2189" y="486"/>
                  </a:lnTo>
                  <a:lnTo>
                    <a:pt x="2190" y="486"/>
                  </a:lnTo>
                  <a:lnTo>
                    <a:pt x="2193" y="488"/>
                  </a:lnTo>
                  <a:lnTo>
                    <a:pt x="2194" y="490"/>
                  </a:lnTo>
                  <a:lnTo>
                    <a:pt x="2195" y="491"/>
                  </a:lnTo>
                  <a:lnTo>
                    <a:pt x="2195" y="492"/>
                  </a:lnTo>
                  <a:lnTo>
                    <a:pt x="2197" y="494"/>
                  </a:lnTo>
                  <a:lnTo>
                    <a:pt x="2201" y="496"/>
                  </a:lnTo>
                  <a:lnTo>
                    <a:pt x="2202" y="498"/>
                  </a:lnTo>
                  <a:lnTo>
                    <a:pt x="2203" y="499"/>
                  </a:lnTo>
                  <a:lnTo>
                    <a:pt x="2207" y="503"/>
                  </a:lnTo>
                  <a:lnTo>
                    <a:pt x="2214" y="509"/>
                  </a:lnTo>
                  <a:lnTo>
                    <a:pt x="2214" y="510"/>
                  </a:lnTo>
                  <a:lnTo>
                    <a:pt x="2221" y="517"/>
                  </a:lnTo>
                  <a:lnTo>
                    <a:pt x="2225" y="519"/>
                  </a:lnTo>
                  <a:lnTo>
                    <a:pt x="2226" y="521"/>
                  </a:lnTo>
                  <a:lnTo>
                    <a:pt x="2226" y="522"/>
                  </a:lnTo>
                  <a:lnTo>
                    <a:pt x="2230" y="525"/>
                  </a:lnTo>
                  <a:lnTo>
                    <a:pt x="2237" y="531"/>
                  </a:lnTo>
                  <a:lnTo>
                    <a:pt x="2241" y="536"/>
                  </a:lnTo>
                  <a:lnTo>
                    <a:pt x="2241" y="537"/>
                  </a:lnTo>
                  <a:lnTo>
                    <a:pt x="2245" y="540"/>
                  </a:lnTo>
                  <a:lnTo>
                    <a:pt x="2246" y="541"/>
                  </a:lnTo>
                  <a:lnTo>
                    <a:pt x="2248" y="542"/>
                  </a:lnTo>
                  <a:lnTo>
                    <a:pt x="2254" y="549"/>
                  </a:lnTo>
                  <a:lnTo>
                    <a:pt x="2257" y="552"/>
                  </a:lnTo>
                  <a:lnTo>
                    <a:pt x="2258" y="552"/>
                  </a:lnTo>
                  <a:lnTo>
                    <a:pt x="2260" y="554"/>
                  </a:lnTo>
                  <a:lnTo>
                    <a:pt x="2264" y="558"/>
                  </a:lnTo>
                  <a:lnTo>
                    <a:pt x="2264" y="560"/>
                  </a:lnTo>
                  <a:lnTo>
                    <a:pt x="2265" y="560"/>
                  </a:lnTo>
                  <a:lnTo>
                    <a:pt x="2265" y="561"/>
                  </a:lnTo>
                  <a:lnTo>
                    <a:pt x="2267" y="561"/>
                  </a:lnTo>
                  <a:lnTo>
                    <a:pt x="2269" y="564"/>
                  </a:lnTo>
                  <a:lnTo>
                    <a:pt x="2276" y="572"/>
                  </a:lnTo>
                  <a:lnTo>
                    <a:pt x="2279" y="575"/>
                  </a:lnTo>
                  <a:lnTo>
                    <a:pt x="2280" y="575"/>
                  </a:lnTo>
                  <a:lnTo>
                    <a:pt x="2281" y="576"/>
                  </a:lnTo>
                  <a:lnTo>
                    <a:pt x="2281" y="577"/>
                  </a:lnTo>
                  <a:lnTo>
                    <a:pt x="2285" y="580"/>
                  </a:lnTo>
                  <a:lnTo>
                    <a:pt x="2287" y="583"/>
                  </a:lnTo>
                  <a:lnTo>
                    <a:pt x="2295" y="589"/>
                  </a:lnTo>
                  <a:lnTo>
                    <a:pt x="2297" y="592"/>
                  </a:lnTo>
                  <a:lnTo>
                    <a:pt x="2301" y="596"/>
                  </a:lnTo>
                  <a:lnTo>
                    <a:pt x="2308" y="603"/>
                  </a:lnTo>
                  <a:lnTo>
                    <a:pt x="2314" y="608"/>
                  </a:lnTo>
                  <a:lnTo>
                    <a:pt x="2318" y="612"/>
                  </a:lnTo>
                  <a:lnTo>
                    <a:pt x="2320" y="615"/>
                  </a:lnTo>
                  <a:lnTo>
                    <a:pt x="2322" y="616"/>
                  </a:lnTo>
                  <a:lnTo>
                    <a:pt x="2328" y="623"/>
                  </a:lnTo>
                  <a:lnTo>
                    <a:pt x="2331" y="626"/>
                  </a:lnTo>
                  <a:lnTo>
                    <a:pt x="2332" y="627"/>
                  </a:lnTo>
                  <a:lnTo>
                    <a:pt x="2335" y="630"/>
                  </a:lnTo>
                  <a:lnTo>
                    <a:pt x="2336" y="631"/>
                  </a:lnTo>
                  <a:lnTo>
                    <a:pt x="2338" y="631"/>
                  </a:lnTo>
                  <a:lnTo>
                    <a:pt x="2338" y="633"/>
                  </a:lnTo>
                  <a:lnTo>
                    <a:pt x="2339" y="633"/>
                  </a:lnTo>
                  <a:lnTo>
                    <a:pt x="2339" y="634"/>
                  </a:lnTo>
                  <a:lnTo>
                    <a:pt x="2340" y="635"/>
                  </a:lnTo>
                  <a:lnTo>
                    <a:pt x="2342" y="635"/>
                  </a:lnTo>
                  <a:lnTo>
                    <a:pt x="2343" y="637"/>
                  </a:lnTo>
                  <a:lnTo>
                    <a:pt x="2345" y="638"/>
                  </a:lnTo>
                  <a:lnTo>
                    <a:pt x="2345" y="639"/>
                  </a:lnTo>
                  <a:lnTo>
                    <a:pt x="2346" y="639"/>
                  </a:lnTo>
                  <a:lnTo>
                    <a:pt x="2349" y="642"/>
                  </a:lnTo>
                  <a:lnTo>
                    <a:pt x="2350" y="642"/>
                  </a:lnTo>
                  <a:lnTo>
                    <a:pt x="2350" y="643"/>
                  </a:lnTo>
                  <a:lnTo>
                    <a:pt x="2351" y="643"/>
                  </a:lnTo>
                  <a:lnTo>
                    <a:pt x="2351" y="645"/>
                  </a:lnTo>
                  <a:lnTo>
                    <a:pt x="2353" y="646"/>
                  </a:lnTo>
                  <a:lnTo>
                    <a:pt x="2354" y="646"/>
                  </a:lnTo>
                  <a:lnTo>
                    <a:pt x="2354" y="648"/>
                  </a:lnTo>
                  <a:lnTo>
                    <a:pt x="2355" y="648"/>
                  </a:lnTo>
                  <a:lnTo>
                    <a:pt x="2359" y="652"/>
                  </a:lnTo>
                  <a:lnTo>
                    <a:pt x="2363" y="657"/>
                  </a:lnTo>
                  <a:lnTo>
                    <a:pt x="2371" y="664"/>
                  </a:lnTo>
                  <a:lnTo>
                    <a:pt x="2374" y="668"/>
                  </a:lnTo>
                  <a:lnTo>
                    <a:pt x="2375" y="668"/>
                  </a:lnTo>
                  <a:lnTo>
                    <a:pt x="2381" y="673"/>
                  </a:lnTo>
                  <a:lnTo>
                    <a:pt x="2388" y="680"/>
                  </a:lnTo>
                  <a:lnTo>
                    <a:pt x="2392" y="684"/>
                  </a:lnTo>
                  <a:lnTo>
                    <a:pt x="2393" y="685"/>
                  </a:lnTo>
                  <a:lnTo>
                    <a:pt x="2397" y="689"/>
                  </a:lnTo>
                  <a:lnTo>
                    <a:pt x="2398" y="691"/>
                  </a:lnTo>
                  <a:lnTo>
                    <a:pt x="2401" y="693"/>
                  </a:lnTo>
                  <a:lnTo>
                    <a:pt x="2402" y="695"/>
                  </a:lnTo>
                  <a:lnTo>
                    <a:pt x="2404" y="696"/>
                  </a:lnTo>
                  <a:lnTo>
                    <a:pt x="2408" y="699"/>
                  </a:lnTo>
                  <a:lnTo>
                    <a:pt x="2408" y="700"/>
                  </a:lnTo>
                  <a:lnTo>
                    <a:pt x="2409" y="700"/>
                  </a:lnTo>
                  <a:lnTo>
                    <a:pt x="2409" y="701"/>
                  </a:lnTo>
                  <a:lnTo>
                    <a:pt x="2413" y="704"/>
                  </a:lnTo>
                  <a:lnTo>
                    <a:pt x="2417" y="708"/>
                  </a:lnTo>
                  <a:lnTo>
                    <a:pt x="2425" y="716"/>
                  </a:lnTo>
                  <a:lnTo>
                    <a:pt x="2429" y="720"/>
                  </a:lnTo>
                  <a:lnTo>
                    <a:pt x="2436" y="727"/>
                  </a:lnTo>
                  <a:lnTo>
                    <a:pt x="2441" y="731"/>
                  </a:lnTo>
                  <a:lnTo>
                    <a:pt x="2460" y="751"/>
                  </a:lnTo>
                  <a:lnTo>
                    <a:pt x="2466" y="755"/>
                  </a:lnTo>
                  <a:lnTo>
                    <a:pt x="2474" y="764"/>
                  </a:lnTo>
                  <a:lnTo>
                    <a:pt x="2475" y="765"/>
                  </a:lnTo>
                  <a:lnTo>
                    <a:pt x="2476" y="766"/>
                  </a:lnTo>
                  <a:lnTo>
                    <a:pt x="2488" y="778"/>
                  </a:lnTo>
                  <a:lnTo>
                    <a:pt x="2491" y="781"/>
                  </a:lnTo>
                  <a:lnTo>
                    <a:pt x="2502" y="791"/>
                  </a:lnTo>
                  <a:lnTo>
                    <a:pt x="2505" y="795"/>
                  </a:lnTo>
                  <a:lnTo>
                    <a:pt x="2506" y="795"/>
                  </a:lnTo>
                  <a:lnTo>
                    <a:pt x="2507" y="797"/>
                  </a:lnTo>
                  <a:lnTo>
                    <a:pt x="2509" y="797"/>
                  </a:lnTo>
                  <a:lnTo>
                    <a:pt x="2510" y="799"/>
                  </a:lnTo>
                  <a:lnTo>
                    <a:pt x="2514" y="803"/>
                  </a:lnTo>
                  <a:lnTo>
                    <a:pt x="2515" y="805"/>
                  </a:lnTo>
                  <a:lnTo>
                    <a:pt x="2517" y="805"/>
                  </a:lnTo>
                  <a:lnTo>
                    <a:pt x="2517" y="807"/>
                  </a:lnTo>
                  <a:lnTo>
                    <a:pt x="2522" y="811"/>
                  </a:lnTo>
                  <a:lnTo>
                    <a:pt x="2530" y="819"/>
                  </a:lnTo>
                  <a:lnTo>
                    <a:pt x="2535" y="824"/>
                  </a:lnTo>
                  <a:lnTo>
                    <a:pt x="2537" y="826"/>
                  </a:lnTo>
                  <a:lnTo>
                    <a:pt x="2542" y="831"/>
                  </a:lnTo>
                  <a:lnTo>
                    <a:pt x="2544" y="831"/>
                  </a:lnTo>
                  <a:lnTo>
                    <a:pt x="2544" y="832"/>
                  </a:lnTo>
                  <a:lnTo>
                    <a:pt x="2545" y="834"/>
                  </a:lnTo>
                  <a:lnTo>
                    <a:pt x="2546" y="834"/>
                  </a:lnTo>
                  <a:lnTo>
                    <a:pt x="2549" y="836"/>
                  </a:lnTo>
                  <a:lnTo>
                    <a:pt x="2552" y="839"/>
                  </a:lnTo>
                  <a:lnTo>
                    <a:pt x="2554" y="842"/>
                  </a:lnTo>
                  <a:lnTo>
                    <a:pt x="2557" y="844"/>
                  </a:lnTo>
                  <a:lnTo>
                    <a:pt x="2558" y="846"/>
                  </a:lnTo>
                  <a:lnTo>
                    <a:pt x="2561" y="849"/>
                  </a:lnTo>
                  <a:lnTo>
                    <a:pt x="2561" y="850"/>
                  </a:lnTo>
                  <a:lnTo>
                    <a:pt x="2562" y="850"/>
                  </a:lnTo>
                  <a:lnTo>
                    <a:pt x="2564" y="851"/>
                  </a:lnTo>
                  <a:lnTo>
                    <a:pt x="2565" y="853"/>
                  </a:lnTo>
                  <a:lnTo>
                    <a:pt x="2565" y="854"/>
                  </a:lnTo>
                  <a:lnTo>
                    <a:pt x="2566" y="854"/>
                  </a:lnTo>
                  <a:lnTo>
                    <a:pt x="2568" y="855"/>
                  </a:lnTo>
                  <a:lnTo>
                    <a:pt x="2569" y="857"/>
                  </a:lnTo>
                  <a:lnTo>
                    <a:pt x="2570" y="858"/>
                  </a:lnTo>
                  <a:lnTo>
                    <a:pt x="2576" y="863"/>
                  </a:lnTo>
                  <a:lnTo>
                    <a:pt x="2577" y="865"/>
                  </a:lnTo>
                  <a:lnTo>
                    <a:pt x="2578" y="866"/>
                  </a:lnTo>
                  <a:lnTo>
                    <a:pt x="2580" y="867"/>
                  </a:lnTo>
                  <a:lnTo>
                    <a:pt x="2585" y="873"/>
                  </a:lnTo>
                  <a:lnTo>
                    <a:pt x="2588" y="876"/>
                  </a:lnTo>
                  <a:lnTo>
                    <a:pt x="2589" y="877"/>
                  </a:lnTo>
                  <a:lnTo>
                    <a:pt x="2597" y="885"/>
                  </a:lnTo>
                  <a:lnTo>
                    <a:pt x="2601" y="890"/>
                  </a:lnTo>
                  <a:lnTo>
                    <a:pt x="2603" y="890"/>
                  </a:lnTo>
                  <a:lnTo>
                    <a:pt x="2615" y="902"/>
                  </a:lnTo>
                  <a:lnTo>
                    <a:pt x="2617" y="905"/>
                  </a:lnTo>
                  <a:lnTo>
                    <a:pt x="2619" y="908"/>
                  </a:lnTo>
                  <a:lnTo>
                    <a:pt x="2627" y="915"/>
                  </a:lnTo>
                  <a:lnTo>
                    <a:pt x="2628" y="916"/>
                  </a:lnTo>
                  <a:lnTo>
                    <a:pt x="2631" y="919"/>
                  </a:lnTo>
                  <a:lnTo>
                    <a:pt x="2632" y="920"/>
                  </a:lnTo>
                  <a:lnTo>
                    <a:pt x="2632" y="923"/>
                  </a:lnTo>
                  <a:lnTo>
                    <a:pt x="2632" y="924"/>
                  </a:lnTo>
                  <a:lnTo>
                    <a:pt x="2634" y="925"/>
                  </a:lnTo>
                  <a:lnTo>
                    <a:pt x="2634" y="928"/>
                  </a:lnTo>
                  <a:lnTo>
                    <a:pt x="2634" y="929"/>
                  </a:lnTo>
                  <a:lnTo>
                    <a:pt x="2635" y="931"/>
                  </a:lnTo>
                  <a:lnTo>
                    <a:pt x="2635" y="932"/>
                  </a:lnTo>
                  <a:lnTo>
                    <a:pt x="2635" y="934"/>
                  </a:lnTo>
                  <a:lnTo>
                    <a:pt x="2636" y="935"/>
                  </a:lnTo>
                  <a:lnTo>
                    <a:pt x="2638" y="938"/>
                  </a:lnTo>
                  <a:lnTo>
                    <a:pt x="2638" y="939"/>
                  </a:lnTo>
                  <a:lnTo>
                    <a:pt x="2639" y="939"/>
                  </a:lnTo>
                  <a:lnTo>
                    <a:pt x="2639" y="940"/>
                  </a:lnTo>
                  <a:lnTo>
                    <a:pt x="2640" y="942"/>
                  </a:lnTo>
                  <a:lnTo>
                    <a:pt x="2640" y="943"/>
                  </a:lnTo>
                  <a:lnTo>
                    <a:pt x="2642" y="944"/>
                  </a:lnTo>
                  <a:lnTo>
                    <a:pt x="2642" y="946"/>
                  </a:lnTo>
                  <a:lnTo>
                    <a:pt x="2643" y="948"/>
                  </a:lnTo>
                  <a:lnTo>
                    <a:pt x="2644" y="950"/>
                  </a:lnTo>
                  <a:lnTo>
                    <a:pt x="2646" y="954"/>
                  </a:lnTo>
                  <a:lnTo>
                    <a:pt x="2647" y="954"/>
                  </a:lnTo>
                  <a:lnTo>
                    <a:pt x="2647" y="955"/>
                  </a:lnTo>
                  <a:lnTo>
                    <a:pt x="2648" y="958"/>
                  </a:lnTo>
                  <a:lnTo>
                    <a:pt x="2650" y="959"/>
                  </a:lnTo>
                  <a:lnTo>
                    <a:pt x="2652" y="965"/>
                  </a:lnTo>
                  <a:lnTo>
                    <a:pt x="2654" y="967"/>
                  </a:lnTo>
                  <a:lnTo>
                    <a:pt x="2654" y="969"/>
                  </a:lnTo>
                  <a:lnTo>
                    <a:pt x="2655" y="969"/>
                  </a:lnTo>
                  <a:lnTo>
                    <a:pt x="2655" y="970"/>
                  </a:lnTo>
                  <a:lnTo>
                    <a:pt x="2655" y="971"/>
                  </a:lnTo>
                  <a:lnTo>
                    <a:pt x="2655" y="973"/>
                  </a:lnTo>
                  <a:lnTo>
                    <a:pt x="2655" y="975"/>
                  </a:lnTo>
                  <a:lnTo>
                    <a:pt x="2655" y="977"/>
                  </a:lnTo>
                  <a:lnTo>
                    <a:pt x="2655" y="979"/>
                  </a:lnTo>
                  <a:lnTo>
                    <a:pt x="2655" y="981"/>
                  </a:lnTo>
                  <a:lnTo>
                    <a:pt x="2655" y="983"/>
                  </a:lnTo>
                  <a:lnTo>
                    <a:pt x="2655" y="986"/>
                  </a:lnTo>
                  <a:lnTo>
                    <a:pt x="2655" y="989"/>
                  </a:lnTo>
                  <a:lnTo>
                    <a:pt x="2655" y="992"/>
                  </a:lnTo>
                  <a:lnTo>
                    <a:pt x="2655" y="993"/>
                  </a:lnTo>
                  <a:lnTo>
                    <a:pt x="2655" y="994"/>
                  </a:lnTo>
                  <a:lnTo>
                    <a:pt x="2655" y="998"/>
                  </a:lnTo>
                  <a:lnTo>
                    <a:pt x="2655" y="1001"/>
                  </a:lnTo>
                  <a:lnTo>
                    <a:pt x="2655" y="1002"/>
                  </a:lnTo>
                  <a:lnTo>
                    <a:pt x="2655" y="1004"/>
                  </a:lnTo>
                  <a:lnTo>
                    <a:pt x="2655" y="1009"/>
                  </a:lnTo>
                  <a:lnTo>
                    <a:pt x="2656" y="1010"/>
                  </a:lnTo>
                  <a:lnTo>
                    <a:pt x="2656" y="1012"/>
                  </a:lnTo>
                  <a:lnTo>
                    <a:pt x="2656" y="1014"/>
                  </a:lnTo>
                  <a:lnTo>
                    <a:pt x="2656" y="1020"/>
                  </a:lnTo>
                  <a:lnTo>
                    <a:pt x="2656" y="1025"/>
                  </a:lnTo>
                  <a:lnTo>
                    <a:pt x="2656" y="1029"/>
                  </a:lnTo>
                  <a:lnTo>
                    <a:pt x="2656" y="1040"/>
                  </a:lnTo>
                  <a:lnTo>
                    <a:pt x="2656" y="1071"/>
                  </a:lnTo>
                  <a:lnTo>
                    <a:pt x="2656" y="1072"/>
                  </a:lnTo>
                  <a:lnTo>
                    <a:pt x="2656" y="1074"/>
                  </a:lnTo>
                  <a:lnTo>
                    <a:pt x="2656" y="1075"/>
                  </a:lnTo>
                  <a:lnTo>
                    <a:pt x="2658" y="1077"/>
                  </a:lnTo>
                  <a:lnTo>
                    <a:pt x="2658" y="1078"/>
                  </a:lnTo>
                  <a:lnTo>
                    <a:pt x="2658" y="1081"/>
                  </a:lnTo>
                  <a:lnTo>
                    <a:pt x="2658" y="1082"/>
                  </a:lnTo>
                  <a:lnTo>
                    <a:pt x="2658" y="1083"/>
                  </a:lnTo>
                  <a:lnTo>
                    <a:pt x="2658" y="1095"/>
                  </a:lnTo>
                  <a:lnTo>
                    <a:pt x="2658" y="1098"/>
                  </a:lnTo>
                  <a:lnTo>
                    <a:pt x="2658" y="1102"/>
                  </a:lnTo>
                  <a:lnTo>
                    <a:pt x="2658" y="1104"/>
                  </a:lnTo>
                  <a:lnTo>
                    <a:pt x="2658" y="1106"/>
                  </a:lnTo>
                  <a:lnTo>
                    <a:pt x="2658" y="1108"/>
                  </a:lnTo>
                  <a:lnTo>
                    <a:pt x="2658" y="1109"/>
                  </a:lnTo>
                  <a:lnTo>
                    <a:pt x="2659" y="1112"/>
                  </a:lnTo>
                  <a:lnTo>
                    <a:pt x="2660" y="1114"/>
                  </a:lnTo>
                  <a:lnTo>
                    <a:pt x="2660" y="1117"/>
                  </a:lnTo>
                  <a:lnTo>
                    <a:pt x="2662" y="1117"/>
                  </a:lnTo>
                  <a:lnTo>
                    <a:pt x="2662" y="1118"/>
                  </a:lnTo>
                  <a:lnTo>
                    <a:pt x="2662" y="1120"/>
                  </a:lnTo>
                  <a:lnTo>
                    <a:pt x="2662" y="1121"/>
                  </a:lnTo>
                  <a:lnTo>
                    <a:pt x="2662" y="1122"/>
                  </a:lnTo>
                  <a:lnTo>
                    <a:pt x="2660" y="1122"/>
                  </a:lnTo>
                  <a:lnTo>
                    <a:pt x="2660" y="1124"/>
                  </a:lnTo>
                  <a:lnTo>
                    <a:pt x="2659" y="1125"/>
                  </a:lnTo>
                  <a:lnTo>
                    <a:pt x="2659" y="1126"/>
                  </a:lnTo>
                  <a:lnTo>
                    <a:pt x="2656" y="1129"/>
                  </a:lnTo>
                  <a:lnTo>
                    <a:pt x="2655" y="1132"/>
                  </a:lnTo>
                  <a:lnTo>
                    <a:pt x="2655" y="1133"/>
                  </a:lnTo>
                  <a:lnTo>
                    <a:pt x="2654" y="1133"/>
                  </a:lnTo>
                  <a:lnTo>
                    <a:pt x="2654" y="1135"/>
                  </a:lnTo>
                  <a:lnTo>
                    <a:pt x="2654" y="1136"/>
                  </a:lnTo>
                  <a:lnTo>
                    <a:pt x="2654" y="1137"/>
                  </a:lnTo>
                  <a:lnTo>
                    <a:pt x="2654" y="1139"/>
                  </a:lnTo>
                  <a:lnTo>
                    <a:pt x="2654" y="1140"/>
                  </a:lnTo>
                  <a:lnTo>
                    <a:pt x="2654" y="1143"/>
                  </a:lnTo>
                  <a:lnTo>
                    <a:pt x="2652" y="1144"/>
                  </a:lnTo>
                  <a:lnTo>
                    <a:pt x="2652" y="1145"/>
                  </a:lnTo>
                  <a:lnTo>
                    <a:pt x="2652" y="1148"/>
                  </a:lnTo>
                  <a:lnTo>
                    <a:pt x="2652" y="1151"/>
                  </a:lnTo>
                  <a:lnTo>
                    <a:pt x="2652" y="1153"/>
                  </a:lnTo>
                  <a:lnTo>
                    <a:pt x="2652" y="1157"/>
                  </a:lnTo>
                  <a:lnTo>
                    <a:pt x="2652" y="1171"/>
                  </a:lnTo>
                  <a:lnTo>
                    <a:pt x="2652" y="1174"/>
                  </a:lnTo>
                  <a:lnTo>
                    <a:pt x="2652" y="1175"/>
                  </a:lnTo>
                  <a:lnTo>
                    <a:pt x="2652" y="1178"/>
                  </a:lnTo>
                  <a:lnTo>
                    <a:pt x="2652" y="1179"/>
                  </a:lnTo>
                  <a:lnTo>
                    <a:pt x="2652" y="1182"/>
                  </a:lnTo>
                  <a:lnTo>
                    <a:pt x="2652" y="1183"/>
                  </a:lnTo>
                  <a:lnTo>
                    <a:pt x="2652" y="1184"/>
                  </a:lnTo>
                  <a:lnTo>
                    <a:pt x="2652" y="1186"/>
                  </a:lnTo>
                  <a:lnTo>
                    <a:pt x="2652" y="1187"/>
                  </a:lnTo>
                  <a:lnTo>
                    <a:pt x="2652" y="1188"/>
                  </a:lnTo>
                  <a:lnTo>
                    <a:pt x="2652" y="1191"/>
                  </a:lnTo>
                  <a:lnTo>
                    <a:pt x="2652" y="1193"/>
                  </a:lnTo>
                  <a:lnTo>
                    <a:pt x="2652" y="1194"/>
                  </a:lnTo>
                  <a:lnTo>
                    <a:pt x="2652" y="1195"/>
                  </a:lnTo>
                  <a:lnTo>
                    <a:pt x="2651" y="1197"/>
                  </a:lnTo>
                  <a:lnTo>
                    <a:pt x="2651" y="1201"/>
                  </a:lnTo>
                  <a:lnTo>
                    <a:pt x="2651" y="1202"/>
                  </a:lnTo>
                  <a:lnTo>
                    <a:pt x="2651" y="1203"/>
                  </a:lnTo>
                  <a:lnTo>
                    <a:pt x="2651" y="1205"/>
                  </a:lnTo>
                  <a:lnTo>
                    <a:pt x="2651" y="1206"/>
                  </a:lnTo>
                  <a:lnTo>
                    <a:pt x="2651" y="1207"/>
                  </a:lnTo>
                  <a:lnTo>
                    <a:pt x="2651" y="1209"/>
                  </a:lnTo>
                  <a:lnTo>
                    <a:pt x="2651" y="1210"/>
                  </a:lnTo>
                  <a:lnTo>
                    <a:pt x="2651" y="1211"/>
                  </a:lnTo>
                  <a:lnTo>
                    <a:pt x="2651" y="1213"/>
                  </a:lnTo>
                  <a:lnTo>
                    <a:pt x="2651" y="1214"/>
                  </a:lnTo>
                  <a:lnTo>
                    <a:pt x="2651" y="1215"/>
                  </a:lnTo>
                  <a:lnTo>
                    <a:pt x="2651" y="1217"/>
                  </a:lnTo>
                  <a:lnTo>
                    <a:pt x="2651" y="1218"/>
                  </a:lnTo>
                  <a:lnTo>
                    <a:pt x="2651" y="1220"/>
                  </a:lnTo>
                  <a:lnTo>
                    <a:pt x="2651" y="1221"/>
                  </a:lnTo>
                  <a:lnTo>
                    <a:pt x="2651" y="1222"/>
                  </a:lnTo>
                  <a:lnTo>
                    <a:pt x="2652" y="1222"/>
                  </a:lnTo>
                  <a:lnTo>
                    <a:pt x="2652" y="1225"/>
                  </a:lnTo>
                  <a:lnTo>
                    <a:pt x="2652" y="1226"/>
                  </a:lnTo>
                  <a:lnTo>
                    <a:pt x="2654" y="1228"/>
                  </a:lnTo>
                  <a:lnTo>
                    <a:pt x="2654" y="1230"/>
                  </a:lnTo>
                  <a:lnTo>
                    <a:pt x="2655" y="1234"/>
                  </a:lnTo>
                  <a:lnTo>
                    <a:pt x="2655" y="1236"/>
                  </a:lnTo>
                  <a:lnTo>
                    <a:pt x="2656" y="1238"/>
                  </a:lnTo>
                  <a:lnTo>
                    <a:pt x="2658" y="1241"/>
                  </a:lnTo>
                  <a:lnTo>
                    <a:pt x="2658" y="1242"/>
                  </a:lnTo>
                  <a:lnTo>
                    <a:pt x="2658" y="1244"/>
                  </a:lnTo>
                  <a:lnTo>
                    <a:pt x="2658" y="1245"/>
                  </a:lnTo>
                  <a:lnTo>
                    <a:pt x="2659" y="1245"/>
                  </a:lnTo>
                  <a:lnTo>
                    <a:pt x="2659" y="1247"/>
                  </a:lnTo>
                  <a:lnTo>
                    <a:pt x="2659" y="1248"/>
                  </a:lnTo>
                  <a:lnTo>
                    <a:pt x="2660" y="1251"/>
                  </a:lnTo>
                  <a:lnTo>
                    <a:pt x="2660" y="1252"/>
                  </a:lnTo>
                  <a:lnTo>
                    <a:pt x="2660" y="1253"/>
                  </a:lnTo>
                  <a:lnTo>
                    <a:pt x="2660" y="1255"/>
                  </a:lnTo>
                  <a:lnTo>
                    <a:pt x="2662" y="1256"/>
                  </a:lnTo>
                  <a:lnTo>
                    <a:pt x="2659" y="1257"/>
                  </a:lnTo>
                  <a:lnTo>
                    <a:pt x="2656" y="1257"/>
                  </a:lnTo>
                  <a:lnTo>
                    <a:pt x="2654" y="1257"/>
                  </a:lnTo>
                  <a:lnTo>
                    <a:pt x="2648" y="1259"/>
                  </a:lnTo>
                  <a:lnTo>
                    <a:pt x="2646" y="1260"/>
                  </a:lnTo>
                  <a:lnTo>
                    <a:pt x="2640" y="1261"/>
                  </a:lnTo>
                  <a:lnTo>
                    <a:pt x="2632" y="1263"/>
                  </a:lnTo>
                  <a:lnTo>
                    <a:pt x="2631" y="1264"/>
                  </a:lnTo>
                  <a:lnTo>
                    <a:pt x="2628" y="1264"/>
                  </a:lnTo>
                  <a:lnTo>
                    <a:pt x="2627" y="1264"/>
                  </a:lnTo>
                  <a:lnTo>
                    <a:pt x="2626" y="1264"/>
                  </a:lnTo>
                  <a:lnTo>
                    <a:pt x="2624" y="1264"/>
                  </a:lnTo>
                  <a:lnTo>
                    <a:pt x="2623" y="1264"/>
                  </a:lnTo>
                  <a:lnTo>
                    <a:pt x="2621" y="1264"/>
                  </a:lnTo>
                  <a:lnTo>
                    <a:pt x="2620" y="1264"/>
                  </a:lnTo>
                  <a:lnTo>
                    <a:pt x="2616" y="1265"/>
                  </a:lnTo>
                  <a:lnTo>
                    <a:pt x="2615" y="1265"/>
                  </a:lnTo>
                  <a:lnTo>
                    <a:pt x="2611" y="1265"/>
                  </a:lnTo>
                  <a:lnTo>
                    <a:pt x="2609" y="1265"/>
                  </a:lnTo>
                  <a:lnTo>
                    <a:pt x="2608" y="1265"/>
                  </a:lnTo>
                  <a:lnTo>
                    <a:pt x="2605" y="1267"/>
                  </a:lnTo>
                  <a:lnTo>
                    <a:pt x="2604" y="1267"/>
                  </a:lnTo>
                  <a:lnTo>
                    <a:pt x="2603" y="1267"/>
                  </a:lnTo>
                  <a:lnTo>
                    <a:pt x="2601" y="1267"/>
                  </a:lnTo>
                  <a:lnTo>
                    <a:pt x="2601" y="1268"/>
                  </a:lnTo>
                  <a:lnTo>
                    <a:pt x="2600" y="1268"/>
                  </a:lnTo>
                  <a:lnTo>
                    <a:pt x="2599" y="1269"/>
                  </a:lnTo>
                  <a:lnTo>
                    <a:pt x="2596" y="1269"/>
                  </a:lnTo>
                  <a:lnTo>
                    <a:pt x="2595" y="1271"/>
                  </a:lnTo>
                  <a:lnTo>
                    <a:pt x="2593" y="1271"/>
                  </a:lnTo>
                  <a:lnTo>
                    <a:pt x="2592" y="1271"/>
                  </a:lnTo>
                  <a:lnTo>
                    <a:pt x="2588" y="1271"/>
                  </a:lnTo>
                  <a:lnTo>
                    <a:pt x="2587" y="1271"/>
                  </a:lnTo>
                  <a:lnTo>
                    <a:pt x="2585" y="1271"/>
                  </a:lnTo>
                  <a:lnTo>
                    <a:pt x="2584" y="1272"/>
                  </a:lnTo>
                  <a:lnTo>
                    <a:pt x="2582" y="1272"/>
                  </a:lnTo>
                  <a:lnTo>
                    <a:pt x="2578" y="1273"/>
                  </a:lnTo>
                  <a:lnTo>
                    <a:pt x="2576" y="1275"/>
                  </a:lnTo>
                  <a:lnTo>
                    <a:pt x="2574" y="1275"/>
                  </a:lnTo>
                  <a:lnTo>
                    <a:pt x="2572" y="1276"/>
                  </a:lnTo>
                  <a:lnTo>
                    <a:pt x="2566" y="1279"/>
                  </a:lnTo>
                  <a:lnTo>
                    <a:pt x="2561" y="1282"/>
                  </a:lnTo>
                  <a:lnTo>
                    <a:pt x="2558" y="1284"/>
                  </a:lnTo>
                  <a:lnTo>
                    <a:pt x="2557" y="1284"/>
                  </a:lnTo>
                  <a:lnTo>
                    <a:pt x="2556" y="1284"/>
                  </a:lnTo>
                  <a:lnTo>
                    <a:pt x="2554" y="1286"/>
                  </a:lnTo>
                  <a:lnTo>
                    <a:pt x="2552" y="1286"/>
                  </a:lnTo>
                  <a:lnTo>
                    <a:pt x="2549" y="1287"/>
                  </a:lnTo>
                  <a:lnTo>
                    <a:pt x="2544" y="1288"/>
                  </a:lnTo>
                  <a:lnTo>
                    <a:pt x="2542" y="1290"/>
                  </a:lnTo>
                  <a:lnTo>
                    <a:pt x="2539" y="1290"/>
                  </a:lnTo>
                  <a:lnTo>
                    <a:pt x="2538" y="1290"/>
                  </a:lnTo>
                  <a:lnTo>
                    <a:pt x="2538" y="1291"/>
                  </a:lnTo>
                  <a:lnTo>
                    <a:pt x="2537" y="1291"/>
                  </a:lnTo>
                  <a:lnTo>
                    <a:pt x="2535" y="1291"/>
                  </a:lnTo>
                  <a:lnTo>
                    <a:pt x="2534" y="1291"/>
                  </a:lnTo>
                  <a:lnTo>
                    <a:pt x="2531" y="1291"/>
                  </a:lnTo>
                  <a:lnTo>
                    <a:pt x="2527" y="1291"/>
                  </a:lnTo>
                  <a:lnTo>
                    <a:pt x="2522" y="1291"/>
                  </a:lnTo>
                  <a:lnTo>
                    <a:pt x="2519" y="1291"/>
                  </a:lnTo>
                  <a:lnTo>
                    <a:pt x="2518" y="1291"/>
                  </a:lnTo>
                  <a:lnTo>
                    <a:pt x="2515" y="1292"/>
                  </a:lnTo>
                  <a:lnTo>
                    <a:pt x="2513" y="1292"/>
                  </a:lnTo>
                  <a:lnTo>
                    <a:pt x="2511" y="1292"/>
                  </a:lnTo>
                  <a:lnTo>
                    <a:pt x="2509" y="1292"/>
                  </a:lnTo>
                  <a:lnTo>
                    <a:pt x="2505" y="1292"/>
                  </a:lnTo>
                  <a:lnTo>
                    <a:pt x="2503" y="1292"/>
                  </a:lnTo>
                  <a:lnTo>
                    <a:pt x="2502" y="1292"/>
                  </a:lnTo>
                  <a:lnTo>
                    <a:pt x="2499" y="1292"/>
                  </a:lnTo>
                  <a:lnTo>
                    <a:pt x="2498" y="1292"/>
                  </a:lnTo>
                  <a:lnTo>
                    <a:pt x="2496" y="1292"/>
                  </a:lnTo>
                  <a:lnTo>
                    <a:pt x="2495" y="1292"/>
                  </a:lnTo>
                  <a:lnTo>
                    <a:pt x="2494" y="1292"/>
                  </a:lnTo>
                  <a:lnTo>
                    <a:pt x="2492" y="1292"/>
                  </a:lnTo>
                  <a:lnTo>
                    <a:pt x="2491" y="1292"/>
                  </a:lnTo>
                  <a:lnTo>
                    <a:pt x="2490" y="1292"/>
                  </a:lnTo>
                  <a:lnTo>
                    <a:pt x="2488" y="1292"/>
                  </a:lnTo>
                  <a:lnTo>
                    <a:pt x="2486" y="1292"/>
                  </a:lnTo>
                  <a:lnTo>
                    <a:pt x="2484" y="1291"/>
                  </a:lnTo>
                  <a:lnTo>
                    <a:pt x="2482" y="1291"/>
                  </a:lnTo>
                  <a:lnTo>
                    <a:pt x="2479" y="1291"/>
                  </a:lnTo>
                  <a:lnTo>
                    <a:pt x="2478" y="1291"/>
                  </a:lnTo>
                  <a:lnTo>
                    <a:pt x="2476" y="1291"/>
                  </a:lnTo>
                  <a:lnTo>
                    <a:pt x="2475" y="1291"/>
                  </a:lnTo>
                  <a:lnTo>
                    <a:pt x="2474" y="1291"/>
                  </a:lnTo>
                  <a:lnTo>
                    <a:pt x="2472" y="1291"/>
                  </a:lnTo>
                  <a:lnTo>
                    <a:pt x="2470" y="1291"/>
                  </a:lnTo>
                  <a:lnTo>
                    <a:pt x="2464" y="1291"/>
                  </a:lnTo>
                  <a:lnTo>
                    <a:pt x="2460" y="1290"/>
                  </a:lnTo>
                  <a:lnTo>
                    <a:pt x="2456" y="1290"/>
                  </a:lnTo>
                  <a:lnTo>
                    <a:pt x="2453" y="1290"/>
                  </a:lnTo>
                  <a:lnTo>
                    <a:pt x="2448" y="1290"/>
                  </a:lnTo>
                  <a:lnTo>
                    <a:pt x="2445" y="1290"/>
                  </a:lnTo>
                  <a:lnTo>
                    <a:pt x="2443" y="1290"/>
                  </a:lnTo>
                  <a:lnTo>
                    <a:pt x="2439" y="1290"/>
                  </a:lnTo>
                  <a:lnTo>
                    <a:pt x="2435" y="1290"/>
                  </a:lnTo>
                  <a:lnTo>
                    <a:pt x="2433" y="1290"/>
                  </a:lnTo>
                  <a:lnTo>
                    <a:pt x="2429" y="1288"/>
                  </a:lnTo>
                  <a:lnTo>
                    <a:pt x="2420" y="1288"/>
                  </a:lnTo>
                  <a:lnTo>
                    <a:pt x="2418" y="1288"/>
                  </a:lnTo>
                  <a:lnTo>
                    <a:pt x="2416" y="1288"/>
                  </a:lnTo>
                  <a:lnTo>
                    <a:pt x="2414" y="1288"/>
                  </a:lnTo>
                  <a:lnTo>
                    <a:pt x="2412" y="1288"/>
                  </a:lnTo>
                  <a:lnTo>
                    <a:pt x="2410" y="1288"/>
                  </a:lnTo>
                  <a:lnTo>
                    <a:pt x="2408" y="1287"/>
                  </a:lnTo>
                  <a:lnTo>
                    <a:pt x="2405" y="1287"/>
                  </a:lnTo>
                  <a:lnTo>
                    <a:pt x="2404" y="1287"/>
                  </a:lnTo>
                  <a:lnTo>
                    <a:pt x="2402" y="1287"/>
                  </a:lnTo>
                  <a:lnTo>
                    <a:pt x="2401" y="1287"/>
                  </a:lnTo>
                  <a:lnTo>
                    <a:pt x="2400" y="1287"/>
                  </a:lnTo>
                  <a:lnTo>
                    <a:pt x="2398" y="1287"/>
                  </a:lnTo>
                  <a:lnTo>
                    <a:pt x="2397" y="1287"/>
                  </a:lnTo>
                  <a:lnTo>
                    <a:pt x="2396" y="1287"/>
                  </a:lnTo>
                  <a:lnTo>
                    <a:pt x="2394" y="1287"/>
                  </a:lnTo>
                  <a:lnTo>
                    <a:pt x="2393" y="1287"/>
                  </a:lnTo>
                  <a:lnTo>
                    <a:pt x="2392" y="1287"/>
                  </a:lnTo>
                  <a:lnTo>
                    <a:pt x="2390" y="1287"/>
                  </a:lnTo>
                  <a:lnTo>
                    <a:pt x="2389" y="1287"/>
                  </a:lnTo>
                  <a:lnTo>
                    <a:pt x="2388" y="1287"/>
                  </a:lnTo>
                  <a:lnTo>
                    <a:pt x="2386" y="1288"/>
                  </a:lnTo>
                  <a:lnTo>
                    <a:pt x="2385" y="1288"/>
                  </a:lnTo>
                  <a:lnTo>
                    <a:pt x="2383" y="1288"/>
                  </a:lnTo>
                  <a:lnTo>
                    <a:pt x="2382" y="1288"/>
                  </a:lnTo>
                  <a:lnTo>
                    <a:pt x="2382" y="1290"/>
                  </a:lnTo>
                  <a:lnTo>
                    <a:pt x="2381" y="1290"/>
                  </a:lnTo>
                  <a:lnTo>
                    <a:pt x="2379" y="1290"/>
                  </a:lnTo>
                  <a:lnTo>
                    <a:pt x="2379" y="1291"/>
                  </a:lnTo>
                  <a:lnTo>
                    <a:pt x="2378" y="1291"/>
                  </a:lnTo>
                  <a:lnTo>
                    <a:pt x="2377" y="1291"/>
                  </a:lnTo>
                  <a:lnTo>
                    <a:pt x="2377" y="1292"/>
                  </a:lnTo>
                  <a:lnTo>
                    <a:pt x="2375" y="1292"/>
                  </a:lnTo>
                  <a:lnTo>
                    <a:pt x="2374" y="1292"/>
                  </a:lnTo>
                  <a:lnTo>
                    <a:pt x="2374" y="1294"/>
                  </a:lnTo>
                  <a:lnTo>
                    <a:pt x="2373" y="1294"/>
                  </a:lnTo>
                  <a:lnTo>
                    <a:pt x="2371" y="1295"/>
                  </a:lnTo>
                  <a:lnTo>
                    <a:pt x="2370" y="1295"/>
                  </a:lnTo>
                  <a:lnTo>
                    <a:pt x="2370" y="1296"/>
                  </a:lnTo>
                  <a:lnTo>
                    <a:pt x="2369" y="1296"/>
                  </a:lnTo>
                  <a:lnTo>
                    <a:pt x="2367" y="1298"/>
                  </a:lnTo>
                  <a:lnTo>
                    <a:pt x="2366" y="1299"/>
                  </a:lnTo>
                  <a:lnTo>
                    <a:pt x="2365" y="1300"/>
                  </a:lnTo>
                  <a:lnTo>
                    <a:pt x="2363" y="1302"/>
                  </a:lnTo>
                  <a:lnTo>
                    <a:pt x="2362" y="1303"/>
                  </a:lnTo>
                  <a:lnTo>
                    <a:pt x="2361" y="1305"/>
                  </a:lnTo>
                  <a:lnTo>
                    <a:pt x="2359" y="1306"/>
                  </a:lnTo>
                  <a:lnTo>
                    <a:pt x="2358" y="1307"/>
                  </a:lnTo>
                  <a:lnTo>
                    <a:pt x="2357" y="1309"/>
                  </a:lnTo>
                  <a:lnTo>
                    <a:pt x="2355" y="1310"/>
                  </a:lnTo>
                  <a:lnTo>
                    <a:pt x="2354" y="1311"/>
                  </a:lnTo>
                  <a:lnTo>
                    <a:pt x="2353" y="1313"/>
                  </a:lnTo>
                  <a:lnTo>
                    <a:pt x="2351" y="1314"/>
                  </a:lnTo>
                  <a:lnTo>
                    <a:pt x="2350" y="1315"/>
                  </a:lnTo>
                  <a:lnTo>
                    <a:pt x="2350" y="1317"/>
                  </a:lnTo>
                  <a:lnTo>
                    <a:pt x="2349" y="1318"/>
                  </a:lnTo>
                  <a:lnTo>
                    <a:pt x="2347" y="1318"/>
                  </a:lnTo>
                  <a:lnTo>
                    <a:pt x="2347" y="1319"/>
                  </a:lnTo>
                  <a:lnTo>
                    <a:pt x="2346" y="1319"/>
                  </a:lnTo>
                  <a:lnTo>
                    <a:pt x="2346" y="1321"/>
                  </a:lnTo>
                  <a:lnTo>
                    <a:pt x="2346" y="1322"/>
                  </a:lnTo>
                  <a:lnTo>
                    <a:pt x="2345" y="1323"/>
                  </a:lnTo>
                  <a:lnTo>
                    <a:pt x="2343" y="1325"/>
                  </a:lnTo>
                  <a:lnTo>
                    <a:pt x="2343" y="1326"/>
                  </a:lnTo>
                  <a:lnTo>
                    <a:pt x="2342" y="1327"/>
                  </a:lnTo>
                  <a:lnTo>
                    <a:pt x="2342" y="1329"/>
                  </a:lnTo>
                  <a:lnTo>
                    <a:pt x="2340" y="1332"/>
                  </a:lnTo>
                  <a:lnTo>
                    <a:pt x="2340" y="1333"/>
                  </a:lnTo>
                  <a:lnTo>
                    <a:pt x="2339" y="1334"/>
                  </a:lnTo>
                  <a:lnTo>
                    <a:pt x="2339" y="1336"/>
                  </a:lnTo>
                  <a:lnTo>
                    <a:pt x="2338" y="1337"/>
                  </a:lnTo>
                  <a:lnTo>
                    <a:pt x="2338" y="1338"/>
                  </a:lnTo>
                  <a:lnTo>
                    <a:pt x="2336" y="1340"/>
                  </a:lnTo>
                  <a:lnTo>
                    <a:pt x="2335" y="1341"/>
                  </a:lnTo>
                  <a:lnTo>
                    <a:pt x="2335" y="1342"/>
                  </a:lnTo>
                  <a:lnTo>
                    <a:pt x="2334" y="1342"/>
                  </a:lnTo>
                  <a:lnTo>
                    <a:pt x="2332" y="1345"/>
                  </a:lnTo>
                  <a:lnTo>
                    <a:pt x="2332" y="1346"/>
                  </a:lnTo>
                  <a:lnTo>
                    <a:pt x="2330" y="1348"/>
                  </a:lnTo>
                  <a:lnTo>
                    <a:pt x="2330" y="1349"/>
                  </a:lnTo>
                  <a:lnTo>
                    <a:pt x="2328" y="1350"/>
                  </a:lnTo>
                  <a:lnTo>
                    <a:pt x="2328" y="1352"/>
                  </a:lnTo>
                  <a:lnTo>
                    <a:pt x="2327" y="1353"/>
                  </a:lnTo>
                  <a:lnTo>
                    <a:pt x="2326" y="1356"/>
                  </a:lnTo>
                  <a:lnTo>
                    <a:pt x="2324" y="1356"/>
                  </a:lnTo>
                  <a:lnTo>
                    <a:pt x="2324" y="1357"/>
                  </a:lnTo>
                  <a:lnTo>
                    <a:pt x="2323" y="1357"/>
                  </a:lnTo>
                  <a:lnTo>
                    <a:pt x="2323" y="1358"/>
                  </a:lnTo>
                  <a:lnTo>
                    <a:pt x="2323" y="1360"/>
                  </a:lnTo>
                  <a:lnTo>
                    <a:pt x="2322" y="1360"/>
                  </a:lnTo>
                  <a:lnTo>
                    <a:pt x="2322" y="1361"/>
                  </a:lnTo>
                  <a:lnTo>
                    <a:pt x="2320" y="1363"/>
                  </a:lnTo>
                  <a:lnTo>
                    <a:pt x="2319" y="1365"/>
                  </a:lnTo>
                  <a:lnTo>
                    <a:pt x="2319" y="1367"/>
                  </a:lnTo>
                  <a:lnTo>
                    <a:pt x="2318" y="1367"/>
                  </a:lnTo>
                  <a:lnTo>
                    <a:pt x="2318" y="1368"/>
                  </a:lnTo>
                  <a:lnTo>
                    <a:pt x="2318" y="1369"/>
                  </a:lnTo>
                  <a:lnTo>
                    <a:pt x="2316" y="1369"/>
                  </a:lnTo>
                  <a:lnTo>
                    <a:pt x="2316" y="1371"/>
                  </a:lnTo>
                  <a:lnTo>
                    <a:pt x="2315" y="1372"/>
                  </a:lnTo>
                  <a:lnTo>
                    <a:pt x="2314" y="1373"/>
                  </a:lnTo>
                  <a:lnTo>
                    <a:pt x="2312" y="1375"/>
                  </a:lnTo>
                  <a:lnTo>
                    <a:pt x="2311" y="1376"/>
                  </a:lnTo>
                  <a:lnTo>
                    <a:pt x="2310" y="1377"/>
                  </a:lnTo>
                  <a:lnTo>
                    <a:pt x="2310" y="1379"/>
                  </a:lnTo>
                  <a:lnTo>
                    <a:pt x="2308" y="1379"/>
                  </a:lnTo>
                  <a:lnTo>
                    <a:pt x="2308" y="1380"/>
                  </a:lnTo>
                  <a:lnTo>
                    <a:pt x="2307" y="1381"/>
                  </a:lnTo>
                  <a:lnTo>
                    <a:pt x="2306" y="1383"/>
                  </a:lnTo>
                  <a:lnTo>
                    <a:pt x="2303" y="1384"/>
                  </a:lnTo>
                  <a:lnTo>
                    <a:pt x="2300" y="1388"/>
                  </a:lnTo>
                  <a:lnTo>
                    <a:pt x="2297" y="1390"/>
                  </a:lnTo>
                  <a:lnTo>
                    <a:pt x="2297" y="1391"/>
                  </a:lnTo>
                  <a:lnTo>
                    <a:pt x="2296" y="1392"/>
                  </a:lnTo>
                  <a:lnTo>
                    <a:pt x="2295" y="1394"/>
                  </a:lnTo>
                  <a:lnTo>
                    <a:pt x="2293" y="1394"/>
                  </a:lnTo>
                  <a:lnTo>
                    <a:pt x="2292" y="1395"/>
                  </a:lnTo>
                  <a:lnTo>
                    <a:pt x="2291" y="1396"/>
                  </a:lnTo>
                  <a:lnTo>
                    <a:pt x="2289" y="1398"/>
                  </a:lnTo>
                  <a:lnTo>
                    <a:pt x="2288" y="1398"/>
                  </a:lnTo>
                  <a:lnTo>
                    <a:pt x="2288" y="1399"/>
                  </a:lnTo>
                  <a:lnTo>
                    <a:pt x="2287" y="1399"/>
                  </a:lnTo>
                  <a:lnTo>
                    <a:pt x="2287" y="1400"/>
                  </a:lnTo>
                  <a:lnTo>
                    <a:pt x="2285" y="1400"/>
                  </a:lnTo>
                  <a:lnTo>
                    <a:pt x="2285" y="1402"/>
                  </a:lnTo>
                  <a:lnTo>
                    <a:pt x="2284" y="1402"/>
                  </a:lnTo>
                  <a:lnTo>
                    <a:pt x="2283" y="1403"/>
                  </a:lnTo>
                  <a:lnTo>
                    <a:pt x="2281" y="1404"/>
                  </a:lnTo>
                  <a:lnTo>
                    <a:pt x="2280" y="1404"/>
                  </a:lnTo>
                  <a:lnTo>
                    <a:pt x="2280" y="1406"/>
                  </a:lnTo>
                  <a:lnTo>
                    <a:pt x="2279" y="1406"/>
                  </a:lnTo>
                  <a:lnTo>
                    <a:pt x="2279" y="1407"/>
                  </a:lnTo>
                  <a:lnTo>
                    <a:pt x="2277" y="1407"/>
                  </a:lnTo>
                  <a:lnTo>
                    <a:pt x="2277" y="1408"/>
                  </a:lnTo>
                  <a:lnTo>
                    <a:pt x="2276" y="1408"/>
                  </a:lnTo>
                  <a:lnTo>
                    <a:pt x="2276" y="1410"/>
                  </a:lnTo>
                  <a:lnTo>
                    <a:pt x="2275" y="1410"/>
                  </a:lnTo>
                  <a:lnTo>
                    <a:pt x="2275" y="1411"/>
                  </a:lnTo>
                  <a:lnTo>
                    <a:pt x="2273" y="1411"/>
                  </a:lnTo>
                  <a:lnTo>
                    <a:pt x="2272" y="1412"/>
                  </a:lnTo>
                  <a:lnTo>
                    <a:pt x="2271" y="1414"/>
                  </a:lnTo>
                  <a:lnTo>
                    <a:pt x="2269" y="1414"/>
                  </a:lnTo>
                  <a:lnTo>
                    <a:pt x="2268" y="1415"/>
                  </a:lnTo>
                  <a:lnTo>
                    <a:pt x="2267" y="1416"/>
                  </a:lnTo>
                  <a:lnTo>
                    <a:pt x="2265" y="1418"/>
                  </a:lnTo>
                  <a:lnTo>
                    <a:pt x="2264" y="1419"/>
                  </a:lnTo>
                  <a:lnTo>
                    <a:pt x="2262" y="1421"/>
                  </a:lnTo>
                  <a:lnTo>
                    <a:pt x="2260" y="1423"/>
                  </a:lnTo>
                  <a:lnTo>
                    <a:pt x="2258" y="1423"/>
                  </a:lnTo>
                  <a:lnTo>
                    <a:pt x="2257" y="1425"/>
                  </a:lnTo>
                  <a:lnTo>
                    <a:pt x="2256" y="1426"/>
                  </a:lnTo>
                  <a:lnTo>
                    <a:pt x="2254" y="1427"/>
                  </a:lnTo>
                  <a:lnTo>
                    <a:pt x="2254" y="1429"/>
                  </a:lnTo>
                  <a:lnTo>
                    <a:pt x="2252" y="1430"/>
                  </a:lnTo>
                  <a:lnTo>
                    <a:pt x="2249" y="1433"/>
                  </a:lnTo>
                  <a:lnTo>
                    <a:pt x="2248" y="1434"/>
                  </a:lnTo>
                  <a:lnTo>
                    <a:pt x="2246" y="1434"/>
                  </a:lnTo>
                  <a:lnTo>
                    <a:pt x="2246" y="1435"/>
                  </a:lnTo>
                  <a:lnTo>
                    <a:pt x="2245" y="1437"/>
                  </a:lnTo>
                  <a:lnTo>
                    <a:pt x="2242" y="1439"/>
                  </a:lnTo>
                  <a:lnTo>
                    <a:pt x="2241" y="1439"/>
                  </a:lnTo>
                  <a:lnTo>
                    <a:pt x="2241" y="1441"/>
                  </a:lnTo>
                  <a:lnTo>
                    <a:pt x="2240" y="1441"/>
                  </a:lnTo>
                  <a:lnTo>
                    <a:pt x="2240" y="1442"/>
                  </a:lnTo>
                  <a:lnTo>
                    <a:pt x="2238" y="1442"/>
                  </a:lnTo>
                  <a:lnTo>
                    <a:pt x="2238" y="1443"/>
                  </a:lnTo>
                  <a:lnTo>
                    <a:pt x="2237" y="1443"/>
                  </a:lnTo>
                  <a:lnTo>
                    <a:pt x="2237" y="1445"/>
                  </a:lnTo>
                  <a:lnTo>
                    <a:pt x="2236" y="1446"/>
                  </a:lnTo>
                  <a:lnTo>
                    <a:pt x="2236" y="1448"/>
                  </a:lnTo>
                  <a:lnTo>
                    <a:pt x="2234" y="1449"/>
                  </a:lnTo>
                  <a:lnTo>
                    <a:pt x="2233" y="1450"/>
                  </a:lnTo>
                  <a:lnTo>
                    <a:pt x="2233" y="1452"/>
                  </a:lnTo>
                  <a:lnTo>
                    <a:pt x="2232" y="1453"/>
                  </a:lnTo>
                  <a:lnTo>
                    <a:pt x="2230" y="1454"/>
                  </a:lnTo>
                  <a:lnTo>
                    <a:pt x="2229" y="1457"/>
                  </a:lnTo>
                  <a:lnTo>
                    <a:pt x="2228" y="1458"/>
                  </a:lnTo>
                  <a:lnTo>
                    <a:pt x="2226" y="1461"/>
                  </a:lnTo>
                  <a:lnTo>
                    <a:pt x="2225" y="1461"/>
                  </a:lnTo>
                  <a:lnTo>
                    <a:pt x="2225" y="1462"/>
                  </a:lnTo>
                  <a:lnTo>
                    <a:pt x="2223" y="1464"/>
                  </a:lnTo>
                  <a:lnTo>
                    <a:pt x="2223" y="1465"/>
                  </a:lnTo>
                  <a:lnTo>
                    <a:pt x="2222" y="1466"/>
                  </a:lnTo>
                  <a:lnTo>
                    <a:pt x="2222" y="1468"/>
                  </a:lnTo>
                  <a:lnTo>
                    <a:pt x="2221" y="1469"/>
                  </a:lnTo>
                  <a:lnTo>
                    <a:pt x="2221" y="1470"/>
                  </a:lnTo>
                  <a:lnTo>
                    <a:pt x="2221" y="1472"/>
                  </a:lnTo>
                  <a:lnTo>
                    <a:pt x="2219" y="1473"/>
                  </a:lnTo>
                  <a:lnTo>
                    <a:pt x="2218" y="1475"/>
                  </a:lnTo>
                  <a:lnTo>
                    <a:pt x="2218" y="1476"/>
                  </a:lnTo>
                  <a:lnTo>
                    <a:pt x="2217" y="1480"/>
                  </a:lnTo>
                  <a:lnTo>
                    <a:pt x="2215" y="1481"/>
                  </a:lnTo>
                  <a:lnTo>
                    <a:pt x="2215" y="1483"/>
                  </a:lnTo>
                  <a:lnTo>
                    <a:pt x="2214" y="1484"/>
                  </a:lnTo>
                  <a:lnTo>
                    <a:pt x="2213" y="1487"/>
                  </a:lnTo>
                  <a:lnTo>
                    <a:pt x="2213" y="1488"/>
                  </a:lnTo>
                  <a:lnTo>
                    <a:pt x="2211" y="1491"/>
                  </a:lnTo>
                  <a:lnTo>
                    <a:pt x="2210" y="1493"/>
                  </a:lnTo>
                  <a:lnTo>
                    <a:pt x="2209" y="1495"/>
                  </a:lnTo>
                  <a:lnTo>
                    <a:pt x="2207" y="1497"/>
                  </a:lnTo>
                  <a:lnTo>
                    <a:pt x="2207" y="1499"/>
                  </a:lnTo>
                  <a:lnTo>
                    <a:pt x="2206" y="1500"/>
                  </a:lnTo>
                  <a:lnTo>
                    <a:pt x="2206" y="1501"/>
                  </a:lnTo>
                  <a:lnTo>
                    <a:pt x="2205" y="1504"/>
                  </a:lnTo>
                  <a:lnTo>
                    <a:pt x="2205" y="1506"/>
                  </a:lnTo>
                  <a:lnTo>
                    <a:pt x="2205" y="1507"/>
                  </a:lnTo>
                  <a:lnTo>
                    <a:pt x="2203" y="1508"/>
                  </a:lnTo>
                  <a:lnTo>
                    <a:pt x="2203" y="1510"/>
                  </a:lnTo>
                  <a:lnTo>
                    <a:pt x="2202" y="1511"/>
                  </a:lnTo>
                  <a:lnTo>
                    <a:pt x="2202" y="1512"/>
                  </a:lnTo>
                  <a:lnTo>
                    <a:pt x="2202" y="1514"/>
                  </a:lnTo>
                  <a:lnTo>
                    <a:pt x="2201" y="1515"/>
                  </a:lnTo>
                  <a:lnTo>
                    <a:pt x="2201" y="1516"/>
                  </a:lnTo>
                  <a:lnTo>
                    <a:pt x="2199" y="1519"/>
                  </a:lnTo>
                  <a:lnTo>
                    <a:pt x="2199" y="1520"/>
                  </a:lnTo>
                  <a:lnTo>
                    <a:pt x="2198" y="1522"/>
                  </a:lnTo>
                  <a:lnTo>
                    <a:pt x="2198" y="1523"/>
                  </a:lnTo>
                  <a:lnTo>
                    <a:pt x="2197" y="1524"/>
                  </a:lnTo>
                  <a:lnTo>
                    <a:pt x="2195" y="1527"/>
                  </a:lnTo>
                  <a:lnTo>
                    <a:pt x="2195" y="1528"/>
                  </a:lnTo>
                  <a:lnTo>
                    <a:pt x="2194" y="1528"/>
                  </a:lnTo>
                  <a:lnTo>
                    <a:pt x="2194" y="1530"/>
                  </a:lnTo>
                  <a:lnTo>
                    <a:pt x="2193" y="1531"/>
                  </a:lnTo>
                  <a:lnTo>
                    <a:pt x="2193" y="1533"/>
                  </a:lnTo>
                  <a:lnTo>
                    <a:pt x="2191" y="1534"/>
                  </a:lnTo>
                  <a:lnTo>
                    <a:pt x="2191" y="1535"/>
                  </a:lnTo>
                  <a:lnTo>
                    <a:pt x="2190" y="1535"/>
                  </a:lnTo>
                  <a:lnTo>
                    <a:pt x="2190" y="1537"/>
                  </a:lnTo>
                  <a:lnTo>
                    <a:pt x="2189" y="1538"/>
                  </a:lnTo>
                  <a:lnTo>
                    <a:pt x="2189" y="1539"/>
                  </a:lnTo>
                  <a:lnTo>
                    <a:pt x="2187" y="1541"/>
                  </a:lnTo>
                  <a:lnTo>
                    <a:pt x="2186" y="1542"/>
                  </a:lnTo>
                  <a:lnTo>
                    <a:pt x="2185" y="1542"/>
                  </a:lnTo>
                  <a:lnTo>
                    <a:pt x="2185" y="1543"/>
                  </a:lnTo>
                  <a:lnTo>
                    <a:pt x="2183" y="1545"/>
                  </a:lnTo>
                  <a:lnTo>
                    <a:pt x="2182" y="1545"/>
                  </a:lnTo>
                  <a:lnTo>
                    <a:pt x="2182" y="1546"/>
                  </a:lnTo>
                  <a:lnTo>
                    <a:pt x="2180" y="1546"/>
                  </a:lnTo>
                  <a:lnTo>
                    <a:pt x="2179" y="1547"/>
                  </a:lnTo>
                  <a:lnTo>
                    <a:pt x="2178" y="1549"/>
                  </a:lnTo>
                  <a:lnTo>
                    <a:pt x="2176" y="1550"/>
                  </a:lnTo>
                  <a:lnTo>
                    <a:pt x="2175" y="1550"/>
                  </a:lnTo>
                  <a:lnTo>
                    <a:pt x="2174" y="1551"/>
                  </a:lnTo>
                  <a:lnTo>
                    <a:pt x="2172" y="1553"/>
                  </a:lnTo>
                  <a:lnTo>
                    <a:pt x="2171" y="1554"/>
                  </a:lnTo>
                  <a:lnTo>
                    <a:pt x="2170" y="1555"/>
                  </a:lnTo>
                  <a:lnTo>
                    <a:pt x="2168" y="1557"/>
                  </a:lnTo>
                  <a:lnTo>
                    <a:pt x="2167" y="1558"/>
                  </a:lnTo>
                  <a:lnTo>
                    <a:pt x="2166" y="1558"/>
                  </a:lnTo>
                  <a:lnTo>
                    <a:pt x="2164" y="1561"/>
                  </a:lnTo>
                  <a:lnTo>
                    <a:pt x="2163" y="1562"/>
                  </a:lnTo>
                  <a:lnTo>
                    <a:pt x="2162" y="1562"/>
                  </a:lnTo>
                  <a:lnTo>
                    <a:pt x="2162" y="1564"/>
                  </a:lnTo>
                  <a:lnTo>
                    <a:pt x="2159" y="1566"/>
                  </a:lnTo>
                  <a:lnTo>
                    <a:pt x="2158" y="1568"/>
                  </a:lnTo>
                  <a:lnTo>
                    <a:pt x="2156" y="1569"/>
                  </a:lnTo>
                  <a:lnTo>
                    <a:pt x="2155" y="1570"/>
                  </a:lnTo>
                  <a:lnTo>
                    <a:pt x="2154" y="1572"/>
                  </a:lnTo>
                  <a:lnTo>
                    <a:pt x="2152" y="1573"/>
                  </a:lnTo>
                  <a:lnTo>
                    <a:pt x="2151" y="1574"/>
                  </a:lnTo>
                  <a:lnTo>
                    <a:pt x="2150" y="1576"/>
                  </a:lnTo>
                  <a:lnTo>
                    <a:pt x="2148" y="1577"/>
                  </a:lnTo>
                  <a:lnTo>
                    <a:pt x="2147" y="1578"/>
                  </a:lnTo>
                  <a:lnTo>
                    <a:pt x="2146" y="1580"/>
                  </a:lnTo>
                  <a:lnTo>
                    <a:pt x="2144" y="1581"/>
                  </a:lnTo>
                  <a:lnTo>
                    <a:pt x="2143" y="1582"/>
                  </a:lnTo>
                  <a:lnTo>
                    <a:pt x="2141" y="1584"/>
                  </a:lnTo>
                  <a:lnTo>
                    <a:pt x="2140" y="1585"/>
                  </a:lnTo>
                  <a:lnTo>
                    <a:pt x="2140" y="1586"/>
                  </a:lnTo>
                  <a:lnTo>
                    <a:pt x="2139" y="1586"/>
                  </a:lnTo>
                  <a:lnTo>
                    <a:pt x="2137" y="1588"/>
                  </a:lnTo>
                  <a:lnTo>
                    <a:pt x="2136" y="1589"/>
                  </a:lnTo>
                  <a:lnTo>
                    <a:pt x="2135" y="1591"/>
                  </a:lnTo>
                  <a:lnTo>
                    <a:pt x="2133" y="1592"/>
                  </a:lnTo>
                  <a:lnTo>
                    <a:pt x="2132" y="1593"/>
                  </a:lnTo>
                  <a:lnTo>
                    <a:pt x="2129" y="1596"/>
                  </a:lnTo>
                  <a:lnTo>
                    <a:pt x="2128" y="1599"/>
                  </a:lnTo>
                  <a:lnTo>
                    <a:pt x="2127" y="1599"/>
                  </a:lnTo>
                  <a:lnTo>
                    <a:pt x="2127" y="1600"/>
                  </a:lnTo>
                  <a:lnTo>
                    <a:pt x="2125" y="1600"/>
                  </a:lnTo>
                  <a:lnTo>
                    <a:pt x="2125" y="1601"/>
                  </a:lnTo>
                  <a:lnTo>
                    <a:pt x="2124" y="1601"/>
                  </a:lnTo>
                  <a:lnTo>
                    <a:pt x="2124" y="1603"/>
                  </a:lnTo>
                  <a:lnTo>
                    <a:pt x="2123" y="1603"/>
                  </a:lnTo>
                  <a:lnTo>
                    <a:pt x="2123" y="1604"/>
                  </a:lnTo>
                  <a:lnTo>
                    <a:pt x="2121" y="1604"/>
                  </a:lnTo>
                  <a:lnTo>
                    <a:pt x="2120" y="1605"/>
                  </a:lnTo>
                  <a:lnTo>
                    <a:pt x="2119" y="1607"/>
                  </a:lnTo>
                  <a:lnTo>
                    <a:pt x="2117" y="1607"/>
                  </a:lnTo>
                  <a:lnTo>
                    <a:pt x="2116" y="1608"/>
                  </a:lnTo>
                  <a:lnTo>
                    <a:pt x="2113" y="1609"/>
                  </a:lnTo>
                  <a:lnTo>
                    <a:pt x="2112" y="1611"/>
                  </a:lnTo>
                  <a:lnTo>
                    <a:pt x="2109" y="1612"/>
                  </a:lnTo>
                  <a:lnTo>
                    <a:pt x="2108" y="1613"/>
                  </a:lnTo>
                  <a:lnTo>
                    <a:pt x="2105" y="1615"/>
                  </a:lnTo>
                  <a:lnTo>
                    <a:pt x="2104" y="1616"/>
                  </a:lnTo>
                  <a:lnTo>
                    <a:pt x="2102" y="1618"/>
                  </a:lnTo>
                  <a:lnTo>
                    <a:pt x="2101" y="1619"/>
                  </a:lnTo>
                  <a:lnTo>
                    <a:pt x="2100" y="1620"/>
                  </a:lnTo>
                  <a:lnTo>
                    <a:pt x="2098" y="1620"/>
                  </a:lnTo>
                  <a:lnTo>
                    <a:pt x="2098" y="1622"/>
                  </a:lnTo>
                  <a:lnTo>
                    <a:pt x="2097" y="1622"/>
                  </a:lnTo>
                  <a:lnTo>
                    <a:pt x="2096" y="1623"/>
                  </a:lnTo>
                  <a:lnTo>
                    <a:pt x="2096" y="1624"/>
                  </a:lnTo>
                  <a:lnTo>
                    <a:pt x="2094" y="1624"/>
                  </a:lnTo>
                  <a:lnTo>
                    <a:pt x="2093" y="1624"/>
                  </a:lnTo>
                  <a:lnTo>
                    <a:pt x="2093" y="1626"/>
                  </a:lnTo>
                  <a:lnTo>
                    <a:pt x="2092" y="1627"/>
                  </a:lnTo>
                  <a:lnTo>
                    <a:pt x="2090" y="1627"/>
                  </a:lnTo>
                  <a:lnTo>
                    <a:pt x="2090" y="1628"/>
                  </a:lnTo>
                  <a:lnTo>
                    <a:pt x="2089" y="1628"/>
                  </a:lnTo>
                  <a:lnTo>
                    <a:pt x="2089" y="1630"/>
                  </a:lnTo>
                  <a:lnTo>
                    <a:pt x="2088" y="1630"/>
                  </a:lnTo>
                  <a:lnTo>
                    <a:pt x="2088" y="1631"/>
                  </a:lnTo>
                  <a:lnTo>
                    <a:pt x="2086" y="1632"/>
                  </a:lnTo>
                  <a:lnTo>
                    <a:pt x="2086" y="1634"/>
                  </a:lnTo>
                  <a:lnTo>
                    <a:pt x="2085" y="1635"/>
                  </a:lnTo>
                  <a:lnTo>
                    <a:pt x="2084" y="1636"/>
                  </a:lnTo>
                  <a:lnTo>
                    <a:pt x="2082" y="1639"/>
                  </a:lnTo>
                  <a:lnTo>
                    <a:pt x="2081" y="1640"/>
                  </a:lnTo>
                  <a:lnTo>
                    <a:pt x="2081" y="1642"/>
                  </a:lnTo>
                  <a:lnTo>
                    <a:pt x="2080" y="1643"/>
                  </a:lnTo>
                  <a:lnTo>
                    <a:pt x="2078" y="1644"/>
                  </a:lnTo>
                  <a:lnTo>
                    <a:pt x="2078" y="1646"/>
                  </a:lnTo>
                  <a:lnTo>
                    <a:pt x="2077" y="1646"/>
                  </a:lnTo>
                  <a:lnTo>
                    <a:pt x="2077" y="1647"/>
                  </a:lnTo>
                  <a:lnTo>
                    <a:pt x="2076" y="1649"/>
                  </a:lnTo>
                  <a:lnTo>
                    <a:pt x="2074" y="1650"/>
                  </a:lnTo>
                  <a:lnTo>
                    <a:pt x="2074" y="1651"/>
                  </a:lnTo>
                  <a:lnTo>
                    <a:pt x="2073" y="1653"/>
                  </a:lnTo>
                  <a:lnTo>
                    <a:pt x="2073" y="1654"/>
                  </a:lnTo>
                  <a:lnTo>
                    <a:pt x="2072" y="1655"/>
                  </a:lnTo>
                  <a:lnTo>
                    <a:pt x="2072" y="1657"/>
                  </a:lnTo>
                  <a:lnTo>
                    <a:pt x="2070" y="1658"/>
                  </a:lnTo>
                  <a:lnTo>
                    <a:pt x="2070" y="1659"/>
                  </a:lnTo>
                  <a:lnTo>
                    <a:pt x="2069" y="1661"/>
                  </a:lnTo>
                  <a:lnTo>
                    <a:pt x="2068" y="1662"/>
                  </a:lnTo>
                  <a:lnTo>
                    <a:pt x="2068" y="1665"/>
                  </a:lnTo>
                  <a:lnTo>
                    <a:pt x="2066" y="1665"/>
                  </a:lnTo>
                  <a:lnTo>
                    <a:pt x="2066" y="1666"/>
                  </a:lnTo>
                  <a:lnTo>
                    <a:pt x="2065" y="1669"/>
                  </a:lnTo>
                  <a:lnTo>
                    <a:pt x="2063" y="1671"/>
                  </a:lnTo>
                  <a:lnTo>
                    <a:pt x="2062" y="1673"/>
                  </a:lnTo>
                  <a:lnTo>
                    <a:pt x="2062" y="1674"/>
                  </a:lnTo>
                  <a:lnTo>
                    <a:pt x="2061" y="1676"/>
                  </a:lnTo>
                  <a:lnTo>
                    <a:pt x="2061" y="1677"/>
                  </a:lnTo>
                  <a:lnTo>
                    <a:pt x="2059" y="1678"/>
                  </a:lnTo>
                  <a:lnTo>
                    <a:pt x="2058" y="1680"/>
                  </a:lnTo>
                  <a:lnTo>
                    <a:pt x="2058" y="1681"/>
                  </a:lnTo>
                  <a:lnTo>
                    <a:pt x="2058" y="1682"/>
                  </a:lnTo>
                  <a:lnTo>
                    <a:pt x="2057" y="1682"/>
                  </a:lnTo>
                  <a:lnTo>
                    <a:pt x="2057" y="1684"/>
                  </a:lnTo>
                  <a:lnTo>
                    <a:pt x="2055" y="1686"/>
                  </a:lnTo>
                  <a:lnTo>
                    <a:pt x="2054" y="1688"/>
                  </a:lnTo>
                  <a:lnTo>
                    <a:pt x="2054" y="1689"/>
                  </a:lnTo>
                  <a:lnTo>
                    <a:pt x="2053" y="1690"/>
                  </a:lnTo>
                  <a:lnTo>
                    <a:pt x="2051" y="1692"/>
                  </a:lnTo>
                  <a:lnTo>
                    <a:pt x="2050" y="1694"/>
                  </a:lnTo>
                  <a:lnTo>
                    <a:pt x="2047" y="1698"/>
                  </a:lnTo>
                  <a:lnTo>
                    <a:pt x="2047" y="1700"/>
                  </a:lnTo>
                  <a:lnTo>
                    <a:pt x="2046" y="1700"/>
                  </a:lnTo>
                  <a:lnTo>
                    <a:pt x="2045" y="1703"/>
                  </a:lnTo>
                  <a:lnTo>
                    <a:pt x="2043" y="1704"/>
                  </a:lnTo>
                  <a:lnTo>
                    <a:pt x="2043" y="1705"/>
                  </a:lnTo>
                  <a:lnTo>
                    <a:pt x="2042" y="1707"/>
                  </a:lnTo>
                  <a:lnTo>
                    <a:pt x="2042" y="1708"/>
                  </a:lnTo>
                  <a:lnTo>
                    <a:pt x="2041" y="1708"/>
                  </a:lnTo>
                  <a:lnTo>
                    <a:pt x="2039" y="1711"/>
                  </a:lnTo>
                  <a:lnTo>
                    <a:pt x="2038" y="1712"/>
                  </a:lnTo>
                  <a:lnTo>
                    <a:pt x="2038" y="1713"/>
                  </a:lnTo>
                  <a:lnTo>
                    <a:pt x="2037" y="1715"/>
                  </a:lnTo>
                  <a:lnTo>
                    <a:pt x="2037" y="1716"/>
                  </a:lnTo>
                  <a:lnTo>
                    <a:pt x="2035" y="1716"/>
                  </a:lnTo>
                  <a:lnTo>
                    <a:pt x="2035" y="1717"/>
                  </a:lnTo>
                  <a:lnTo>
                    <a:pt x="2035" y="1719"/>
                  </a:lnTo>
                  <a:lnTo>
                    <a:pt x="2034" y="1719"/>
                  </a:lnTo>
                  <a:lnTo>
                    <a:pt x="2034" y="1721"/>
                  </a:lnTo>
                  <a:lnTo>
                    <a:pt x="2033" y="1723"/>
                  </a:lnTo>
                  <a:lnTo>
                    <a:pt x="2031" y="1724"/>
                  </a:lnTo>
                  <a:lnTo>
                    <a:pt x="2031" y="1725"/>
                  </a:lnTo>
                  <a:lnTo>
                    <a:pt x="2030" y="1727"/>
                  </a:lnTo>
                  <a:lnTo>
                    <a:pt x="2030" y="1728"/>
                  </a:lnTo>
                  <a:lnTo>
                    <a:pt x="2029" y="1729"/>
                  </a:lnTo>
                  <a:lnTo>
                    <a:pt x="2029" y="1731"/>
                  </a:lnTo>
                  <a:lnTo>
                    <a:pt x="2027" y="1731"/>
                  </a:lnTo>
                  <a:lnTo>
                    <a:pt x="2027" y="1732"/>
                  </a:lnTo>
                  <a:lnTo>
                    <a:pt x="2026" y="1735"/>
                  </a:lnTo>
                  <a:lnTo>
                    <a:pt x="2026" y="1736"/>
                  </a:lnTo>
                  <a:lnTo>
                    <a:pt x="2024" y="1738"/>
                  </a:lnTo>
                  <a:lnTo>
                    <a:pt x="2024" y="1739"/>
                  </a:lnTo>
                  <a:lnTo>
                    <a:pt x="2023" y="1739"/>
                  </a:lnTo>
                  <a:lnTo>
                    <a:pt x="2023" y="1740"/>
                  </a:lnTo>
                  <a:lnTo>
                    <a:pt x="2023" y="1742"/>
                  </a:lnTo>
                  <a:lnTo>
                    <a:pt x="2022" y="1742"/>
                  </a:lnTo>
                  <a:lnTo>
                    <a:pt x="2022" y="1743"/>
                  </a:lnTo>
                  <a:lnTo>
                    <a:pt x="2020" y="1744"/>
                  </a:lnTo>
                  <a:lnTo>
                    <a:pt x="2020" y="1746"/>
                  </a:lnTo>
                  <a:lnTo>
                    <a:pt x="2019" y="1746"/>
                  </a:lnTo>
                  <a:lnTo>
                    <a:pt x="2019" y="1748"/>
                  </a:lnTo>
                  <a:lnTo>
                    <a:pt x="2018" y="1748"/>
                  </a:lnTo>
                  <a:lnTo>
                    <a:pt x="2018" y="1750"/>
                  </a:lnTo>
                  <a:lnTo>
                    <a:pt x="2018" y="1751"/>
                  </a:lnTo>
                  <a:lnTo>
                    <a:pt x="2016" y="1751"/>
                  </a:lnTo>
                  <a:lnTo>
                    <a:pt x="2016" y="1752"/>
                  </a:lnTo>
                  <a:lnTo>
                    <a:pt x="2015" y="1754"/>
                  </a:lnTo>
                  <a:lnTo>
                    <a:pt x="2015" y="1755"/>
                  </a:lnTo>
                  <a:lnTo>
                    <a:pt x="2014" y="1756"/>
                  </a:lnTo>
                  <a:lnTo>
                    <a:pt x="2014" y="1758"/>
                  </a:lnTo>
                  <a:lnTo>
                    <a:pt x="2012" y="1759"/>
                  </a:lnTo>
                  <a:lnTo>
                    <a:pt x="2011" y="1761"/>
                  </a:lnTo>
                  <a:lnTo>
                    <a:pt x="2011" y="1762"/>
                  </a:lnTo>
                  <a:lnTo>
                    <a:pt x="2010" y="1763"/>
                  </a:lnTo>
                  <a:lnTo>
                    <a:pt x="2010" y="1765"/>
                  </a:lnTo>
                  <a:lnTo>
                    <a:pt x="2010" y="1766"/>
                  </a:lnTo>
                  <a:lnTo>
                    <a:pt x="2008" y="1766"/>
                  </a:lnTo>
                  <a:lnTo>
                    <a:pt x="2008" y="1767"/>
                  </a:lnTo>
                  <a:lnTo>
                    <a:pt x="2007" y="1769"/>
                  </a:lnTo>
                  <a:lnTo>
                    <a:pt x="2007" y="1770"/>
                  </a:lnTo>
                  <a:lnTo>
                    <a:pt x="2006" y="1771"/>
                  </a:lnTo>
                  <a:lnTo>
                    <a:pt x="2006" y="1773"/>
                  </a:lnTo>
                  <a:lnTo>
                    <a:pt x="2004" y="1774"/>
                  </a:lnTo>
                  <a:lnTo>
                    <a:pt x="2004" y="1775"/>
                  </a:lnTo>
                  <a:lnTo>
                    <a:pt x="2003" y="1775"/>
                  </a:lnTo>
                  <a:lnTo>
                    <a:pt x="2003" y="1777"/>
                  </a:lnTo>
                  <a:lnTo>
                    <a:pt x="2002" y="1778"/>
                  </a:lnTo>
                  <a:lnTo>
                    <a:pt x="2000" y="1779"/>
                  </a:lnTo>
                  <a:lnTo>
                    <a:pt x="2000" y="1781"/>
                  </a:lnTo>
                  <a:lnTo>
                    <a:pt x="1999" y="1781"/>
                  </a:lnTo>
                  <a:lnTo>
                    <a:pt x="1998" y="1782"/>
                  </a:lnTo>
                  <a:lnTo>
                    <a:pt x="1996" y="1783"/>
                  </a:lnTo>
                  <a:lnTo>
                    <a:pt x="1996" y="1785"/>
                  </a:lnTo>
                  <a:lnTo>
                    <a:pt x="1995" y="1785"/>
                  </a:lnTo>
                  <a:lnTo>
                    <a:pt x="1994" y="1786"/>
                  </a:lnTo>
                  <a:lnTo>
                    <a:pt x="1992" y="1787"/>
                  </a:lnTo>
                  <a:lnTo>
                    <a:pt x="1991" y="1789"/>
                  </a:lnTo>
                  <a:lnTo>
                    <a:pt x="1990" y="1790"/>
                  </a:lnTo>
                  <a:lnTo>
                    <a:pt x="1988" y="1790"/>
                  </a:lnTo>
                  <a:lnTo>
                    <a:pt x="1988" y="1792"/>
                  </a:lnTo>
                  <a:lnTo>
                    <a:pt x="1987" y="1793"/>
                  </a:lnTo>
                  <a:lnTo>
                    <a:pt x="1986" y="1794"/>
                  </a:lnTo>
                  <a:lnTo>
                    <a:pt x="1984" y="1796"/>
                  </a:lnTo>
                  <a:lnTo>
                    <a:pt x="1983" y="1797"/>
                  </a:lnTo>
                  <a:lnTo>
                    <a:pt x="1981" y="1797"/>
                  </a:lnTo>
                  <a:lnTo>
                    <a:pt x="1981" y="1798"/>
                  </a:lnTo>
                  <a:lnTo>
                    <a:pt x="1980" y="1798"/>
                  </a:lnTo>
                  <a:lnTo>
                    <a:pt x="1979" y="1800"/>
                  </a:lnTo>
                  <a:lnTo>
                    <a:pt x="1979" y="1801"/>
                  </a:lnTo>
                  <a:lnTo>
                    <a:pt x="1977" y="1802"/>
                  </a:lnTo>
                  <a:lnTo>
                    <a:pt x="1976" y="1802"/>
                  </a:lnTo>
                  <a:lnTo>
                    <a:pt x="1976" y="1804"/>
                  </a:lnTo>
                  <a:lnTo>
                    <a:pt x="1975" y="1804"/>
                  </a:lnTo>
                  <a:lnTo>
                    <a:pt x="1975" y="1805"/>
                  </a:lnTo>
                  <a:lnTo>
                    <a:pt x="1973" y="1806"/>
                  </a:lnTo>
                  <a:lnTo>
                    <a:pt x="1972" y="1808"/>
                  </a:lnTo>
                  <a:lnTo>
                    <a:pt x="1972" y="1809"/>
                  </a:lnTo>
                  <a:lnTo>
                    <a:pt x="1971" y="1809"/>
                  </a:lnTo>
                  <a:lnTo>
                    <a:pt x="1971" y="1810"/>
                  </a:lnTo>
                  <a:lnTo>
                    <a:pt x="1969" y="1810"/>
                  </a:lnTo>
                  <a:lnTo>
                    <a:pt x="1968" y="1813"/>
                  </a:lnTo>
                  <a:lnTo>
                    <a:pt x="1967" y="1814"/>
                  </a:lnTo>
                  <a:lnTo>
                    <a:pt x="1967" y="1816"/>
                  </a:lnTo>
                  <a:lnTo>
                    <a:pt x="1965" y="1816"/>
                  </a:lnTo>
                  <a:lnTo>
                    <a:pt x="1964" y="1817"/>
                  </a:lnTo>
                  <a:lnTo>
                    <a:pt x="1963" y="1819"/>
                  </a:lnTo>
                  <a:lnTo>
                    <a:pt x="1963" y="1820"/>
                  </a:lnTo>
                  <a:lnTo>
                    <a:pt x="1961" y="1821"/>
                  </a:lnTo>
                  <a:lnTo>
                    <a:pt x="1960" y="1823"/>
                  </a:lnTo>
                  <a:lnTo>
                    <a:pt x="1959" y="1823"/>
                  </a:lnTo>
                  <a:lnTo>
                    <a:pt x="1959" y="1824"/>
                  </a:lnTo>
                  <a:lnTo>
                    <a:pt x="1957" y="1824"/>
                  </a:lnTo>
                  <a:lnTo>
                    <a:pt x="1957" y="1825"/>
                  </a:lnTo>
                  <a:lnTo>
                    <a:pt x="1956" y="1827"/>
                  </a:lnTo>
                  <a:lnTo>
                    <a:pt x="1955" y="1828"/>
                  </a:lnTo>
                  <a:lnTo>
                    <a:pt x="1953" y="1829"/>
                  </a:lnTo>
                  <a:lnTo>
                    <a:pt x="1952" y="1829"/>
                  </a:lnTo>
                  <a:lnTo>
                    <a:pt x="1952" y="1831"/>
                  </a:lnTo>
                  <a:lnTo>
                    <a:pt x="1951" y="1831"/>
                  </a:lnTo>
                  <a:lnTo>
                    <a:pt x="1949" y="1832"/>
                  </a:lnTo>
                  <a:lnTo>
                    <a:pt x="1948" y="1833"/>
                  </a:lnTo>
                  <a:lnTo>
                    <a:pt x="1947" y="1833"/>
                  </a:lnTo>
                  <a:lnTo>
                    <a:pt x="1945" y="1833"/>
                  </a:lnTo>
                  <a:lnTo>
                    <a:pt x="1945" y="1835"/>
                  </a:lnTo>
                  <a:lnTo>
                    <a:pt x="1944" y="1835"/>
                  </a:lnTo>
                  <a:lnTo>
                    <a:pt x="1942" y="1836"/>
                  </a:lnTo>
                  <a:lnTo>
                    <a:pt x="1941" y="1836"/>
                  </a:lnTo>
                  <a:lnTo>
                    <a:pt x="1940" y="1837"/>
                  </a:lnTo>
                  <a:lnTo>
                    <a:pt x="1940" y="1839"/>
                  </a:lnTo>
                  <a:lnTo>
                    <a:pt x="1938" y="1839"/>
                  </a:lnTo>
                  <a:lnTo>
                    <a:pt x="1938" y="1840"/>
                  </a:lnTo>
                  <a:lnTo>
                    <a:pt x="1937" y="1840"/>
                  </a:lnTo>
                  <a:lnTo>
                    <a:pt x="1936" y="1841"/>
                  </a:lnTo>
                  <a:lnTo>
                    <a:pt x="1934" y="1843"/>
                  </a:lnTo>
                  <a:lnTo>
                    <a:pt x="1934" y="1844"/>
                  </a:lnTo>
                  <a:lnTo>
                    <a:pt x="1933" y="1846"/>
                  </a:lnTo>
                  <a:lnTo>
                    <a:pt x="1932" y="1846"/>
                  </a:lnTo>
                  <a:lnTo>
                    <a:pt x="1930" y="1847"/>
                  </a:lnTo>
                  <a:lnTo>
                    <a:pt x="1929" y="1848"/>
                  </a:lnTo>
                  <a:lnTo>
                    <a:pt x="1928" y="1850"/>
                  </a:lnTo>
                  <a:lnTo>
                    <a:pt x="1926" y="1851"/>
                  </a:lnTo>
                  <a:lnTo>
                    <a:pt x="1925" y="1852"/>
                  </a:lnTo>
                  <a:lnTo>
                    <a:pt x="1924" y="1854"/>
                  </a:lnTo>
                  <a:lnTo>
                    <a:pt x="1922" y="1854"/>
                  </a:lnTo>
                  <a:lnTo>
                    <a:pt x="1922" y="1855"/>
                  </a:lnTo>
                  <a:lnTo>
                    <a:pt x="1921" y="1855"/>
                  </a:lnTo>
                  <a:lnTo>
                    <a:pt x="1921" y="1856"/>
                  </a:lnTo>
                  <a:lnTo>
                    <a:pt x="1920" y="1856"/>
                  </a:lnTo>
                  <a:lnTo>
                    <a:pt x="1918" y="1858"/>
                  </a:lnTo>
                  <a:lnTo>
                    <a:pt x="1917" y="1858"/>
                  </a:lnTo>
                  <a:lnTo>
                    <a:pt x="1917" y="1859"/>
                  </a:lnTo>
                  <a:lnTo>
                    <a:pt x="1916" y="1859"/>
                  </a:lnTo>
                  <a:lnTo>
                    <a:pt x="1914" y="1860"/>
                  </a:lnTo>
                  <a:lnTo>
                    <a:pt x="1913" y="1860"/>
                  </a:lnTo>
                  <a:lnTo>
                    <a:pt x="1913" y="1862"/>
                  </a:lnTo>
                  <a:lnTo>
                    <a:pt x="1912" y="1862"/>
                  </a:lnTo>
                  <a:lnTo>
                    <a:pt x="1910" y="1862"/>
                  </a:lnTo>
                  <a:lnTo>
                    <a:pt x="1910" y="1863"/>
                  </a:lnTo>
                  <a:lnTo>
                    <a:pt x="1909" y="1863"/>
                  </a:lnTo>
                  <a:lnTo>
                    <a:pt x="1908" y="1864"/>
                  </a:lnTo>
                  <a:lnTo>
                    <a:pt x="1905" y="1864"/>
                  </a:lnTo>
                  <a:lnTo>
                    <a:pt x="1903" y="1866"/>
                  </a:lnTo>
                  <a:lnTo>
                    <a:pt x="1902" y="1867"/>
                  </a:lnTo>
                  <a:lnTo>
                    <a:pt x="1901" y="1867"/>
                  </a:lnTo>
                  <a:lnTo>
                    <a:pt x="1899" y="1867"/>
                  </a:lnTo>
                  <a:lnTo>
                    <a:pt x="1898" y="1867"/>
                  </a:lnTo>
                  <a:lnTo>
                    <a:pt x="1898" y="1868"/>
                  </a:lnTo>
                  <a:lnTo>
                    <a:pt x="1897" y="1868"/>
                  </a:lnTo>
                  <a:lnTo>
                    <a:pt x="1895" y="1868"/>
                  </a:lnTo>
                  <a:lnTo>
                    <a:pt x="1894" y="1868"/>
                  </a:lnTo>
                  <a:lnTo>
                    <a:pt x="1893" y="1868"/>
                  </a:lnTo>
                  <a:lnTo>
                    <a:pt x="1891" y="1868"/>
                  </a:lnTo>
                  <a:lnTo>
                    <a:pt x="1890" y="1868"/>
                  </a:lnTo>
                  <a:lnTo>
                    <a:pt x="1886" y="1868"/>
                  </a:lnTo>
                  <a:lnTo>
                    <a:pt x="1882" y="1867"/>
                  </a:lnTo>
                  <a:lnTo>
                    <a:pt x="1878" y="1867"/>
                  </a:lnTo>
                  <a:lnTo>
                    <a:pt x="1877" y="1867"/>
                  </a:lnTo>
                  <a:lnTo>
                    <a:pt x="1874" y="1867"/>
                  </a:lnTo>
                  <a:lnTo>
                    <a:pt x="1873" y="1866"/>
                  </a:lnTo>
                  <a:lnTo>
                    <a:pt x="1871" y="1866"/>
                  </a:lnTo>
                  <a:lnTo>
                    <a:pt x="1870" y="1866"/>
                  </a:lnTo>
                  <a:lnTo>
                    <a:pt x="1869" y="1866"/>
                  </a:lnTo>
                  <a:lnTo>
                    <a:pt x="1867" y="1866"/>
                  </a:lnTo>
                  <a:lnTo>
                    <a:pt x="1866" y="1866"/>
                  </a:lnTo>
                  <a:lnTo>
                    <a:pt x="1863" y="1866"/>
                  </a:lnTo>
                  <a:lnTo>
                    <a:pt x="1862" y="1866"/>
                  </a:lnTo>
                  <a:lnTo>
                    <a:pt x="1858" y="1866"/>
                  </a:lnTo>
                  <a:lnTo>
                    <a:pt x="1855" y="1864"/>
                  </a:lnTo>
                  <a:lnTo>
                    <a:pt x="1854" y="1864"/>
                  </a:lnTo>
                  <a:lnTo>
                    <a:pt x="1852" y="1864"/>
                  </a:lnTo>
                  <a:lnTo>
                    <a:pt x="1851" y="1864"/>
                  </a:lnTo>
                  <a:lnTo>
                    <a:pt x="1850" y="1864"/>
                  </a:lnTo>
                  <a:lnTo>
                    <a:pt x="1848" y="1864"/>
                  </a:lnTo>
                  <a:lnTo>
                    <a:pt x="1847" y="1864"/>
                  </a:lnTo>
                  <a:lnTo>
                    <a:pt x="1846" y="1864"/>
                  </a:lnTo>
                  <a:lnTo>
                    <a:pt x="1843" y="1863"/>
                  </a:lnTo>
                  <a:lnTo>
                    <a:pt x="1842" y="1863"/>
                  </a:lnTo>
                  <a:lnTo>
                    <a:pt x="1840" y="1863"/>
                  </a:lnTo>
                  <a:lnTo>
                    <a:pt x="1839" y="1863"/>
                  </a:lnTo>
                  <a:lnTo>
                    <a:pt x="1835" y="1863"/>
                  </a:lnTo>
                  <a:lnTo>
                    <a:pt x="1834" y="1863"/>
                  </a:lnTo>
                  <a:lnTo>
                    <a:pt x="1832" y="1863"/>
                  </a:lnTo>
                  <a:lnTo>
                    <a:pt x="1830" y="1863"/>
                  </a:lnTo>
                  <a:lnTo>
                    <a:pt x="1830" y="1862"/>
                  </a:lnTo>
                  <a:lnTo>
                    <a:pt x="1828" y="1862"/>
                  </a:lnTo>
                  <a:lnTo>
                    <a:pt x="1824" y="1862"/>
                  </a:lnTo>
                  <a:lnTo>
                    <a:pt x="1820" y="1862"/>
                  </a:lnTo>
                  <a:lnTo>
                    <a:pt x="1819" y="1862"/>
                  </a:lnTo>
                  <a:lnTo>
                    <a:pt x="1817" y="1862"/>
                  </a:lnTo>
                  <a:lnTo>
                    <a:pt x="1816" y="1862"/>
                  </a:lnTo>
                  <a:lnTo>
                    <a:pt x="1813" y="1860"/>
                  </a:lnTo>
                  <a:lnTo>
                    <a:pt x="1811" y="1860"/>
                  </a:lnTo>
                  <a:lnTo>
                    <a:pt x="1808" y="1860"/>
                  </a:lnTo>
                  <a:lnTo>
                    <a:pt x="1807" y="1860"/>
                  </a:lnTo>
                  <a:lnTo>
                    <a:pt x="1803" y="1860"/>
                  </a:lnTo>
                  <a:lnTo>
                    <a:pt x="1801" y="1860"/>
                  </a:lnTo>
                  <a:lnTo>
                    <a:pt x="1800" y="1859"/>
                  </a:lnTo>
                  <a:lnTo>
                    <a:pt x="1797" y="1859"/>
                  </a:lnTo>
                  <a:lnTo>
                    <a:pt x="1796" y="1859"/>
                  </a:lnTo>
                  <a:lnTo>
                    <a:pt x="1795" y="1859"/>
                  </a:lnTo>
                  <a:lnTo>
                    <a:pt x="1793" y="1859"/>
                  </a:lnTo>
                  <a:lnTo>
                    <a:pt x="1789" y="1859"/>
                  </a:lnTo>
                  <a:lnTo>
                    <a:pt x="1787" y="1859"/>
                  </a:lnTo>
                  <a:lnTo>
                    <a:pt x="1785" y="1858"/>
                  </a:lnTo>
                  <a:lnTo>
                    <a:pt x="1782" y="1858"/>
                  </a:lnTo>
                  <a:lnTo>
                    <a:pt x="1781" y="1858"/>
                  </a:lnTo>
                  <a:lnTo>
                    <a:pt x="1777" y="1858"/>
                  </a:lnTo>
                  <a:lnTo>
                    <a:pt x="1774" y="1858"/>
                  </a:lnTo>
                  <a:lnTo>
                    <a:pt x="1773" y="1858"/>
                  </a:lnTo>
                  <a:lnTo>
                    <a:pt x="1769" y="1856"/>
                  </a:lnTo>
                  <a:lnTo>
                    <a:pt x="1766" y="1856"/>
                  </a:lnTo>
                  <a:lnTo>
                    <a:pt x="1764" y="1856"/>
                  </a:lnTo>
                  <a:lnTo>
                    <a:pt x="1761" y="1856"/>
                  </a:lnTo>
                  <a:lnTo>
                    <a:pt x="1757" y="1855"/>
                  </a:lnTo>
                  <a:lnTo>
                    <a:pt x="1756" y="1855"/>
                  </a:lnTo>
                  <a:lnTo>
                    <a:pt x="1750" y="1855"/>
                  </a:lnTo>
                  <a:lnTo>
                    <a:pt x="1746" y="1855"/>
                  </a:lnTo>
                  <a:lnTo>
                    <a:pt x="1743" y="1854"/>
                  </a:lnTo>
                  <a:lnTo>
                    <a:pt x="1739" y="1854"/>
                  </a:lnTo>
                  <a:lnTo>
                    <a:pt x="1735" y="1854"/>
                  </a:lnTo>
                  <a:lnTo>
                    <a:pt x="1733" y="1854"/>
                  </a:lnTo>
                  <a:lnTo>
                    <a:pt x="1730" y="1854"/>
                  </a:lnTo>
                  <a:lnTo>
                    <a:pt x="1730" y="1852"/>
                  </a:lnTo>
                  <a:lnTo>
                    <a:pt x="1725" y="1852"/>
                  </a:lnTo>
                  <a:lnTo>
                    <a:pt x="1722" y="1852"/>
                  </a:lnTo>
                  <a:lnTo>
                    <a:pt x="1717" y="1852"/>
                  </a:lnTo>
                  <a:lnTo>
                    <a:pt x="1714" y="1851"/>
                  </a:lnTo>
                  <a:lnTo>
                    <a:pt x="1711" y="1851"/>
                  </a:lnTo>
                  <a:lnTo>
                    <a:pt x="1707" y="1851"/>
                  </a:lnTo>
                  <a:lnTo>
                    <a:pt x="1704" y="1851"/>
                  </a:lnTo>
                  <a:lnTo>
                    <a:pt x="1702" y="1851"/>
                  </a:lnTo>
                  <a:lnTo>
                    <a:pt x="1699" y="1850"/>
                  </a:lnTo>
                  <a:lnTo>
                    <a:pt x="1698" y="1850"/>
                  </a:lnTo>
                  <a:lnTo>
                    <a:pt x="1695" y="1850"/>
                  </a:lnTo>
                  <a:lnTo>
                    <a:pt x="1694" y="1850"/>
                  </a:lnTo>
                  <a:lnTo>
                    <a:pt x="1692" y="1850"/>
                  </a:lnTo>
                  <a:lnTo>
                    <a:pt x="1691" y="1850"/>
                  </a:lnTo>
                  <a:lnTo>
                    <a:pt x="1690" y="1850"/>
                  </a:lnTo>
                  <a:lnTo>
                    <a:pt x="1690" y="1848"/>
                  </a:lnTo>
                  <a:lnTo>
                    <a:pt x="1687" y="1848"/>
                  </a:lnTo>
                  <a:lnTo>
                    <a:pt x="1686" y="1848"/>
                  </a:lnTo>
                  <a:lnTo>
                    <a:pt x="1683" y="1847"/>
                  </a:lnTo>
                  <a:lnTo>
                    <a:pt x="1682" y="1847"/>
                  </a:lnTo>
                  <a:lnTo>
                    <a:pt x="1679" y="1846"/>
                  </a:lnTo>
                  <a:lnTo>
                    <a:pt x="1678" y="1846"/>
                  </a:lnTo>
                  <a:lnTo>
                    <a:pt x="1675" y="1844"/>
                  </a:lnTo>
                  <a:lnTo>
                    <a:pt x="1672" y="1844"/>
                  </a:lnTo>
                  <a:lnTo>
                    <a:pt x="1671" y="1843"/>
                  </a:lnTo>
                  <a:lnTo>
                    <a:pt x="1668" y="1843"/>
                  </a:lnTo>
                  <a:lnTo>
                    <a:pt x="1665" y="1841"/>
                  </a:lnTo>
                  <a:lnTo>
                    <a:pt x="1663" y="1841"/>
                  </a:lnTo>
                  <a:lnTo>
                    <a:pt x="1660" y="1840"/>
                  </a:lnTo>
                  <a:lnTo>
                    <a:pt x="1657" y="1839"/>
                  </a:lnTo>
                  <a:lnTo>
                    <a:pt x="1655" y="1839"/>
                  </a:lnTo>
                  <a:lnTo>
                    <a:pt x="1653" y="1837"/>
                  </a:lnTo>
                  <a:lnTo>
                    <a:pt x="1652" y="1837"/>
                  </a:lnTo>
                  <a:lnTo>
                    <a:pt x="1651" y="1837"/>
                  </a:lnTo>
                  <a:lnTo>
                    <a:pt x="1649" y="1837"/>
                  </a:lnTo>
                  <a:lnTo>
                    <a:pt x="1648" y="1836"/>
                  </a:lnTo>
                  <a:lnTo>
                    <a:pt x="1647" y="1836"/>
                  </a:lnTo>
                  <a:lnTo>
                    <a:pt x="1645" y="1836"/>
                  </a:lnTo>
                  <a:lnTo>
                    <a:pt x="1643" y="1835"/>
                  </a:lnTo>
                  <a:lnTo>
                    <a:pt x="1641" y="1835"/>
                  </a:lnTo>
                  <a:lnTo>
                    <a:pt x="1640" y="1835"/>
                  </a:lnTo>
                  <a:lnTo>
                    <a:pt x="1639" y="1833"/>
                  </a:lnTo>
                  <a:lnTo>
                    <a:pt x="1637" y="1833"/>
                  </a:lnTo>
                  <a:lnTo>
                    <a:pt x="1633" y="1832"/>
                  </a:lnTo>
                  <a:lnTo>
                    <a:pt x="1629" y="1831"/>
                  </a:lnTo>
                  <a:lnTo>
                    <a:pt x="1628" y="1831"/>
                  </a:lnTo>
                  <a:lnTo>
                    <a:pt x="1625" y="1829"/>
                  </a:lnTo>
                  <a:lnTo>
                    <a:pt x="1622" y="1829"/>
                  </a:lnTo>
                  <a:lnTo>
                    <a:pt x="1620" y="1828"/>
                  </a:lnTo>
                  <a:lnTo>
                    <a:pt x="1616" y="1827"/>
                  </a:lnTo>
                  <a:lnTo>
                    <a:pt x="1614" y="1827"/>
                  </a:lnTo>
                  <a:lnTo>
                    <a:pt x="1613" y="1827"/>
                  </a:lnTo>
                  <a:lnTo>
                    <a:pt x="1610" y="1825"/>
                  </a:lnTo>
                  <a:lnTo>
                    <a:pt x="1605" y="1824"/>
                  </a:lnTo>
                  <a:lnTo>
                    <a:pt x="1602" y="1823"/>
                  </a:lnTo>
                  <a:lnTo>
                    <a:pt x="1598" y="1821"/>
                  </a:lnTo>
                  <a:lnTo>
                    <a:pt x="1597" y="1821"/>
                  </a:lnTo>
                  <a:lnTo>
                    <a:pt x="1594" y="1820"/>
                  </a:lnTo>
                  <a:lnTo>
                    <a:pt x="1588" y="1819"/>
                  </a:lnTo>
                  <a:lnTo>
                    <a:pt x="1586" y="1819"/>
                  </a:lnTo>
                  <a:lnTo>
                    <a:pt x="1583" y="1817"/>
                  </a:lnTo>
                  <a:lnTo>
                    <a:pt x="1581" y="1817"/>
                  </a:lnTo>
                  <a:lnTo>
                    <a:pt x="1579" y="1816"/>
                  </a:lnTo>
                  <a:lnTo>
                    <a:pt x="1578" y="1816"/>
                  </a:lnTo>
                  <a:lnTo>
                    <a:pt x="1577" y="1816"/>
                  </a:lnTo>
                  <a:lnTo>
                    <a:pt x="1575" y="1814"/>
                  </a:lnTo>
                  <a:lnTo>
                    <a:pt x="1574" y="1814"/>
                  </a:lnTo>
                  <a:lnTo>
                    <a:pt x="1573" y="1814"/>
                  </a:lnTo>
                  <a:lnTo>
                    <a:pt x="1571" y="1813"/>
                  </a:lnTo>
                  <a:lnTo>
                    <a:pt x="1570" y="1813"/>
                  </a:lnTo>
                  <a:lnTo>
                    <a:pt x="1569" y="1813"/>
                  </a:lnTo>
                  <a:lnTo>
                    <a:pt x="1567" y="1813"/>
                  </a:lnTo>
                  <a:lnTo>
                    <a:pt x="1566" y="1812"/>
                  </a:lnTo>
                  <a:lnTo>
                    <a:pt x="1565" y="1812"/>
                  </a:lnTo>
                  <a:lnTo>
                    <a:pt x="1563" y="1812"/>
                  </a:lnTo>
                  <a:lnTo>
                    <a:pt x="1562" y="1810"/>
                  </a:lnTo>
                  <a:lnTo>
                    <a:pt x="1561" y="1810"/>
                  </a:lnTo>
                  <a:lnTo>
                    <a:pt x="1559" y="1810"/>
                  </a:lnTo>
                  <a:lnTo>
                    <a:pt x="1558" y="1810"/>
                  </a:lnTo>
                  <a:lnTo>
                    <a:pt x="1557" y="1809"/>
                  </a:lnTo>
                  <a:lnTo>
                    <a:pt x="1555" y="1809"/>
                  </a:lnTo>
                  <a:lnTo>
                    <a:pt x="1554" y="1809"/>
                  </a:lnTo>
                  <a:lnTo>
                    <a:pt x="1553" y="1808"/>
                  </a:lnTo>
                  <a:lnTo>
                    <a:pt x="1551" y="1808"/>
                  </a:lnTo>
                  <a:lnTo>
                    <a:pt x="1550" y="1808"/>
                  </a:lnTo>
                  <a:lnTo>
                    <a:pt x="1549" y="1808"/>
                  </a:lnTo>
                  <a:lnTo>
                    <a:pt x="1547" y="1806"/>
                  </a:lnTo>
                  <a:lnTo>
                    <a:pt x="1546" y="1806"/>
                  </a:lnTo>
                  <a:lnTo>
                    <a:pt x="1544" y="1806"/>
                  </a:lnTo>
                  <a:lnTo>
                    <a:pt x="1544" y="1805"/>
                  </a:lnTo>
                  <a:lnTo>
                    <a:pt x="1543" y="1805"/>
                  </a:lnTo>
                  <a:lnTo>
                    <a:pt x="1542" y="1805"/>
                  </a:lnTo>
                  <a:lnTo>
                    <a:pt x="1540" y="1805"/>
                  </a:lnTo>
                  <a:lnTo>
                    <a:pt x="1538" y="1804"/>
                  </a:lnTo>
                  <a:lnTo>
                    <a:pt x="1536" y="1804"/>
                  </a:lnTo>
                  <a:lnTo>
                    <a:pt x="1534" y="1802"/>
                  </a:lnTo>
                  <a:lnTo>
                    <a:pt x="1531" y="1802"/>
                  </a:lnTo>
                  <a:lnTo>
                    <a:pt x="1530" y="1801"/>
                  </a:lnTo>
                  <a:lnTo>
                    <a:pt x="1528" y="1801"/>
                  </a:lnTo>
                  <a:lnTo>
                    <a:pt x="1527" y="1801"/>
                  </a:lnTo>
                  <a:lnTo>
                    <a:pt x="1526" y="1800"/>
                  </a:lnTo>
                  <a:lnTo>
                    <a:pt x="1524" y="1800"/>
                  </a:lnTo>
                  <a:lnTo>
                    <a:pt x="1523" y="1800"/>
                  </a:lnTo>
                  <a:lnTo>
                    <a:pt x="1522" y="1798"/>
                  </a:lnTo>
                  <a:lnTo>
                    <a:pt x="1520" y="1798"/>
                  </a:lnTo>
                  <a:lnTo>
                    <a:pt x="1519" y="1798"/>
                  </a:lnTo>
                  <a:lnTo>
                    <a:pt x="1516" y="1797"/>
                  </a:lnTo>
                  <a:lnTo>
                    <a:pt x="1515" y="1797"/>
                  </a:lnTo>
                  <a:lnTo>
                    <a:pt x="1514" y="1797"/>
                  </a:lnTo>
                  <a:lnTo>
                    <a:pt x="1512" y="1797"/>
                  </a:lnTo>
                  <a:lnTo>
                    <a:pt x="1512" y="1796"/>
                  </a:lnTo>
                  <a:lnTo>
                    <a:pt x="1510" y="1796"/>
                  </a:lnTo>
                  <a:lnTo>
                    <a:pt x="1508" y="1796"/>
                  </a:lnTo>
                  <a:lnTo>
                    <a:pt x="1508" y="1794"/>
                  </a:lnTo>
                  <a:lnTo>
                    <a:pt x="1507" y="1794"/>
                  </a:lnTo>
                  <a:lnTo>
                    <a:pt x="1505" y="1794"/>
                  </a:lnTo>
                  <a:lnTo>
                    <a:pt x="1504" y="1794"/>
                  </a:lnTo>
                  <a:lnTo>
                    <a:pt x="1503" y="1793"/>
                  </a:lnTo>
                  <a:lnTo>
                    <a:pt x="1501" y="1793"/>
                  </a:lnTo>
                  <a:lnTo>
                    <a:pt x="1500" y="1793"/>
                  </a:lnTo>
                  <a:lnTo>
                    <a:pt x="1499" y="1792"/>
                  </a:lnTo>
                  <a:lnTo>
                    <a:pt x="1497" y="1792"/>
                  </a:lnTo>
                  <a:lnTo>
                    <a:pt x="1496" y="1792"/>
                  </a:lnTo>
                  <a:lnTo>
                    <a:pt x="1495" y="1792"/>
                  </a:lnTo>
                  <a:lnTo>
                    <a:pt x="1493" y="1790"/>
                  </a:lnTo>
                  <a:lnTo>
                    <a:pt x="1492" y="1790"/>
                  </a:lnTo>
                  <a:lnTo>
                    <a:pt x="1491" y="1790"/>
                  </a:lnTo>
                  <a:lnTo>
                    <a:pt x="1488" y="1789"/>
                  </a:lnTo>
                  <a:lnTo>
                    <a:pt x="1485" y="1789"/>
                  </a:lnTo>
                  <a:lnTo>
                    <a:pt x="1484" y="1787"/>
                  </a:lnTo>
                  <a:lnTo>
                    <a:pt x="1483" y="1787"/>
                  </a:lnTo>
                  <a:lnTo>
                    <a:pt x="1481" y="1787"/>
                  </a:lnTo>
                  <a:lnTo>
                    <a:pt x="1480" y="1786"/>
                  </a:lnTo>
                  <a:lnTo>
                    <a:pt x="1477" y="1786"/>
                  </a:lnTo>
                  <a:lnTo>
                    <a:pt x="1476" y="1785"/>
                  </a:lnTo>
                  <a:lnTo>
                    <a:pt x="1475" y="1785"/>
                  </a:lnTo>
                  <a:lnTo>
                    <a:pt x="1473" y="1785"/>
                  </a:lnTo>
                  <a:lnTo>
                    <a:pt x="1472" y="1783"/>
                  </a:lnTo>
                  <a:lnTo>
                    <a:pt x="1471" y="1783"/>
                  </a:lnTo>
                  <a:lnTo>
                    <a:pt x="1469" y="1783"/>
                  </a:lnTo>
                  <a:lnTo>
                    <a:pt x="1468" y="1783"/>
                  </a:lnTo>
                  <a:lnTo>
                    <a:pt x="1466" y="1783"/>
                  </a:lnTo>
                  <a:lnTo>
                    <a:pt x="1466" y="1782"/>
                  </a:lnTo>
                  <a:lnTo>
                    <a:pt x="1464" y="1782"/>
                  </a:lnTo>
                  <a:lnTo>
                    <a:pt x="1462" y="1781"/>
                  </a:lnTo>
                  <a:lnTo>
                    <a:pt x="1460" y="1781"/>
                  </a:lnTo>
                  <a:lnTo>
                    <a:pt x="1458" y="1781"/>
                  </a:lnTo>
                  <a:lnTo>
                    <a:pt x="1457" y="1779"/>
                  </a:lnTo>
                  <a:lnTo>
                    <a:pt x="1456" y="1779"/>
                  </a:lnTo>
                  <a:lnTo>
                    <a:pt x="1454" y="1779"/>
                  </a:lnTo>
                  <a:lnTo>
                    <a:pt x="1453" y="1778"/>
                  </a:lnTo>
                  <a:lnTo>
                    <a:pt x="1452" y="1778"/>
                  </a:lnTo>
                  <a:lnTo>
                    <a:pt x="1450" y="1778"/>
                  </a:lnTo>
                  <a:lnTo>
                    <a:pt x="1449" y="1778"/>
                  </a:lnTo>
                  <a:lnTo>
                    <a:pt x="1448" y="1777"/>
                  </a:lnTo>
                  <a:lnTo>
                    <a:pt x="1446" y="1777"/>
                  </a:lnTo>
                  <a:lnTo>
                    <a:pt x="1442" y="1775"/>
                  </a:lnTo>
                  <a:lnTo>
                    <a:pt x="1440" y="1775"/>
                  </a:lnTo>
                  <a:lnTo>
                    <a:pt x="1438" y="1774"/>
                  </a:lnTo>
                  <a:lnTo>
                    <a:pt x="1438" y="1775"/>
                  </a:lnTo>
                  <a:lnTo>
                    <a:pt x="1437" y="1775"/>
                  </a:lnTo>
                  <a:lnTo>
                    <a:pt x="1436" y="1775"/>
                  </a:lnTo>
                  <a:lnTo>
                    <a:pt x="1434" y="1774"/>
                  </a:lnTo>
                  <a:lnTo>
                    <a:pt x="1433" y="1774"/>
                  </a:lnTo>
                  <a:lnTo>
                    <a:pt x="1432" y="1774"/>
                  </a:lnTo>
                  <a:lnTo>
                    <a:pt x="1430" y="1773"/>
                  </a:lnTo>
                  <a:lnTo>
                    <a:pt x="1429" y="1773"/>
                  </a:lnTo>
                  <a:lnTo>
                    <a:pt x="1422" y="1770"/>
                  </a:lnTo>
                  <a:lnTo>
                    <a:pt x="1421" y="1770"/>
                  </a:lnTo>
                  <a:lnTo>
                    <a:pt x="1419" y="1770"/>
                  </a:lnTo>
                  <a:lnTo>
                    <a:pt x="1419" y="1771"/>
                  </a:lnTo>
                  <a:lnTo>
                    <a:pt x="1419" y="1773"/>
                  </a:lnTo>
                  <a:lnTo>
                    <a:pt x="1418" y="1773"/>
                  </a:lnTo>
                  <a:lnTo>
                    <a:pt x="1418" y="1774"/>
                  </a:lnTo>
                  <a:lnTo>
                    <a:pt x="1419" y="1774"/>
                  </a:lnTo>
                  <a:lnTo>
                    <a:pt x="1421" y="1774"/>
                  </a:lnTo>
                  <a:lnTo>
                    <a:pt x="1418" y="1774"/>
                  </a:lnTo>
                  <a:lnTo>
                    <a:pt x="1417" y="1774"/>
                  </a:lnTo>
                  <a:lnTo>
                    <a:pt x="1415" y="1774"/>
                  </a:lnTo>
                  <a:lnTo>
                    <a:pt x="1415" y="1775"/>
                  </a:lnTo>
                  <a:lnTo>
                    <a:pt x="1415" y="1777"/>
                  </a:lnTo>
                  <a:lnTo>
                    <a:pt x="1415" y="1782"/>
                  </a:lnTo>
                  <a:lnTo>
                    <a:pt x="1415" y="1783"/>
                  </a:lnTo>
                  <a:lnTo>
                    <a:pt x="1415" y="1785"/>
                  </a:lnTo>
                  <a:lnTo>
                    <a:pt x="1415" y="1786"/>
                  </a:lnTo>
                  <a:lnTo>
                    <a:pt x="1415" y="1787"/>
                  </a:lnTo>
                  <a:lnTo>
                    <a:pt x="1415" y="1789"/>
                  </a:lnTo>
                  <a:lnTo>
                    <a:pt x="1415" y="1792"/>
                  </a:lnTo>
                  <a:lnTo>
                    <a:pt x="1415" y="1793"/>
                  </a:lnTo>
                  <a:lnTo>
                    <a:pt x="1415" y="1794"/>
                  </a:lnTo>
                  <a:lnTo>
                    <a:pt x="1415" y="1796"/>
                  </a:lnTo>
                  <a:lnTo>
                    <a:pt x="1415" y="1797"/>
                  </a:lnTo>
                  <a:lnTo>
                    <a:pt x="1417" y="1797"/>
                  </a:lnTo>
                  <a:lnTo>
                    <a:pt x="1417" y="1798"/>
                  </a:lnTo>
                  <a:lnTo>
                    <a:pt x="1417" y="1800"/>
                  </a:lnTo>
                  <a:lnTo>
                    <a:pt x="1417" y="1801"/>
                  </a:lnTo>
                  <a:lnTo>
                    <a:pt x="1417" y="1802"/>
                  </a:lnTo>
                  <a:lnTo>
                    <a:pt x="1417" y="1804"/>
                  </a:lnTo>
                  <a:lnTo>
                    <a:pt x="1418" y="1805"/>
                  </a:lnTo>
                  <a:lnTo>
                    <a:pt x="1418" y="1806"/>
                  </a:lnTo>
                  <a:lnTo>
                    <a:pt x="1418" y="1808"/>
                  </a:lnTo>
                  <a:lnTo>
                    <a:pt x="1415" y="1808"/>
                  </a:lnTo>
                  <a:lnTo>
                    <a:pt x="1413" y="1808"/>
                  </a:lnTo>
                  <a:lnTo>
                    <a:pt x="1413" y="1806"/>
                  </a:lnTo>
                  <a:lnTo>
                    <a:pt x="1405" y="1806"/>
                  </a:lnTo>
                  <a:lnTo>
                    <a:pt x="1401" y="1806"/>
                  </a:lnTo>
                  <a:lnTo>
                    <a:pt x="1399" y="1806"/>
                  </a:lnTo>
                  <a:lnTo>
                    <a:pt x="1393" y="1806"/>
                  </a:lnTo>
                  <a:lnTo>
                    <a:pt x="1391" y="1806"/>
                  </a:lnTo>
                  <a:lnTo>
                    <a:pt x="1390" y="1806"/>
                  </a:lnTo>
                  <a:lnTo>
                    <a:pt x="1386" y="1806"/>
                  </a:lnTo>
                  <a:lnTo>
                    <a:pt x="1375" y="1806"/>
                  </a:lnTo>
                  <a:lnTo>
                    <a:pt x="1372" y="1806"/>
                  </a:lnTo>
                  <a:lnTo>
                    <a:pt x="1368" y="1806"/>
                  </a:lnTo>
                  <a:lnTo>
                    <a:pt x="1366" y="1806"/>
                  </a:lnTo>
                  <a:lnTo>
                    <a:pt x="1355" y="1806"/>
                  </a:lnTo>
                  <a:lnTo>
                    <a:pt x="1351" y="1808"/>
                  </a:lnTo>
                  <a:lnTo>
                    <a:pt x="1348" y="1808"/>
                  </a:lnTo>
                  <a:lnTo>
                    <a:pt x="1337" y="1806"/>
                  </a:lnTo>
                  <a:lnTo>
                    <a:pt x="1335" y="1806"/>
                  </a:lnTo>
                  <a:lnTo>
                    <a:pt x="1333" y="1806"/>
                  </a:lnTo>
                  <a:lnTo>
                    <a:pt x="1332" y="1806"/>
                  </a:lnTo>
                  <a:lnTo>
                    <a:pt x="1331" y="1806"/>
                  </a:lnTo>
                  <a:lnTo>
                    <a:pt x="1328" y="1806"/>
                  </a:lnTo>
                  <a:lnTo>
                    <a:pt x="1327" y="1808"/>
                  </a:lnTo>
                  <a:lnTo>
                    <a:pt x="1325" y="1808"/>
                  </a:lnTo>
                  <a:lnTo>
                    <a:pt x="1323" y="1808"/>
                  </a:lnTo>
                  <a:lnTo>
                    <a:pt x="1316" y="1808"/>
                  </a:lnTo>
                  <a:lnTo>
                    <a:pt x="1313" y="1808"/>
                  </a:lnTo>
                  <a:lnTo>
                    <a:pt x="1311" y="1808"/>
                  </a:lnTo>
                  <a:lnTo>
                    <a:pt x="1305" y="1808"/>
                  </a:lnTo>
                  <a:lnTo>
                    <a:pt x="1288" y="1808"/>
                  </a:lnTo>
                  <a:lnTo>
                    <a:pt x="1288" y="1800"/>
                  </a:lnTo>
                  <a:lnTo>
                    <a:pt x="1288" y="1790"/>
                  </a:lnTo>
                  <a:lnTo>
                    <a:pt x="1288" y="1789"/>
                  </a:lnTo>
                  <a:lnTo>
                    <a:pt x="1288" y="1787"/>
                  </a:lnTo>
                  <a:lnTo>
                    <a:pt x="1288" y="1786"/>
                  </a:lnTo>
                  <a:lnTo>
                    <a:pt x="1288" y="1783"/>
                  </a:lnTo>
                  <a:lnTo>
                    <a:pt x="1288" y="1770"/>
                  </a:lnTo>
                  <a:lnTo>
                    <a:pt x="1289" y="1744"/>
                  </a:lnTo>
                  <a:lnTo>
                    <a:pt x="1276" y="1744"/>
                  </a:lnTo>
                  <a:lnTo>
                    <a:pt x="1269" y="1744"/>
                  </a:lnTo>
                  <a:lnTo>
                    <a:pt x="1255" y="1744"/>
                  </a:lnTo>
                  <a:lnTo>
                    <a:pt x="1249" y="1744"/>
                  </a:lnTo>
                  <a:lnTo>
                    <a:pt x="1227" y="1744"/>
                  </a:lnTo>
                  <a:lnTo>
                    <a:pt x="1220" y="1744"/>
                  </a:lnTo>
                  <a:lnTo>
                    <a:pt x="1219" y="1744"/>
                  </a:lnTo>
                  <a:lnTo>
                    <a:pt x="1212" y="1744"/>
                  </a:lnTo>
                  <a:lnTo>
                    <a:pt x="1211" y="1744"/>
                  </a:lnTo>
                  <a:lnTo>
                    <a:pt x="1210" y="1744"/>
                  </a:lnTo>
                  <a:lnTo>
                    <a:pt x="1207" y="1744"/>
                  </a:lnTo>
                  <a:lnTo>
                    <a:pt x="1206" y="1744"/>
                  </a:lnTo>
                  <a:lnTo>
                    <a:pt x="1204" y="1744"/>
                  </a:lnTo>
                  <a:lnTo>
                    <a:pt x="1198" y="1744"/>
                  </a:lnTo>
                  <a:lnTo>
                    <a:pt x="1177" y="1744"/>
                  </a:lnTo>
                  <a:lnTo>
                    <a:pt x="1172" y="1744"/>
                  </a:lnTo>
                  <a:lnTo>
                    <a:pt x="1171" y="1744"/>
                  </a:lnTo>
                  <a:lnTo>
                    <a:pt x="1167" y="1744"/>
                  </a:lnTo>
                  <a:lnTo>
                    <a:pt x="1148" y="1743"/>
                  </a:lnTo>
                  <a:lnTo>
                    <a:pt x="1128" y="1743"/>
                  </a:lnTo>
                  <a:lnTo>
                    <a:pt x="1087" y="1743"/>
                  </a:lnTo>
                  <a:lnTo>
                    <a:pt x="1077" y="1743"/>
                  </a:lnTo>
                  <a:lnTo>
                    <a:pt x="1054" y="1743"/>
                  </a:lnTo>
                  <a:lnTo>
                    <a:pt x="1054" y="1728"/>
                  </a:lnTo>
                  <a:lnTo>
                    <a:pt x="1054" y="1723"/>
                  </a:lnTo>
                  <a:lnTo>
                    <a:pt x="1048" y="1723"/>
                  </a:lnTo>
                  <a:lnTo>
                    <a:pt x="1034" y="1724"/>
                  </a:lnTo>
                  <a:lnTo>
                    <a:pt x="1034" y="1719"/>
                  </a:lnTo>
                  <a:lnTo>
                    <a:pt x="1034" y="1713"/>
                  </a:lnTo>
                  <a:lnTo>
                    <a:pt x="1034" y="1703"/>
                  </a:lnTo>
                  <a:lnTo>
                    <a:pt x="1054" y="1703"/>
                  </a:lnTo>
                  <a:lnTo>
                    <a:pt x="1054" y="1696"/>
                  </a:lnTo>
                  <a:lnTo>
                    <a:pt x="1052" y="1682"/>
                  </a:lnTo>
                  <a:lnTo>
                    <a:pt x="1034" y="1682"/>
                  </a:lnTo>
                  <a:lnTo>
                    <a:pt x="1034" y="1680"/>
                  </a:lnTo>
                  <a:lnTo>
                    <a:pt x="1032" y="1662"/>
                  </a:lnTo>
                  <a:lnTo>
                    <a:pt x="1044" y="1662"/>
                  </a:lnTo>
                  <a:lnTo>
                    <a:pt x="1052" y="1662"/>
                  </a:lnTo>
                  <a:lnTo>
                    <a:pt x="1052" y="1647"/>
                  </a:lnTo>
                  <a:lnTo>
                    <a:pt x="1052" y="1640"/>
                  </a:lnTo>
                  <a:lnTo>
                    <a:pt x="1035" y="1640"/>
                  </a:lnTo>
                  <a:lnTo>
                    <a:pt x="1032" y="1640"/>
                  </a:lnTo>
                  <a:lnTo>
                    <a:pt x="1032" y="1638"/>
                  </a:lnTo>
                  <a:lnTo>
                    <a:pt x="1032" y="1624"/>
                  </a:lnTo>
                  <a:lnTo>
                    <a:pt x="1032" y="1619"/>
                  </a:lnTo>
                  <a:lnTo>
                    <a:pt x="1030" y="1619"/>
                  </a:lnTo>
                  <a:lnTo>
                    <a:pt x="1020" y="1619"/>
                  </a:lnTo>
                  <a:lnTo>
                    <a:pt x="1017" y="1619"/>
                  </a:lnTo>
                  <a:lnTo>
                    <a:pt x="1015" y="1619"/>
                  </a:lnTo>
                  <a:lnTo>
                    <a:pt x="1003" y="1619"/>
                  </a:lnTo>
                  <a:lnTo>
                    <a:pt x="1000" y="1619"/>
                  </a:lnTo>
                  <a:lnTo>
                    <a:pt x="992" y="1619"/>
                  </a:lnTo>
                  <a:lnTo>
                    <a:pt x="980" y="1619"/>
                  </a:lnTo>
                  <a:lnTo>
                    <a:pt x="970" y="1619"/>
                  </a:lnTo>
                  <a:lnTo>
                    <a:pt x="969" y="1619"/>
                  </a:lnTo>
                  <a:lnTo>
                    <a:pt x="962" y="1619"/>
                  </a:lnTo>
                  <a:lnTo>
                    <a:pt x="961" y="1619"/>
                  </a:lnTo>
                  <a:lnTo>
                    <a:pt x="953" y="1619"/>
                  </a:lnTo>
                  <a:lnTo>
                    <a:pt x="952" y="1619"/>
                  </a:lnTo>
                  <a:lnTo>
                    <a:pt x="950" y="1619"/>
                  </a:lnTo>
                  <a:lnTo>
                    <a:pt x="947" y="1619"/>
                  </a:lnTo>
                  <a:lnTo>
                    <a:pt x="938" y="1619"/>
                  </a:lnTo>
                  <a:lnTo>
                    <a:pt x="934" y="1619"/>
                  </a:lnTo>
                  <a:lnTo>
                    <a:pt x="927" y="1619"/>
                  </a:lnTo>
                  <a:lnTo>
                    <a:pt x="926" y="1619"/>
                  </a:lnTo>
                  <a:lnTo>
                    <a:pt x="906" y="1619"/>
                  </a:lnTo>
                  <a:lnTo>
                    <a:pt x="899" y="1619"/>
                  </a:lnTo>
                  <a:lnTo>
                    <a:pt x="898" y="1619"/>
                  </a:lnTo>
                  <a:lnTo>
                    <a:pt x="896" y="1619"/>
                  </a:lnTo>
                  <a:lnTo>
                    <a:pt x="895" y="1619"/>
                  </a:lnTo>
                  <a:lnTo>
                    <a:pt x="894" y="1619"/>
                  </a:lnTo>
                  <a:lnTo>
                    <a:pt x="888" y="1620"/>
                  </a:lnTo>
                  <a:lnTo>
                    <a:pt x="888" y="1615"/>
                  </a:lnTo>
                  <a:lnTo>
                    <a:pt x="888" y="1577"/>
                  </a:lnTo>
                  <a:lnTo>
                    <a:pt x="878" y="1577"/>
                  </a:lnTo>
                  <a:lnTo>
                    <a:pt x="867" y="1577"/>
                  </a:lnTo>
                  <a:lnTo>
                    <a:pt x="867" y="1562"/>
                  </a:lnTo>
                  <a:lnTo>
                    <a:pt x="867" y="1557"/>
                  </a:lnTo>
                  <a:lnTo>
                    <a:pt x="833" y="1557"/>
                  </a:lnTo>
                  <a:lnTo>
                    <a:pt x="825" y="1557"/>
                  </a:lnTo>
                  <a:lnTo>
                    <a:pt x="805" y="1557"/>
                  </a:lnTo>
                  <a:lnTo>
                    <a:pt x="802" y="1557"/>
                  </a:lnTo>
                  <a:lnTo>
                    <a:pt x="779" y="1557"/>
                  </a:lnTo>
                  <a:lnTo>
                    <a:pt x="777" y="1558"/>
                  </a:lnTo>
                  <a:lnTo>
                    <a:pt x="773" y="1561"/>
                  </a:lnTo>
                  <a:lnTo>
                    <a:pt x="771" y="1562"/>
                  </a:lnTo>
                  <a:lnTo>
                    <a:pt x="770" y="1562"/>
                  </a:lnTo>
                  <a:lnTo>
                    <a:pt x="769" y="1564"/>
                  </a:lnTo>
                  <a:lnTo>
                    <a:pt x="765" y="1565"/>
                  </a:lnTo>
                  <a:lnTo>
                    <a:pt x="763" y="1566"/>
                  </a:lnTo>
                  <a:lnTo>
                    <a:pt x="762" y="1568"/>
                  </a:lnTo>
                  <a:lnTo>
                    <a:pt x="755" y="1570"/>
                  </a:lnTo>
                  <a:lnTo>
                    <a:pt x="754" y="1572"/>
                  </a:lnTo>
                  <a:lnTo>
                    <a:pt x="753" y="1572"/>
                  </a:lnTo>
                  <a:lnTo>
                    <a:pt x="742" y="1580"/>
                  </a:lnTo>
                  <a:lnTo>
                    <a:pt x="736" y="1582"/>
                  </a:lnTo>
                  <a:lnTo>
                    <a:pt x="728" y="1586"/>
                  </a:lnTo>
                  <a:lnTo>
                    <a:pt x="723" y="1592"/>
                  </a:lnTo>
                  <a:lnTo>
                    <a:pt x="718" y="1597"/>
                  </a:lnTo>
                  <a:lnTo>
                    <a:pt x="712" y="1604"/>
                  </a:lnTo>
                  <a:lnTo>
                    <a:pt x="705" y="1611"/>
                  </a:lnTo>
                  <a:lnTo>
                    <a:pt x="699" y="1618"/>
                  </a:lnTo>
                  <a:lnTo>
                    <a:pt x="700" y="1619"/>
                  </a:lnTo>
                  <a:lnTo>
                    <a:pt x="696" y="1622"/>
                  </a:lnTo>
                  <a:lnTo>
                    <a:pt x="696" y="1620"/>
                  </a:lnTo>
                  <a:lnTo>
                    <a:pt x="696" y="1622"/>
                  </a:lnTo>
                  <a:lnTo>
                    <a:pt x="692" y="1626"/>
                  </a:lnTo>
                  <a:lnTo>
                    <a:pt x="689" y="1628"/>
                  </a:lnTo>
                  <a:lnTo>
                    <a:pt x="687" y="1632"/>
                  </a:lnTo>
                  <a:lnTo>
                    <a:pt x="685" y="1632"/>
                  </a:lnTo>
                  <a:lnTo>
                    <a:pt x="683" y="1634"/>
                  </a:lnTo>
                  <a:lnTo>
                    <a:pt x="683" y="1635"/>
                  </a:lnTo>
                  <a:lnTo>
                    <a:pt x="683" y="1634"/>
                  </a:lnTo>
                  <a:lnTo>
                    <a:pt x="681" y="1634"/>
                  </a:lnTo>
                  <a:lnTo>
                    <a:pt x="680" y="1634"/>
                  </a:lnTo>
                  <a:lnTo>
                    <a:pt x="679" y="1634"/>
                  </a:lnTo>
                  <a:lnTo>
                    <a:pt x="680" y="1635"/>
                  </a:lnTo>
                  <a:lnTo>
                    <a:pt x="679" y="1635"/>
                  </a:lnTo>
                  <a:lnTo>
                    <a:pt x="679" y="1636"/>
                  </a:lnTo>
                  <a:lnTo>
                    <a:pt x="677" y="1636"/>
                  </a:lnTo>
                  <a:lnTo>
                    <a:pt x="676" y="1638"/>
                  </a:lnTo>
                  <a:lnTo>
                    <a:pt x="675" y="1638"/>
                  </a:lnTo>
                  <a:lnTo>
                    <a:pt x="675" y="1639"/>
                  </a:lnTo>
                  <a:lnTo>
                    <a:pt x="673" y="1639"/>
                  </a:lnTo>
                  <a:lnTo>
                    <a:pt x="672" y="1639"/>
                  </a:lnTo>
                  <a:lnTo>
                    <a:pt x="672" y="1640"/>
                  </a:lnTo>
                  <a:lnTo>
                    <a:pt x="671" y="1640"/>
                  </a:lnTo>
                  <a:lnTo>
                    <a:pt x="669" y="1640"/>
                  </a:lnTo>
                  <a:lnTo>
                    <a:pt x="669" y="1642"/>
                  </a:lnTo>
                  <a:lnTo>
                    <a:pt x="661" y="1646"/>
                  </a:lnTo>
                  <a:lnTo>
                    <a:pt x="652" y="1651"/>
                  </a:lnTo>
                  <a:lnTo>
                    <a:pt x="634" y="1663"/>
                  </a:lnTo>
                  <a:lnTo>
                    <a:pt x="633" y="1663"/>
                  </a:lnTo>
                  <a:lnTo>
                    <a:pt x="625" y="1667"/>
                  </a:lnTo>
                  <a:lnTo>
                    <a:pt x="623" y="1669"/>
                  </a:lnTo>
                  <a:lnTo>
                    <a:pt x="619" y="1671"/>
                  </a:lnTo>
                  <a:lnTo>
                    <a:pt x="618" y="1671"/>
                  </a:lnTo>
                  <a:lnTo>
                    <a:pt x="617" y="1673"/>
                  </a:lnTo>
                  <a:lnTo>
                    <a:pt x="614" y="1674"/>
                  </a:lnTo>
                  <a:lnTo>
                    <a:pt x="613" y="1676"/>
                  </a:lnTo>
                  <a:lnTo>
                    <a:pt x="611" y="1676"/>
                  </a:lnTo>
                  <a:lnTo>
                    <a:pt x="611" y="1677"/>
                  </a:lnTo>
                  <a:lnTo>
                    <a:pt x="610" y="1677"/>
                  </a:lnTo>
                  <a:lnTo>
                    <a:pt x="606" y="1681"/>
                  </a:lnTo>
                  <a:lnTo>
                    <a:pt x="590" y="1696"/>
                  </a:lnTo>
                  <a:lnTo>
                    <a:pt x="586" y="1700"/>
                  </a:lnTo>
                  <a:lnTo>
                    <a:pt x="584" y="1701"/>
                  </a:lnTo>
                  <a:lnTo>
                    <a:pt x="582" y="1704"/>
                  </a:lnTo>
                  <a:lnTo>
                    <a:pt x="574" y="1712"/>
                  </a:lnTo>
                  <a:lnTo>
                    <a:pt x="571" y="1713"/>
                  </a:lnTo>
                  <a:lnTo>
                    <a:pt x="570" y="1715"/>
                  </a:lnTo>
                  <a:lnTo>
                    <a:pt x="568" y="1716"/>
                  </a:lnTo>
                  <a:lnTo>
                    <a:pt x="567" y="1717"/>
                  </a:lnTo>
                  <a:lnTo>
                    <a:pt x="564" y="1720"/>
                  </a:lnTo>
                  <a:lnTo>
                    <a:pt x="563" y="1720"/>
                  </a:lnTo>
                  <a:lnTo>
                    <a:pt x="562" y="1721"/>
                  </a:lnTo>
                  <a:lnTo>
                    <a:pt x="559" y="1723"/>
                  </a:lnTo>
                  <a:lnTo>
                    <a:pt x="554" y="1725"/>
                  </a:lnTo>
                  <a:lnTo>
                    <a:pt x="552" y="1725"/>
                  </a:lnTo>
                  <a:lnTo>
                    <a:pt x="548" y="1728"/>
                  </a:lnTo>
                  <a:lnTo>
                    <a:pt x="545" y="1728"/>
                  </a:lnTo>
                  <a:lnTo>
                    <a:pt x="541" y="1728"/>
                  </a:lnTo>
                  <a:lnTo>
                    <a:pt x="539" y="1728"/>
                  </a:lnTo>
                  <a:lnTo>
                    <a:pt x="531" y="1728"/>
                  </a:lnTo>
                  <a:lnTo>
                    <a:pt x="528" y="1728"/>
                  </a:lnTo>
                  <a:lnTo>
                    <a:pt x="525" y="1728"/>
                  </a:lnTo>
                  <a:lnTo>
                    <a:pt x="524" y="1728"/>
                  </a:lnTo>
                  <a:lnTo>
                    <a:pt x="517" y="1728"/>
                  </a:lnTo>
                  <a:lnTo>
                    <a:pt x="516" y="1728"/>
                  </a:lnTo>
                  <a:lnTo>
                    <a:pt x="513" y="1728"/>
                  </a:lnTo>
                  <a:lnTo>
                    <a:pt x="509" y="1728"/>
                  </a:lnTo>
                  <a:lnTo>
                    <a:pt x="508" y="1728"/>
                  </a:lnTo>
                  <a:lnTo>
                    <a:pt x="496" y="1728"/>
                  </a:lnTo>
                  <a:lnTo>
                    <a:pt x="496" y="1729"/>
                  </a:lnTo>
                  <a:lnTo>
                    <a:pt x="492" y="1729"/>
                  </a:lnTo>
                  <a:lnTo>
                    <a:pt x="488" y="1729"/>
                  </a:lnTo>
                  <a:lnTo>
                    <a:pt x="486" y="1729"/>
                  </a:lnTo>
                  <a:lnTo>
                    <a:pt x="474" y="1729"/>
                  </a:lnTo>
                  <a:lnTo>
                    <a:pt x="470" y="1729"/>
                  </a:lnTo>
                  <a:lnTo>
                    <a:pt x="469" y="1729"/>
                  </a:lnTo>
                  <a:lnTo>
                    <a:pt x="466" y="1731"/>
                  </a:lnTo>
                  <a:lnTo>
                    <a:pt x="462" y="1732"/>
                  </a:lnTo>
                  <a:lnTo>
                    <a:pt x="457" y="1735"/>
                  </a:lnTo>
                  <a:lnTo>
                    <a:pt x="454" y="1735"/>
                  </a:lnTo>
                  <a:lnTo>
                    <a:pt x="453" y="1736"/>
                  </a:lnTo>
                  <a:lnTo>
                    <a:pt x="451" y="1736"/>
                  </a:lnTo>
                  <a:lnTo>
                    <a:pt x="449" y="1738"/>
                  </a:lnTo>
                  <a:lnTo>
                    <a:pt x="447" y="1738"/>
                  </a:lnTo>
                  <a:lnTo>
                    <a:pt x="446" y="1738"/>
                  </a:lnTo>
                  <a:lnTo>
                    <a:pt x="443" y="1739"/>
                  </a:lnTo>
                  <a:lnTo>
                    <a:pt x="442" y="1739"/>
                  </a:lnTo>
                  <a:lnTo>
                    <a:pt x="441" y="1739"/>
                  </a:lnTo>
                  <a:lnTo>
                    <a:pt x="438" y="1739"/>
                  </a:lnTo>
                  <a:lnTo>
                    <a:pt x="433" y="1740"/>
                  </a:lnTo>
                  <a:lnTo>
                    <a:pt x="431" y="1740"/>
                  </a:lnTo>
                  <a:lnTo>
                    <a:pt x="423" y="1740"/>
                  </a:lnTo>
                  <a:lnTo>
                    <a:pt x="420" y="1740"/>
                  </a:lnTo>
                  <a:lnTo>
                    <a:pt x="415" y="1740"/>
                  </a:lnTo>
                  <a:lnTo>
                    <a:pt x="411" y="1742"/>
                  </a:lnTo>
                  <a:lnTo>
                    <a:pt x="400" y="1742"/>
                  </a:lnTo>
                  <a:lnTo>
                    <a:pt x="396" y="1742"/>
                  </a:lnTo>
                  <a:lnTo>
                    <a:pt x="395" y="1742"/>
                  </a:lnTo>
                  <a:lnTo>
                    <a:pt x="396" y="1742"/>
                  </a:lnTo>
                  <a:lnTo>
                    <a:pt x="396" y="1740"/>
                  </a:lnTo>
                  <a:lnTo>
                    <a:pt x="398" y="1740"/>
                  </a:lnTo>
                  <a:lnTo>
                    <a:pt x="399" y="1740"/>
                  </a:lnTo>
                  <a:lnTo>
                    <a:pt x="399" y="1739"/>
                  </a:lnTo>
                  <a:lnTo>
                    <a:pt x="400" y="1739"/>
                  </a:lnTo>
                  <a:lnTo>
                    <a:pt x="402" y="1739"/>
                  </a:lnTo>
                  <a:lnTo>
                    <a:pt x="402" y="1738"/>
                  </a:lnTo>
                  <a:lnTo>
                    <a:pt x="402" y="1736"/>
                  </a:lnTo>
                  <a:lnTo>
                    <a:pt x="403" y="1736"/>
                  </a:lnTo>
                  <a:lnTo>
                    <a:pt x="403" y="1735"/>
                  </a:lnTo>
                  <a:lnTo>
                    <a:pt x="403" y="1734"/>
                  </a:lnTo>
                  <a:lnTo>
                    <a:pt x="404" y="1734"/>
                  </a:lnTo>
                  <a:lnTo>
                    <a:pt x="404" y="1732"/>
                  </a:lnTo>
                  <a:lnTo>
                    <a:pt x="404" y="1731"/>
                  </a:lnTo>
                  <a:lnTo>
                    <a:pt x="406" y="1731"/>
                  </a:lnTo>
                  <a:lnTo>
                    <a:pt x="406" y="1729"/>
                  </a:lnTo>
                  <a:lnTo>
                    <a:pt x="407" y="1728"/>
                  </a:lnTo>
                  <a:lnTo>
                    <a:pt x="407" y="1727"/>
                  </a:lnTo>
                  <a:lnTo>
                    <a:pt x="408" y="1725"/>
                  </a:lnTo>
                  <a:lnTo>
                    <a:pt x="408" y="1724"/>
                  </a:lnTo>
                  <a:lnTo>
                    <a:pt x="408" y="1723"/>
                  </a:lnTo>
                  <a:lnTo>
                    <a:pt x="410" y="1723"/>
                  </a:lnTo>
                  <a:lnTo>
                    <a:pt x="410" y="1721"/>
                  </a:lnTo>
                  <a:lnTo>
                    <a:pt x="410" y="1720"/>
                  </a:lnTo>
                  <a:lnTo>
                    <a:pt x="411" y="1720"/>
                  </a:lnTo>
                  <a:lnTo>
                    <a:pt x="414" y="1715"/>
                  </a:lnTo>
                  <a:lnTo>
                    <a:pt x="414" y="1713"/>
                  </a:lnTo>
                  <a:lnTo>
                    <a:pt x="415" y="1712"/>
                  </a:lnTo>
                  <a:lnTo>
                    <a:pt x="415" y="1711"/>
                  </a:lnTo>
                  <a:lnTo>
                    <a:pt x="415" y="1708"/>
                  </a:lnTo>
                  <a:lnTo>
                    <a:pt x="416" y="1707"/>
                  </a:lnTo>
                  <a:lnTo>
                    <a:pt x="416" y="1705"/>
                  </a:lnTo>
                  <a:lnTo>
                    <a:pt x="416" y="1704"/>
                  </a:lnTo>
                  <a:lnTo>
                    <a:pt x="418" y="1703"/>
                  </a:lnTo>
                  <a:lnTo>
                    <a:pt x="418" y="1701"/>
                  </a:lnTo>
                  <a:lnTo>
                    <a:pt x="419" y="1697"/>
                  </a:lnTo>
                  <a:lnTo>
                    <a:pt x="420" y="1696"/>
                  </a:lnTo>
                  <a:lnTo>
                    <a:pt x="420" y="1694"/>
                  </a:lnTo>
                  <a:lnTo>
                    <a:pt x="420" y="1693"/>
                  </a:lnTo>
                  <a:lnTo>
                    <a:pt x="422" y="1692"/>
                  </a:lnTo>
                  <a:lnTo>
                    <a:pt x="422" y="1690"/>
                  </a:lnTo>
                  <a:lnTo>
                    <a:pt x="423" y="1689"/>
                  </a:lnTo>
                  <a:lnTo>
                    <a:pt x="423" y="1688"/>
                  </a:lnTo>
                  <a:lnTo>
                    <a:pt x="424" y="1688"/>
                  </a:lnTo>
                  <a:lnTo>
                    <a:pt x="424" y="1686"/>
                  </a:lnTo>
                  <a:lnTo>
                    <a:pt x="424" y="1685"/>
                  </a:lnTo>
                  <a:lnTo>
                    <a:pt x="426" y="1684"/>
                  </a:lnTo>
                  <a:lnTo>
                    <a:pt x="426" y="1682"/>
                  </a:lnTo>
                  <a:lnTo>
                    <a:pt x="427" y="1681"/>
                  </a:lnTo>
                  <a:lnTo>
                    <a:pt x="428" y="1680"/>
                  </a:lnTo>
                  <a:lnTo>
                    <a:pt x="428" y="1678"/>
                  </a:lnTo>
                  <a:lnTo>
                    <a:pt x="430" y="1677"/>
                  </a:lnTo>
                  <a:lnTo>
                    <a:pt x="431" y="1676"/>
                  </a:lnTo>
                  <a:lnTo>
                    <a:pt x="433" y="1674"/>
                  </a:lnTo>
                  <a:lnTo>
                    <a:pt x="433" y="1673"/>
                  </a:lnTo>
                  <a:lnTo>
                    <a:pt x="433" y="1671"/>
                  </a:lnTo>
                  <a:lnTo>
                    <a:pt x="434" y="1671"/>
                  </a:lnTo>
                  <a:lnTo>
                    <a:pt x="434" y="1670"/>
                  </a:lnTo>
                  <a:lnTo>
                    <a:pt x="434" y="1669"/>
                  </a:lnTo>
                  <a:lnTo>
                    <a:pt x="434" y="1667"/>
                  </a:lnTo>
                  <a:lnTo>
                    <a:pt x="435" y="1666"/>
                  </a:lnTo>
                  <a:lnTo>
                    <a:pt x="435" y="1665"/>
                  </a:lnTo>
                  <a:lnTo>
                    <a:pt x="437" y="1663"/>
                  </a:lnTo>
                  <a:lnTo>
                    <a:pt x="437" y="1662"/>
                  </a:lnTo>
                  <a:lnTo>
                    <a:pt x="437" y="1661"/>
                  </a:lnTo>
                  <a:lnTo>
                    <a:pt x="438" y="1659"/>
                  </a:lnTo>
                  <a:lnTo>
                    <a:pt x="438" y="1658"/>
                  </a:lnTo>
                  <a:lnTo>
                    <a:pt x="439" y="1657"/>
                  </a:lnTo>
                  <a:lnTo>
                    <a:pt x="439" y="1655"/>
                  </a:lnTo>
                  <a:lnTo>
                    <a:pt x="439" y="1653"/>
                  </a:lnTo>
                  <a:lnTo>
                    <a:pt x="441" y="1650"/>
                  </a:lnTo>
                  <a:lnTo>
                    <a:pt x="441" y="1649"/>
                  </a:lnTo>
                  <a:lnTo>
                    <a:pt x="442" y="1647"/>
                  </a:lnTo>
                  <a:lnTo>
                    <a:pt x="442" y="1646"/>
                  </a:lnTo>
                  <a:lnTo>
                    <a:pt x="439" y="1644"/>
                  </a:lnTo>
                  <a:lnTo>
                    <a:pt x="438" y="1644"/>
                  </a:lnTo>
                  <a:lnTo>
                    <a:pt x="438" y="1643"/>
                  </a:lnTo>
                  <a:lnTo>
                    <a:pt x="437" y="1643"/>
                  </a:lnTo>
                  <a:lnTo>
                    <a:pt x="435" y="1643"/>
                  </a:lnTo>
                  <a:lnTo>
                    <a:pt x="433" y="1642"/>
                  </a:lnTo>
                  <a:lnTo>
                    <a:pt x="433" y="1640"/>
                  </a:lnTo>
                  <a:lnTo>
                    <a:pt x="431" y="1640"/>
                  </a:lnTo>
                  <a:lnTo>
                    <a:pt x="430" y="1640"/>
                  </a:lnTo>
                  <a:lnTo>
                    <a:pt x="430" y="1639"/>
                  </a:lnTo>
                  <a:lnTo>
                    <a:pt x="428" y="1639"/>
                  </a:lnTo>
                  <a:lnTo>
                    <a:pt x="427" y="1639"/>
                  </a:lnTo>
                  <a:lnTo>
                    <a:pt x="426" y="1638"/>
                  </a:lnTo>
                  <a:lnTo>
                    <a:pt x="424" y="1638"/>
                  </a:lnTo>
                  <a:lnTo>
                    <a:pt x="423" y="1638"/>
                  </a:lnTo>
                  <a:lnTo>
                    <a:pt x="423" y="1636"/>
                  </a:lnTo>
                  <a:lnTo>
                    <a:pt x="422" y="1636"/>
                  </a:lnTo>
                  <a:lnTo>
                    <a:pt x="420" y="1636"/>
                  </a:lnTo>
                  <a:lnTo>
                    <a:pt x="419" y="1636"/>
                  </a:lnTo>
                  <a:lnTo>
                    <a:pt x="418" y="1636"/>
                  </a:lnTo>
                  <a:lnTo>
                    <a:pt x="416" y="1636"/>
                  </a:lnTo>
                  <a:lnTo>
                    <a:pt x="416" y="1635"/>
                  </a:lnTo>
                  <a:lnTo>
                    <a:pt x="415" y="1635"/>
                  </a:lnTo>
                  <a:lnTo>
                    <a:pt x="414" y="1634"/>
                  </a:lnTo>
                  <a:lnTo>
                    <a:pt x="414" y="1632"/>
                  </a:lnTo>
                  <a:lnTo>
                    <a:pt x="412" y="1632"/>
                  </a:lnTo>
                  <a:lnTo>
                    <a:pt x="412" y="1631"/>
                  </a:lnTo>
                  <a:lnTo>
                    <a:pt x="411" y="1631"/>
                  </a:lnTo>
                  <a:lnTo>
                    <a:pt x="411" y="1630"/>
                  </a:lnTo>
                  <a:lnTo>
                    <a:pt x="411" y="1628"/>
                  </a:lnTo>
                  <a:lnTo>
                    <a:pt x="410" y="1627"/>
                  </a:lnTo>
                  <a:lnTo>
                    <a:pt x="410" y="1626"/>
                  </a:lnTo>
                  <a:lnTo>
                    <a:pt x="410" y="1624"/>
                  </a:lnTo>
                  <a:lnTo>
                    <a:pt x="408" y="1624"/>
                  </a:lnTo>
                  <a:lnTo>
                    <a:pt x="407" y="1623"/>
                  </a:lnTo>
                  <a:lnTo>
                    <a:pt x="406" y="1622"/>
                  </a:lnTo>
                  <a:lnTo>
                    <a:pt x="404" y="1620"/>
                  </a:lnTo>
                  <a:lnTo>
                    <a:pt x="403" y="1620"/>
                  </a:lnTo>
                  <a:lnTo>
                    <a:pt x="403" y="1619"/>
                  </a:lnTo>
                  <a:lnTo>
                    <a:pt x="402" y="1619"/>
                  </a:lnTo>
                  <a:lnTo>
                    <a:pt x="400" y="1618"/>
                  </a:lnTo>
                  <a:lnTo>
                    <a:pt x="399" y="1616"/>
                  </a:lnTo>
                  <a:lnTo>
                    <a:pt x="398" y="1615"/>
                  </a:lnTo>
                  <a:lnTo>
                    <a:pt x="396" y="1615"/>
                  </a:lnTo>
                  <a:lnTo>
                    <a:pt x="396" y="1613"/>
                  </a:lnTo>
                  <a:lnTo>
                    <a:pt x="395" y="1613"/>
                  </a:lnTo>
                  <a:lnTo>
                    <a:pt x="395" y="1612"/>
                  </a:lnTo>
                  <a:lnTo>
                    <a:pt x="394" y="1612"/>
                  </a:lnTo>
                  <a:lnTo>
                    <a:pt x="392" y="1611"/>
                  </a:lnTo>
                  <a:lnTo>
                    <a:pt x="391" y="1609"/>
                  </a:lnTo>
                  <a:lnTo>
                    <a:pt x="389" y="1609"/>
                  </a:lnTo>
                  <a:lnTo>
                    <a:pt x="389" y="1608"/>
                  </a:lnTo>
                  <a:lnTo>
                    <a:pt x="388" y="1607"/>
                  </a:lnTo>
                  <a:lnTo>
                    <a:pt x="387" y="1607"/>
                  </a:lnTo>
                  <a:lnTo>
                    <a:pt x="385" y="1605"/>
                  </a:lnTo>
                  <a:lnTo>
                    <a:pt x="383" y="1604"/>
                  </a:lnTo>
                  <a:lnTo>
                    <a:pt x="381" y="1603"/>
                  </a:lnTo>
                  <a:lnTo>
                    <a:pt x="381" y="1601"/>
                  </a:lnTo>
                  <a:lnTo>
                    <a:pt x="380" y="1600"/>
                  </a:lnTo>
                  <a:lnTo>
                    <a:pt x="379" y="1600"/>
                  </a:lnTo>
                  <a:lnTo>
                    <a:pt x="376" y="1597"/>
                  </a:lnTo>
                  <a:lnTo>
                    <a:pt x="375" y="1597"/>
                  </a:lnTo>
                  <a:lnTo>
                    <a:pt x="375" y="1596"/>
                  </a:lnTo>
                  <a:lnTo>
                    <a:pt x="371" y="1593"/>
                  </a:lnTo>
                  <a:lnTo>
                    <a:pt x="369" y="1593"/>
                  </a:lnTo>
                  <a:lnTo>
                    <a:pt x="369" y="1592"/>
                  </a:lnTo>
                  <a:lnTo>
                    <a:pt x="368" y="1592"/>
                  </a:lnTo>
                  <a:lnTo>
                    <a:pt x="368" y="1591"/>
                  </a:lnTo>
                  <a:lnTo>
                    <a:pt x="367" y="1591"/>
                  </a:lnTo>
                  <a:lnTo>
                    <a:pt x="365" y="1589"/>
                  </a:lnTo>
                  <a:lnTo>
                    <a:pt x="363" y="1586"/>
                  </a:lnTo>
                  <a:lnTo>
                    <a:pt x="361" y="1586"/>
                  </a:lnTo>
                  <a:lnTo>
                    <a:pt x="361" y="1585"/>
                  </a:lnTo>
                  <a:lnTo>
                    <a:pt x="360" y="1584"/>
                  </a:lnTo>
                  <a:lnTo>
                    <a:pt x="359" y="1584"/>
                  </a:lnTo>
                  <a:lnTo>
                    <a:pt x="357" y="1582"/>
                  </a:lnTo>
                  <a:lnTo>
                    <a:pt x="356" y="1581"/>
                  </a:lnTo>
                  <a:lnTo>
                    <a:pt x="355" y="1580"/>
                  </a:lnTo>
                  <a:lnTo>
                    <a:pt x="353" y="1580"/>
                  </a:lnTo>
                  <a:lnTo>
                    <a:pt x="352" y="1578"/>
                  </a:lnTo>
                  <a:lnTo>
                    <a:pt x="350" y="1577"/>
                  </a:lnTo>
                  <a:lnTo>
                    <a:pt x="349" y="1576"/>
                  </a:lnTo>
                  <a:lnTo>
                    <a:pt x="348" y="1574"/>
                  </a:lnTo>
                  <a:lnTo>
                    <a:pt x="346" y="1574"/>
                  </a:lnTo>
                  <a:lnTo>
                    <a:pt x="345" y="1573"/>
                  </a:lnTo>
                  <a:lnTo>
                    <a:pt x="344" y="1573"/>
                  </a:lnTo>
                  <a:lnTo>
                    <a:pt x="344" y="1572"/>
                  </a:lnTo>
                  <a:lnTo>
                    <a:pt x="342" y="1572"/>
                  </a:lnTo>
                  <a:lnTo>
                    <a:pt x="341" y="1572"/>
                  </a:lnTo>
                  <a:lnTo>
                    <a:pt x="341" y="1570"/>
                  </a:lnTo>
                  <a:lnTo>
                    <a:pt x="340" y="1570"/>
                  </a:lnTo>
                  <a:lnTo>
                    <a:pt x="338" y="1570"/>
                  </a:lnTo>
                  <a:lnTo>
                    <a:pt x="337" y="1570"/>
                  </a:lnTo>
                  <a:lnTo>
                    <a:pt x="337" y="1569"/>
                  </a:lnTo>
                  <a:lnTo>
                    <a:pt x="336" y="1569"/>
                  </a:lnTo>
                  <a:lnTo>
                    <a:pt x="334" y="1569"/>
                  </a:lnTo>
                  <a:lnTo>
                    <a:pt x="333" y="1568"/>
                  </a:lnTo>
                  <a:lnTo>
                    <a:pt x="330" y="1566"/>
                  </a:lnTo>
                  <a:lnTo>
                    <a:pt x="329" y="1566"/>
                  </a:lnTo>
                  <a:lnTo>
                    <a:pt x="326" y="1565"/>
                  </a:lnTo>
                  <a:lnTo>
                    <a:pt x="324" y="1564"/>
                  </a:lnTo>
                  <a:lnTo>
                    <a:pt x="322" y="1562"/>
                  </a:lnTo>
                  <a:lnTo>
                    <a:pt x="321" y="1562"/>
                  </a:lnTo>
                  <a:lnTo>
                    <a:pt x="321" y="1561"/>
                  </a:lnTo>
                  <a:lnTo>
                    <a:pt x="320" y="1561"/>
                  </a:lnTo>
                  <a:lnTo>
                    <a:pt x="318" y="1561"/>
                  </a:lnTo>
                  <a:lnTo>
                    <a:pt x="318" y="1559"/>
                  </a:lnTo>
                  <a:lnTo>
                    <a:pt x="317" y="1559"/>
                  </a:lnTo>
                  <a:lnTo>
                    <a:pt x="314" y="1557"/>
                  </a:lnTo>
                  <a:lnTo>
                    <a:pt x="313" y="1555"/>
                  </a:lnTo>
                  <a:lnTo>
                    <a:pt x="312" y="1554"/>
                  </a:lnTo>
                  <a:lnTo>
                    <a:pt x="310" y="1554"/>
                  </a:lnTo>
                  <a:lnTo>
                    <a:pt x="310" y="1553"/>
                  </a:lnTo>
                  <a:lnTo>
                    <a:pt x="309" y="1553"/>
                  </a:lnTo>
                  <a:lnTo>
                    <a:pt x="309" y="1551"/>
                  </a:lnTo>
                  <a:lnTo>
                    <a:pt x="307" y="1551"/>
                  </a:lnTo>
                  <a:lnTo>
                    <a:pt x="307" y="1550"/>
                  </a:lnTo>
                  <a:lnTo>
                    <a:pt x="306" y="1550"/>
                  </a:lnTo>
                  <a:lnTo>
                    <a:pt x="306" y="1549"/>
                  </a:lnTo>
                  <a:lnTo>
                    <a:pt x="306" y="1547"/>
                  </a:lnTo>
                  <a:lnTo>
                    <a:pt x="305" y="1546"/>
                  </a:lnTo>
                  <a:lnTo>
                    <a:pt x="305" y="1545"/>
                  </a:lnTo>
                  <a:lnTo>
                    <a:pt x="305" y="1543"/>
                  </a:lnTo>
                  <a:lnTo>
                    <a:pt x="305" y="1541"/>
                  </a:lnTo>
                  <a:lnTo>
                    <a:pt x="305" y="1539"/>
                  </a:lnTo>
                  <a:lnTo>
                    <a:pt x="303" y="1538"/>
                  </a:lnTo>
                  <a:lnTo>
                    <a:pt x="305" y="1538"/>
                  </a:lnTo>
                  <a:lnTo>
                    <a:pt x="305" y="1537"/>
                  </a:lnTo>
                  <a:lnTo>
                    <a:pt x="305" y="1535"/>
                  </a:lnTo>
                  <a:lnTo>
                    <a:pt x="305" y="1534"/>
                  </a:lnTo>
                  <a:lnTo>
                    <a:pt x="305" y="1533"/>
                  </a:lnTo>
                  <a:lnTo>
                    <a:pt x="305" y="1531"/>
                  </a:lnTo>
                  <a:lnTo>
                    <a:pt x="306" y="1531"/>
                  </a:lnTo>
                  <a:lnTo>
                    <a:pt x="306" y="1530"/>
                  </a:lnTo>
                  <a:lnTo>
                    <a:pt x="306" y="1528"/>
                  </a:lnTo>
                  <a:lnTo>
                    <a:pt x="307" y="1528"/>
                  </a:lnTo>
                  <a:lnTo>
                    <a:pt x="307" y="1527"/>
                  </a:lnTo>
                  <a:lnTo>
                    <a:pt x="309" y="1527"/>
                  </a:lnTo>
                  <a:lnTo>
                    <a:pt x="310" y="1527"/>
                  </a:lnTo>
                  <a:lnTo>
                    <a:pt x="312" y="1527"/>
                  </a:lnTo>
                  <a:lnTo>
                    <a:pt x="312" y="1526"/>
                  </a:lnTo>
                  <a:lnTo>
                    <a:pt x="312" y="1524"/>
                  </a:lnTo>
                  <a:lnTo>
                    <a:pt x="310" y="1524"/>
                  </a:lnTo>
                  <a:lnTo>
                    <a:pt x="310" y="1523"/>
                  </a:lnTo>
                  <a:lnTo>
                    <a:pt x="312" y="1523"/>
                  </a:lnTo>
                  <a:lnTo>
                    <a:pt x="312" y="1522"/>
                  </a:lnTo>
                  <a:lnTo>
                    <a:pt x="312" y="1520"/>
                  </a:lnTo>
                  <a:lnTo>
                    <a:pt x="310" y="1520"/>
                  </a:lnTo>
                  <a:lnTo>
                    <a:pt x="310" y="1519"/>
                  </a:lnTo>
                  <a:lnTo>
                    <a:pt x="309" y="1519"/>
                  </a:lnTo>
                  <a:lnTo>
                    <a:pt x="309" y="1518"/>
                  </a:lnTo>
                  <a:lnTo>
                    <a:pt x="307" y="1518"/>
                  </a:lnTo>
                  <a:lnTo>
                    <a:pt x="307" y="1516"/>
                  </a:lnTo>
                  <a:lnTo>
                    <a:pt x="306" y="1516"/>
                  </a:lnTo>
                  <a:lnTo>
                    <a:pt x="306" y="1515"/>
                  </a:lnTo>
                  <a:lnTo>
                    <a:pt x="305" y="1514"/>
                  </a:lnTo>
                  <a:lnTo>
                    <a:pt x="303" y="1514"/>
                  </a:lnTo>
                  <a:lnTo>
                    <a:pt x="303" y="1512"/>
                  </a:lnTo>
                  <a:lnTo>
                    <a:pt x="302" y="1512"/>
                  </a:lnTo>
                  <a:lnTo>
                    <a:pt x="301" y="1511"/>
                  </a:lnTo>
                  <a:lnTo>
                    <a:pt x="301" y="1510"/>
                  </a:lnTo>
                  <a:lnTo>
                    <a:pt x="299" y="1510"/>
                  </a:lnTo>
                  <a:lnTo>
                    <a:pt x="299" y="1508"/>
                  </a:lnTo>
                  <a:lnTo>
                    <a:pt x="298" y="1507"/>
                  </a:lnTo>
                  <a:lnTo>
                    <a:pt x="298" y="1506"/>
                  </a:lnTo>
                  <a:lnTo>
                    <a:pt x="297" y="1506"/>
                  </a:lnTo>
                  <a:lnTo>
                    <a:pt x="297" y="1504"/>
                  </a:lnTo>
                  <a:lnTo>
                    <a:pt x="295" y="1503"/>
                  </a:lnTo>
                  <a:lnTo>
                    <a:pt x="294" y="1501"/>
                  </a:lnTo>
                  <a:lnTo>
                    <a:pt x="293" y="1499"/>
                  </a:lnTo>
                  <a:lnTo>
                    <a:pt x="291" y="1497"/>
                  </a:lnTo>
                  <a:lnTo>
                    <a:pt x="291" y="1496"/>
                  </a:lnTo>
                  <a:lnTo>
                    <a:pt x="289" y="1495"/>
                  </a:lnTo>
                  <a:lnTo>
                    <a:pt x="287" y="1492"/>
                  </a:lnTo>
                  <a:lnTo>
                    <a:pt x="287" y="1491"/>
                  </a:lnTo>
                  <a:lnTo>
                    <a:pt x="286" y="1491"/>
                  </a:lnTo>
                  <a:lnTo>
                    <a:pt x="286" y="1489"/>
                  </a:lnTo>
                  <a:lnTo>
                    <a:pt x="285" y="1488"/>
                  </a:lnTo>
                  <a:lnTo>
                    <a:pt x="285" y="1487"/>
                  </a:lnTo>
                  <a:lnTo>
                    <a:pt x="283" y="1485"/>
                  </a:lnTo>
                  <a:lnTo>
                    <a:pt x="283" y="1484"/>
                  </a:lnTo>
                  <a:lnTo>
                    <a:pt x="283" y="1483"/>
                  </a:lnTo>
                  <a:lnTo>
                    <a:pt x="283" y="1480"/>
                  </a:lnTo>
                  <a:lnTo>
                    <a:pt x="283" y="1479"/>
                  </a:lnTo>
                  <a:lnTo>
                    <a:pt x="283" y="1477"/>
                  </a:lnTo>
                  <a:lnTo>
                    <a:pt x="283" y="1476"/>
                  </a:lnTo>
                  <a:lnTo>
                    <a:pt x="283" y="1475"/>
                  </a:lnTo>
                  <a:lnTo>
                    <a:pt x="283" y="1473"/>
                  </a:lnTo>
                  <a:lnTo>
                    <a:pt x="283" y="1472"/>
                  </a:lnTo>
                  <a:lnTo>
                    <a:pt x="283" y="1470"/>
                  </a:lnTo>
                  <a:lnTo>
                    <a:pt x="283" y="1469"/>
                  </a:lnTo>
                  <a:lnTo>
                    <a:pt x="283" y="1468"/>
                  </a:lnTo>
                  <a:lnTo>
                    <a:pt x="283" y="1466"/>
                  </a:lnTo>
                  <a:lnTo>
                    <a:pt x="283" y="1465"/>
                  </a:lnTo>
                  <a:lnTo>
                    <a:pt x="283" y="1464"/>
                  </a:lnTo>
                  <a:lnTo>
                    <a:pt x="283" y="1462"/>
                  </a:lnTo>
                  <a:lnTo>
                    <a:pt x="283" y="1460"/>
                  </a:lnTo>
                  <a:lnTo>
                    <a:pt x="283" y="1458"/>
                  </a:lnTo>
                  <a:lnTo>
                    <a:pt x="283" y="1457"/>
                  </a:lnTo>
                  <a:lnTo>
                    <a:pt x="283" y="1456"/>
                  </a:lnTo>
                  <a:lnTo>
                    <a:pt x="283" y="1454"/>
                  </a:lnTo>
                  <a:lnTo>
                    <a:pt x="282" y="1453"/>
                  </a:lnTo>
                  <a:lnTo>
                    <a:pt x="282" y="1452"/>
                  </a:lnTo>
                  <a:lnTo>
                    <a:pt x="282" y="1449"/>
                  </a:lnTo>
                  <a:lnTo>
                    <a:pt x="281" y="1448"/>
                  </a:lnTo>
                  <a:lnTo>
                    <a:pt x="281" y="1446"/>
                  </a:lnTo>
                  <a:lnTo>
                    <a:pt x="281" y="1443"/>
                  </a:lnTo>
                  <a:lnTo>
                    <a:pt x="279" y="1442"/>
                  </a:lnTo>
                  <a:lnTo>
                    <a:pt x="279" y="1441"/>
                  </a:lnTo>
                  <a:lnTo>
                    <a:pt x="279" y="1439"/>
                  </a:lnTo>
                  <a:lnTo>
                    <a:pt x="278" y="1439"/>
                  </a:lnTo>
                  <a:lnTo>
                    <a:pt x="278" y="1438"/>
                  </a:lnTo>
                  <a:lnTo>
                    <a:pt x="278" y="1437"/>
                  </a:lnTo>
                  <a:lnTo>
                    <a:pt x="278" y="1435"/>
                  </a:lnTo>
                  <a:lnTo>
                    <a:pt x="278" y="1434"/>
                  </a:lnTo>
                  <a:lnTo>
                    <a:pt x="278" y="1433"/>
                  </a:lnTo>
                  <a:lnTo>
                    <a:pt x="278" y="1431"/>
                  </a:lnTo>
                  <a:lnTo>
                    <a:pt x="278" y="1430"/>
                  </a:lnTo>
                  <a:lnTo>
                    <a:pt x="277" y="1429"/>
                  </a:lnTo>
                  <a:lnTo>
                    <a:pt x="277" y="1427"/>
                  </a:lnTo>
                  <a:lnTo>
                    <a:pt x="275" y="1426"/>
                  </a:lnTo>
                  <a:lnTo>
                    <a:pt x="275" y="1425"/>
                  </a:lnTo>
                  <a:lnTo>
                    <a:pt x="274" y="1425"/>
                  </a:lnTo>
                  <a:lnTo>
                    <a:pt x="274" y="1423"/>
                  </a:lnTo>
                  <a:lnTo>
                    <a:pt x="273" y="1422"/>
                  </a:lnTo>
                  <a:lnTo>
                    <a:pt x="273" y="1421"/>
                  </a:lnTo>
                  <a:lnTo>
                    <a:pt x="271" y="1421"/>
                  </a:lnTo>
                  <a:lnTo>
                    <a:pt x="271" y="1419"/>
                  </a:lnTo>
                  <a:lnTo>
                    <a:pt x="270" y="1419"/>
                  </a:lnTo>
                  <a:lnTo>
                    <a:pt x="270" y="1418"/>
                  </a:lnTo>
                  <a:lnTo>
                    <a:pt x="268" y="1418"/>
                  </a:lnTo>
                  <a:lnTo>
                    <a:pt x="268" y="1416"/>
                  </a:lnTo>
                  <a:lnTo>
                    <a:pt x="267" y="1415"/>
                  </a:lnTo>
                  <a:lnTo>
                    <a:pt x="266" y="1414"/>
                  </a:lnTo>
                  <a:lnTo>
                    <a:pt x="266" y="1412"/>
                  </a:lnTo>
                  <a:lnTo>
                    <a:pt x="264" y="1411"/>
                  </a:lnTo>
                  <a:lnTo>
                    <a:pt x="263" y="1411"/>
                  </a:lnTo>
                  <a:lnTo>
                    <a:pt x="263" y="1410"/>
                  </a:lnTo>
                  <a:lnTo>
                    <a:pt x="260" y="1407"/>
                  </a:lnTo>
                  <a:lnTo>
                    <a:pt x="260" y="1406"/>
                  </a:lnTo>
                  <a:lnTo>
                    <a:pt x="259" y="1406"/>
                  </a:lnTo>
                  <a:lnTo>
                    <a:pt x="259" y="1404"/>
                  </a:lnTo>
                  <a:lnTo>
                    <a:pt x="258" y="1404"/>
                  </a:lnTo>
                  <a:lnTo>
                    <a:pt x="258" y="1403"/>
                  </a:lnTo>
                  <a:lnTo>
                    <a:pt x="256" y="1403"/>
                  </a:lnTo>
                  <a:lnTo>
                    <a:pt x="256" y="1402"/>
                  </a:lnTo>
                  <a:lnTo>
                    <a:pt x="255" y="1402"/>
                  </a:lnTo>
                  <a:lnTo>
                    <a:pt x="255" y="1400"/>
                  </a:lnTo>
                  <a:lnTo>
                    <a:pt x="254" y="1399"/>
                  </a:lnTo>
                  <a:lnTo>
                    <a:pt x="254" y="1398"/>
                  </a:lnTo>
                  <a:lnTo>
                    <a:pt x="252" y="1396"/>
                  </a:lnTo>
                  <a:lnTo>
                    <a:pt x="252" y="1395"/>
                  </a:lnTo>
                  <a:lnTo>
                    <a:pt x="251" y="1395"/>
                  </a:lnTo>
                  <a:lnTo>
                    <a:pt x="251" y="1394"/>
                  </a:lnTo>
                  <a:lnTo>
                    <a:pt x="250" y="1394"/>
                  </a:lnTo>
                  <a:lnTo>
                    <a:pt x="250" y="1392"/>
                  </a:lnTo>
                  <a:lnTo>
                    <a:pt x="248" y="1392"/>
                  </a:lnTo>
                  <a:lnTo>
                    <a:pt x="248" y="1391"/>
                  </a:lnTo>
                  <a:lnTo>
                    <a:pt x="247" y="1391"/>
                  </a:lnTo>
                  <a:lnTo>
                    <a:pt x="247" y="1390"/>
                  </a:lnTo>
                  <a:lnTo>
                    <a:pt x="247" y="1388"/>
                  </a:lnTo>
                  <a:lnTo>
                    <a:pt x="246" y="1388"/>
                  </a:lnTo>
                  <a:lnTo>
                    <a:pt x="244" y="1388"/>
                  </a:lnTo>
                  <a:lnTo>
                    <a:pt x="243" y="1388"/>
                  </a:lnTo>
                  <a:lnTo>
                    <a:pt x="240" y="1387"/>
                  </a:lnTo>
                  <a:lnTo>
                    <a:pt x="239" y="1387"/>
                  </a:lnTo>
                  <a:lnTo>
                    <a:pt x="240" y="1385"/>
                  </a:lnTo>
                  <a:lnTo>
                    <a:pt x="242" y="1385"/>
                  </a:lnTo>
                  <a:lnTo>
                    <a:pt x="244" y="1385"/>
                  </a:lnTo>
                  <a:lnTo>
                    <a:pt x="246" y="1385"/>
                  </a:lnTo>
                  <a:lnTo>
                    <a:pt x="247" y="1384"/>
                  </a:lnTo>
                  <a:lnTo>
                    <a:pt x="252" y="1379"/>
                  </a:lnTo>
                  <a:lnTo>
                    <a:pt x="252" y="1377"/>
                  </a:lnTo>
                  <a:lnTo>
                    <a:pt x="254" y="1377"/>
                  </a:lnTo>
                  <a:lnTo>
                    <a:pt x="255" y="1376"/>
                  </a:lnTo>
                  <a:lnTo>
                    <a:pt x="255" y="1375"/>
                  </a:lnTo>
                  <a:lnTo>
                    <a:pt x="252" y="1375"/>
                  </a:lnTo>
                  <a:lnTo>
                    <a:pt x="251" y="1375"/>
                  </a:lnTo>
                  <a:lnTo>
                    <a:pt x="248" y="1375"/>
                  </a:lnTo>
                  <a:lnTo>
                    <a:pt x="248" y="1373"/>
                  </a:lnTo>
                  <a:lnTo>
                    <a:pt x="247" y="1373"/>
                  </a:lnTo>
                  <a:lnTo>
                    <a:pt x="246" y="1373"/>
                  </a:lnTo>
                  <a:lnTo>
                    <a:pt x="244" y="1373"/>
                  </a:lnTo>
                  <a:lnTo>
                    <a:pt x="243" y="1373"/>
                  </a:lnTo>
                  <a:lnTo>
                    <a:pt x="243" y="1372"/>
                  </a:lnTo>
                  <a:lnTo>
                    <a:pt x="242" y="1372"/>
                  </a:lnTo>
                  <a:lnTo>
                    <a:pt x="240" y="1372"/>
                  </a:lnTo>
                  <a:lnTo>
                    <a:pt x="240" y="1371"/>
                  </a:lnTo>
                  <a:lnTo>
                    <a:pt x="242" y="1371"/>
                  </a:lnTo>
                  <a:lnTo>
                    <a:pt x="242" y="1369"/>
                  </a:lnTo>
                  <a:lnTo>
                    <a:pt x="243" y="1368"/>
                  </a:lnTo>
                  <a:lnTo>
                    <a:pt x="243" y="1367"/>
                  </a:lnTo>
                  <a:lnTo>
                    <a:pt x="244" y="1367"/>
                  </a:lnTo>
                  <a:lnTo>
                    <a:pt x="244" y="1365"/>
                  </a:lnTo>
                  <a:lnTo>
                    <a:pt x="246" y="1364"/>
                  </a:lnTo>
                  <a:lnTo>
                    <a:pt x="247" y="1363"/>
                  </a:lnTo>
                  <a:lnTo>
                    <a:pt x="248" y="1361"/>
                  </a:lnTo>
                  <a:lnTo>
                    <a:pt x="248" y="1360"/>
                  </a:lnTo>
                  <a:lnTo>
                    <a:pt x="250" y="1358"/>
                  </a:lnTo>
                  <a:lnTo>
                    <a:pt x="250" y="1357"/>
                  </a:lnTo>
                  <a:lnTo>
                    <a:pt x="251" y="1356"/>
                  </a:lnTo>
                  <a:lnTo>
                    <a:pt x="252" y="1354"/>
                  </a:lnTo>
                  <a:lnTo>
                    <a:pt x="254" y="1353"/>
                  </a:lnTo>
                  <a:lnTo>
                    <a:pt x="254" y="1352"/>
                  </a:lnTo>
                  <a:lnTo>
                    <a:pt x="255" y="1350"/>
                  </a:lnTo>
                  <a:lnTo>
                    <a:pt x="255" y="1349"/>
                  </a:lnTo>
                  <a:lnTo>
                    <a:pt x="256" y="1349"/>
                  </a:lnTo>
                  <a:lnTo>
                    <a:pt x="256" y="1348"/>
                  </a:lnTo>
                  <a:lnTo>
                    <a:pt x="258" y="1346"/>
                  </a:lnTo>
                  <a:lnTo>
                    <a:pt x="258" y="1348"/>
                  </a:lnTo>
                  <a:lnTo>
                    <a:pt x="259" y="1348"/>
                  </a:lnTo>
                  <a:lnTo>
                    <a:pt x="264" y="1348"/>
                  </a:lnTo>
                  <a:lnTo>
                    <a:pt x="266" y="1348"/>
                  </a:lnTo>
                  <a:lnTo>
                    <a:pt x="271" y="1348"/>
                  </a:lnTo>
                  <a:lnTo>
                    <a:pt x="274" y="1348"/>
                  </a:lnTo>
                  <a:lnTo>
                    <a:pt x="278" y="1348"/>
                  </a:lnTo>
                  <a:lnTo>
                    <a:pt x="285" y="1348"/>
                  </a:lnTo>
                  <a:lnTo>
                    <a:pt x="287" y="1348"/>
                  </a:lnTo>
                  <a:lnTo>
                    <a:pt x="289" y="1348"/>
                  </a:lnTo>
                  <a:lnTo>
                    <a:pt x="290" y="1348"/>
                  </a:lnTo>
                  <a:lnTo>
                    <a:pt x="291" y="1349"/>
                  </a:lnTo>
                  <a:lnTo>
                    <a:pt x="293" y="1349"/>
                  </a:lnTo>
                  <a:lnTo>
                    <a:pt x="294" y="1349"/>
                  </a:lnTo>
                  <a:lnTo>
                    <a:pt x="294" y="1348"/>
                  </a:lnTo>
                  <a:lnTo>
                    <a:pt x="295" y="1348"/>
                  </a:lnTo>
                  <a:lnTo>
                    <a:pt x="295" y="1346"/>
                  </a:lnTo>
                  <a:lnTo>
                    <a:pt x="297" y="1346"/>
                  </a:lnTo>
                  <a:lnTo>
                    <a:pt x="298" y="1346"/>
                  </a:lnTo>
                  <a:lnTo>
                    <a:pt x="299" y="1345"/>
                  </a:lnTo>
                  <a:lnTo>
                    <a:pt x="301" y="1345"/>
                  </a:lnTo>
                  <a:lnTo>
                    <a:pt x="302" y="1345"/>
                  </a:lnTo>
                  <a:lnTo>
                    <a:pt x="303" y="1344"/>
                  </a:lnTo>
                  <a:lnTo>
                    <a:pt x="309" y="1340"/>
                  </a:lnTo>
                  <a:lnTo>
                    <a:pt x="310" y="1340"/>
                  </a:lnTo>
                  <a:lnTo>
                    <a:pt x="312" y="1334"/>
                  </a:lnTo>
                  <a:lnTo>
                    <a:pt x="314" y="1333"/>
                  </a:lnTo>
                  <a:lnTo>
                    <a:pt x="320" y="1332"/>
                  </a:lnTo>
                  <a:lnTo>
                    <a:pt x="324" y="1330"/>
                  </a:lnTo>
                  <a:lnTo>
                    <a:pt x="330" y="1327"/>
                  </a:lnTo>
                  <a:lnTo>
                    <a:pt x="344" y="1326"/>
                  </a:lnTo>
                  <a:lnTo>
                    <a:pt x="349" y="1323"/>
                  </a:lnTo>
                  <a:lnTo>
                    <a:pt x="350" y="1323"/>
                  </a:lnTo>
                  <a:lnTo>
                    <a:pt x="352" y="1323"/>
                  </a:lnTo>
                  <a:lnTo>
                    <a:pt x="359" y="1322"/>
                  </a:lnTo>
                  <a:lnTo>
                    <a:pt x="363" y="1323"/>
                  </a:lnTo>
                  <a:lnTo>
                    <a:pt x="364" y="1323"/>
                  </a:lnTo>
                  <a:lnTo>
                    <a:pt x="365" y="1323"/>
                  </a:lnTo>
                  <a:lnTo>
                    <a:pt x="367" y="1323"/>
                  </a:lnTo>
                  <a:lnTo>
                    <a:pt x="367" y="1322"/>
                  </a:lnTo>
                  <a:lnTo>
                    <a:pt x="367" y="1321"/>
                  </a:lnTo>
                  <a:lnTo>
                    <a:pt x="369" y="1317"/>
                  </a:lnTo>
                  <a:lnTo>
                    <a:pt x="369" y="1315"/>
                  </a:lnTo>
                  <a:lnTo>
                    <a:pt x="371" y="1315"/>
                  </a:lnTo>
                  <a:lnTo>
                    <a:pt x="371" y="1314"/>
                  </a:lnTo>
                  <a:lnTo>
                    <a:pt x="373" y="1310"/>
                  </a:lnTo>
                  <a:lnTo>
                    <a:pt x="373" y="1309"/>
                  </a:lnTo>
                  <a:lnTo>
                    <a:pt x="375" y="1306"/>
                  </a:lnTo>
                  <a:lnTo>
                    <a:pt x="375" y="1305"/>
                  </a:lnTo>
                  <a:lnTo>
                    <a:pt x="376" y="1305"/>
                  </a:lnTo>
                  <a:lnTo>
                    <a:pt x="376" y="1302"/>
                  </a:lnTo>
                  <a:lnTo>
                    <a:pt x="379" y="1298"/>
                  </a:lnTo>
                  <a:lnTo>
                    <a:pt x="380" y="1295"/>
                  </a:lnTo>
                  <a:lnTo>
                    <a:pt x="379" y="1295"/>
                  </a:lnTo>
                  <a:lnTo>
                    <a:pt x="377" y="1295"/>
                  </a:lnTo>
                  <a:lnTo>
                    <a:pt x="377" y="1294"/>
                  </a:lnTo>
                  <a:lnTo>
                    <a:pt x="377" y="1292"/>
                  </a:lnTo>
                  <a:lnTo>
                    <a:pt x="376" y="1292"/>
                  </a:lnTo>
                  <a:lnTo>
                    <a:pt x="376" y="1291"/>
                  </a:lnTo>
                  <a:lnTo>
                    <a:pt x="377" y="1291"/>
                  </a:lnTo>
                  <a:lnTo>
                    <a:pt x="377" y="1290"/>
                  </a:lnTo>
                  <a:lnTo>
                    <a:pt x="379" y="1290"/>
                  </a:lnTo>
                  <a:lnTo>
                    <a:pt x="379" y="1288"/>
                  </a:lnTo>
                  <a:lnTo>
                    <a:pt x="380" y="1287"/>
                  </a:lnTo>
                  <a:lnTo>
                    <a:pt x="381" y="1287"/>
                  </a:lnTo>
                  <a:lnTo>
                    <a:pt x="381" y="1286"/>
                  </a:lnTo>
                  <a:lnTo>
                    <a:pt x="383" y="1286"/>
                  </a:lnTo>
                  <a:lnTo>
                    <a:pt x="384" y="1284"/>
                  </a:lnTo>
                  <a:lnTo>
                    <a:pt x="385" y="1283"/>
                  </a:lnTo>
                  <a:lnTo>
                    <a:pt x="387" y="1283"/>
                  </a:lnTo>
                  <a:lnTo>
                    <a:pt x="387" y="1282"/>
                  </a:lnTo>
                  <a:lnTo>
                    <a:pt x="388" y="1282"/>
                  </a:lnTo>
                  <a:lnTo>
                    <a:pt x="388" y="1280"/>
                  </a:lnTo>
                  <a:lnTo>
                    <a:pt x="389" y="1280"/>
                  </a:lnTo>
                  <a:lnTo>
                    <a:pt x="389" y="1279"/>
                  </a:lnTo>
                  <a:lnTo>
                    <a:pt x="391" y="1279"/>
                  </a:lnTo>
                  <a:lnTo>
                    <a:pt x="391" y="1278"/>
                  </a:lnTo>
                  <a:lnTo>
                    <a:pt x="391" y="1276"/>
                  </a:lnTo>
                  <a:lnTo>
                    <a:pt x="391" y="1275"/>
                  </a:lnTo>
                  <a:lnTo>
                    <a:pt x="391" y="1273"/>
                  </a:lnTo>
                  <a:lnTo>
                    <a:pt x="391" y="1272"/>
                  </a:lnTo>
                  <a:lnTo>
                    <a:pt x="392" y="1272"/>
                  </a:lnTo>
                  <a:lnTo>
                    <a:pt x="392" y="1271"/>
                  </a:lnTo>
                  <a:lnTo>
                    <a:pt x="394" y="1269"/>
                  </a:lnTo>
                  <a:lnTo>
                    <a:pt x="394" y="1268"/>
                  </a:lnTo>
                  <a:lnTo>
                    <a:pt x="394" y="1267"/>
                  </a:lnTo>
                  <a:lnTo>
                    <a:pt x="395" y="1265"/>
                  </a:lnTo>
                  <a:lnTo>
                    <a:pt x="395" y="1264"/>
                  </a:lnTo>
                  <a:lnTo>
                    <a:pt x="395" y="1263"/>
                  </a:lnTo>
                  <a:lnTo>
                    <a:pt x="395" y="1261"/>
                  </a:lnTo>
                  <a:lnTo>
                    <a:pt x="395" y="1260"/>
                  </a:lnTo>
                  <a:lnTo>
                    <a:pt x="395" y="1259"/>
                  </a:lnTo>
                  <a:lnTo>
                    <a:pt x="395" y="1257"/>
                  </a:lnTo>
                  <a:lnTo>
                    <a:pt x="395" y="1256"/>
                  </a:lnTo>
                  <a:lnTo>
                    <a:pt x="394" y="1256"/>
                  </a:lnTo>
                  <a:lnTo>
                    <a:pt x="394" y="1255"/>
                  </a:lnTo>
                  <a:lnTo>
                    <a:pt x="394" y="1253"/>
                  </a:lnTo>
                  <a:lnTo>
                    <a:pt x="394" y="1252"/>
                  </a:lnTo>
                  <a:lnTo>
                    <a:pt x="394" y="1251"/>
                  </a:lnTo>
                  <a:lnTo>
                    <a:pt x="394" y="1249"/>
                  </a:lnTo>
                  <a:lnTo>
                    <a:pt x="392" y="1249"/>
                  </a:lnTo>
                  <a:lnTo>
                    <a:pt x="392" y="1248"/>
                  </a:lnTo>
                  <a:lnTo>
                    <a:pt x="391" y="1248"/>
                  </a:lnTo>
                  <a:lnTo>
                    <a:pt x="391" y="1247"/>
                  </a:lnTo>
                  <a:lnTo>
                    <a:pt x="389" y="1247"/>
                  </a:lnTo>
                  <a:lnTo>
                    <a:pt x="389" y="1245"/>
                  </a:lnTo>
                  <a:lnTo>
                    <a:pt x="388" y="1245"/>
                  </a:lnTo>
                  <a:lnTo>
                    <a:pt x="388" y="1244"/>
                  </a:lnTo>
                  <a:lnTo>
                    <a:pt x="387" y="1244"/>
                  </a:lnTo>
                  <a:lnTo>
                    <a:pt x="387" y="1242"/>
                  </a:lnTo>
                  <a:lnTo>
                    <a:pt x="385" y="1242"/>
                  </a:lnTo>
                  <a:lnTo>
                    <a:pt x="385" y="1241"/>
                  </a:lnTo>
                  <a:lnTo>
                    <a:pt x="384" y="1241"/>
                  </a:lnTo>
                  <a:lnTo>
                    <a:pt x="384" y="1240"/>
                  </a:lnTo>
                  <a:lnTo>
                    <a:pt x="383" y="1238"/>
                  </a:lnTo>
                  <a:lnTo>
                    <a:pt x="383" y="1237"/>
                  </a:lnTo>
                  <a:lnTo>
                    <a:pt x="381" y="1237"/>
                  </a:lnTo>
                  <a:lnTo>
                    <a:pt x="381" y="1236"/>
                  </a:lnTo>
                  <a:lnTo>
                    <a:pt x="381" y="1234"/>
                  </a:lnTo>
                  <a:lnTo>
                    <a:pt x="380" y="1234"/>
                  </a:lnTo>
                  <a:lnTo>
                    <a:pt x="380" y="1233"/>
                  </a:lnTo>
                  <a:lnTo>
                    <a:pt x="379" y="1233"/>
                  </a:lnTo>
                  <a:lnTo>
                    <a:pt x="379" y="1232"/>
                  </a:lnTo>
                  <a:lnTo>
                    <a:pt x="377" y="1232"/>
                  </a:lnTo>
                  <a:lnTo>
                    <a:pt x="377" y="1230"/>
                  </a:lnTo>
                  <a:lnTo>
                    <a:pt x="376" y="1230"/>
                  </a:lnTo>
                  <a:lnTo>
                    <a:pt x="375" y="1230"/>
                  </a:lnTo>
                  <a:lnTo>
                    <a:pt x="375" y="1229"/>
                  </a:lnTo>
                  <a:lnTo>
                    <a:pt x="373" y="1229"/>
                  </a:lnTo>
                  <a:lnTo>
                    <a:pt x="373" y="1228"/>
                  </a:lnTo>
                  <a:lnTo>
                    <a:pt x="372" y="1228"/>
                  </a:lnTo>
                  <a:lnTo>
                    <a:pt x="372" y="1226"/>
                  </a:lnTo>
                  <a:lnTo>
                    <a:pt x="372" y="1225"/>
                  </a:lnTo>
                  <a:lnTo>
                    <a:pt x="371" y="1225"/>
                  </a:lnTo>
                  <a:lnTo>
                    <a:pt x="371" y="1224"/>
                  </a:lnTo>
                  <a:lnTo>
                    <a:pt x="372" y="1222"/>
                  </a:lnTo>
                  <a:lnTo>
                    <a:pt x="372" y="1221"/>
                  </a:lnTo>
                  <a:lnTo>
                    <a:pt x="372" y="1220"/>
                  </a:lnTo>
                  <a:lnTo>
                    <a:pt x="372" y="1218"/>
                  </a:lnTo>
                  <a:lnTo>
                    <a:pt x="372" y="1217"/>
                  </a:lnTo>
                  <a:lnTo>
                    <a:pt x="373" y="1217"/>
                  </a:lnTo>
                  <a:lnTo>
                    <a:pt x="373" y="1215"/>
                  </a:lnTo>
                  <a:lnTo>
                    <a:pt x="375" y="1215"/>
                  </a:lnTo>
                  <a:lnTo>
                    <a:pt x="373" y="1214"/>
                  </a:lnTo>
                  <a:lnTo>
                    <a:pt x="375" y="1214"/>
                  </a:lnTo>
                  <a:lnTo>
                    <a:pt x="375" y="1213"/>
                  </a:lnTo>
                  <a:lnTo>
                    <a:pt x="375" y="1211"/>
                  </a:lnTo>
                  <a:lnTo>
                    <a:pt x="375" y="1210"/>
                  </a:lnTo>
                  <a:lnTo>
                    <a:pt x="376" y="1210"/>
                  </a:lnTo>
                  <a:lnTo>
                    <a:pt x="375" y="1209"/>
                  </a:lnTo>
                  <a:lnTo>
                    <a:pt x="375" y="1207"/>
                  </a:lnTo>
                  <a:lnTo>
                    <a:pt x="375" y="1206"/>
                  </a:lnTo>
                  <a:lnTo>
                    <a:pt x="375" y="1205"/>
                  </a:lnTo>
                  <a:lnTo>
                    <a:pt x="375" y="1203"/>
                  </a:lnTo>
                  <a:lnTo>
                    <a:pt x="375" y="1202"/>
                  </a:lnTo>
                  <a:lnTo>
                    <a:pt x="375" y="1201"/>
                  </a:lnTo>
                  <a:lnTo>
                    <a:pt x="375" y="1199"/>
                  </a:lnTo>
                  <a:lnTo>
                    <a:pt x="375" y="1198"/>
                  </a:lnTo>
                  <a:lnTo>
                    <a:pt x="375" y="1197"/>
                  </a:lnTo>
                  <a:lnTo>
                    <a:pt x="373" y="1195"/>
                  </a:lnTo>
                  <a:lnTo>
                    <a:pt x="373" y="1194"/>
                  </a:lnTo>
                  <a:lnTo>
                    <a:pt x="373" y="1193"/>
                  </a:lnTo>
                  <a:lnTo>
                    <a:pt x="373" y="1191"/>
                  </a:lnTo>
                  <a:lnTo>
                    <a:pt x="373" y="1190"/>
                  </a:lnTo>
                  <a:lnTo>
                    <a:pt x="373" y="1188"/>
                  </a:lnTo>
                  <a:lnTo>
                    <a:pt x="373" y="1187"/>
                  </a:lnTo>
                  <a:lnTo>
                    <a:pt x="373" y="1186"/>
                  </a:lnTo>
                  <a:lnTo>
                    <a:pt x="372" y="1184"/>
                  </a:lnTo>
                  <a:lnTo>
                    <a:pt x="372" y="1183"/>
                  </a:lnTo>
                  <a:lnTo>
                    <a:pt x="372" y="1182"/>
                  </a:lnTo>
                  <a:lnTo>
                    <a:pt x="372" y="1180"/>
                  </a:lnTo>
                  <a:lnTo>
                    <a:pt x="372" y="1179"/>
                  </a:lnTo>
                  <a:lnTo>
                    <a:pt x="372" y="1178"/>
                  </a:lnTo>
                  <a:lnTo>
                    <a:pt x="372" y="1176"/>
                  </a:lnTo>
                  <a:lnTo>
                    <a:pt x="372" y="1175"/>
                  </a:lnTo>
                  <a:lnTo>
                    <a:pt x="372" y="1174"/>
                  </a:lnTo>
                  <a:lnTo>
                    <a:pt x="372" y="1172"/>
                  </a:lnTo>
                  <a:lnTo>
                    <a:pt x="372" y="1171"/>
                  </a:lnTo>
                  <a:lnTo>
                    <a:pt x="372" y="1170"/>
                  </a:lnTo>
                  <a:lnTo>
                    <a:pt x="371" y="1170"/>
                  </a:lnTo>
                  <a:lnTo>
                    <a:pt x="371" y="1168"/>
                  </a:lnTo>
                  <a:lnTo>
                    <a:pt x="371" y="1167"/>
                  </a:lnTo>
                  <a:lnTo>
                    <a:pt x="371" y="1166"/>
                  </a:lnTo>
                  <a:lnTo>
                    <a:pt x="371" y="1164"/>
                  </a:lnTo>
                  <a:lnTo>
                    <a:pt x="371" y="1163"/>
                  </a:lnTo>
                  <a:lnTo>
                    <a:pt x="371" y="1162"/>
                  </a:lnTo>
                  <a:lnTo>
                    <a:pt x="372" y="1162"/>
                  </a:lnTo>
                  <a:lnTo>
                    <a:pt x="372" y="1160"/>
                  </a:lnTo>
                  <a:lnTo>
                    <a:pt x="372" y="1159"/>
                  </a:lnTo>
                  <a:lnTo>
                    <a:pt x="372" y="1157"/>
                  </a:lnTo>
                  <a:lnTo>
                    <a:pt x="372" y="1156"/>
                  </a:lnTo>
                  <a:lnTo>
                    <a:pt x="373" y="1155"/>
                  </a:lnTo>
                  <a:lnTo>
                    <a:pt x="373" y="1153"/>
                  </a:lnTo>
                  <a:lnTo>
                    <a:pt x="373" y="1152"/>
                  </a:lnTo>
                  <a:lnTo>
                    <a:pt x="373" y="1151"/>
                  </a:lnTo>
                  <a:lnTo>
                    <a:pt x="373" y="1149"/>
                  </a:lnTo>
                  <a:lnTo>
                    <a:pt x="373" y="1148"/>
                  </a:lnTo>
                  <a:lnTo>
                    <a:pt x="373" y="1147"/>
                  </a:lnTo>
                  <a:lnTo>
                    <a:pt x="375" y="1147"/>
                  </a:lnTo>
                  <a:lnTo>
                    <a:pt x="375" y="1145"/>
                  </a:lnTo>
                  <a:lnTo>
                    <a:pt x="373" y="1145"/>
                  </a:lnTo>
                  <a:lnTo>
                    <a:pt x="373" y="1144"/>
                  </a:lnTo>
                  <a:lnTo>
                    <a:pt x="375" y="1144"/>
                  </a:lnTo>
                  <a:lnTo>
                    <a:pt x="375" y="1143"/>
                  </a:lnTo>
                  <a:lnTo>
                    <a:pt x="375" y="1141"/>
                  </a:lnTo>
                  <a:lnTo>
                    <a:pt x="375" y="1140"/>
                  </a:lnTo>
                  <a:lnTo>
                    <a:pt x="375" y="1139"/>
                  </a:lnTo>
                  <a:lnTo>
                    <a:pt x="375" y="1137"/>
                  </a:lnTo>
                  <a:lnTo>
                    <a:pt x="376" y="1137"/>
                  </a:lnTo>
                  <a:lnTo>
                    <a:pt x="376" y="1136"/>
                  </a:lnTo>
                  <a:lnTo>
                    <a:pt x="376" y="1135"/>
                  </a:lnTo>
                  <a:lnTo>
                    <a:pt x="376" y="1133"/>
                  </a:lnTo>
                  <a:lnTo>
                    <a:pt x="376" y="1132"/>
                  </a:lnTo>
                  <a:lnTo>
                    <a:pt x="376" y="1130"/>
                  </a:lnTo>
                  <a:lnTo>
                    <a:pt x="376" y="1128"/>
                  </a:lnTo>
                  <a:lnTo>
                    <a:pt x="376" y="1126"/>
                  </a:lnTo>
                  <a:lnTo>
                    <a:pt x="376" y="1125"/>
                  </a:lnTo>
                  <a:lnTo>
                    <a:pt x="376" y="1124"/>
                  </a:lnTo>
                  <a:lnTo>
                    <a:pt x="376" y="1122"/>
                  </a:lnTo>
                  <a:lnTo>
                    <a:pt x="373" y="1118"/>
                  </a:lnTo>
                  <a:lnTo>
                    <a:pt x="373" y="1117"/>
                  </a:lnTo>
                  <a:lnTo>
                    <a:pt x="373" y="1116"/>
                  </a:lnTo>
                  <a:lnTo>
                    <a:pt x="372" y="1116"/>
                  </a:lnTo>
                  <a:lnTo>
                    <a:pt x="372" y="1114"/>
                  </a:lnTo>
                  <a:lnTo>
                    <a:pt x="372" y="1113"/>
                  </a:lnTo>
                  <a:lnTo>
                    <a:pt x="371" y="1110"/>
                  </a:lnTo>
                  <a:lnTo>
                    <a:pt x="368" y="1104"/>
                  </a:lnTo>
                  <a:lnTo>
                    <a:pt x="367" y="1102"/>
                  </a:lnTo>
                  <a:lnTo>
                    <a:pt x="365" y="1101"/>
                  </a:lnTo>
                  <a:lnTo>
                    <a:pt x="365" y="1099"/>
                  </a:lnTo>
                  <a:lnTo>
                    <a:pt x="364" y="1098"/>
                  </a:lnTo>
                  <a:lnTo>
                    <a:pt x="361" y="1095"/>
                  </a:lnTo>
                  <a:lnTo>
                    <a:pt x="359" y="1094"/>
                  </a:lnTo>
                  <a:lnTo>
                    <a:pt x="352" y="1090"/>
                  </a:lnTo>
                  <a:lnTo>
                    <a:pt x="350" y="1089"/>
                  </a:lnTo>
                  <a:lnTo>
                    <a:pt x="348" y="1087"/>
                  </a:lnTo>
                  <a:lnTo>
                    <a:pt x="346" y="1085"/>
                  </a:lnTo>
                  <a:lnTo>
                    <a:pt x="346" y="1083"/>
                  </a:lnTo>
                  <a:lnTo>
                    <a:pt x="346" y="1082"/>
                  </a:lnTo>
                  <a:lnTo>
                    <a:pt x="345" y="1082"/>
                  </a:lnTo>
                  <a:lnTo>
                    <a:pt x="345" y="1081"/>
                  </a:lnTo>
                  <a:lnTo>
                    <a:pt x="344" y="1078"/>
                  </a:lnTo>
                  <a:lnTo>
                    <a:pt x="342" y="1078"/>
                  </a:lnTo>
                  <a:lnTo>
                    <a:pt x="341" y="1077"/>
                  </a:lnTo>
                  <a:lnTo>
                    <a:pt x="341" y="1075"/>
                  </a:lnTo>
                  <a:lnTo>
                    <a:pt x="340" y="1075"/>
                  </a:lnTo>
                  <a:lnTo>
                    <a:pt x="340" y="1074"/>
                  </a:lnTo>
                  <a:lnTo>
                    <a:pt x="338" y="1074"/>
                  </a:lnTo>
                  <a:lnTo>
                    <a:pt x="338" y="1072"/>
                  </a:lnTo>
                  <a:lnTo>
                    <a:pt x="337" y="1072"/>
                  </a:lnTo>
                  <a:lnTo>
                    <a:pt x="336" y="1071"/>
                  </a:lnTo>
                  <a:lnTo>
                    <a:pt x="334" y="1071"/>
                  </a:lnTo>
                  <a:lnTo>
                    <a:pt x="333" y="1071"/>
                  </a:lnTo>
                  <a:lnTo>
                    <a:pt x="332" y="1071"/>
                  </a:lnTo>
                  <a:lnTo>
                    <a:pt x="332" y="1070"/>
                  </a:lnTo>
                  <a:lnTo>
                    <a:pt x="330" y="1070"/>
                  </a:lnTo>
                  <a:lnTo>
                    <a:pt x="329" y="1068"/>
                  </a:lnTo>
                  <a:lnTo>
                    <a:pt x="328" y="1068"/>
                  </a:lnTo>
                  <a:lnTo>
                    <a:pt x="328" y="1067"/>
                  </a:lnTo>
                  <a:lnTo>
                    <a:pt x="328" y="1066"/>
                  </a:lnTo>
                  <a:lnTo>
                    <a:pt x="328" y="1064"/>
                  </a:lnTo>
                  <a:lnTo>
                    <a:pt x="328" y="1063"/>
                  </a:lnTo>
                  <a:lnTo>
                    <a:pt x="328" y="1062"/>
                  </a:lnTo>
                  <a:lnTo>
                    <a:pt x="329" y="1062"/>
                  </a:lnTo>
                  <a:lnTo>
                    <a:pt x="329" y="1060"/>
                  </a:lnTo>
                  <a:lnTo>
                    <a:pt x="330" y="1060"/>
                  </a:lnTo>
                  <a:lnTo>
                    <a:pt x="332" y="1059"/>
                  </a:lnTo>
                  <a:lnTo>
                    <a:pt x="333" y="1059"/>
                  </a:lnTo>
                  <a:lnTo>
                    <a:pt x="333" y="1058"/>
                  </a:lnTo>
                  <a:lnTo>
                    <a:pt x="334" y="1058"/>
                  </a:lnTo>
                  <a:lnTo>
                    <a:pt x="334" y="1056"/>
                  </a:lnTo>
                  <a:lnTo>
                    <a:pt x="336" y="1056"/>
                  </a:lnTo>
                  <a:lnTo>
                    <a:pt x="337" y="1055"/>
                  </a:lnTo>
                  <a:lnTo>
                    <a:pt x="338" y="1054"/>
                  </a:lnTo>
                  <a:lnTo>
                    <a:pt x="340" y="1054"/>
                  </a:lnTo>
                  <a:lnTo>
                    <a:pt x="341" y="1052"/>
                  </a:lnTo>
                  <a:lnTo>
                    <a:pt x="341" y="1051"/>
                  </a:lnTo>
                  <a:lnTo>
                    <a:pt x="342" y="1051"/>
                  </a:lnTo>
                  <a:lnTo>
                    <a:pt x="342" y="1050"/>
                  </a:lnTo>
                  <a:lnTo>
                    <a:pt x="344" y="1050"/>
                  </a:lnTo>
                  <a:lnTo>
                    <a:pt x="344" y="1048"/>
                  </a:lnTo>
                  <a:lnTo>
                    <a:pt x="345" y="1048"/>
                  </a:lnTo>
                  <a:lnTo>
                    <a:pt x="345" y="1047"/>
                  </a:lnTo>
                  <a:lnTo>
                    <a:pt x="345" y="1045"/>
                  </a:lnTo>
                  <a:lnTo>
                    <a:pt x="345" y="1044"/>
                  </a:lnTo>
                  <a:lnTo>
                    <a:pt x="344" y="1044"/>
                  </a:lnTo>
                  <a:lnTo>
                    <a:pt x="342" y="1044"/>
                  </a:lnTo>
                  <a:lnTo>
                    <a:pt x="342" y="1043"/>
                  </a:lnTo>
                  <a:lnTo>
                    <a:pt x="342" y="1041"/>
                  </a:lnTo>
                  <a:lnTo>
                    <a:pt x="342" y="1040"/>
                  </a:lnTo>
                  <a:lnTo>
                    <a:pt x="342" y="1039"/>
                  </a:lnTo>
                  <a:lnTo>
                    <a:pt x="342" y="1037"/>
                  </a:lnTo>
                  <a:lnTo>
                    <a:pt x="341" y="1037"/>
                  </a:lnTo>
                  <a:lnTo>
                    <a:pt x="341" y="1036"/>
                  </a:lnTo>
                  <a:lnTo>
                    <a:pt x="340" y="1036"/>
                  </a:lnTo>
                  <a:lnTo>
                    <a:pt x="338" y="1036"/>
                  </a:lnTo>
                  <a:lnTo>
                    <a:pt x="337" y="1036"/>
                  </a:lnTo>
                  <a:lnTo>
                    <a:pt x="336" y="1035"/>
                  </a:lnTo>
                  <a:lnTo>
                    <a:pt x="334" y="1035"/>
                  </a:lnTo>
                  <a:lnTo>
                    <a:pt x="333" y="1035"/>
                  </a:lnTo>
                  <a:lnTo>
                    <a:pt x="332" y="1035"/>
                  </a:lnTo>
                  <a:lnTo>
                    <a:pt x="330" y="1035"/>
                  </a:lnTo>
                  <a:lnTo>
                    <a:pt x="329" y="1035"/>
                  </a:lnTo>
                  <a:lnTo>
                    <a:pt x="328" y="1035"/>
                  </a:lnTo>
                  <a:lnTo>
                    <a:pt x="326" y="1035"/>
                  </a:lnTo>
                  <a:lnTo>
                    <a:pt x="325" y="1035"/>
                  </a:lnTo>
                  <a:lnTo>
                    <a:pt x="324" y="1033"/>
                  </a:lnTo>
                  <a:lnTo>
                    <a:pt x="321" y="1032"/>
                  </a:lnTo>
                  <a:lnTo>
                    <a:pt x="320" y="1032"/>
                  </a:lnTo>
                  <a:lnTo>
                    <a:pt x="318" y="1031"/>
                  </a:lnTo>
                  <a:lnTo>
                    <a:pt x="316" y="1029"/>
                  </a:lnTo>
                  <a:lnTo>
                    <a:pt x="310" y="1027"/>
                  </a:lnTo>
                  <a:lnTo>
                    <a:pt x="307" y="1025"/>
                  </a:lnTo>
                  <a:lnTo>
                    <a:pt x="303" y="1024"/>
                  </a:lnTo>
                  <a:lnTo>
                    <a:pt x="303" y="1023"/>
                  </a:lnTo>
                  <a:lnTo>
                    <a:pt x="302" y="1023"/>
                  </a:lnTo>
                  <a:lnTo>
                    <a:pt x="301" y="1023"/>
                  </a:lnTo>
                  <a:lnTo>
                    <a:pt x="301" y="1021"/>
                  </a:lnTo>
                  <a:lnTo>
                    <a:pt x="299" y="1021"/>
                  </a:lnTo>
                  <a:lnTo>
                    <a:pt x="298" y="1020"/>
                  </a:lnTo>
                  <a:lnTo>
                    <a:pt x="297" y="1020"/>
                  </a:lnTo>
                  <a:lnTo>
                    <a:pt x="297" y="1019"/>
                  </a:lnTo>
                  <a:lnTo>
                    <a:pt x="295" y="1019"/>
                  </a:lnTo>
                  <a:lnTo>
                    <a:pt x="295" y="1017"/>
                  </a:lnTo>
                  <a:lnTo>
                    <a:pt x="294" y="1017"/>
                  </a:lnTo>
                  <a:lnTo>
                    <a:pt x="294" y="1016"/>
                  </a:lnTo>
                  <a:lnTo>
                    <a:pt x="293" y="1016"/>
                  </a:lnTo>
                  <a:lnTo>
                    <a:pt x="293" y="1014"/>
                  </a:lnTo>
                  <a:lnTo>
                    <a:pt x="291" y="1014"/>
                  </a:lnTo>
                  <a:lnTo>
                    <a:pt x="291" y="1013"/>
                  </a:lnTo>
                  <a:lnTo>
                    <a:pt x="290" y="1013"/>
                  </a:lnTo>
                  <a:lnTo>
                    <a:pt x="290" y="1012"/>
                  </a:lnTo>
                  <a:lnTo>
                    <a:pt x="289" y="1012"/>
                  </a:lnTo>
                  <a:lnTo>
                    <a:pt x="287" y="1012"/>
                  </a:lnTo>
                  <a:lnTo>
                    <a:pt x="286" y="1012"/>
                  </a:lnTo>
                  <a:lnTo>
                    <a:pt x="286" y="1010"/>
                  </a:lnTo>
                  <a:lnTo>
                    <a:pt x="285" y="1010"/>
                  </a:lnTo>
                  <a:lnTo>
                    <a:pt x="283" y="1010"/>
                  </a:lnTo>
                  <a:lnTo>
                    <a:pt x="283" y="1009"/>
                  </a:lnTo>
                  <a:lnTo>
                    <a:pt x="282" y="1009"/>
                  </a:lnTo>
                  <a:lnTo>
                    <a:pt x="281" y="1009"/>
                  </a:lnTo>
                  <a:lnTo>
                    <a:pt x="279" y="1009"/>
                  </a:lnTo>
                  <a:lnTo>
                    <a:pt x="279" y="1008"/>
                  </a:lnTo>
                  <a:lnTo>
                    <a:pt x="278" y="1008"/>
                  </a:lnTo>
                  <a:lnTo>
                    <a:pt x="277" y="1008"/>
                  </a:lnTo>
                  <a:lnTo>
                    <a:pt x="277" y="1006"/>
                  </a:lnTo>
                  <a:lnTo>
                    <a:pt x="275" y="1006"/>
                  </a:lnTo>
                  <a:lnTo>
                    <a:pt x="275" y="1005"/>
                  </a:lnTo>
                  <a:lnTo>
                    <a:pt x="274" y="1005"/>
                  </a:lnTo>
                  <a:lnTo>
                    <a:pt x="274" y="1004"/>
                  </a:lnTo>
                  <a:lnTo>
                    <a:pt x="273" y="1004"/>
                  </a:lnTo>
                  <a:lnTo>
                    <a:pt x="273" y="1002"/>
                  </a:lnTo>
                  <a:lnTo>
                    <a:pt x="271" y="1002"/>
                  </a:lnTo>
                  <a:lnTo>
                    <a:pt x="271" y="1001"/>
                  </a:lnTo>
                  <a:lnTo>
                    <a:pt x="270" y="1001"/>
                  </a:lnTo>
                  <a:lnTo>
                    <a:pt x="270" y="1000"/>
                  </a:lnTo>
                  <a:lnTo>
                    <a:pt x="270" y="998"/>
                  </a:lnTo>
                  <a:lnTo>
                    <a:pt x="268" y="998"/>
                  </a:lnTo>
                  <a:lnTo>
                    <a:pt x="268" y="997"/>
                  </a:lnTo>
                  <a:lnTo>
                    <a:pt x="267" y="997"/>
                  </a:lnTo>
                  <a:lnTo>
                    <a:pt x="267" y="996"/>
                  </a:lnTo>
                  <a:lnTo>
                    <a:pt x="266" y="996"/>
                  </a:lnTo>
                  <a:lnTo>
                    <a:pt x="266" y="994"/>
                  </a:lnTo>
                  <a:lnTo>
                    <a:pt x="266" y="993"/>
                  </a:lnTo>
                  <a:lnTo>
                    <a:pt x="264" y="992"/>
                  </a:lnTo>
                  <a:lnTo>
                    <a:pt x="263" y="990"/>
                  </a:lnTo>
                  <a:lnTo>
                    <a:pt x="263" y="989"/>
                  </a:lnTo>
                  <a:lnTo>
                    <a:pt x="263" y="987"/>
                  </a:lnTo>
                  <a:lnTo>
                    <a:pt x="262" y="987"/>
                  </a:lnTo>
                  <a:lnTo>
                    <a:pt x="262" y="986"/>
                  </a:lnTo>
                  <a:lnTo>
                    <a:pt x="260" y="986"/>
                  </a:lnTo>
                  <a:lnTo>
                    <a:pt x="260" y="985"/>
                  </a:lnTo>
                  <a:lnTo>
                    <a:pt x="260" y="983"/>
                  </a:lnTo>
                  <a:lnTo>
                    <a:pt x="260" y="982"/>
                  </a:lnTo>
                  <a:lnTo>
                    <a:pt x="259" y="982"/>
                  </a:lnTo>
                  <a:lnTo>
                    <a:pt x="259" y="981"/>
                  </a:lnTo>
                  <a:lnTo>
                    <a:pt x="259" y="979"/>
                  </a:lnTo>
                  <a:lnTo>
                    <a:pt x="258" y="979"/>
                  </a:lnTo>
                  <a:lnTo>
                    <a:pt x="258" y="978"/>
                  </a:lnTo>
                  <a:lnTo>
                    <a:pt x="258" y="977"/>
                  </a:lnTo>
                  <a:lnTo>
                    <a:pt x="258" y="975"/>
                  </a:lnTo>
                  <a:lnTo>
                    <a:pt x="256" y="975"/>
                  </a:lnTo>
                  <a:lnTo>
                    <a:pt x="256" y="977"/>
                  </a:lnTo>
                  <a:lnTo>
                    <a:pt x="255" y="977"/>
                  </a:lnTo>
                  <a:lnTo>
                    <a:pt x="254" y="977"/>
                  </a:lnTo>
                  <a:lnTo>
                    <a:pt x="252" y="977"/>
                  </a:lnTo>
                  <a:lnTo>
                    <a:pt x="252" y="978"/>
                  </a:lnTo>
                  <a:lnTo>
                    <a:pt x="251" y="978"/>
                  </a:lnTo>
                  <a:lnTo>
                    <a:pt x="250" y="978"/>
                  </a:lnTo>
                  <a:lnTo>
                    <a:pt x="250" y="977"/>
                  </a:lnTo>
                  <a:lnTo>
                    <a:pt x="248" y="977"/>
                  </a:lnTo>
                  <a:lnTo>
                    <a:pt x="248" y="978"/>
                  </a:lnTo>
                  <a:lnTo>
                    <a:pt x="247" y="978"/>
                  </a:lnTo>
                  <a:lnTo>
                    <a:pt x="246" y="978"/>
                  </a:lnTo>
                  <a:lnTo>
                    <a:pt x="244" y="978"/>
                  </a:lnTo>
                  <a:lnTo>
                    <a:pt x="243" y="978"/>
                  </a:lnTo>
                  <a:lnTo>
                    <a:pt x="242" y="978"/>
                  </a:lnTo>
                  <a:lnTo>
                    <a:pt x="240" y="978"/>
                  </a:lnTo>
                  <a:lnTo>
                    <a:pt x="239" y="978"/>
                  </a:lnTo>
                  <a:lnTo>
                    <a:pt x="238" y="978"/>
                  </a:lnTo>
                  <a:lnTo>
                    <a:pt x="236" y="978"/>
                  </a:lnTo>
                  <a:lnTo>
                    <a:pt x="236" y="977"/>
                  </a:lnTo>
                  <a:lnTo>
                    <a:pt x="235" y="977"/>
                  </a:lnTo>
                  <a:lnTo>
                    <a:pt x="234" y="975"/>
                  </a:lnTo>
                  <a:lnTo>
                    <a:pt x="232" y="975"/>
                  </a:lnTo>
                  <a:lnTo>
                    <a:pt x="231" y="975"/>
                  </a:lnTo>
                  <a:lnTo>
                    <a:pt x="231" y="974"/>
                  </a:lnTo>
                  <a:lnTo>
                    <a:pt x="231" y="975"/>
                  </a:lnTo>
                  <a:lnTo>
                    <a:pt x="229" y="975"/>
                  </a:lnTo>
                  <a:lnTo>
                    <a:pt x="228" y="975"/>
                  </a:lnTo>
                  <a:lnTo>
                    <a:pt x="227" y="975"/>
                  </a:lnTo>
                  <a:lnTo>
                    <a:pt x="225" y="975"/>
                  </a:lnTo>
                  <a:lnTo>
                    <a:pt x="224" y="975"/>
                  </a:lnTo>
                  <a:lnTo>
                    <a:pt x="224" y="974"/>
                  </a:lnTo>
                  <a:lnTo>
                    <a:pt x="223" y="974"/>
                  </a:lnTo>
                  <a:lnTo>
                    <a:pt x="221" y="974"/>
                  </a:lnTo>
                  <a:lnTo>
                    <a:pt x="220" y="975"/>
                  </a:lnTo>
                  <a:lnTo>
                    <a:pt x="220" y="977"/>
                  </a:lnTo>
                  <a:lnTo>
                    <a:pt x="219" y="977"/>
                  </a:lnTo>
                  <a:lnTo>
                    <a:pt x="217" y="977"/>
                  </a:lnTo>
                  <a:lnTo>
                    <a:pt x="216" y="977"/>
                  </a:lnTo>
                  <a:lnTo>
                    <a:pt x="213" y="975"/>
                  </a:lnTo>
                  <a:lnTo>
                    <a:pt x="212" y="975"/>
                  </a:lnTo>
                  <a:lnTo>
                    <a:pt x="212" y="974"/>
                  </a:lnTo>
                  <a:lnTo>
                    <a:pt x="211" y="974"/>
                  </a:lnTo>
                  <a:lnTo>
                    <a:pt x="209" y="974"/>
                  </a:lnTo>
                  <a:lnTo>
                    <a:pt x="208" y="973"/>
                  </a:lnTo>
                  <a:lnTo>
                    <a:pt x="207" y="973"/>
                  </a:lnTo>
                  <a:lnTo>
                    <a:pt x="205" y="971"/>
                  </a:lnTo>
                  <a:lnTo>
                    <a:pt x="204" y="971"/>
                  </a:lnTo>
                  <a:lnTo>
                    <a:pt x="204" y="970"/>
                  </a:lnTo>
                  <a:lnTo>
                    <a:pt x="203" y="970"/>
                  </a:lnTo>
                  <a:lnTo>
                    <a:pt x="200" y="969"/>
                  </a:lnTo>
                  <a:lnTo>
                    <a:pt x="199" y="969"/>
                  </a:lnTo>
                  <a:lnTo>
                    <a:pt x="199" y="967"/>
                  </a:lnTo>
                  <a:lnTo>
                    <a:pt x="197" y="967"/>
                  </a:lnTo>
                  <a:lnTo>
                    <a:pt x="196" y="967"/>
                  </a:lnTo>
                  <a:lnTo>
                    <a:pt x="195" y="966"/>
                  </a:lnTo>
                  <a:lnTo>
                    <a:pt x="193" y="966"/>
                  </a:lnTo>
                  <a:lnTo>
                    <a:pt x="192" y="966"/>
                  </a:lnTo>
                  <a:lnTo>
                    <a:pt x="190" y="966"/>
                  </a:lnTo>
                  <a:lnTo>
                    <a:pt x="189" y="966"/>
                  </a:lnTo>
                  <a:lnTo>
                    <a:pt x="188" y="966"/>
                  </a:lnTo>
                  <a:lnTo>
                    <a:pt x="186" y="966"/>
                  </a:lnTo>
                  <a:lnTo>
                    <a:pt x="185" y="966"/>
                  </a:lnTo>
                  <a:lnTo>
                    <a:pt x="185" y="965"/>
                  </a:lnTo>
                  <a:lnTo>
                    <a:pt x="184" y="965"/>
                  </a:lnTo>
                  <a:lnTo>
                    <a:pt x="182" y="965"/>
                  </a:lnTo>
                  <a:lnTo>
                    <a:pt x="181" y="965"/>
                  </a:lnTo>
                  <a:lnTo>
                    <a:pt x="181" y="963"/>
                  </a:lnTo>
                  <a:lnTo>
                    <a:pt x="180" y="965"/>
                  </a:lnTo>
                  <a:lnTo>
                    <a:pt x="178" y="965"/>
                  </a:lnTo>
                  <a:lnTo>
                    <a:pt x="177" y="965"/>
                  </a:lnTo>
                  <a:lnTo>
                    <a:pt x="176" y="965"/>
                  </a:lnTo>
                  <a:lnTo>
                    <a:pt x="176" y="963"/>
                  </a:lnTo>
                  <a:lnTo>
                    <a:pt x="174" y="963"/>
                  </a:lnTo>
                  <a:lnTo>
                    <a:pt x="173" y="963"/>
                  </a:lnTo>
                  <a:lnTo>
                    <a:pt x="173" y="962"/>
                  </a:lnTo>
                  <a:lnTo>
                    <a:pt x="173" y="960"/>
                  </a:lnTo>
                  <a:lnTo>
                    <a:pt x="172" y="960"/>
                  </a:lnTo>
                  <a:lnTo>
                    <a:pt x="170" y="960"/>
                  </a:lnTo>
                  <a:lnTo>
                    <a:pt x="170" y="962"/>
                  </a:lnTo>
                  <a:lnTo>
                    <a:pt x="169" y="962"/>
                  </a:lnTo>
                  <a:lnTo>
                    <a:pt x="169" y="963"/>
                  </a:lnTo>
                  <a:lnTo>
                    <a:pt x="168" y="962"/>
                  </a:lnTo>
                  <a:lnTo>
                    <a:pt x="168" y="960"/>
                  </a:lnTo>
                  <a:lnTo>
                    <a:pt x="168" y="959"/>
                  </a:lnTo>
                  <a:lnTo>
                    <a:pt x="169" y="959"/>
                  </a:lnTo>
                  <a:lnTo>
                    <a:pt x="169" y="958"/>
                  </a:lnTo>
                  <a:lnTo>
                    <a:pt x="169" y="956"/>
                  </a:lnTo>
                  <a:lnTo>
                    <a:pt x="169" y="955"/>
                  </a:lnTo>
                  <a:lnTo>
                    <a:pt x="170" y="955"/>
                  </a:lnTo>
                  <a:lnTo>
                    <a:pt x="170" y="954"/>
                  </a:lnTo>
                  <a:lnTo>
                    <a:pt x="170" y="952"/>
                  </a:lnTo>
                  <a:lnTo>
                    <a:pt x="170" y="951"/>
                  </a:lnTo>
                  <a:lnTo>
                    <a:pt x="170" y="950"/>
                  </a:lnTo>
                  <a:lnTo>
                    <a:pt x="170" y="948"/>
                  </a:lnTo>
                  <a:lnTo>
                    <a:pt x="170" y="947"/>
                  </a:lnTo>
                  <a:lnTo>
                    <a:pt x="170" y="946"/>
                  </a:lnTo>
                  <a:lnTo>
                    <a:pt x="170" y="944"/>
                  </a:lnTo>
                  <a:lnTo>
                    <a:pt x="170" y="943"/>
                  </a:lnTo>
                  <a:lnTo>
                    <a:pt x="169" y="943"/>
                  </a:lnTo>
                  <a:lnTo>
                    <a:pt x="169" y="942"/>
                  </a:lnTo>
                  <a:lnTo>
                    <a:pt x="169" y="940"/>
                  </a:lnTo>
                  <a:lnTo>
                    <a:pt x="168" y="939"/>
                  </a:lnTo>
                  <a:lnTo>
                    <a:pt x="168" y="938"/>
                  </a:lnTo>
                  <a:lnTo>
                    <a:pt x="168" y="936"/>
                  </a:lnTo>
                  <a:lnTo>
                    <a:pt x="169" y="935"/>
                  </a:lnTo>
                  <a:lnTo>
                    <a:pt x="169" y="934"/>
                  </a:lnTo>
                  <a:lnTo>
                    <a:pt x="169" y="932"/>
                  </a:lnTo>
                  <a:lnTo>
                    <a:pt x="169" y="931"/>
                  </a:lnTo>
                  <a:lnTo>
                    <a:pt x="168" y="931"/>
                  </a:lnTo>
                  <a:lnTo>
                    <a:pt x="168" y="929"/>
                  </a:lnTo>
                  <a:lnTo>
                    <a:pt x="168" y="928"/>
                  </a:lnTo>
                  <a:lnTo>
                    <a:pt x="168" y="927"/>
                  </a:lnTo>
                  <a:lnTo>
                    <a:pt x="166" y="925"/>
                  </a:lnTo>
                  <a:lnTo>
                    <a:pt x="166" y="924"/>
                  </a:lnTo>
                  <a:lnTo>
                    <a:pt x="166" y="923"/>
                  </a:lnTo>
                  <a:lnTo>
                    <a:pt x="166" y="921"/>
                  </a:lnTo>
                  <a:lnTo>
                    <a:pt x="166" y="920"/>
                  </a:lnTo>
                  <a:lnTo>
                    <a:pt x="166" y="919"/>
                  </a:lnTo>
                  <a:lnTo>
                    <a:pt x="166" y="917"/>
                  </a:lnTo>
                  <a:lnTo>
                    <a:pt x="166" y="916"/>
                  </a:lnTo>
                  <a:lnTo>
                    <a:pt x="165" y="915"/>
                  </a:lnTo>
                  <a:lnTo>
                    <a:pt x="165" y="913"/>
                  </a:lnTo>
                  <a:lnTo>
                    <a:pt x="165" y="912"/>
                  </a:lnTo>
                  <a:lnTo>
                    <a:pt x="164" y="912"/>
                  </a:lnTo>
                  <a:lnTo>
                    <a:pt x="164" y="911"/>
                  </a:lnTo>
                  <a:lnTo>
                    <a:pt x="164" y="909"/>
                  </a:lnTo>
                  <a:lnTo>
                    <a:pt x="164" y="908"/>
                  </a:lnTo>
                  <a:lnTo>
                    <a:pt x="162" y="907"/>
                  </a:lnTo>
                  <a:lnTo>
                    <a:pt x="157" y="907"/>
                  </a:lnTo>
                  <a:lnTo>
                    <a:pt x="146" y="907"/>
                  </a:lnTo>
                  <a:lnTo>
                    <a:pt x="146" y="896"/>
                  </a:lnTo>
                  <a:lnTo>
                    <a:pt x="146" y="892"/>
                  </a:lnTo>
                  <a:lnTo>
                    <a:pt x="146" y="886"/>
                  </a:lnTo>
                  <a:lnTo>
                    <a:pt x="138" y="886"/>
                  </a:lnTo>
                  <a:lnTo>
                    <a:pt x="130" y="886"/>
                  </a:lnTo>
                  <a:lnTo>
                    <a:pt x="117" y="886"/>
                  </a:lnTo>
                  <a:lnTo>
                    <a:pt x="114" y="886"/>
                  </a:lnTo>
                  <a:lnTo>
                    <a:pt x="107" y="886"/>
                  </a:lnTo>
                  <a:lnTo>
                    <a:pt x="104" y="886"/>
                  </a:lnTo>
                  <a:lnTo>
                    <a:pt x="104" y="885"/>
                  </a:lnTo>
                  <a:lnTo>
                    <a:pt x="103" y="885"/>
                  </a:lnTo>
                  <a:lnTo>
                    <a:pt x="100" y="885"/>
                  </a:lnTo>
                  <a:lnTo>
                    <a:pt x="99" y="885"/>
                  </a:lnTo>
                  <a:lnTo>
                    <a:pt x="98" y="885"/>
                  </a:lnTo>
                  <a:lnTo>
                    <a:pt x="96" y="885"/>
                  </a:lnTo>
                  <a:lnTo>
                    <a:pt x="95" y="885"/>
                  </a:lnTo>
                  <a:lnTo>
                    <a:pt x="94" y="885"/>
                  </a:lnTo>
                  <a:lnTo>
                    <a:pt x="91" y="885"/>
                  </a:lnTo>
                  <a:lnTo>
                    <a:pt x="90" y="885"/>
                  </a:lnTo>
                  <a:lnTo>
                    <a:pt x="88" y="885"/>
                  </a:lnTo>
                  <a:lnTo>
                    <a:pt x="87" y="885"/>
                  </a:lnTo>
                  <a:lnTo>
                    <a:pt x="86" y="886"/>
                  </a:lnTo>
                  <a:lnTo>
                    <a:pt x="84" y="886"/>
                  </a:lnTo>
                  <a:lnTo>
                    <a:pt x="83" y="886"/>
                  </a:lnTo>
                  <a:lnTo>
                    <a:pt x="82" y="885"/>
                  </a:lnTo>
                  <a:lnTo>
                    <a:pt x="80" y="885"/>
                  </a:lnTo>
                  <a:lnTo>
                    <a:pt x="78" y="885"/>
                  </a:lnTo>
                  <a:lnTo>
                    <a:pt x="69" y="885"/>
                  </a:lnTo>
                  <a:lnTo>
                    <a:pt x="68" y="885"/>
                  </a:lnTo>
                  <a:lnTo>
                    <a:pt x="65" y="885"/>
                  </a:lnTo>
                  <a:lnTo>
                    <a:pt x="63" y="885"/>
                  </a:lnTo>
                  <a:lnTo>
                    <a:pt x="51" y="886"/>
                  </a:lnTo>
                  <a:lnTo>
                    <a:pt x="47" y="886"/>
                  </a:lnTo>
                  <a:lnTo>
                    <a:pt x="44" y="886"/>
                  </a:lnTo>
                  <a:lnTo>
                    <a:pt x="20" y="885"/>
                  </a:lnTo>
                  <a:lnTo>
                    <a:pt x="18" y="885"/>
                  </a:lnTo>
                  <a:lnTo>
                    <a:pt x="4" y="885"/>
                  </a:lnTo>
                  <a:lnTo>
                    <a:pt x="1" y="885"/>
                  </a:lnTo>
                  <a:lnTo>
                    <a:pt x="1" y="884"/>
                  </a:lnTo>
                  <a:lnTo>
                    <a:pt x="1" y="882"/>
                  </a:lnTo>
                  <a:lnTo>
                    <a:pt x="0" y="865"/>
                  </a:lnTo>
                  <a:lnTo>
                    <a:pt x="0" y="863"/>
                  </a:lnTo>
                  <a:lnTo>
                    <a:pt x="0" y="862"/>
                  </a:lnTo>
                  <a:lnTo>
                    <a:pt x="0" y="861"/>
                  </a:lnTo>
                  <a:lnTo>
                    <a:pt x="0" y="859"/>
                  </a:lnTo>
                  <a:lnTo>
                    <a:pt x="0" y="854"/>
                  </a:lnTo>
                  <a:lnTo>
                    <a:pt x="0" y="853"/>
                  </a:lnTo>
                  <a:lnTo>
                    <a:pt x="0" y="850"/>
                  </a:lnTo>
                  <a:lnTo>
                    <a:pt x="1" y="840"/>
                  </a:lnTo>
                  <a:lnTo>
                    <a:pt x="1" y="836"/>
                  </a:lnTo>
                  <a:lnTo>
                    <a:pt x="1" y="835"/>
                  </a:lnTo>
                  <a:lnTo>
                    <a:pt x="1" y="830"/>
                  </a:lnTo>
                  <a:lnTo>
                    <a:pt x="1" y="827"/>
                  </a:lnTo>
                  <a:lnTo>
                    <a:pt x="1" y="826"/>
                  </a:lnTo>
                  <a:lnTo>
                    <a:pt x="1" y="824"/>
                  </a:lnTo>
                  <a:lnTo>
                    <a:pt x="1" y="820"/>
                  </a:lnTo>
                  <a:lnTo>
                    <a:pt x="0" y="813"/>
                  </a:lnTo>
                  <a:lnTo>
                    <a:pt x="0" y="807"/>
                  </a:lnTo>
                  <a:lnTo>
                    <a:pt x="0" y="803"/>
                  </a:lnTo>
                  <a:lnTo>
                    <a:pt x="0" y="801"/>
                  </a:lnTo>
                  <a:lnTo>
                    <a:pt x="0" y="800"/>
                  </a:lnTo>
                  <a:lnTo>
                    <a:pt x="0" y="799"/>
                  </a:lnTo>
                  <a:lnTo>
                    <a:pt x="0" y="792"/>
                  </a:lnTo>
                  <a:lnTo>
                    <a:pt x="0" y="791"/>
                  </a:lnTo>
                  <a:lnTo>
                    <a:pt x="0" y="788"/>
                  </a:lnTo>
                  <a:lnTo>
                    <a:pt x="0" y="782"/>
                  </a:lnTo>
                  <a:lnTo>
                    <a:pt x="0" y="781"/>
                  </a:lnTo>
                  <a:lnTo>
                    <a:pt x="0" y="780"/>
                  </a:lnTo>
                  <a:lnTo>
                    <a:pt x="2" y="780"/>
                  </a:lnTo>
                  <a:lnTo>
                    <a:pt x="4" y="780"/>
                  </a:lnTo>
                  <a:lnTo>
                    <a:pt x="5" y="780"/>
                  </a:lnTo>
                  <a:lnTo>
                    <a:pt x="10" y="780"/>
                  </a:lnTo>
                  <a:lnTo>
                    <a:pt x="13" y="780"/>
                  </a:lnTo>
                  <a:lnTo>
                    <a:pt x="17" y="780"/>
                  </a:lnTo>
                  <a:lnTo>
                    <a:pt x="21" y="780"/>
                  </a:lnTo>
                  <a:lnTo>
                    <a:pt x="22" y="780"/>
                  </a:lnTo>
                  <a:lnTo>
                    <a:pt x="32" y="780"/>
                  </a:lnTo>
                  <a:lnTo>
                    <a:pt x="44" y="780"/>
                  </a:lnTo>
                  <a:lnTo>
                    <a:pt x="47" y="780"/>
                  </a:lnTo>
                  <a:lnTo>
                    <a:pt x="55" y="780"/>
                  </a:lnTo>
                  <a:lnTo>
                    <a:pt x="56" y="780"/>
                  </a:lnTo>
                  <a:lnTo>
                    <a:pt x="61" y="780"/>
                  </a:lnTo>
                  <a:lnTo>
                    <a:pt x="63" y="780"/>
                  </a:lnTo>
                  <a:lnTo>
                    <a:pt x="64" y="780"/>
                  </a:lnTo>
                  <a:lnTo>
                    <a:pt x="67" y="780"/>
                  </a:lnTo>
                  <a:lnTo>
                    <a:pt x="68" y="780"/>
                  </a:lnTo>
                  <a:lnTo>
                    <a:pt x="69" y="780"/>
                  </a:lnTo>
                  <a:lnTo>
                    <a:pt x="78" y="780"/>
                  </a:lnTo>
                  <a:lnTo>
                    <a:pt x="79" y="780"/>
                  </a:lnTo>
                  <a:lnTo>
                    <a:pt x="82" y="780"/>
                  </a:lnTo>
                  <a:lnTo>
                    <a:pt x="84" y="780"/>
                  </a:lnTo>
                  <a:lnTo>
                    <a:pt x="94" y="780"/>
                  </a:lnTo>
                  <a:lnTo>
                    <a:pt x="96" y="780"/>
                  </a:lnTo>
                  <a:lnTo>
                    <a:pt x="98" y="780"/>
                  </a:lnTo>
                  <a:lnTo>
                    <a:pt x="106" y="781"/>
                  </a:lnTo>
                  <a:lnTo>
                    <a:pt x="107" y="781"/>
                  </a:lnTo>
                  <a:lnTo>
                    <a:pt x="108" y="781"/>
                  </a:lnTo>
                  <a:lnTo>
                    <a:pt x="114" y="781"/>
                  </a:lnTo>
                  <a:lnTo>
                    <a:pt x="115" y="781"/>
                  </a:lnTo>
                  <a:lnTo>
                    <a:pt x="117" y="781"/>
                  </a:lnTo>
                  <a:lnTo>
                    <a:pt x="125" y="781"/>
                  </a:lnTo>
                  <a:lnTo>
                    <a:pt x="142" y="780"/>
                  </a:lnTo>
                  <a:lnTo>
                    <a:pt x="147" y="780"/>
                  </a:lnTo>
                  <a:lnTo>
                    <a:pt x="154" y="780"/>
                  </a:lnTo>
                  <a:lnTo>
                    <a:pt x="156" y="780"/>
                  </a:lnTo>
                  <a:lnTo>
                    <a:pt x="157" y="780"/>
                  </a:lnTo>
                  <a:lnTo>
                    <a:pt x="162" y="780"/>
                  </a:lnTo>
                  <a:lnTo>
                    <a:pt x="178" y="780"/>
                  </a:lnTo>
                  <a:lnTo>
                    <a:pt x="184" y="780"/>
                  </a:lnTo>
                  <a:lnTo>
                    <a:pt x="184" y="777"/>
                  </a:lnTo>
                  <a:lnTo>
                    <a:pt x="184" y="776"/>
                  </a:lnTo>
                  <a:lnTo>
                    <a:pt x="184" y="774"/>
                  </a:lnTo>
                  <a:lnTo>
                    <a:pt x="184" y="772"/>
                  </a:lnTo>
                  <a:lnTo>
                    <a:pt x="184" y="769"/>
                  </a:lnTo>
                  <a:lnTo>
                    <a:pt x="184" y="766"/>
                  </a:lnTo>
                  <a:lnTo>
                    <a:pt x="184" y="758"/>
                  </a:lnTo>
                  <a:lnTo>
                    <a:pt x="184" y="753"/>
                  </a:lnTo>
                  <a:lnTo>
                    <a:pt x="184" y="751"/>
                  </a:lnTo>
                  <a:lnTo>
                    <a:pt x="184" y="750"/>
                  </a:lnTo>
                  <a:lnTo>
                    <a:pt x="184" y="749"/>
                  </a:lnTo>
                  <a:lnTo>
                    <a:pt x="184" y="746"/>
                  </a:lnTo>
                  <a:lnTo>
                    <a:pt x="184" y="738"/>
                  </a:lnTo>
                  <a:lnTo>
                    <a:pt x="184" y="735"/>
                  </a:lnTo>
                  <a:lnTo>
                    <a:pt x="184" y="734"/>
                  </a:lnTo>
                  <a:lnTo>
                    <a:pt x="184" y="733"/>
                  </a:lnTo>
                  <a:lnTo>
                    <a:pt x="184" y="731"/>
                  </a:lnTo>
                  <a:lnTo>
                    <a:pt x="184" y="715"/>
                  </a:lnTo>
                  <a:lnTo>
                    <a:pt x="182" y="696"/>
                  </a:lnTo>
                  <a:lnTo>
                    <a:pt x="182" y="693"/>
                  </a:lnTo>
                  <a:lnTo>
                    <a:pt x="182" y="688"/>
                  </a:lnTo>
                  <a:lnTo>
                    <a:pt x="182" y="685"/>
                  </a:lnTo>
                  <a:lnTo>
                    <a:pt x="182" y="683"/>
                  </a:lnTo>
                  <a:lnTo>
                    <a:pt x="182" y="672"/>
                  </a:lnTo>
                  <a:lnTo>
                    <a:pt x="182" y="668"/>
                  </a:lnTo>
                  <a:lnTo>
                    <a:pt x="184" y="661"/>
                  </a:lnTo>
                  <a:lnTo>
                    <a:pt x="184" y="658"/>
                  </a:lnTo>
                  <a:lnTo>
                    <a:pt x="184" y="633"/>
                  </a:lnTo>
                  <a:lnTo>
                    <a:pt x="184" y="631"/>
                  </a:lnTo>
                  <a:lnTo>
                    <a:pt x="184" y="625"/>
                  </a:lnTo>
                  <a:lnTo>
                    <a:pt x="184" y="568"/>
                  </a:lnTo>
                  <a:lnTo>
                    <a:pt x="184" y="560"/>
                  </a:lnTo>
                  <a:lnTo>
                    <a:pt x="184" y="557"/>
                  </a:lnTo>
                  <a:lnTo>
                    <a:pt x="184" y="525"/>
                  </a:lnTo>
                  <a:lnTo>
                    <a:pt x="184" y="522"/>
                  </a:lnTo>
                  <a:lnTo>
                    <a:pt x="184" y="487"/>
                  </a:lnTo>
                  <a:lnTo>
                    <a:pt x="184" y="471"/>
                  </a:lnTo>
                  <a:lnTo>
                    <a:pt x="184" y="433"/>
                  </a:lnTo>
                  <a:lnTo>
                    <a:pt x="184" y="401"/>
                  </a:lnTo>
                  <a:lnTo>
                    <a:pt x="185" y="399"/>
                  </a:lnTo>
                  <a:lnTo>
                    <a:pt x="185" y="398"/>
                  </a:lnTo>
                  <a:lnTo>
                    <a:pt x="185" y="395"/>
                  </a:lnTo>
                  <a:lnTo>
                    <a:pt x="184" y="386"/>
                  </a:lnTo>
                  <a:lnTo>
                    <a:pt x="184" y="383"/>
                  </a:lnTo>
                  <a:lnTo>
                    <a:pt x="184" y="380"/>
                  </a:lnTo>
                  <a:lnTo>
                    <a:pt x="184" y="372"/>
                  </a:lnTo>
                  <a:lnTo>
                    <a:pt x="185" y="370"/>
                  </a:lnTo>
                  <a:lnTo>
                    <a:pt x="185" y="368"/>
                  </a:lnTo>
                  <a:lnTo>
                    <a:pt x="185" y="363"/>
                  </a:lnTo>
                  <a:lnTo>
                    <a:pt x="185" y="361"/>
                  </a:lnTo>
                  <a:lnTo>
                    <a:pt x="185" y="360"/>
                  </a:lnTo>
                  <a:lnTo>
                    <a:pt x="185" y="349"/>
                  </a:lnTo>
                  <a:lnTo>
                    <a:pt x="185" y="344"/>
                  </a:lnTo>
                  <a:lnTo>
                    <a:pt x="185" y="343"/>
                  </a:lnTo>
                  <a:lnTo>
                    <a:pt x="185" y="336"/>
                  </a:lnTo>
                  <a:lnTo>
                    <a:pt x="185" y="318"/>
                  </a:lnTo>
                  <a:lnTo>
                    <a:pt x="185" y="308"/>
                  </a:lnTo>
                  <a:lnTo>
                    <a:pt x="185" y="286"/>
                  </a:lnTo>
                  <a:lnTo>
                    <a:pt x="185" y="268"/>
                  </a:lnTo>
                  <a:lnTo>
                    <a:pt x="185" y="267"/>
                  </a:lnTo>
                  <a:lnTo>
                    <a:pt x="185" y="263"/>
                  </a:lnTo>
                  <a:lnTo>
                    <a:pt x="185" y="254"/>
                  </a:lnTo>
                  <a:lnTo>
                    <a:pt x="185" y="250"/>
                  </a:lnTo>
                  <a:lnTo>
                    <a:pt x="185" y="247"/>
                  </a:lnTo>
                  <a:lnTo>
                    <a:pt x="185" y="245"/>
                  </a:lnTo>
                  <a:lnTo>
                    <a:pt x="185" y="243"/>
                  </a:lnTo>
                  <a:lnTo>
                    <a:pt x="185" y="241"/>
                  </a:lnTo>
                  <a:lnTo>
                    <a:pt x="185" y="240"/>
                  </a:lnTo>
                  <a:lnTo>
                    <a:pt x="185" y="236"/>
                  </a:lnTo>
                  <a:lnTo>
                    <a:pt x="185" y="235"/>
                  </a:lnTo>
                  <a:lnTo>
                    <a:pt x="185" y="232"/>
                  </a:lnTo>
                  <a:lnTo>
                    <a:pt x="185" y="224"/>
                  </a:lnTo>
                  <a:lnTo>
                    <a:pt x="185" y="221"/>
                  </a:lnTo>
                  <a:lnTo>
                    <a:pt x="185" y="186"/>
                  </a:lnTo>
                  <a:lnTo>
                    <a:pt x="185" y="181"/>
                  </a:lnTo>
                  <a:lnTo>
                    <a:pt x="186" y="175"/>
                  </a:lnTo>
                  <a:lnTo>
                    <a:pt x="185" y="160"/>
                  </a:lnTo>
                  <a:lnTo>
                    <a:pt x="185" y="151"/>
                  </a:lnTo>
                  <a:lnTo>
                    <a:pt x="185" y="147"/>
                  </a:lnTo>
                  <a:lnTo>
                    <a:pt x="185" y="144"/>
                  </a:lnTo>
                  <a:lnTo>
                    <a:pt x="180" y="144"/>
                  </a:lnTo>
                  <a:lnTo>
                    <a:pt x="178" y="144"/>
                  </a:lnTo>
                  <a:lnTo>
                    <a:pt x="169" y="144"/>
                  </a:lnTo>
                  <a:lnTo>
                    <a:pt x="168" y="144"/>
                  </a:lnTo>
                  <a:lnTo>
                    <a:pt x="164" y="144"/>
                  </a:lnTo>
                  <a:lnTo>
                    <a:pt x="164" y="135"/>
                  </a:lnTo>
                  <a:lnTo>
                    <a:pt x="133" y="135"/>
                  </a:lnTo>
                  <a:lnTo>
                    <a:pt x="127" y="135"/>
                  </a:lnTo>
                  <a:lnTo>
                    <a:pt x="127" y="124"/>
                  </a:lnTo>
                  <a:lnTo>
                    <a:pt x="130" y="124"/>
                  </a:lnTo>
                  <a:lnTo>
                    <a:pt x="133" y="124"/>
                  </a:lnTo>
                  <a:lnTo>
                    <a:pt x="133" y="112"/>
                  </a:lnTo>
                  <a:lnTo>
                    <a:pt x="142" y="112"/>
                  </a:lnTo>
                  <a:lnTo>
                    <a:pt x="151" y="112"/>
                  </a:lnTo>
                  <a:lnTo>
                    <a:pt x="158" y="112"/>
                  </a:lnTo>
                  <a:lnTo>
                    <a:pt x="172" y="112"/>
                  </a:lnTo>
                  <a:lnTo>
                    <a:pt x="172" y="109"/>
                  </a:lnTo>
                  <a:lnTo>
                    <a:pt x="172" y="65"/>
                  </a:lnTo>
                  <a:lnTo>
                    <a:pt x="173" y="54"/>
                  </a:lnTo>
                  <a:lnTo>
                    <a:pt x="173" y="38"/>
                  </a:lnTo>
                  <a:lnTo>
                    <a:pt x="173" y="20"/>
                  </a:lnTo>
                  <a:lnTo>
                    <a:pt x="186" y="20"/>
                  </a:lnTo>
                  <a:lnTo>
                    <a:pt x="188" y="20"/>
                  </a:lnTo>
                  <a:lnTo>
                    <a:pt x="192" y="20"/>
                  </a:lnTo>
                  <a:lnTo>
                    <a:pt x="196" y="20"/>
                  </a:lnTo>
                  <a:lnTo>
                    <a:pt x="207" y="20"/>
                  </a:lnTo>
                  <a:lnTo>
                    <a:pt x="211" y="20"/>
                  </a:lnTo>
                  <a:lnTo>
                    <a:pt x="219" y="20"/>
                  </a:lnTo>
                  <a:lnTo>
                    <a:pt x="229" y="20"/>
                  </a:lnTo>
                  <a:lnTo>
                    <a:pt x="243" y="20"/>
                  </a:lnTo>
                  <a:lnTo>
                    <a:pt x="244" y="20"/>
                  </a:lnTo>
                  <a:lnTo>
                    <a:pt x="250" y="20"/>
                  </a:lnTo>
                  <a:lnTo>
                    <a:pt x="251" y="20"/>
                  </a:lnTo>
                  <a:lnTo>
                    <a:pt x="266" y="20"/>
                  </a:lnTo>
                  <a:lnTo>
                    <a:pt x="281" y="20"/>
                  </a:lnTo>
                  <a:lnTo>
                    <a:pt x="285" y="20"/>
                  </a:lnTo>
                  <a:lnTo>
                    <a:pt x="297" y="20"/>
                  </a:lnTo>
                  <a:lnTo>
                    <a:pt x="298" y="20"/>
                  </a:lnTo>
                  <a:lnTo>
                    <a:pt x="307" y="20"/>
                  </a:lnTo>
                  <a:lnTo>
                    <a:pt x="312" y="20"/>
                  </a:lnTo>
                  <a:lnTo>
                    <a:pt x="313" y="20"/>
                  </a:lnTo>
                  <a:lnTo>
                    <a:pt x="326" y="20"/>
                  </a:lnTo>
                  <a:lnTo>
                    <a:pt x="330" y="20"/>
                  </a:lnTo>
                  <a:lnTo>
                    <a:pt x="332" y="20"/>
                  </a:lnTo>
                  <a:lnTo>
                    <a:pt x="338" y="20"/>
                  </a:lnTo>
                  <a:lnTo>
                    <a:pt x="341" y="20"/>
                  </a:lnTo>
                  <a:lnTo>
                    <a:pt x="342" y="20"/>
                  </a:lnTo>
                  <a:lnTo>
                    <a:pt x="349" y="20"/>
                  </a:lnTo>
                  <a:lnTo>
                    <a:pt x="353" y="20"/>
                  </a:lnTo>
                  <a:lnTo>
                    <a:pt x="356" y="20"/>
                  </a:lnTo>
                  <a:lnTo>
                    <a:pt x="360" y="20"/>
                  </a:lnTo>
                  <a:lnTo>
                    <a:pt x="391" y="20"/>
                  </a:lnTo>
                  <a:lnTo>
                    <a:pt x="406" y="20"/>
                  </a:lnTo>
                  <a:lnTo>
                    <a:pt x="415" y="20"/>
                  </a:lnTo>
                  <a:lnTo>
                    <a:pt x="420" y="20"/>
                  </a:lnTo>
                  <a:lnTo>
                    <a:pt x="431" y="20"/>
                  </a:lnTo>
                  <a:lnTo>
                    <a:pt x="434" y="20"/>
                  </a:lnTo>
                  <a:lnTo>
                    <a:pt x="437" y="20"/>
                  </a:lnTo>
                  <a:lnTo>
                    <a:pt x="446" y="20"/>
                  </a:lnTo>
                  <a:lnTo>
                    <a:pt x="449" y="20"/>
                  </a:lnTo>
                  <a:lnTo>
                    <a:pt x="453" y="20"/>
                  </a:lnTo>
                  <a:lnTo>
                    <a:pt x="458" y="20"/>
                  </a:lnTo>
                  <a:lnTo>
                    <a:pt x="461" y="20"/>
                  </a:lnTo>
                  <a:lnTo>
                    <a:pt x="490" y="20"/>
                  </a:lnTo>
                  <a:lnTo>
                    <a:pt x="494" y="20"/>
                  </a:lnTo>
                  <a:lnTo>
                    <a:pt x="497" y="20"/>
                  </a:lnTo>
                  <a:lnTo>
                    <a:pt x="505" y="20"/>
                  </a:lnTo>
                  <a:lnTo>
                    <a:pt x="509" y="20"/>
                  </a:lnTo>
                  <a:lnTo>
                    <a:pt x="519" y="20"/>
                  </a:lnTo>
                  <a:lnTo>
                    <a:pt x="520" y="20"/>
                  </a:lnTo>
                  <a:lnTo>
                    <a:pt x="531" y="20"/>
                  </a:lnTo>
                  <a:lnTo>
                    <a:pt x="539" y="20"/>
                  </a:lnTo>
                  <a:lnTo>
                    <a:pt x="547" y="20"/>
                  </a:lnTo>
                  <a:lnTo>
                    <a:pt x="556" y="20"/>
                  </a:lnTo>
                  <a:lnTo>
                    <a:pt x="568" y="20"/>
                  </a:lnTo>
                  <a:lnTo>
                    <a:pt x="570" y="20"/>
                  </a:lnTo>
                  <a:lnTo>
                    <a:pt x="571" y="20"/>
                  </a:lnTo>
                  <a:lnTo>
                    <a:pt x="572" y="20"/>
                  </a:lnTo>
                  <a:lnTo>
                    <a:pt x="579" y="20"/>
                  </a:lnTo>
                  <a:lnTo>
                    <a:pt x="602" y="20"/>
                  </a:lnTo>
                  <a:lnTo>
                    <a:pt x="607" y="20"/>
                  </a:lnTo>
                  <a:lnTo>
                    <a:pt x="610" y="20"/>
                  </a:lnTo>
                  <a:lnTo>
                    <a:pt x="611" y="20"/>
                  </a:lnTo>
                  <a:lnTo>
                    <a:pt x="613" y="20"/>
                  </a:lnTo>
                  <a:lnTo>
                    <a:pt x="614" y="20"/>
                  </a:lnTo>
                  <a:lnTo>
                    <a:pt x="618" y="20"/>
                  </a:lnTo>
                  <a:lnTo>
                    <a:pt x="619" y="20"/>
                  </a:lnTo>
                  <a:lnTo>
                    <a:pt x="621" y="20"/>
                  </a:lnTo>
                  <a:lnTo>
                    <a:pt x="623" y="20"/>
                  </a:lnTo>
                  <a:lnTo>
                    <a:pt x="626" y="20"/>
                  </a:lnTo>
                  <a:lnTo>
                    <a:pt x="630" y="20"/>
                  </a:lnTo>
                  <a:lnTo>
                    <a:pt x="633" y="20"/>
                  </a:lnTo>
                  <a:lnTo>
                    <a:pt x="637" y="20"/>
                  </a:lnTo>
                  <a:lnTo>
                    <a:pt x="640" y="20"/>
                  </a:lnTo>
                  <a:lnTo>
                    <a:pt x="641" y="20"/>
                  </a:lnTo>
                  <a:lnTo>
                    <a:pt x="646" y="20"/>
                  </a:lnTo>
                  <a:lnTo>
                    <a:pt x="649" y="20"/>
                  </a:lnTo>
                  <a:lnTo>
                    <a:pt x="650" y="20"/>
                  </a:lnTo>
                  <a:lnTo>
                    <a:pt x="660" y="20"/>
                  </a:lnTo>
                  <a:lnTo>
                    <a:pt x="664" y="20"/>
                  </a:lnTo>
                  <a:lnTo>
                    <a:pt x="685" y="20"/>
                  </a:lnTo>
                  <a:lnTo>
                    <a:pt x="691" y="20"/>
                  </a:lnTo>
                  <a:lnTo>
                    <a:pt x="701" y="20"/>
                  </a:lnTo>
                  <a:lnTo>
                    <a:pt x="705" y="20"/>
                  </a:lnTo>
                  <a:lnTo>
                    <a:pt x="707" y="20"/>
                  </a:lnTo>
                  <a:lnTo>
                    <a:pt x="709" y="20"/>
                  </a:lnTo>
                  <a:lnTo>
                    <a:pt x="724" y="22"/>
                  </a:lnTo>
                  <a:lnTo>
                    <a:pt x="730" y="22"/>
                  </a:lnTo>
                  <a:lnTo>
                    <a:pt x="735" y="22"/>
                  </a:lnTo>
                  <a:lnTo>
                    <a:pt x="740" y="22"/>
                  </a:lnTo>
                  <a:lnTo>
                    <a:pt x="743" y="22"/>
                  </a:lnTo>
                  <a:lnTo>
                    <a:pt x="750" y="22"/>
                  </a:lnTo>
                  <a:lnTo>
                    <a:pt x="753" y="22"/>
                  </a:lnTo>
                  <a:lnTo>
                    <a:pt x="754" y="22"/>
                  </a:lnTo>
                  <a:lnTo>
                    <a:pt x="755" y="22"/>
                  </a:lnTo>
                  <a:lnTo>
                    <a:pt x="758" y="22"/>
                  </a:lnTo>
                  <a:lnTo>
                    <a:pt x="761" y="22"/>
                  </a:lnTo>
                  <a:lnTo>
                    <a:pt x="769" y="22"/>
                  </a:lnTo>
                  <a:lnTo>
                    <a:pt x="771" y="22"/>
                  </a:lnTo>
                  <a:lnTo>
                    <a:pt x="778" y="22"/>
                  </a:lnTo>
                  <a:lnTo>
                    <a:pt x="796" y="22"/>
                  </a:lnTo>
                  <a:lnTo>
                    <a:pt x="801" y="22"/>
                  </a:lnTo>
                  <a:lnTo>
                    <a:pt x="802" y="22"/>
                  </a:lnTo>
                  <a:lnTo>
                    <a:pt x="805" y="22"/>
                  </a:lnTo>
                  <a:lnTo>
                    <a:pt x="806" y="22"/>
                  </a:lnTo>
                  <a:lnTo>
                    <a:pt x="810" y="22"/>
                  </a:lnTo>
                  <a:lnTo>
                    <a:pt x="812" y="22"/>
                  </a:lnTo>
                  <a:lnTo>
                    <a:pt x="814" y="22"/>
                  </a:lnTo>
                  <a:lnTo>
                    <a:pt x="817" y="22"/>
                  </a:lnTo>
                  <a:lnTo>
                    <a:pt x="818" y="22"/>
                  </a:lnTo>
                  <a:lnTo>
                    <a:pt x="824" y="22"/>
                  </a:lnTo>
                  <a:lnTo>
                    <a:pt x="825" y="22"/>
                  </a:lnTo>
                  <a:lnTo>
                    <a:pt x="826" y="22"/>
                  </a:lnTo>
                  <a:lnTo>
                    <a:pt x="828" y="22"/>
                  </a:lnTo>
                  <a:lnTo>
                    <a:pt x="831" y="22"/>
                  </a:lnTo>
                  <a:lnTo>
                    <a:pt x="832" y="22"/>
                  </a:lnTo>
                  <a:lnTo>
                    <a:pt x="833" y="22"/>
                  </a:lnTo>
                  <a:lnTo>
                    <a:pt x="839" y="22"/>
                  </a:lnTo>
                  <a:lnTo>
                    <a:pt x="841" y="22"/>
                  </a:lnTo>
                  <a:lnTo>
                    <a:pt x="844" y="22"/>
                  </a:lnTo>
                  <a:lnTo>
                    <a:pt x="845" y="22"/>
                  </a:lnTo>
                  <a:lnTo>
                    <a:pt x="847" y="22"/>
                  </a:lnTo>
                  <a:lnTo>
                    <a:pt x="848" y="22"/>
                  </a:lnTo>
                  <a:lnTo>
                    <a:pt x="849" y="22"/>
                  </a:lnTo>
                  <a:lnTo>
                    <a:pt x="856" y="22"/>
                  </a:lnTo>
                  <a:lnTo>
                    <a:pt x="857" y="22"/>
                  </a:lnTo>
                  <a:lnTo>
                    <a:pt x="860" y="22"/>
                  </a:lnTo>
                  <a:lnTo>
                    <a:pt x="867" y="22"/>
                  </a:lnTo>
                  <a:lnTo>
                    <a:pt x="868" y="22"/>
                  </a:lnTo>
                  <a:lnTo>
                    <a:pt x="870" y="22"/>
                  </a:lnTo>
                  <a:lnTo>
                    <a:pt x="871" y="22"/>
                  </a:lnTo>
                  <a:lnTo>
                    <a:pt x="874" y="22"/>
                  </a:lnTo>
                  <a:lnTo>
                    <a:pt x="875" y="22"/>
                  </a:lnTo>
                  <a:lnTo>
                    <a:pt x="888" y="22"/>
                  </a:lnTo>
                  <a:lnTo>
                    <a:pt x="911" y="23"/>
                  </a:lnTo>
                  <a:lnTo>
                    <a:pt x="925" y="23"/>
                  </a:lnTo>
                  <a:lnTo>
                    <a:pt x="930" y="23"/>
                  </a:lnTo>
                  <a:lnTo>
                    <a:pt x="933" y="23"/>
                  </a:lnTo>
                  <a:lnTo>
                    <a:pt x="943" y="23"/>
                  </a:lnTo>
                  <a:lnTo>
                    <a:pt x="949" y="23"/>
                  </a:lnTo>
                  <a:lnTo>
                    <a:pt x="964" y="23"/>
                  </a:lnTo>
                  <a:lnTo>
                    <a:pt x="974" y="23"/>
                  </a:lnTo>
                  <a:lnTo>
                    <a:pt x="976" y="23"/>
                  </a:lnTo>
                  <a:lnTo>
                    <a:pt x="977" y="23"/>
                  </a:lnTo>
                  <a:lnTo>
                    <a:pt x="978" y="23"/>
                  </a:lnTo>
                  <a:lnTo>
                    <a:pt x="980" y="23"/>
                  </a:lnTo>
                  <a:lnTo>
                    <a:pt x="988" y="23"/>
                  </a:lnTo>
                  <a:lnTo>
                    <a:pt x="1017" y="23"/>
                  </a:lnTo>
                  <a:lnTo>
                    <a:pt x="1027" y="23"/>
                  </a:lnTo>
                  <a:lnTo>
                    <a:pt x="1028" y="23"/>
                  </a:lnTo>
                  <a:lnTo>
                    <a:pt x="1032" y="23"/>
                  </a:lnTo>
                  <a:lnTo>
                    <a:pt x="1034" y="23"/>
                  </a:lnTo>
                  <a:lnTo>
                    <a:pt x="1035" y="23"/>
                  </a:lnTo>
                  <a:lnTo>
                    <a:pt x="1039" y="23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4" y="23"/>
                  </a:lnTo>
                  <a:lnTo>
                    <a:pt x="1054" y="23"/>
                  </a:lnTo>
                  <a:lnTo>
                    <a:pt x="1056" y="23"/>
                  </a:lnTo>
                  <a:lnTo>
                    <a:pt x="1063" y="23"/>
                  </a:lnTo>
                  <a:lnTo>
                    <a:pt x="1083" y="23"/>
                  </a:lnTo>
                  <a:lnTo>
                    <a:pt x="1091" y="23"/>
                  </a:lnTo>
                  <a:lnTo>
                    <a:pt x="1093" y="23"/>
                  </a:lnTo>
                  <a:lnTo>
                    <a:pt x="1094" y="23"/>
                  </a:lnTo>
                  <a:lnTo>
                    <a:pt x="1098" y="23"/>
                  </a:lnTo>
                  <a:lnTo>
                    <a:pt x="1099" y="23"/>
                  </a:lnTo>
                  <a:lnTo>
                    <a:pt x="1105" y="23"/>
                  </a:lnTo>
                  <a:lnTo>
                    <a:pt x="1118" y="23"/>
                  </a:lnTo>
                  <a:lnTo>
                    <a:pt x="1120" y="23"/>
                  </a:lnTo>
                  <a:lnTo>
                    <a:pt x="1125" y="23"/>
                  </a:lnTo>
                  <a:lnTo>
                    <a:pt x="1126" y="23"/>
                  </a:lnTo>
                  <a:lnTo>
                    <a:pt x="1128" y="23"/>
                  </a:lnTo>
                  <a:lnTo>
                    <a:pt x="1129" y="23"/>
                  </a:lnTo>
                  <a:lnTo>
                    <a:pt x="1130" y="23"/>
                  </a:lnTo>
                  <a:lnTo>
                    <a:pt x="1132" y="23"/>
                  </a:lnTo>
                  <a:lnTo>
                    <a:pt x="1133" y="23"/>
                  </a:lnTo>
                  <a:lnTo>
                    <a:pt x="1134" y="23"/>
                  </a:lnTo>
                  <a:lnTo>
                    <a:pt x="1137" y="23"/>
                  </a:lnTo>
                  <a:lnTo>
                    <a:pt x="1144" y="23"/>
                  </a:lnTo>
                  <a:lnTo>
                    <a:pt x="1146" y="23"/>
                  </a:lnTo>
                  <a:lnTo>
                    <a:pt x="1148" y="23"/>
                  </a:lnTo>
                  <a:lnTo>
                    <a:pt x="1149" y="23"/>
                  </a:lnTo>
                  <a:lnTo>
                    <a:pt x="1153" y="23"/>
                  </a:lnTo>
                  <a:lnTo>
                    <a:pt x="1155" y="23"/>
                  </a:lnTo>
                  <a:lnTo>
                    <a:pt x="1159" y="23"/>
                  </a:lnTo>
                  <a:lnTo>
                    <a:pt x="1161" y="23"/>
                  </a:lnTo>
                  <a:lnTo>
                    <a:pt x="1163" y="23"/>
                  </a:lnTo>
                  <a:lnTo>
                    <a:pt x="1167" y="23"/>
                  </a:lnTo>
                  <a:lnTo>
                    <a:pt x="1172" y="23"/>
                  </a:lnTo>
                  <a:lnTo>
                    <a:pt x="1173" y="23"/>
                  </a:lnTo>
                  <a:lnTo>
                    <a:pt x="1179" y="23"/>
                  </a:lnTo>
                  <a:lnTo>
                    <a:pt x="1180" y="23"/>
                  </a:lnTo>
                  <a:lnTo>
                    <a:pt x="1181" y="23"/>
                  </a:lnTo>
                  <a:lnTo>
                    <a:pt x="1183" y="23"/>
                  </a:lnTo>
                  <a:lnTo>
                    <a:pt x="1184" y="23"/>
                  </a:lnTo>
                  <a:lnTo>
                    <a:pt x="1190" y="23"/>
                  </a:lnTo>
                  <a:lnTo>
                    <a:pt x="1191" y="23"/>
                  </a:lnTo>
                  <a:lnTo>
                    <a:pt x="1192" y="23"/>
                  </a:lnTo>
                  <a:lnTo>
                    <a:pt x="1194" y="23"/>
                  </a:lnTo>
                  <a:lnTo>
                    <a:pt x="1195" y="23"/>
                  </a:lnTo>
                  <a:lnTo>
                    <a:pt x="1196" y="23"/>
                  </a:lnTo>
                  <a:lnTo>
                    <a:pt x="1199" y="23"/>
                  </a:lnTo>
                  <a:lnTo>
                    <a:pt x="1200" y="23"/>
                  </a:lnTo>
                  <a:lnTo>
                    <a:pt x="1202" y="23"/>
                  </a:lnTo>
                  <a:lnTo>
                    <a:pt x="1206" y="23"/>
                  </a:lnTo>
                  <a:lnTo>
                    <a:pt x="1207" y="23"/>
                  </a:lnTo>
                  <a:lnTo>
                    <a:pt x="1207" y="22"/>
                  </a:lnTo>
                  <a:lnTo>
                    <a:pt x="1208" y="22"/>
                  </a:lnTo>
                  <a:lnTo>
                    <a:pt x="1211" y="22"/>
                  </a:lnTo>
                  <a:lnTo>
                    <a:pt x="1212" y="22"/>
                  </a:lnTo>
                  <a:lnTo>
                    <a:pt x="1220" y="22"/>
                  </a:lnTo>
                  <a:lnTo>
                    <a:pt x="1223" y="22"/>
                  </a:lnTo>
                  <a:lnTo>
                    <a:pt x="1226" y="23"/>
                  </a:lnTo>
                  <a:lnTo>
                    <a:pt x="1227" y="23"/>
                  </a:lnTo>
                  <a:lnTo>
                    <a:pt x="1233" y="23"/>
                  </a:lnTo>
                  <a:lnTo>
                    <a:pt x="1274" y="23"/>
                  </a:lnTo>
                  <a:lnTo>
                    <a:pt x="1277" y="23"/>
                  </a:lnTo>
                  <a:lnTo>
                    <a:pt x="1282" y="23"/>
                  </a:lnTo>
                  <a:lnTo>
                    <a:pt x="1284" y="23"/>
                  </a:lnTo>
                  <a:lnTo>
                    <a:pt x="1285" y="23"/>
                  </a:lnTo>
                  <a:lnTo>
                    <a:pt x="1286" y="23"/>
                  </a:lnTo>
                  <a:lnTo>
                    <a:pt x="1288" y="23"/>
                  </a:lnTo>
                  <a:lnTo>
                    <a:pt x="1289" y="23"/>
                  </a:lnTo>
                  <a:lnTo>
                    <a:pt x="1292" y="23"/>
                  </a:lnTo>
                  <a:lnTo>
                    <a:pt x="1300" y="23"/>
                  </a:lnTo>
                  <a:lnTo>
                    <a:pt x="1304" y="23"/>
                  </a:lnTo>
                  <a:lnTo>
                    <a:pt x="1308" y="23"/>
                  </a:lnTo>
                  <a:lnTo>
                    <a:pt x="1315" y="23"/>
                  </a:lnTo>
                  <a:lnTo>
                    <a:pt x="1333" y="23"/>
                  </a:lnTo>
                  <a:lnTo>
                    <a:pt x="1340" y="23"/>
                  </a:lnTo>
                  <a:lnTo>
                    <a:pt x="1352" y="23"/>
                  </a:lnTo>
                  <a:lnTo>
                    <a:pt x="1387" y="23"/>
                  </a:lnTo>
                  <a:lnTo>
                    <a:pt x="1399" y="22"/>
                  </a:lnTo>
                  <a:lnTo>
                    <a:pt x="1401" y="22"/>
                  </a:lnTo>
                  <a:lnTo>
                    <a:pt x="1405" y="23"/>
                  </a:lnTo>
                  <a:lnTo>
                    <a:pt x="1406" y="23"/>
                  </a:lnTo>
                  <a:lnTo>
                    <a:pt x="1411" y="23"/>
                  </a:lnTo>
                  <a:lnTo>
                    <a:pt x="1422" y="23"/>
                  </a:lnTo>
                  <a:lnTo>
                    <a:pt x="1430" y="23"/>
                  </a:lnTo>
                  <a:lnTo>
                    <a:pt x="1432" y="23"/>
                  </a:lnTo>
                  <a:lnTo>
                    <a:pt x="1437" y="23"/>
                  </a:lnTo>
                  <a:lnTo>
                    <a:pt x="1440" y="23"/>
                  </a:lnTo>
                  <a:lnTo>
                    <a:pt x="1446" y="23"/>
                  </a:lnTo>
                  <a:lnTo>
                    <a:pt x="1448" y="23"/>
                  </a:lnTo>
                  <a:lnTo>
                    <a:pt x="1450" y="23"/>
                  </a:lnTo>
                  <a:lnTo>
                    <a:pt x="1452" y="23"/>
                  </a:lnTo>
                  <a:lnTo>
                    <a:pt x="1454" y="23"/>
                  </a:lnTo>
                  <a:lnTo>
                    <a:pt x="1456" y="23"/>
                  </a:lnTo>
                  <a:lnTo>
                    <a:pt x="1457" y="23"/>
                  </a:lnTo>
                  <a:lnTo>
                    <a:pt x="1460" y="23"/>
                  </a:lnTo>
                  <a:lnTo>
                    <a:pt x="1461" y="23"/>
                  </a:lnTo>
                  <a:lnTo>
                    <a:pt x="1464" y="23"/>
                  </a:lnTo>
                  <a:lnTo>
                    <a:pt x="1465" y="23"/>
                  </a:lnTo>
                  <a:lnTo>
                    <a:pt x="1466" y="23"/>
                  </a:lnTo>
                  <a:lnTo>
                    <a:pt x="1469" y="23"/>
                  </a:lnTo>
                  <a:lnTo>
                    <a:pt x="1471" y="23"/>
                  </a:lnTo>
                  <a:lnTo>
                    <a:pt x="1472" y="23"/>
                  </a:lnTo>
                  <a:lnTo>
                    <a:pt x="1477" y="23"/>
                  </a:lnTo>
                  <a:lnTo>
                    <a:pt x="1480" y="23"/>
                  </a:lnTo>
                  <a:lnTo>
                    <a:pt x="1504" y="23"/>
                  </a:lnTo>
                  <a:lnTo>
                    <a:pt x="1507" y="23"/>
                  </a:lnTo>
                  <a:lnTo>
                    <a:pt x="1526" y="23"/>
                  </a:lnTo>
                  <a:lnTo>
                    <a:pt x="1528" y="23"/>
                  </a:lnTo>
                  <a:lnTo>
                    <a:pt x="1570" y="23"/>
                  </a:lnTo>
                  <a:lnTo>
                    <a:pt x="1575" y="23"/>
                  </a:lnTo>
                  <a:lnTo>
                    <a:pt x="1578" y="23"/>
                  </a:lnTo>
                  <a:lnTo>
                    <a:pt x="1588" y="23"/>
                  </a:lnTo>
                  <a:lnTo>
                    <a:pt x="1588" y="19"/>
                  </a:lnTo>
                  <a:lnTo>
                    <a:pt x="1588" y="8"/>
                  </a:lnTo>
                  <a:lnTo>
                    <a:pt x="1588" y="7"/>
                  </a:lnTo>
                  <a:lnTo>
                    <a:pt x="1588" y="3"/>
                  </a:lnTo>
                  <a:lnTo>
                    <a:pt x="1588" y="1"/>
                  </a:lnTo>
                  <a:lnTo>
                    <a:pt x="1588" y="0"/>
                  </a:lnTo>
                  <a:lnTo>
                    <a:pt x="1589" y="0"/>
                  </a:lnTo>
                  <a:lnTo>
                    <a:pt x="1590" y="0"/>
                  </a:lnTo>
                  <a:lnTo>
                    <a:pt x="1592" y="0"/>
                  </a:lnTo>
                  <a:lnTo>
                    <a:pt x="1596" y="0"/>
                  </a:lnTo>
                  <a:lnTo>
                    <a:pt x="1597" y="0"/>
                  </a:lnTo>
                  <a:lnTo>
                    <a:pt x="1600" y="0"/>
                  </a:lnTo>
                  <a:lnTo>
                    <a:pt x="1605" y="0"/>
                  </a:lnTo>
                  <a:lnTo>
                    <a:pt x="1608" y="0"/>
                  </a:lnTo>
                  <a:lnTo>
                    <a:pt x="1612" y="0"/>
                  </a:lnTo>
                  <a:lnTo>
                    <a:pt x="1614" y="0"/>
                  </a:lnTo>
                  <a:lnTo>
                    <a:pt x="1617" y="0"/>
                  </a:lnTo>
                  <a:lnTo>
                    <a:pt x="1626" y="0"/>
                  </a:lnTo>
                  <a:lnTo>
                    <a:pt x="1632" y="0"/>
                  </a:lnTo>
                  <a:lnTo>
                    <a:pt x="1633" y="0"/>
                  </a:lnTo>
                  <a:lnTo>
                    <a:pt x="1637" y="0"/>
                  </a:lnTo>
                  <a:lnTo>
                    <a:pt x="1639" y="0"/>
                  </a:lnTo>
                  <a:lnTo>
                    <a:pt x="1640" y="0"/>
                  </a:lnTo>
                  <a:lnTo>
                    <a:pt x="1641" y="0"/>
                  </a:lnTo>
                  <a:lnTo>
                    <a:pt x="1645" y="0"/>
                  </a:lnTo>
                  <a:lnTo>
                    <a:pt x="1647" y="0"/>
                  </a:lnTo>
                  <a:lnTo>
                    <a:pt x="1651" y="0"/>
                  </a:lnTo>
                  <a:lnTo>
                    <a:pt x="1663" y="0"/>
                  </a:lnTo>
                  <a:lnTo>
                    <a:pt x="1668" y="0"/>
                  </a:lnTo>
                  <a:lnTo>
                    <a:pt x="1672" y="0"/>
                  </a:lnTo>
                  <a:lnTo>
                    <a:pt x="1675" y="0"/>
                  </a:lnTo>
                  <a:lnTo>
                    <a:pt x="1676" y="0"/>
                  </a:lnTo>
                  <a:lnTo>
                    <a:pt x="1678" y="0"/>
                  </a:lnTo>
                  <a:lnTo>
                    <a:pt x="1682" y="0"/>
                  </a:lnTo>
                  <a:lnTo>
                    <a:pt x="1683" y="0"/>
                  </a:lnTo>
                  <a:lnTo>
                    <a:pt x="1684" y="0"/>
                  </a:lnTo>
                  <a:lnTo>
                    <a:pt x="1686" y="0"/>
                  </a:lnTo>
                  <a:lnTo>
                    <a:pt x="1687" y="0"/>
                  </a:lnTo>
                  <a:lnTo>
                    <a:pt x="1690" y="0"/>
                  </a:lnTo>
                  <a:lnTo>
                    <a:pt x="1691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39" name="Freeform 2642">
              <a:extLst>
                <a:ext uri="{FF2B5EF4-FFF2-40B4-BE49-F238E27FC236}">
                  <a16:creationId xmlns:a16="http://schemas.microsoft.com/office/drawing/2014/main" id="{ED360C32-ACC5-79F2-8E3A-DACCA27AC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700" y="3951288"/>
              <a:ext cx="666750" cy="698500"/>
            </a:xfrm>
            <a:custGeom>
              <a:avLst/>
              <a:gdLst>
                <a:gd name="T0" fmla="*/ 412 w 420"/>
                <a:gd name="T1" fmla="*/ 9 h 440"/>
                <a:gd name="T2" fmla="*/ 412 w 420"/>
                <a:gd name="T3" fmla="*/ 29 h 440"/>
                <a:gd name="T4" fmla="*/ 397 w 420"/>
                <a:gd name="T5" fmla="*/ 42 h 440"/>
                <a:gd name="T6" fmla="*/ 374 w 420"/>
                <a:gd name="T7" fmla="*/ 50 h 440"/>
                <a:gd name="T8" fmla="*/ 371 w 420"/>
                <a:gd name="T9" fmla="*/ 67 h 440"/>
                <a:gd name="T10" fmla="*/ 371 w 420"/>
                <a:gd name="T11" fmla="*/ 87 h 440"/>
                <a:gd name="T12" fmla="*/ 369 w 420"/>
                <a:gd name="T13" fmla="*/ 104 h 440"/>
                <a:gd name="T14" fmla="*/ 348 w 420"/>
                <a:gd name="T15" fmla="*/ 104 h 440"/>
                <a:gd name="T16" fmla="*/ 330 w 420"/>
                <a:gd name="T17" fmla="*/ 104 h 440"/>
                <a:gd name="T18" fmla="*/ 311 w 420"/>
                <a:gd name="T19" fmla="*/ 104 h 440"/>
                <a:gd name="T20" fmla="*/ 303 w 420"/>
                <a:gd name="T21" fmla="*/ 118 h 440"/>
                <a:gd name="T22" fmla="*/ 304 w 420"/>
                <a:gd name="T23" fmla="*/ 145 h 440"/>
                <a:gd name="T24" fmla="*/ 292 w 420"/>
                <a:gd name="T25" fmla="*/ 159 h 440"/>
                <a:gd name="T26" fmla="*/ 268 w 420"/>
                <a:gd name="T27" fmla="*/ 159 h 440"/>
                <a:gd name="T28" fmla="*/ 252 w 420"/>
                <a:gd name="T29" fmla="*/ 159 h 440"/>
                <a:gd name="T30" fmla="*/ 254 w 420"/>
                <a:gd name="T31" fmla="*/ 166 h 440"/>
                <a:gd name="T32" fmla="*/ 268 w 420"/>
                <a:gd name="T33" fmla="*/ 171 h 440"/>
                <a:gd name="T34" fmla="*/ 258 w 420"/>
                <a:gd name="T35" fmla="*/ 187 h 440"/>
                <a:gd name="T36" fmla="*/ 248 w 420"/>
                <a:gd name="T37" fmla="*/ 197 h 440"/>
                <a:gd name="T38" fmla="*/ 248 w 420"/>
                <a:gd name="T39" fmla="*/ 216 h 440"/>
                <a:gd name="T40" fmla="*/ 253 w 420"/>
                <a:gd name="T41" fmla="*/ 228 h 440"/>
                <a:gd name="T42" fmla="*/ 270 w 420"/>
                <a:gd name="T43" fmla="*/ 229 h 440"/>
                <a:gd name="T44" fmla="*/ 288 w 420"/>
                <a:gd name="T45" fmla="*/ 260 h 440"/>
                <a:gd name="T46" fmla="*/ 242 w 420"/>
                <a:gd name="T47" fmla="*/ 290 h 440"/>
                <a:gd name="T48" fmla="*/ 227 w 420"/>
                <a:gd name="T49" fmla="*/ 301 h 440"/>
                <a:gd name="T50" fmla="*/ 226 w 420"/>
                <a:gd name="T51" fmla="*/ 324 h 440"/>
                <a:gd name="T52" fmla="*/ 226 w 420"/>
                <a:gd name="T53" fmla="*/ 346 h 440"/>
                <a:gd name="T54" fmla="*/ 218 w 420"/>
                <a:gd name="T55" fmla="*/ 363 h 440"/>
                <a:gd name="T56" fmla="*/ 184 w 420"/>
                <a:gd name="T57" fmla="*/ 363 h 440"/>
                <a:gd name="T58" fmla="*/ 174 w 420"/>
                <a:gd name="T59" fmla="*/ 384 h 440"/>
                <a:gd name="T60" fmla="*/ 164 w 420"/>
                <a:gd name="T61" fmla="*/ 414 h 440"/>
                <a:gd name="T62" fmla="*/ 157 w 420"/>
                <a:gd name="T63" fmla="*/ 426 h 440"/>
                <a:gd name="T64" fmla="*/ 148 w 420"/>
                <a:gd name="T65" fmla="*/ 433 h 440"/>
                <a:gd name="T66" fmla="*/ 104 w 420"/>
                <a:gd name="T67" fmla="*/ 398 h 440"/>
                <a:gd name="T68" fmla="*/ 83 w 420"/>
                <a:gd name="T69" fmla="*/ 382 h 440"/>
                <a:gd name="T70" fmla="*/ 65 w 420"/>
                <a:gd name="T71" fmla="*/ 367 h 440"/>
                <a:gd name="T72" fmla="*/ 40 w 420"/>
                <a:gd name="T73" fmla="*/ 348 h 440"/>
                <a:gd name="T74" fmla="*/ 23 w 420"/>
                <a:gd name="T75" fmla="*/ 332 h 440"/>
                <a:gd name="T76" fmla="*/ 0 w 420"/>
                <a:gd name="T77" fmla="*/ 301 h 440"/>
                <a:gd name="T78" fmla="*/ 14 w 420"/>
                <a:gd name="T79" fmla="*/ 263 h 440"/>
                <a:gd name="T80" fmla="*/ 39 w 420"/>
                <a:gd name="T81" fmla="*/ 249 h 440"/>
                <a:gd name="T82" fmla="*/ 44 w 420"/>
                <a:gd name="T83" fmla="*/ 222 h 440"/>
                <a:gd name="T84" fmla="*/ 65 w 420"/>
                <a:gd name="T85" fmla="*/ 226 h 440"/>
                <a:gd name="T86" fmla="*/ 82 w 420"/>
                <a:gd name="T87" fmla="*/ 228 h 440"/>
                <a:gd name="T88" fmla="*/ 89 w 420"/>
                <a:gd name="T89" fmla="*/ 208 h 440"/>
                <a:gd name="T90" fmla="*/ 93 w 420"/>
                <a:gd name="T91" fmla="*/ 190 h 440"/>
                <a:gd name="T92" fmla="*/ 102 w 420"/>
                <a:gd name="T93" fmla="*/ 160 h 440"/>
                <a:gd name="T94" fmla="*/ 109 w 420"/>
                <a:gd name="T95" fmla="*/ 139 h 440"/>
                <a:gd name="T96" fmla="*/ 116 w 420"/>
                <a:gd name="T97" fmla="*/ 120 h 440"/>
                <a:gd name="T98" fmla="*/ 128 w 420"/>
                <a:gd name="T99" fmla="*/ 86 h 440"/>
                <a:gd name="T100" fmla="*/ 139 w 420"/>
                <a:gd name="T101" fmla="*/ 52 h 440"/>
                <a:gd name="T102" fmla="*/ 147 w 420"/>
                <a:gd name="T103" fmla="*/ 25 h 440"/>
                <a:gd name="T104" fmla="*/ 174 w 420"/>
                <a:gd name="T105" fmla="*/ 20 h 440"/>
                <a:gd name="T106" fmla="*/ 225 w 420"/>
                <a:gd name="T107" fmla="*/ 20 h 440"/>
                <a:gd name="T108" fmla="*/ 252 w 420"/>
                <a:gd name="T109" fmla="*/ 20 h 440"/>
                <a:gd name="T110" fmla="*/ 297 w 420"/>
                <a:gd name="T111" fmla="*/ 20 h 440"/>
                <a:gd name="T112" fmla="*/ 360 w 420"/>
                <a:gd name="T113" fmla="*/ 20 h 440"/>
                <a:gd name="T114" fmla="*/ 378 w 420"/>
                <a:gd name="T115" fmla="*/ 12 h 440"/>
                <a:gd name="T116" fmla="*/ 397 w 420"/>
                <a:gd name="T117" fmla="*/ 11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20" h="440">
                  <a:moveTo>
                    <a:pt x="420" y="0"/>
                  </a:moveTo>
                  <a:lnTo>
                    <a:pt x="418" y="0"/>
                  </a:lnTo>
                  <a:lnTo>
                    <a:pt x="418" y="1"/>
                  </a:lnTo>
                  <a:lnTo>
                    <a:pt x="417" y="1"/>
                  </a:lnTo>
                  <a:lnTo>
                    <a:pt x="416" y="2"/>
                  </a:lnTo>
                  <a:lnTo>
                    <a:pt x="416" y="4"/>
                  </a:lnTo>
                  <a:lnTo>
                    <a:pt x="414" y="4"/>
                  </a:lnTo>
                  <a:lnTo>
                    <a:pt x="414" y="5"/>
                  </a:lnTo>
                  <a:lnTo>
                    <a:pt x="414" y="7"/>
                  </a:lnTo>
                  <a:lnTo>
                    <a:pt x="413" y="8"/>
                  </a:lnTo>
                  <a:lnTo>
                    <a:pt x="413" y="9"/>
                  </a:lnTo>
                  <a:lnTo>
                    <a:pt x="412" y="9"/>
                  </a:lnTo>
                  <a:lnTo>
                    <a:pt x="412" y="11"/>
                  </a:lnTo>
                  <a:lnTo>
                    <a:pt x="412" y="12"/>
                  </a:lnTo>
                  <a:lnTo>
                    <a:pt x="412" y="13"/>
                  </a:lnTo>
                  <a:lnTo>
                    <a:pt x="412" y="15"/>
                  </a:lnTo>
                  <a:lnTo>
                    <a:pt x="412" y="16"/>
                  </a:lnTo>
                  <a:lnTo>
                    <a:pt x="412" y="19"/>
                  </a:lnTo>
                  <a:lnTo>
                    <a:pt x="412" y="20"/>
                  </a:lnTo>
                  <a:lnTo>
                    <a:pt x="412" y="21"/>
                  </a:lnTo>
                  <a:lnTo>
                    <a:pt x="412" y="24"/>
                  </a:lnTo>
                  <a:lnTo>
                    <a:pt x="412" y="25"/>
                  </a:lnTo>
                  <a:lnTo>
                    <a:pt x="412" y="27"/>
                  </a:lnTo>
                  <a:lnTo>
                    <a:pt x="412" y="29"/>
                  </a:lnTo>
                  <a:lnTo>
                    <a:pt x="412" y="31"/>
                  </a:lnTo>
                  <a:lnTo>
                    <a:pt x="412" y="32"/>
                  </a:lnTo>
                  <a:lnTo>
                    <a:pt x="412" y="33"/>
                  </a:lnTo>
                  <a:lnTo>
                    <a:pt x="412" y="36"/>
                  </a:lnTo>
                  <a:lnTo>
                    <a:pt x="412" y="38"/>
                  </a:lnTo>
                  <a:lnTo>
                    <a:pt x="412" y="42"/>
                  </a:lnTo>
                  <a:lnTo>
                    <a:pt x="409" y="42"/>
                  </a:lnTo>
                  <a:lnTo>
                    <a:pt x="408" y="42"/>
                  </a:lnTo>
                  <a:lnTo>
                    <a:pt x="405" y="42"/>
                  </a:lnTo>
                  <a:lnTo>
                    <a:pt x="402" y="42"/>
                  </a:lnTo>
                  <a:lnTo>
                    <a:pt x="398" y="42"/>
                  </a:lnTo>
                  <a:lnTo>
                    <a:pt x="397" y="42"/>
                  </a:lnTo>
                  <a:lnTo>
                    <a:pt x="395" y="42"/>
                  </a:lnTo>
                  <a:lnTo>
                    <a:pt x="393" y="42"/>
                  </a:lnTo>
                  <a:lnTo>
                    <a:pt x="391" y="42"/>
                  </a:lnTo>
                  <a:lnTo>
                    <a:pt x="391" y="40"/>
                  </a:lnTo>
                  <a:lnTo>
                    <a:pt x="390" y="40"/>
                  </a:lnTo>
                  <a:lnTo>
                    <a:pt x="385" y="40"/>
                  </a:lnTo>
                  <a:lnTo>
                    <a:pt x="383" y="40"/>
                  </a:lnTo>
                  <a:lnTo>
                    <a:pt x="382" y="40"/>
                  </a:lnTo>
                  <a:lnTo>
                    <a:pt x="382" y="42"/>
                  </a:lnTo>
                  <a:lnTo>
                    <a:pt x="381" y="43"/>
                  </a:lnTo>
                  <a:lnTo>
                    <a:pt x="375" y="47"/>
                  </a:lnTo>
                  <a:lnTo>
                    <a:pt x="374" y="50"/>
                  </a:lnTo>
                  <a:lnTo>
                    <a:pt x="373" y="51"/>
                  </a:lnTo>
                  <a:lnTo>
                    <a:pt x="371" y="52"/>
                  </a:lnTo>
                  <a:lnTo>
                    <a:pt x="371" y="54"/>
                  </a:lnTo>
                  <a:lnTo>
                    <a:pt x="371" y="55"/>
                  </a:lnTo>
                  <a:lnTo>
                    <a:pt x="371" y="58"/>
                  </a:lnTo>
                  <a:lnTo>
                    <a:pt x="371" y="59"/>
                  </a:lnTo>
                  <a:lnTo>
                    <a:pt x="371" y="60"/>
                  </a:lnTo>
                  <a:lnTo>
                    <a:pt x="371" y="62"/>
                  </a:lnTo>
                  <a:lnTo>
                    <a:pt x="371" y="63"/>
                  </a:lnTo>
                  <a:lnTo>
                    <a:pt x="371" y="65"/>
                  </a:lnTo>
                  <a:lnTo>
                    <a:pt x="371" y="66"/>
                  </a:lnTo>
                  <a:lnTo>
                    <a:pt x="371" y="67"/>
                  </a:lnTo>
                  <a:lnTo>
                    <a:pt x="371" y="71"/>
                  </a:lnTo>
                  <a:lnTo>
                    <a:pt x="371" y="73"/>
                  </a:lnTo>
                  <a:lnTo>
                    <a:pt x="371" y="74"/>
                  </a:lnTo>
                  <a:lnTo>
                    <a:pt x="371" y="75"/>
                  </a:lnTo>
                  <a:lnTo>
                    <a:pt x="371" y="77"/>
                  </a:lnTo>
                  <a:lnTo>
                    <a:pt x="371" y="78"/>
                  </a:lnTo>
                  <a:lnTo>
                    <a:pt x="371" y="81"/>
                  </a:lnTo>
                  <a:lnTo>
                    <a:pt x="371" y="82"/>
                  </a:lnTo>
                  <a:lnTo>
                    <a:pt x="371" y="83"/>
                  </a:lnTo>
                  <a:lnTo>
                    <a:pt x="371" y="85"/>
                  </a:lnTo>
                  <a:lnTo>
                    <a:pt x="371" y="86"/>
                  </a:lnTo>
                  <a:lnTo>
                    <a:pt x="371" y="87"/>
                  </a:lnTo>
                  <a:lnTo>
                    <a:pt x="371" y="89"/>
                  </a:lnTo>
                  <a:lnTo>
                    <a:pt x="371" y="92"/>
                  </a:lnTo>
                  <a:lnTo>
                    <a:pt x="371" y="93"/>
                  </a:lnTo>
                  <a:lnTo>
                    <a:pt x="371" y="94"/>
                  </a:lnTo>
                  <a:lnTo>
                    <a:pt x="371" y="96"/>
                  </a:lnTo>
                  <a:lnTo>
                    <a:pt x="370" y="96"/>
                  </a:lnTo>
                  <a:lnTo>
                    <a:pt x="370" y="98"/>
                  </a:lnTo>
                  <a:lnTo>
                    <a:pt x="370" y="100"/>
                  </a:lnTo>
                  <a:lnTo>
                    <a:pt x="370" y="101"/>
                  </a:lnTo>
                  <a:lnTo>
                    <a:pt x="370" y="102"/>
                  </a:lnTo>
                  <a:lnTo>
                    <a:pt x="370" y="104"/>
                  </a:lnTo>
                  <a:lnTo>
                    <a:pt x="369" y="104"/>
                  </a:lnTo>
                  <a:lnTo>
                    <a:pt x="366" y="104"/>
                  </a:lnTo>
                  <a:lnTo>
                    <a:pt x="365" y="104"/>
                  </a:lnTo>
                  <a:lnTo>
                    <a:pt x="360" y="104"/>
                  </a:lnTo>
                  <a:lnTo>
                    <a:pt x="359" y="104"/>
                  </a:lnTo>
                  <a:lnTo>
                    <a:pt x="358" y="104"/>
                  </a:lnTo>
                  <a:lnTo>
                    <a:pt x="356" y="104"/>
                  </a:lnTo>
                  <a:lnTo>
                    <a:pt x="355" y="104"/>
                  </a:lnTo>
                  <a:lnTo>
                    <a:pt x="354" y="104"/>
                  </a:lnTo>
                  <a:lnTo>
                    <a:pt x="352" y="104"/>
                  </a:lnTo>
                  <a:lnTo>
                    <a:pt x="351" y="104"/>
                  </a:lnTo>
                  <a:lnTo>
                    <a:pt x="350" y="104"/>
                  </a:lnTo>
                  <a:lnTo>
                    <a:pt x="348" y="104"/>
                  </a:lnTo>
                  <a:lnTo>
                    <a:pt x="347" y="104"/>
                  </a:lnTo>
                  <a:lnTo>
                    <a:pt x="346" y="104"/>
                  </a:lnTo>
                  <a:lnTo>
                    <a:pt x="344" y="104"/>
                  </a:lnTo>
                  <a:lnTo>
                    <a:pt x="342" y="104"/>
                  </a:lnTo>
                  <a:lnTo>
                    <a:pt x="340" y="104"/>
                  </a:lnTo>
                  <a:lnTo>
                    <a:pt x="339" y="104"/>
                  </a:lnTo>
                  <a:lnTo>
                    <a:pt x="338" y="104"/>
                  </a:lnTo>
                  <a:lnTo>
                    <a:pt x="336" y="104"/>
                  </a:lnTo>
                  <a:lnTo>
                    <a:pt x="335" y="104"/>
                  </a:lnTo>
                  <a:lnTo>
                    <a:pt x="334" y="104"/>
                  </a:lnTo>
                  <a:lnTo>
                    <a:pt x="331" y="104"/>
                  </a:lnTo>
                  <a:lnTo>
                    <a:pt x="330" y="104"/>
                  </a:lnTo>
                  <a:lnTo>
                    <a:pt x="328" y="104"/>
                  </a:lnTo>
                  <a:lnTo>
                    <a:pt x="327" y="104"/>
                  </a:lnTo>
                  <a:lnTo>
                    <a:pt x="326" y="104"/>
                  </a:lnTo>
                  <a:lnTo>
                    <a:pt x="324" y="104"/>
                  </a:lnTo>
                  <a:lnTo>
                    <a:pt x="321" y="104"/>
                  </a:lnTo>
                  <a:lnTo>
                    <a:pt x="320" y="104"/>
                  </a:lnTo>
                  <a:lnTo>
                    <a:pt x="319" y="104"/>
                  </a:lnTo>
                  <a:lnTo>
                    <a:pt x="317" y="104"/>
                  </a:lnTo>
                  <a:lnTo>
                    <a:pt x="316" y="104"/>
                  </a:lnTo>
                  <a:lnTo>
                    <a:pt x="315" y="104"/>
                  </a:lnTo>
                  <a:lnTo>
                    <a:pt x="313" y="104"/>
                  </a:lnTo>
                  <a:lnTo>
                    <a:pt x="311" y="104"/>
                  </a:lnTo>
                  <a:lnTo>
                    <a:pt x="308" y="104"/>
                  </a:lnTo>
                  <a:lnTo>
                    <a:pt x="304" y="104"/>
                  </a:lnTo>
                  <a:lnTo>
                    <a:pt x="304" y="105"/>
                  </a:lnTo>
                  <a:lnTo>
                    <a:pt x="303" y="106"/>
                  </a:lnTo>
                  <a:lnTo>
                    <a:pt x="303" y="108"/>
                  </a:lnTo>
                  <a:lnTo>
                    <a:pt x="303" y="109"/>
                  </a:lnTo>
                  <a:lnTo>
                    <a:pt x="303" y="110"/>
                  </a:lnTo>
                  <a:lnTo>
                    <a:pt x="303" y="112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3" y="116"/>
                  </a:lnTo>
                  <a:lnTo>
                    <a:pt x="303" y="118"/>
                  </a:lnTo>
                  <a:lnTo>
                    <a:pt x="303" y="120"/>
                  </a:lnTo>
                  <a:lnTo>
                    <a:pt x="303" y="123"/>
                  </a:lnTo>
                  <a:lnTo>
                    <a:pt x="303" y="124"/>
                  </a:lnTo>
                  <a:lnTo>
                    <a:pt x="305" y="124"/>
                  </a:lnTo>
                  <a:lnTo>
                    <a:pt x="304" y="127"/>
                  </a:lnTo>
                  <a:lnTo>
                    <a:pt x="304" y="128"/>
                  </a:lnTo>
                  <a:lnTo>
                    <a:pt x="304" y="129"/>
                  </a:lnTo>
                  <a:lnTo>
                    <a:pt x="304" y="131"/>
                  </a:lnTo>
                  <a:lnTo>
                    <a:pt x="304" y="135"/>
                  </a:lnTo>
                  <a:lnTo>
                    <a:pt x="304" y="136"/>
                  </a:lnTo>
                  <a:lnTo>
                    <a:pt x="304" y="141"/>
                  </a:lnTo>
                  <a:lnTo>
                    <a:pt x="304" y="145"/>
                  </a:lnTo>
                  <a:lnTo>
                    <a:pt x="304" y="151"/>
                  </a:lnTo>
                  <a:lnTo>
                    <a:pt x="304" y="152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4" y="159"/>
                  </a:lnTo>
                  <a:lnTo>
                    <a:pt x="303" y="159"/>
                  </a:lnTo>
                  <a:lnTo>
                    <a:pt x="301" y="159"/>
                  </a:lnTo>
                  <a:lnTo>
                    <a:pt x="299" y="159"/>
                  </a:lnTo>
                  <a:lnTo>
                    <a:pt x="296" y="159"/>
                  </a:lnTo>
                  <a:lnTo>
                    <a:pt x="295" y="159"/>
                  </a:lnTo>
                  <a:lnTo>
                    <a:pt x="293" y="159"/>
                  </a:lnTo>
                  <a:lnTo>
                    <a:pt x="292" y="159"/>
                  </a:lnTo>
                  <a:lnTo>
                    <a:pt x="289" y="159"/>
                  </a:lnTo>
                  <a:lnTo>
                    <a:pt x="288" y="159"/>
                  </a:lnTo>
                  <a:lnTo>
                    <a:pt x="287" y="159"/>
                  </a:lnTo>
                  <a:lnTo>
                    <a:pt x="282" y="159"/>
                  </a:lnTo>
                  <a:lnTo>
                    <a:pt x="281" y="159"/>
                  </a:lnTo>
                  <a:lnTo>
                    <a:pt x="280" y="159"/>
                  </a:lnTo>
                  <a:lnTo>
                    <a:pt x="274" y="159"/>
                  </a:lnTo>
                  <a:lnTo>
                    <a:pt x="273" y="159"/>
                  </a:lnTo>
                  <a:lnTo>
                    <a:pt x="272" y="159"/>
                  </a:lnTo>
                  <a:lnTo>
                    <a:pt x="270" y="159"/>
                  </a:lnTo>
                  <a:lnTo>
                    <a:pt x="269" y="159"/>
                  </a:lnTo>
                  <a:lnTo>
                    <a:pt x="268" y="159"/>
                  </a:lnTo>
                  <a:lnTo>
                    <a:pt x="266" y="159"/>
                  </a:lnTo>
                  <a:lnTo>
                    <a:pt x="265" y="159"/>
                  </a:lnTo>
                  <a:lnTo>
                    <a:pt x="264" y="159"/>
                  </a:lnTo>
                  <a:lnTo>
                    <a:pt x="262" y="159"/>
                  </a:lnTo>
                  <a:lnTo>
                    <a:pt x="261" y="159"/>
                  </a:lnTo>
                  <a:lnTo>
                    <a:pt x="260" y="159"/>
                  </a:lnTo>
                  <a:lnTo>
                    <a:pt x="258" y="159"/>
                  </a:lnTo>
                  <a:lnTo>
                    <a:pt x="257" y="159"/>
                  </a:lnTo>
                  <a:lnTo>
                    <a:pt x="256" y="159"/>
                  </a:lnTo>
                  <a:lnTo>
                    <a:pt x="254" y="159"/>
                  </a:lnTo>
                  <a:lnTo>
                    <a:pt x="253" y="159"/>
                  </a:lnTo>
                  <a:lnTo>
                    <a:pt x="252" y="159"/>
                  </a:lnTo>
                  <a:lnTo>
                    <a:pt x="250" y="159"/>
                  </a:lnTo>
                  <a:lnTo>
                    <a:pt x="249" y="159"/>
                  </a:lnTo>
                  <a:lnTo>
                    <a:pt x="248" y="159"/>
                  </a:lnTo>
                  <a:lnTo>
                    <a:pt x="248" y="160"/>
                  </a:lnTo>
                  <a:lnTo>
                    <a:pt x="248" y="162"/>
                  </a:lnTo>
                  <a:lnTo>
                    <a:pt x="248" y="163"/>
                  </a:lnTo>
                  <a:lnTo>
                    <a:pt x="248" y="164"/>
                  </a:lnTo>
                  <a:lnTo>
                    <a:pt x="248" y="166"/>
                  </a:lnTo>
                  <a:lnTo>
                    <a:pt x="248" y="167"/>
                  </a:lnTo>
                  <a:lnTo>
                    <a:pt x="249" y="167"/>
                  </a:lnTo>
                  <a:lnTo>
                    <a:pt x="249" y="166"/>
                  </a:lnTo>
                  <a:lnTo>
                    <a:pt x="254" y="166"/>
                  </a:lnTo>
                  <a:lnTo>
                    <a:pt x="256" y="166"/>
                  </a:lnTo>
                  <a:lnTo>
                    <a:pt x="257" y="166"/>
                  </a:lnTo>
                  <a:lnTo>
                    <a:pt x="258" y="166"/>
                  </a:lnTo>
                  <a:lnTo>
                    <a:pt x="260" y="166"/>
                  </a:lnTo>
                  <a:lnTo>
                    <a:pt x="261" y="166"/>
                  </a:lnTo>
                  <a:lnTo>
                    <a:pt x="262" y="166"/>
                  </a:lnTo>
                  <a:lnTo>
                    <a:pt x="264" y="166"/>
                  </a:lnTo>
                  <a:lnTo>
                    <a:pt x="264" y="167"/>
                  </a:lnTo>
                  <a:lnTo>
                    <a:pt x="265" y="167"/>
                  </a:lnTo>
                  <a:lnTo>
                    <a:pt x="266" y="168"/>
                  </a:lnTo>
                  <a:lnTo>
                    <a:pt x="268" y="168"/>
                  </a:lnTo>
                  <a:lnTo>
                    <a:pt x="268" y="171"/>
                  </a:lnTo>
                  <a:lnTo>
                    <a:pt x="268" y="172"/>
                  </a:lnTo>
                  <a:lnTo>
                    <a:pt x="268" y="174"/>
                  </a:lnTo>
                  <a:lnTo>
                    <a:pt x="268" y="175"/>
                  </a:lnTo>
                  <a:lnTo>
                    <a:pt x="268" y="177"/>
                  </a:lnTo>
                  <a:lnTo>
                    <a:pt x="268" y="181"/>
                  </a:lnTo>
                  <a:lnTo>
                    <a:pt x="268" y="182"/>
                  </a:lnTo>
                  <a:lnTo>
                    <a:pt x="268" y="183"/>
                  </a:lnTo>
                  <a:lnTo>
                    <a:pt x="268" y="186"/>
                  </a:lnTo>
                  <a:lnTo>
                    <a:pt x="268" y="187"/>
                  </a:lnTo>
                  <a:lnTo>
                    <a:pt x="266" y="187"/>
                  </a:lnTo>
                  <a:lnTo>
                    <a:pt x="261" y="187"/>
                  </a:lnTo>
                  <a:lnTo>
                    <a:pt x="258" y="187"/>
                  </a:lnTo>
                  <a:lnTo>
                    <a:pt x="257" y="187"/>
                  </a:lnTo>
                  <a:lnTo>
                    <a:pt x="256" y="187"/>
                  </a:lnTo>
                  <a:lnTo>
                    <a:pt x="253" y="187"/>
                  </a:lnTo>
                  <a:lnTo>
                    <a:pt x="252" y="187"/>
                  </a:lnTo>
                  <a:lnTo>
                    <a:pt x="250" y="187"/>
                  </a:lnTo>
                  <a:lnTo>
                    <a:pt x="249" y="187"/>
                  </a:lnTo>
                  <a:lnTo>
                    <a:pt x="248" y="187"/>
                  </a:lnTo>
                  <a:lnTo>
                    <a:pt x="248" y="189"/>
                  </a:lnTo>
                  <a:lnTo>
                    <a:pt x="248" y="191"/>
                  </a:lnTo>
                  <a:lnTo>
                    <a:pt x="248" y="193"/>
                  </a:lnTo>
                  <a:lnTo>
                    <a:pt x="248" y="194"/>
                  </a:lnTo>
                  <a:lnTo>
                    <a:pt x="248" y="197"/>
                  </a:lnTo>
                  <a:lnTo>
                    <a:pt x="248" y="198"/>
                  </a:lnTo>
                  <a:lnTo>
                    <a:pt x="248" y="201"/>
                  </a:lnTo>
                  <a:lnTo>
                    <a:pt x="248" y="202"/>
                  </a:lnTo>
                  <a:lnTo>
                    <a:pt x="248" y="203"/>
                  </a:lnTo>
                  <a:lnTo>
                    <a:pt x="248" y="206"/>
                  </a:lnTo>
                  <a:lnTo>
                    <a:pt x="248" y="208"/>
                  </a:lnTo>
                  <a:lnTo>
                    <a:pt x="248" y="209"/>
                  </a:lnTo>
                  <a:lnTo>
                    <a:pt x="248" y="210"/>
                  </a:lnTo>
                  <a:lnTo>
                    <a:pt x="248" y="212"/>
                  </a:lnTo>
                  <a:lnTo>
                    <a:pt x="248" y="213"/>
                  </a:lnTo>
                  <a:lnTo>
                    <a:pt x="248" y="214"/>
                  </a:lnTo>
                  <a:lnTo>
                    <a:pt x="248" y="216"/>
                  </a:lnTo>
                  <a:lnTo>
                    <a:pt x="248" y="217"/>
                  </a:lnTo>
                  <a:lnTo>
                    <a:pt x="248" y="218"/>
                  </a:lnTo>
                  <a:lnTo>
                    <a:pt x="248" y="220"/>
                  </a:lnTo>
                  <a:lnTo>
                    <a:pt x="248" y="221"/>
                  </a:lnTo>
                  <a:lnTo>
                    <a:pt x="248" y="222"/>
                  </a:lnTo>
                  <a:lnTo>
                    <a:pt x="248" y="224"/>
                  </a:lnTo>
                  <a:lnTo>
                    <a:pt x="248" y="225"/>
                  </a:lnTo>
                  <a:lnTo>
                    <a:pt x="248" y="226"/>
                  </a:lnTo>
                  <a:lnTo>
                    <a:pt x="248" y="228"/>
                  </a:lnTo>
                  <a:lnTo>
                    <a:pt x="250" y="228"/>
                  </a:lnTo>
                  <a:lnTo>
                    <a:pt x="252" y="228"/>
                  </a:lnTo>
                  <a:lnTo>
                    <a:pt x="253" y="228"/>
                  </a:lnTo>
                  <a:lnTo>
                    <a:pt x="254" y="228"/>
                  </a:lnTo>
                  <a:lnTo>
                    <a:pt x="256" y="228"/>
                  </a:lnTo>
                  <a:lnTo>
                    <a:pt x="257" y="229"/>
                  </a:lnTo>
                  <a:lnTo>
                    <a:pt x="258" y="229"/>
                  </a:lnTo>
                  <a:lnTo>
                    <a:pt x="260" y="229"/>
                  </a:lnTo>
                  <a:lnTo>
                    <a:pt x="261" y="228"/>
                  </a:lnTo>
                  <a:lnTo>
                    <a:pt x="262" y="228"/>
                  </a:lnTo>
                  <a:lnTo>
                    <a:pt x="264" y="228"/>
                  </a:lnTo>
                  <a:lnTo>
                    <a:pt x="265" y="228"/>
                  </a:lnTo>
                  <a:lnTo>
                    <a:pt x="266" y="228"/>
                  </a:lnTo>
                  <a:lnTo>
                    <a:pt x="268" y="228"/>
                  </a:lnTo>
                  <a:lnTo>
                    <a:pt x="270" y="229"/>
                  </a:lnTo>
                  <a:lnTo>
                    <a:pt x="272" y="229"/>
                  </a:lnTo>
                  <a:lnTo>
                    <a:pt x="276" y="229"/>
                  </a:lnTo>
                  <a:lnTo>
                    <a:pt x="278" y="229"/>
                  </a:lnTo>
                  <a:lnTo>
                    <a:pt x="280" y="229"/>
                  </a:lnTo>
                  <a:lnTo>
                    <a:pt x="284" y="229"/>
                  </a:lnTo>
                  <a:lnTo>
                    <a:pt x="287" y="229"/>
                  </a:lnTo>
                  <a:lnTo>
                    <a:pt x="288" y="229"/>
                  </a:lnTo>
                  <a:lnTo>
                    <a:pt x="288" y="237"/>
                  </a:lnTo>
                  <a:lnTo>
                    <a:pt x="288" y="243"/>
                  </a:lnTo>
                  <a:lnTo>
                    <a:pt x="288" y="255"/>
                  </a:lnTo>
                  <a:lnTo>
                    <a:pt x="288" y="256"/>
                  </a:lnTo>
                  <a:lnTo>
                    <a:pt x="288" y="260"/>
                  </a:lnTo>
                  <a:lnTo>
                    <a:pt x="288" y="261"/>
                  </a:lnTo>
                  <a:lnTo>
                    <a:pt x="288" y="266"/>
                  </a:lnTo>
                  <a:lnTo>
                    <a:pt x="288" y="268"/>
                  </a:lnTo>
                  <a:lnTo>
                    <a:pt x="288" y="270"/>
                  </a:lnTo>
                  <a:lnTo>
                    <a:pt x="288" y="272"/>
                  </a:lnTo>
                  <a:lnTo>
                    <a:pt x="284" y="274"/>
                  </a:lnTo>
                  <a:lnTo>
                    <a:pt x="278" y="276"/>
                  </a:lnTo>
                  <a:lnTo>
                    <a:pt x="268" y="280"/>
                  </a:lnTo>
                  <a:lnTo>
                    <a:pt x="258" y="283"/>
                  </a:lnTo>
                  <a:lnTo>
                    <a:pt x="248" y="287"/>
                  </a:lnTo>
                  <a:lnTo>
                    <a:pt x="246" y="288"/>
                  </a:lnTo>
                  <a:lnTo>
                    <a:pt x="242" y="290"/>
                  </a:lnTo>
                  <a:lnTo>
                    <a:pt x="239" y="291"/>
                  </a:lnTo>
                  <a:lnTo>
                    <a:pt x="238" y="291"/>
                  </a:lnTo>
                  <a:lnTo>
                    <a:pt x="237" y="293"/>
                  </a:lnTo>
                  <a:lnTo>
                    <a:pt x="235" y="293"/>
                  </a:lnTo>
                  <a:lnTo>
                    <a:pt x="233" y="294"/>
                  </a:lnTo>
                  <a:lnTo>
                    <a:pt x="231" y="294"/>
                  </a:lnTo>
                  <a:lnTo>
                    <a:pt x="231" y="295"/>
                  </a:lnTo>
                  <a:lnTo>
                    <a:pt x="230" y="295"/>
                  </a:lnTo>
                  <a:lnTo>
                    <a:pt x="229" y="295"/>
                  </a:lnTo>
                  <a:lnTo>
                    <a:pt x="227" y="297"/>
                  </a:lnTo>
                  <a:lnTo>
                    <a:pt x="227" y="299"/>
                  </a:lnTo>
                  <a:lnTo>
                    <a:pt x="227" y="301"/>
                  </a:lnTo>
                  <a:lnTo>
                    <a:pt x="227" y="302"/>
                  </a:lnTo>
                  <a:lnTo>
                    <a:pt x="227" y="305"/>
                  </a:lnTo>
                  <a:lnTo>
                    <a:pt x="227" y="306"/>
                  </a:lnTo>
                  <a:lnTo>
                    <a:pt x="227" y="309"/>
                  </a:lnTo>
                  <a:lnTo>
                    <a:pt x="226" y="310"/>
                  </a:lnTo>
                  <a:lnTo>
                    <a:pt x="226" y="313"/>
                  </a:lnTo>
                  <a:lnTo>
                    <a:pt x="226" y="314"/>
                  </a:lnTo>
                  <a:lnTo>
                    <a:pt x="226" y="317"/>
                  </a:lnTo>
                  <a:lnTo>
                    <a:pt x="226" y="320"/>
                  </a:lnTo>
                  <a:lnTo>
                    <a:pt x="226" y="321"/>
                  </a:lnTo>
                  <a:lnTo>
                    <a:pt x="226" y="322"/>
                  </a:lnTo>
                  <a:lnTo>
                    <a:pt x="226" y="324"/>
                  </a:lnTo>
                  <a:lnTo>
                    <a:pt x="226" y="325"/>
                  </a:lnTo>
                  <a:lnTo>
                    <a:pt x="226" y="326"/>
                  </a:lnTo>
                  <a:lnTo>
                    <a:pt x="226" y="328"/>
                  </a:lnTo>
                  <a:lnTo>
                    <a:pt x="226" y="329"/>
                  </a:lnTo>
                  <a:lnTo>
                    <a:pt x="226" y="330"/>
                  </a:lnTo>
                  <a:lnTo>
                    <a:pt x="226" y="332"/>
                  </a:lnTo>
                  <a:lnTo>
                    <a:pt x="226" y="333"/>
                  </a:lnTo>
                  <a:lnTo>
                    <a:pt x="226" y="336"/>
                  </a:lnTo>
                  <a:lnTo>
                    <a:pt x="226" y="337"/>
                  </a:lnTo>
                  <a:lnTo>
                    <a:pt x="226" y="342"/>
                  </a:lnTo>
                  <a:lnTo>
                    <a:pt x="226" y="345"/>
                  </a:lnTo>
                  <a:lnTo>
                    <a:pt x="226" y="346"/>
                  </a:lnTo>
                  <a:lnTo>
                    <a:pt x="226" y="349"/>
                  </a:lnTo>
                  <a:lnTo>
                    <a:pt x="226" y="351"/>
                  </a:lnTo>
                  <a:lnTo>
                    <a:pt x="226" y="352"/>
                  </a:lnTo>
                  <a:lnTo>
                    <a:pt x="226" y="353"/>
                  </a:lnTo>
                  <a:lnTo>
                    <a:pt x="226" y="355"/>
                  </a:lnTo>
                  <a:lnTo>
                    <a:pt x="226" y="356"/>
                  </a:lnTo>
                  <a:lnTo>
                    <a:pt x="226" y="360"/>
                  </a:lnTo>
                  <a:lnTo>
                    <a:pt x="226" y="361"/>
                  </a:lnTo>
                  <a:lnTo>
                    <a:pt x="226" y="363"/>
                  </a:lnTo>
                  <a:lnTo>
                    <a:pt x="223" y="363"/>
                  </a:lnTo>
                  <a:lnTo>
                    <a:pt x="219" y="363"/>
                  </a:lnTo>
                  <a:lnTo>
                    <a:pt x="218" y="363"/>
                  </a:lnTo>
                  <a:lnTo>
                    <a:pt x="213" y="363"/>
                  </a:lnTo>
                  <a:lnTo>
                    <a:pt x="209" y="363"/>
                  </a:lnTo>
                  <a:lnTo>
                    <a:pt x="205" y="363"/>
                  </a:lnTo>
                  <a:lnTo>
                    <a:pt x="203" y="363"/>
                  </a:lnTo>
                  <a:lnTo>
                    <a:pt x="198" y="363"/>
                  </a:lnTo>
                  <a:lnTo>
                    <a:pt x="196" y="363"/>
                  </a:lnTo>
                  <a:lnTo>
                    <a:pt x="195" y="363"/>
                  </a:lnTo>
                  <a:lnTo>
                    <a:pt x="191" y="363"/>
                  </a:lnTo>
                  <a:lnTo>
                    <a:pt x="190" y="363"/>
                  </a:lnTo>
                  <a:lnTo>
                    <a:pt x="188" y="363"/>
                  </a:lnTo>
                  <a:lnTo>
                    <a:pt x="187" y="363"/>
                  </a:lnTo>
                  <a:lnTo>
                    <a:pt x="184" y="363"/>
                  </a:lnTo>
                  <a:lnTo>
                    <a:pt x="183" y="363"/>
                  </a:lnTo>
                  <a:lnTo>
                    <a:pt x="182" y="363"/>
                  </a:lnTo>
                  <a:lnTo>
                    <a:pt x="180" y="363"/>
                  </a:lnTo>
                  <a:lnTo>
                    <a:pt x="179" y="363"/>
                  </a:lnTo>
                  <a:lnTo>
                    <a:pt x="175" y="363"/>
                  </a:lnTo>
                  <a:lnTo>
                    <a:pt x="174" y="363"/>
                  </a:lnTo>
                  <a:lnTo>
                    <a:pt x="174" y="364"/>
                  </a:lnTo>
                  <a:lnTo>
                    <a:pt x="174" y="367"/>
                  </a:lnTo>
                  <a:lnTo>
                    <a:pt x="174" y="368"/>
                  </a:lnTo>
                  <a:lnTo>
                    <a:pt x="174" y="369"/>
                  </a:lnTo>
                  <a:lnTo>
                    <a:pt x="174" y="376"/>
                  </a:lnTo>
                  <a:lnTo>
                    <a:pt x="174" y="384"/>
                  </a:lnTo>
                  <a:lnTo>
                    <a:pt x="175" y="387"/>
                  </a:lnTo>
                  <a:lnTo>
                    <a:pt x="175" y="388"/>
                  </a:lnTo>
                  <a:lnTo>
                    <a:pt x="175" y="390"/>
                  </a:lnTo>
                  <a:lnTo>
                    <a:pt x="175" y="391"/>
                  </a:lnTo>
                  <a:lnTo>
                    <a:pt x="175" y="395"/>
                  </a:lnTo>
                  <a:lnTo>
                    <a:pt x="175" y="400"/>
                  </a:lnTo>
                  <a:lnTo>
                    <a:pt x="175" y="410"/>
                  </a:lnTo>
                  <a:lnTo>
                    <a:pt x="175" y="414"/>
                  </a:lnTo>
                  <a:lnTo>
                    <a:pt x="172" y="414"/>
                  </a:lnTo>
                  <a:lnTo>
                    <a:pt x="170" y="414"/>
                  </a:lnTo>
                  <a:lnTo>
                    <a:pt x="167" y="414"/>
                  </a:lnTo>
                  <a:lnTo>
                    <a:pt x="164" y="414"/>
                  </a:lnTo>
                  <a:lnTo>
                    <a:pt x="160" y="414"/>
                  </a:lnTo>
                  <a:lnTo>
                    <a:pt x="152" y="414"/>
                  </a:lnTo>
                  <a:lnTo>
                    <a:pt x="149" y="414"/>
                  </a:lnTo>
                  <a:lnTo>
                    <a:pt x="151" y="415"/>
                  </a:lnTo>
                  <a:lnTo>
                    <a:pt x="153" y="417"/>
                  </a:lnTo>
                  <a:lnTo>
                    <a:pt x="153" y="418"/>
                  </a:lnTo>
                  <a:lnTo>
                    <a:pt x="153" y="419"/>
                  </a:lnTo>
                  <a:lnTo>
                    <a:pt x="155" y="419"/>
                  </a:lnTo>
                  <a:lnTo>
                    <a:pt x="155" y="421"/>
                  </a:lnTo>
                  <a:lnTo>
                    <a:pt x="156" y="422"/>
                  </a:lnTo>
                  <a:lnTo>
                    <a:pt x="157" y="423"/>
                  </a:lnTo>
                  <a:lnTo>
                    <a:pt x="157" y="426"/>
                  </a:lnTo>
                  <a:lnTo>
                    <a:pt x="159" y="426"/>
                  </a:lnTo>
                  <a:lnTo>
                    <a:pt x="157" y="426"/>
                  </a:lnTo>
                  <a:lnTo>
                    <a:pt x="153" y="431"/>
                  </a:lnTo>
                  <a:lnTo>
                    <a:pt x="153" y="433"/>
                  </a:lnTo>
                  <a:lnTo>
                    <a:pt x="155" y="434"/>
                  </a:lnTo>
                  <a:lnTo>
                    <a:pt x="156" y="436"/>
                  </a:lnTo>
                  <a:lnTo>
                    <a:pt x="155" y="438"/>
                  </a:lnTo>
                  <a:lnTo>
                    <a:pt x="155" y="440"/>
                  </a:lnTo>
                  <a:lnTo>
                    <a:pt x="153" y="440"/>
                  </a:lnTo>
                  <a:lnTo>
                    <a:pt x="151" y="437"/>
                  </a:lnTo>
                  <a:lnTo>
                    <a:pt x="149" y="436"/>
                  </a:lnTo>
                  <a:lnTo>
                    <a:pt x="148" y="433"/>
                  </a:lnTo>
                  <a:lnTo>
                    <a:pt x="147" y="431"/>
                  </a:lnTo>
                  <a:lnTo>
                    <a:pt x="145" y="430"/>
                  </a:lnTo>
                  <a:lnTo>
                    <a:pt x="141" y="427"/>
                  </a:lnTo>
                  <a:lnTo>
                    <a:pt x="136" y="422"/>
                  </a:lnTo>
                  <a:lnTo>
                    <a:pt x="125" y="414"/>
                  </a:lnTo>
                  <a:lnTo>
                    <a:pt x="124" y="414"/>
                  </a:lnTo>
                  <a:lnTo>
                    <a:pt x="116" y="409"/>
                  </a:lnTo>
                  <a:lnTo>
                    <a:pt x="113" y="406"/>
                  </a:lnTo>
                  <a:lnTo>
                    <a:pt x="112" y="404"/>
                  </a:lnTo>
                  <a:lnTo>
                    <a:pt x="109" y="403"/>
                  </a:lnTo>
                  <a:lnTo>
                    <a:pt x="104" y="399"/>
                  </a:lnTo>
                  <a:lnTo>
                    <a:pt x="104" y="398"/>
                  </a:lnTo>
                  <a:lnTo>
                    <a:pt x="101" y="398"/>
                  </a:lnTo>
                  <a:lnTo>
                    <a:pt x="100" y="396"/>
                  </a:lnTo>
                  <a:lnTo>
                    <a:pt x="97" y="394"/>
                  </a:lnTo>
                  <a:lnTo>
                    <a:pt x="96" y="392"/>
                  </a:lnTo>
                  <a:lnTo>
                    <a:pt x="94" y="392"/>
                  </a:lnTo>
                  <a:lnTo>
                    <a:pt x="94" y="391"/>
                  </a:lnTo>
                  <a:lnTo>
                    <a:pt x="93" y="391"/>
                  </a:lnTo>
                  <a:lnTo>
                    <a:pt x="92" y="390"/>
                  </a:lnTo>
                  <a:lnTo>
                    <a:pt x="90" y="388"/>
                  </a:lnTo>
                  <a:lnTo>
                    <a:pt x="85" y="386"/>
                  </a:lnTo>
                  <a:lnTo>
                    <a:pt x="83" y="383"/>
                  </a:lnTo>
                  <a:lnTo>
                    <a:pt x="83" y="382"/>
                  </a:lnTo>
                  <a:lnTo>
                    <a:pt x="81" y="380"/>
                  </a:lnTo>
                  <a:lnTo>
                    <a:pt x="79" y="379"/>
                  </a:lnTo>
                  <a:lnTo>
                    <a:pt x="78" y="379"/>
                  </a:lnTo>
                  <a:lnTo>
                    <a:pt x="78" y="378"/>
                  </a:lnTo>
                  <a:lnTo>
                    <a:pt x="77" y="378"/>
                  </a:lnTo>
                  <a:lnTo>
                    <a:pt x="75" y="376"/>
                  </a:lnTo>
                  <a:lnTo>
                    <a:pt x="73" y="375"/>
                  </a:lnTo>
                  <a:lnTo>
                    <a:pt x="71" y="372"/>
                  </a:lnTo>
                  <a:lnTo>
                    <a:pt x="70" y="372"/>
                  </a:lnTo>
                  <a:lnTo>
                    <a:pt x="69" y="371"/>
                  </a:lnTo>
                  <a:lnTo>
                    <a:pt x="65" y="368"/>
                  </a:lnTo>
                  <a:lnTo>
                    <a:pt x="65" y="367"/>
                  </a:lnTo>
                  <a:lnTo>
                    <a:pt x="63" y="367"/>
                  </a:lnTo>
                  <a:lnTo>
                    <a:pt x="62" y="365"/>
                  </a:lnTo>
                  <a:lnTo>
                    <a:pt x="55" y="360"/>
                  </a:lnTo>
                  <a:lnTo>
                    <a:pt x="54" y="359"/>
                  </a:lnTo>
                  <a:lnTo>
                    <a:pt x="51" y="356"/>
                  </a:lnTo>
                  <a:lnTo>
                    <a:pt x="50" y="355"/>
                  </a:lnTo>
                  <a:lnTo>
                    <a:pt x="49" y="353"/>
                  </a:lnTo>
                  <a:lnTo>
                    <a:pt x="46" y="352"/>
                  </a:lnTo>
                  <a:lnTo>
                    <a:pt x="44" y="351"/>
                  </a:lnTo>
                  <a:lnTo>
                    <a:pt x="43" y="349"/>
                  </a:lnTo>
                  <a:lnTo>
                    <a:pt x="42" y="348"/>
                  </a:lnTo>
                  <a:lnTo>
                    <a:pt x="40" y="348"/>
                  </a:lnTo>
                  <a:lnTo>
                    <a:pt x="40" y="346"/>
                  </a:lnTo>
                  <a:lnTo>
                    <a:pt x="39" y="346"/>
                  </a:lnTo>
                  <a:lnTo>
                    <a:pt x="39" y="345"/>
                  </a:lnTo>
                  <a:lnTo>
                    <a:pt x="36" y="342"/>
                  </a:lnTo>
                  <a:lnTo>
                    <a:pt x="35" y="342"/>
                  </a:lnTo>
                  <a:lnTo>
                    <a:pt x="34" y="341"/>
                  </a:lnTo>
                  <a:lnTo>
                    <a:pt x="30" y="338"/>
                  </a:lnTo>
                  <a:lnTo>
                    <a:pt x="30" y="337"/>
                  </a:lnTo>
                  <a:lnTo>
                    <a:pt x="26" y="334"/>
                  </a:lnTo>
                  <a:lnTo>
                    <a:pt x="24" y="333"/>
                  </a:lnTo>
                  <a:lnTo>
                    <a:pt x="23" y="333"/>
                  </a:lnTo>
                  <a:lnTo>
                    <a:pt x="23" y="332"/>
                  </a:lnTo>
                  <a:lnTo>
                    <a:pt x="22" y="330"/>
                  </a:lnTo>
                  <a:lnTo>
                    <a:pt x="19" y="328"/>
                  </a:lnTo>
                  <a:lnTo>
                    <a:pt x="18" y="326"/>
                  </a:lnTo>
                  <a:lnTo>
                    <a:pt x="11" y="321"/>
                  </a:lnTo>
                  <a:lnTo>
                    <a:pt x="11" y="315"/>
                  </a:lnTo>
                  <a:lnTo>
                    <a:pt x="11" y="314"/>
                  </a:lnTo>
                  <a:lnTo>
                    <a:pt x="11" y="310"/>
                  </a:lnTo>
                  <a:lnTo>
                    <a:pt x="11" y="306"/>
                  </a:lnTo>
                  <a:lnTo>
                    <a:pt x="11" y="301"/>
                  </a:lnTo>
                  <a:lnTo>
                    <a:pt x="10" y="301"/>
                  </a:lnTo>
                  <a:lnTo>
                    <a:pt x="1" y="301"/>
                  </a:lnTo>
                  <a:lnTo>
                    <a:pt x="0" y="301"/>
                  </a:lnTo>
                  <a:lnTo>
                    <a:pt x="0" y="299"/>
                  </a:lnTo>
                  <a:lnTo>
                    <a:pt x="0" y="298"/>
                  </a:lnTo>
                  <a:lnTo>
                    <a:pt x="0" y="297"/>
                  </a:lnTo>
                  <a:lnTo>
                    <a:pt x="0" y="293"/>
                  </a:lnTo>
                  <a:lnTo>
                    <a:pt x="0" y="291"/>
                  </a:lnTo>
                  <a:lnTo>
                    <a:pt x="3" y="286"/>
                  </a:lnTo>
                  <a:lnTo>
                    <a:pt x="6" y="282"/>
                  </a:lnTo>
                  <a:lnTo>
                    <a:pt x="7" y="278"/>
                  </a:lnTo>
                  <a:lnTo>
                    <a:pt x="8" y="275"/>
                  </a:lnTo>
                  <a:lnTo>
                    <a:pt x="11" y="271"/>
                  </a:lnTo>
                  <a:lnTo>
                    <a:pt x="11" y="268"/>
                  </a:lnTo>
                  <a:lnTo>
                    <a:pt x="14" y="263"/>
                  </a:lnTo>
                  <a:lnTo>
                    <a:pt x="15" y="261"/>
                  </a:lnTo>
                  <a:lnTo>
                    <a:pt x="18" y="255"/>
                  </a:lnTo>
                  <a:lnTo>
                    <a:pt x="20" y="251"/>
                  </a:lnTo>
                  <a:lnTo>
                    <a:pt x="20" y="249"/>
                  </a:lnTo>
                  <a:lnTo>
                    <a:pt x="22" y="249"/>
                  </a:lnTo>
                  <a:lnTo>
                    <a:pt x="26" y="249"/>
                  </a:lnTo>
                  <a:lnTo>
                    <a:pt x="27" y="249"/>
                  </a:lnTo>
                  <a:lnTo>
                    <a:pt x="28" y="249"/>
                  </a:lnTo>
                  <a:lnTo>
                    <a:pt x="31" y="249"/>
                  </a:lnTo>
                  <a:lnTo>
                    <a:pt x="36" y="249"/>
                  </a:lnTo>
                  <a:lnTo>
                    <a:pt x="38" y="249"/>
                  </a:lnTo>
                  <a:lnTo>
                    <a:pt x="39" y="249"/>
                  </a:lnTo>
                  <a:lnTo>
                    <a:pt x="42" y="249"/>
                  </a:lnTo>
                  <a:lnTo>
                    <a:pt x="42" y="241"/>
                  </a:lnTo>
                  <a:lnTo>
                    <a:pt x="42" y="240"/>
                  </a:lnTo>
                  <a:lnTo>
                    <a:pt x="42" y="239"/>
                  </a:lnTo>
                  <a:lnTo>
                    <a:pt x="42" y="236"/>
                  </a:lnTo>
                  <a:lnTo>
                    <a:pt x="42" y="229"/>
                  </a:lnTo>
                  <a:lnTo>
                    <a:pt x="42" y="228"/>
                  </a:lnTo>
                  <a:lnTo>
                    <a:pt x="42" y="226"/>
                  </a:lnTo>
                  <a:lnTo>
                    <a:pt x="42" y="224"/>
                  </a:lnTo>
                  <a:lnTo>
                    <a:pt x="42" y="222"/>
                  </a:lnTo>
                  <a:lnTo>
                    <a:pt x="43" y="222"/>
                  </a:lnTo>
                  <a:lnTo>
                    <a:pt x="44" y="222"/>
                  </a:lnTo>
                  <a:lnTo>
                    <a:pt x="50" y="224"/>
                  </a:lnTo>
                  <a:lnTo>
                    <a:pt x="51" y="224"/>
                  </a:lnTo>
                  <a:lnTo>
                    <a:pt x="53" y="224"/>
                  </a:lnTo>
                  <a:lnTo>
                    <a:pt x="54" y="225"/>
                  </a:lnTo>
                  <a:lnTo>
                    <a:pt x="55" y="225"/>
                  </a:lnTo>
                  <a:lnTo>
                    <a:pt x="57" y="225"/>
                  </a:lnTo>
                  <a:lnTo>
                    <a:pt x="58" y="225"/>
                  </a:lnTo>
                  <a:lnTo>
                    <a:pt x="61" y="225"/>
                  </a:lnTo>
                  <a:lnTo>
                    <a:pt x="61" y="226"/>
                  </a:lnTo>
                  <a:lnTo>
                    <a:pt x="62" y="226"/>
                  </a:lnTo>
                  <a:lnTo>
                    <a:pt x="63" y="226"/>
                  </a:lnTo>
                  <a:lnTo>
                    <a:pt x="65" y="226"/>
                  </a:lnTo>
                  <a:lnTo>
                    <a:pt x="66" y="226"/>
                  </a:lnTo>
                  <a:lnTo>
                    <a:pt x="67" y="226"/>
                  </a:lnTo>
                  <a:lnTo>
                    <a:pt x="67" y="228"/>
                  </a:lnTo>
                  <a:lnTo>
                    <a:pt x="69" y="228"/>
                  </a:lnTo>
                  <a:lnTo>
                    <a:pt x="70" y="228"/>
                  </a:lnTo>
                  <a:lnTo>
                    <a:pt x="71" y="228"/>
                  </a:lnTo>
                  <a:lnTo>
                    <a:pt x="74" y="228"/>
                  </a:lnTo>
                  <a:lnTo>
                    <a:pt x="75" y="228"/>
                  </a:lnTo>
                  <a:lnTo>
                    <a:pt x="78" y="229"/>
                  </a:lnTo>
                  <a:lnTo>
                    <a:pt x="79" y="229"/>
                  </a:lnTo>
                  <a:lnTo>
                    <a:pt x="81" y="228"/>
                  </a:lnTo>
                  <a:lnTo>
                    <a:pt x="82" y="228"/>
                  </a:lnTo>
                  <a:lnTo>
                    <a:pt x="83" y="226"/>
                  </a:lnTo>
                  <a:lnTo>
                    <a:pt x="85" y="226"/>
                  </a:lnTo>
                  <a:lnTo>
                    <a:pt x="86" y="225"/>
                  </a:lnTo>
                  <a:lnTo>
                    <a:pt x="86" y="224"/>
                  </a:lnTo>
                  <a:lnTo>
                    <a:pt x="86" y="221"/>
                  </a:lnTo>
                  <a:lnTo>
                    <a:pt x="86" y="220"/>
                  </a:lnTo>
                  <a:lnTo>
                    <a:pt x="86" y="218"/>
                  </a:lnTo>
                  <a:lnTo>
                    <a:pt x="88" y="218"/>
                  </a:lnTo>
                  <a:lnTo>
                    <a:pt x="88" y="216"/>
                  </a:lnTo>
                  <a:lnTo>
                    <a:pt x="88" y="213"/>
                  </a:lnTo>
                  <a:lnTo>
                    <a:pt x="88" y="210"/>
                  </a:lnTo>
                  <a:lnTo>
                    <a:pt x="89" y="208"/>
                  </a:lnTo>
                  <a:lnTo>
                    <a:pt x="89" y="206"/>
                  </a:lnTo>
                  <a:lnTo>
                    <a:pt x="89" y="205"/>
                  </a:lnTo>
                  <a:lnTo>
                    <a:pt x="89" y="203"/>
                  </a:lnTo>
                  <a:lnTo>
                    <a:pt x="89" y="202"/>
                  </a:lnTo>
                  <a:lnTo>
                    <a:pt x="90" y="199"/>
                  </a:lnTo>
                  <a:lnTo>
                    <a:pt x="90" y="198"/>
                  </a:lnTo>
                  <a:lnTo>
                    <a:pt x="90" y="197"/>
                  </a:lnTo>
                  <a:lnTo>
                    <a:pt x="92" y="195"/>
                  </a:lnTo>
                  <a:lnTo>
                    <a:pt x="92" y="194"/>
                  </a:lnTo>
                  <a:lnTo>
                    <a:pt x="92" y="193"/>
                  </a:lnTo>
                  <a:lnTo>
                    <a:pt x="93" y="191"/>
                  </a:lnTo>
                  <a:lnTo>
                    <a:pt x="93" y="190"/>
                  </a:lnTo>
                  <a:lnTo>
                    <a:pt x="93" y="189"/>
                  </a:lnTo>
                  <a:lnTo>
                    <a:pt x="94" y="187"/>
                  </a:lnTo>
                  <a:lnTo>
                    <a:pt x="94" y="186"/>
                  </a:lnTo>
                  <a:lnTo>
                    <a:pt x="96" y="183"/>
                  </a:lnTo>
                  <a:lnTo>
                    <a:pt x="96" y="182"/>
                  </a:lnTo>
                  <a:lnTo>
                    <a:pt x="96" y="179"/>
                  </a:lnTo>
                  <a:lnTo>
                    <a:pt x="97" y="177"/>
                  </a:lnTo>
                  <a:lnTo>
                    <a:pt x="98" y="171"/>
                  </a:lnTo>
                  <a:lnTo>
                    <a:pt x="100" y="166"/>
                  </a:lnTo>
                  <a:lnTo>
                    <a:pt x="101" y="164"/>
                  </a:lnTo>
                  <a:lnTo>
                    <a:pt x="101" y="162"/>
                  </a:lnTo>
                  <a:lnTo>
                    <a:pt x="102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4" y="155"/>
                  </a:lnTo>
                  <a:lnTo>
                    <a:pt x="104" y="154"/>
                  </a:lnTo>
                  <a:lnTo>
                    <a:pt x="105" y="150"/>
                  </a:lnTo>
                  <a:lnTo>
                    <a:pt x="106" y="150"/>
                  </a:lnTo>
                  <a:lnTo>
                    <a:pt x="106" y="147"/>
                  </a:lnTo>
                  <a:lnTo>
                    <a:pt x="106" y="145"/>
                  </a:lnTo>
                  <a:lnTo>
                    <a:pt x="108" y="144"/>
                  </a:lnTo>
                  <a:lnTo>
                    <a:pt x="108" y="143"/>
                  </a:lnTo>
                  <a:lnTo>
                    <a:pt x="109" y="140"/>
                  </a:lnTo>
                  <a:lnTo>
                    <a:pt x="109" y="139"/>
                  </a:lnTo>
                  <a:lnTo>
                    <a:pt x="110" y="137"/>
                  </a:lnTo>
                  <a:lnTo>
                    <a:pt x="110" y="136"/>
                  </a:lnTo>
                  <a:lnTo>
                    <a:pt x="110" y="135"/>
                  </a:lnTo>
                  <a:lnTo>
                    <a:pt x="112" y="133"/>
                  </a:lnTo>
                  <a:lnTo>
                    <a:pt x="112" y="132"/>
                  </a:lnTo>
                  <a:lnTo>
                    <a:pt x="113" y="131"/>
                  </a:lnTo>
                  <a:lnTo>
                    <a:pt x="113" y="129"/>
                  </a:lnTo>
                  <a:lnTo>
                    <a:pt x="113" y="128"/>
                  </a:lnTo>
                  <a:lnTo>
                    <a:pt x="114" y="125"/>
                  </a:lnTo>
                  <a:lnTo>
                    <a:pt x="114" y="124"/>
                  </a:lnTo>
                  <a:lnTo>
                    <a:pt x="116" y="121"/>
                  </a:lnTo>
                  <a:lnTo>
                    <a:pt x="116" y="120"/>
                  </a:lnTo>
                  <a:lnTo>
                    <a:pt x="117" y="118"/>
                  </a:lnTo>
                  <a:lnTo>
                    <a:pt x="118" y="114"/>
                  </a:lnTo>
                  <a:lnTo>
                    <a:pt x="118" y="113"/>
                  </a:lnTo>
                  <a:lnTo>
                    <a:pt x="122" y="104"/>
                  </a:lnTo>
                  <a:lnTo>
                    <a:pt x="122" y="101"/>
                  </a:lnTo>
                  <a:lnTo>
                    <a:pt x="122" y="100"/>
                  </a:lnTo>
                  <a:lnTo>
                    <a:pt x="124" y="100"/>
                  </a:lnTo>
                  <a:lnTo>
                    <a:pt x="124" y="98"/>
                  </a:lnTo>
                  <a:lnTo>
                    <a:pt x="124" y="96"/>
                  </a:lnTo>
                  <a:lnTo>
                    <a:pt x="125" y="94"/>
                  </a:lnTo>
                  <a:lnTo>
                    <a:pt x="128" y="87"/>
                  </a:lnTo>
                  <a:lnTo>
                    <a:pt x="128" y="86"/>
                  </a:lnTo>
                  <a:lnTo>
                    <a:pt x="128" y="85"/>
                  </a:lnTo>
                  <a:lnTo>
                    <a:pt x="128" y="83"/>
                  </a:lnTo>
                  <a:lnTo>
                    <a:pt x="129" y="82"/>
                  </a:lnTo>
                  <a:lnTo>
                    <a:pt x="131" y="79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3" y="70"/>
                  </a:lnTo>
                  <a:lnTo>
                    <a:pt x="133" y="69"/>
                  </a:lnTo>
                  <a:lnTo>
                    <a:pt x="135" y="67"/>
                  </a:lnTo>
                  <a:lnTo>
                    <a:pt x="136" y="63"/>
                  </a:lnTo>
                  <a:lnTo>
                    <a:pt x="137" y="59"/>
                  </a:lnTo>
                  <a:lnTo>
                    <a:pt x="139" y="52"/>
                  </a:lnTo>
                  <a:lnTo>
                    <a:pt x="139" y="50"/>
                  </a:lnTo>
                  <a:lnTo>
                    <a:pt x="140" y="47"/>
                  </a:lnTo>
                  <a:lnTo>
                    <a:pt x="140" y="46"/>
                  </a:lnTo>
                  <a:lnTo>
                    <a:pt x="141" y="42"/>
                  </a:lnTo>
                  <a:lnTo>
                    <a:pt x="141" y="40"/>
                  </a:lnTo>
                  <a:lnTo>
                    <a:pt x="143" y="38"/>
                  </a:lnTo>
                  <a:lnTo>
                    <a:pt x="143" y="36"/>
                  </a:lnTo>
                  <a:lnTo>
                    <a:pt x="143" y="35"/>
                  </a:lnTo>
                  <a:lnTo>
                    <a:pt x="143" y="33"/>
                  </a:lnTo>
                  <a:lnTo>
                    <a:pt x="144" y="32"/>
                  </a:lnTo>
                  <a:lnTo>
                    <a:pt x="145" y="28"/>
                  </a:lnTo>
                  <a:lnTo>
                    <a:pt x="147" y="25"/>
                  </a:lnTo>
                  <a:lnTo>
                    <a:pt x="147" y="24"/>
                  </a:lnTo>
                  <a:lnTo>
                    <a:pt x="147" y="23"/>
                  </a:lnTo>
                  <a:lnTo>
                    <a:pt x="147" y="21"/>
                  </a:lnTo>
                  <a:lnTo>
                    <a:pt x="148" y="21"/>
                  </a:lnTo>
                  <a:lnTo>
                    <a:pt x="148" y="20"/>
                  </a:lnTo>
                  <a:lnTo>
                    <a:pt x="148" y="19"/>
                  </a:lnTo>
                  <a:lnTo>
                    <a:pt x="148" y="17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2" y="20"/>
                  </a:lnTo>
                  <a:lnTo>
                    <a:pt x="166" y="20"/>
                  </a:lnTo>
                  <a:lnTo>
                    <a:pt x="174" y="20"/>
                  </a:lnTo>
                  <a:lnTo>
                    <a:pt x="194" y="20"/>
                  </a:lnTo>
                  <a:lnTo>
                    <a:pt x="196" y="20"/>
                  </a:lnTo>
                  <a:lnTo>
                    <a:pt x="199" y="20"/>
                  </a:lnTo>
                  <a:lnTo>
                    <a:pt x="202" y="20"/>
                  </a:lnTo>
                  <a:lnTo>
                    <a:pt x="205" y="20"/>
                  </a:lnTo>
                  <a:lnTo>
                    <a:pt x="206" y="20"/>
                  </a:lnTo>
                  <a:lnTo>
                    <a:pt x="207" y="20"/>
                  </a:lnTo>
                  <a:lnTo>
                    <a:pt x="211" y="20"/>
                  </a:lnTo>
                  <a:lnTo>
                    <a:pt x="214" y="20"/>
                  </a:lnTo>
                  <a:lnTo>
                    <a:pt x="217" y="20"/>
                  </a:lnTo>
                  <a:lnTo>
                    <a:pt x="223" y="20"/>
                  </a:lnTo>
                  <a:lnTo>
                    <a:pt x="225" y="20"/>
                  </a:lnTo>
                  <a:lnTo>
                    <a:pt x="226" y="20"/>
                  </a:lnTo>
                  <a:lnTo>
                    <a:pt x="227" y="20"/>
                  </a:lnTo>
                  <a:lnTo>
                    <a:pt x="229" y="20"/>
                  </a:lnTo>
                  <a:lnTo>
                    <a:pt x="230" y="20"/>
                  </a:lnTo>
                  <a:lnTo>
                    <a:pt x="231" y="20"/>
                  </a:lnTo>
                  <a:lnTo>
                    <a:pt x="233" y="20"/>
                  </a:lnTo>
                  <a:lnTo>
                    <a:pt x="235" y="20"/>
                  </a:lnTo>
                  <a:lnTo>
                    <a:pt x="237" y="20"/>
                  </a:lnTo>
                  <a:lnTo>
                    <a:pt x="242" y="20"/>
                  </a:lnTo>
                  <a:lnTo>
                    <a:pt x="248" y="20"/>
                  </a:lnTo>
                  <a:lnTo>
                    <a:pt x="250" y="20"/>
                  </a:lnTo>
                  <a:lnTo>
                    <a:pt x="252" y="20"/>
                  </a:lnTo>
                  <a:lnTo>
                    <a:pt x="253" y="20"/>
                  </a:lnTo>
                  <a:lnTo>
                    <a:pt x="254" y="20"/>
                  </a:lnTo>
                  <a:lnTo>
                    <a:pt x="258" y="20"/>
                  </a:lnTo>
                  <a:lnTo>
                    <a:pt x="260" y="20"/>
                  </a:lnTo>
                  <a:lnTo>
                    <a:pt x="261" y="20"/>
                  </a:lnTo>
                  <a:lnTo>
                    <a:pt x="265" y="20"/>
                  </a:lnTo>
                  <a:lnTo>
                    <a:pt x="268" y="20"/>
                  </a:lnTo>
                  <a:lnTo>
                    <a:pt x="284" y="20"/>
                  </a:lnTo>
                  <a:lnTo>
                    <a:pt x="285" y="20"/>
                  </a:lnTo>
                  <a:lnTo>
                    <a:pt x="288" y="20"/>
                  </a:lnTo>
                  <a:lnTo>
                    <a:pt x="289" y="20"/>
                  </a:lnTo>
                  <a:lnTo>
                    <a:pt x="297" y="20"/>
                  </a:lnTo>
                  <a:lnTo>
                    <a:pt x="299" y="20"/>
                  </a:lnTo>
                  <a:lnTo>
                    <a:pt x="300" y="20"/>
                  </a:lnTo>
                  <a:lnTo>
                    <a:pt x="308" y="20"/>
                  </a:lnTo>
                  <a:lnTo>
                    <a:pt x="309" y="20"/>
                  </a:lnTo>
                  <a:lnTo>
                    <a:pt x="326" y="20"/>
                  </a:lnTo>
                  <a:lnTo>
                    <a:pt x="330" y="20"/>
                  </a:lnTo>
                  <a:lnTo>
                    <a:pt x="338" y="20"/>
                  </a:lnTo>
                  <a:lnTo>
                    <a:pt x="340" y="20"/>
                  </a:lnTo>
                  <a:lnTo>
                    <a:pt x="346" y="20"/>
                  </a:lnTo>
                  <a:lnTo>
                    <a:pt x="355" y="20"/>
                  </a:lnTo>
                  <a:lnTo>
                    <a:pt x="359" y="20"/>
                  </a:lnTo>
                  <a:lnTo>
                    <a:pt x="360" y="20"/>
                  </a:lnTo>
                  <a:lnTo>
                    <a:pt x="366" y="19"/>
                  </a:lnTo>
                  <a:lnTo>
                    <a:pt x="371" y="17"/>
                  </a:lnTo>
                  <a:lnTo>
                    <a:pt x="371" y="9"/>
                  </a:lnTo>
                  <a:lnTo>
                    <a:pt x="371" y="4"/>
                  </a:lnTo>
                  <a:lnTo>
                    <a:pt x="371" y="0"/>
                  </a:lnTo>
                  <a:lnTo>
                    <a:pt x="375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9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78" y="12"/>
                  </a:lnTo>
                  <a:lnTo>
                    <a:pt x="379" y="13"/>
                  </a:lnTo>
                  <a:lnTo>
                    <a:pt x="381" y="15"/>
                  </a:lnTo>
                  <a:lnTo>
                    <a:pt x="382" y="15"/>
                  </a:lnTo>
                  <a:lnTo>
                    <a:pt x="383" y="15"/>
                  </a:lnTo>
                  <a:lnTo>
                    <a:pt x="387" y="13"/>
                  </a:lnTo>
                  <a:lnTo>
                    <a:pt x="389" y="13"/>
                  </a:lnTo>
                  <a:lnTo>
                    <a:pt x="390" y="13"/>
                  </a:lnTo>
                  <a:lnTo>
                    <a:pt x="391" y="13"/>
                  </a:lnTo>
                  <a:lnTo>
                    <a:pt x="391" y="12"/>
                  </a:lnTo>
                  <a:lnTo>
                    <a:pt x="393" y="12"/>
                  </a:lnTo>
                  <a:lnTo>
                    <a:pt x="394" y="12"/>
                  </a:lnTo>
                  <a:lnTo>
                    <a:pt x="397" y="11"/>
                  </a:lnTo>
                  <a:lnTo>
                    <a:pt x="401" y="9"/>
                  </a:lnTo>
                  <a:lnTo>
                    <a:pt x="409" y="5"/>
                  </a:lnTo>
                  <a:lnTo>
                    <a:pt x="412" y="4"/>
                  </a:lnTo>
                  <a:lnTo>
                    <a:pt x="413" y="4"/>
                  </a:lnTo>
                  <a:lnTo>
                    <a:pt x="414" y="2"/>
                  </a:lnTo>
                  <a:lnTo>
                    <a:pt x="416" y="0"/>
                  </a:lnTo>
                  <a:lnTo>
                    <a:pt x="417" y="0"/>
                  </a:lnTo>
                  <a:lnTo>
                    <a:pt x="420" y="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0" name="Freeform 2643">
              <a:extLst>
                <a:ext uri="{FF2B5EF4-FFF2-40B4-BE49-F238E27FC236}">
                  <a16:creationId xmlns:a16="http://schemas.microsoft.com/office/drawing/2014/main" id="{C255B412-8F8C-3180-C571-9C2A6D9EC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400" y="3797301"/>
              <a:ext cx="1041400" cy="552450"/>
            </a:xfrm>
            <a:custGeom>
              <a:avLst/>
              <a:gdLst>
                <a:gd name="T0" fmla="*/ 504 w 656"/>
                <a:gd name="T1" fmla="*/ 155 h 348"/>
                <a:gd name="T2" fmla="*/ 541 w 656"/>
                <a:gd name="T3" fmla="*/ 189 h 348"/>
                <a:gd name="T4" fmla="*/ 572 w 656"/>
                <a:gd name="T5" fmla="*/ 202 h 348"/>
                <a:gd name="T6" fmla="*/ 610 w 656"/>
                <a:gd name="T7" fmla="*/ 222 h 348"/>
                <a:gd name="T8" fmla="*/ 649 w 656"/>
                <a:gd name="T9" fmla="*/ 229 h 348"/>
                <a:gd name="T10" fmla="*/ 649 w 656"/>
                <a:gd name="T11" fmla="*/ 245 h 348"/>
                <a:gd name="T12" fmla="*/ 646 w 656"/>
                <a:gd name="T13" fmla="*/ 259 h 348"/>
                <a:gd name="T14" fmla="*/ 617 w 656"/>
                <a:gd name="T15" fmla="*/ 284 h 348"/>
                <a:gd name="T16" fmla="*/ 582 w 656"/>
                <a:gd name="T17" fmla="*/ 295 h 348"/>
                <a:gd name="T18" fmla="*/ 562 w 656"/>
                <a:gd name="T19" fmla="*/ 288 h 348"/>
                <a:gd name="T20" fmla="*/ 535 w 656"/>
                <a:gd name="T21" fmla="*/ 288 h 348"/>
                <a:gd name="T22" fmla="*/ 541 w 656"/>
                <a:gd name="T23" fmla="*/ 309 h 348"/>
                <a:gd name="T24" fmla="*/ 564 w 656"/>
                <a:gd name="T25" fmla="*/ 317 h 348"/>
                <a:gd name="T26" fmla="*/ 590 w 656"/>
                <a:gd name="T27" fmla="*/ 330 h 348"/>
                <a:gd name="T28" fmla="*/ 619 w 656"/>
                <a:gd name="T29" fmla="*/ 340 h 348"/>
                <a:gd name="T30" fmla="*/ 575 w 656"/>
                <a:gd name="T31" fmla="*/ 346 h 348"/>
                <a:gd name="T32" fmla="*/ 533 w 656"/>
                <a:gd name="T33" fmla="*/ 346 h 348"/>
                <a:gd name="T34" fmla="*/ 498 w 656"/>
                <a:gd name="T35" fmla="*/ 346 h 348"/>
                <a:gd name="T36" fmla="*/ 432 w 656"/>
                <a:gd name="T37" fmla="*/ 326 h 348"/>
                <a:gd name="T38" fmla="*/ 373 w 656"/>
                <a:gd name="T39" fmla="*/ 326 h 348"/>
                <a:gd name="T40" fmla="*/ 337 w 656"/>
                <a:gd name="T41" fmla="*/ 325 h 348"/>
                <a:gd name="T42" fmla="*/ 303 w 656"/>
                <a:gd name="T43" fmla="*/ 325 h 348"/>
                <a:gd name="T44" fmla="*/ 256 w 656"/>
                <a:gd name="T45" fmla="*/ 319 h 348"/>
                <a:gd name="T46" fmla="*/ 247 w 656"/>
                <a:gd name="T47" fmla="*/ 305 h 348"/>
                <a:gd name="T48" fmla="*/ 212 w 656"/>
                <a:gd name="T49" fmla="*/ 303 h 348"/>
                <a:gd name="T50" fmla="*/ 130 w 656"/>
                <a:gd name="T51" fmla="*/ 305 h 348"/>
                <a:gd name="T52" fmla="*/ 100 w 656"/>
                <a:gd name="T53" fmla="*/ 305 h 348"/>
                <a:gd name="T54" fmla="*/ 59 w 656"/>
                <a:gd name="T55" fmla="*/ 305 h 348"/>
                <a:gd name="T56" fmla="*/ 40 w 656"/>
                <a:gd name="T57" fmla="*/ 326 h 348"/>
                <a:gd name="T58" fmla="*/ 5 w 656"/>
                <a:gd name="T59" fmla="*/ 325 h 348"/>
                <a:gd name="T60" fmla="*/ 0 w 656"/>
                <a:gd name="T61" fmla="*/ 303 h 348"/>
                <a:gd name="T62" fmla="*/ 18 w 656"/>
                <a:gd name="T63" fmla="*/ 284 h 348"/>
                <a:gd name="T64" fmla="*/ 10 w 656"/>
                <a:gd name="T65" fmla="*/ 263 h 348"/>
                <a:gd name="T66" fmla="*/ 9 w 656"/>
                <a:gd name="T67" fmla="*/ 256 h 348"/>
                <a:gd name="T68" fmla="*/ 41 w 656"/>
                <a:gd name="T69" fmla="*/ 256 h 348"/>
                <a:gd name="T70" fmla="*/ 56 w 656"/>
                <a:gd name="T71" fmla="*/ 225 h 348"/>
                <a:gd name="T72" fmla="*/ 65 w 656"/>
                <a:gd name="T73" fmla="*/ 201 h 348"/>
                <a:gd name="T74" fmla="*/ 94 w 656"/>
                <a:gd name="T75" fmla="*/ 201 h 348"/>
                <a:gd name="T76" fmla="*/ 122 w 656"/>
                <a:gd name="T77" fmla="*/ 198 h 348"/>
                <a:gd name="T78" fmla="*/ 123 w 656"/>
                <a:gd name="T79" fmla="*/ 170 h 348"/>
                <a:gd name="T80" fmla="*/ 135 w 656"/>
                <a:gd name="T81" fmla="*/ 137 h 348"/>
                <a:gd name="T82" fmla="*/ 164 w 656"/>
                <a:gd name="T83" fmla="*/ 126 h 348"/>
                <a:gd name="T84" fmla="*/ 168 w 656"/>
                <a:gd name="T85" fmla="*/ 99 h 348"/>
                <a:gd name="T86" fmla="*/ 173 w 656"/>
                <a:gd name="T87" fmla="*/ 68 h 348"/>
                <a:gd name="T88" fmla="*/ 182 w 656"/>
                <a:gd name="T89" fmla="*/ 90 h 348"/>
                <a:gd name="T90" fmla="*/ 199 w 656"/>
                <a:gd name="T91" fmla="*/ 79 h 348"/>
                <a:gd name="T92" fmla="*/ 211 w 656"/>
                <a:gd name="T93" fmla="*/ 60 h 348"/>
                <a:gd name="T94" fmla="*/ 216 w 656"/>
                <a:gd name="T95" fmla="*/ 36 h 348"/>
                <a:gd name="T96" fmla="*/ 197 w 656"/>
                <a:gd name="T97" fmla="*/ 16 h 348"/>
                <a:gd name="T98" fmla="*/ 220 w 656"/>
                <a:gd name="T99" fmla="*/ 13 h 348"/>
                <a:gd name="T100" fmla="*/ 258 w 656"/>
                <a:gd name="T101" fmla="*/ 27 h 348"/>
                <a:gd name="T102" fmla="*/ 289 w 656"/>
                <a:gd name="T103" fmla="*/ 55 h 348"/>
                <a:gd name="T104" fmla="*/ 307 w 656"/>
                <a:gd name="T105" fmla="*/ 66 h 348"/>
                <a:gd name="T106" fmla="*/ 333 w 656"/>
                <a:gd name="T107" fmla="*/ 82 h 348"/>
                <a:gd name="T108" fmla="*/ 360 w 656"/>
                <a:gd name="T109" fmla="*/ 99 h 348"/>
                <a:gd name="T110" fmla="*/ 395 w 656"/>
                <a:gd name="T111" fmla="*/ 114 h 348"/>
                <a:gd name="T112" fmla="*/ 411 w 656"/>
                <a:gd name="T113" fmla="*/ 126 h 348"/>
                <a:gd name="T114" fmla="*/ 432 w 656"/>
                <a:gd name="T115" fmla="*/ 120 h 348"/>
                <a:gd name="T116" fmla="*/ 432 w 656"/>
                <a:gd name="T117" fmla="*/ 141 h 348"/>
                <a:gd name="T118" fmla="*/ 450 w 656"/>
                <a:gd name="T119" fmla="*/ 144 h 348"/>
                <a:gd name="T120" fmla="*/ 473 w 656"/>
                <a:gd name="T121" fmla="*/ 144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6" h="348">
                  <a:moveTo>
                    <a:pt x="476" y="139"/>
                  </a:moveTo>
                  <a:lnTo>
                    <a:pt x="477" y="139"/>
                  </a:lnTo>
                  <a:lnTo>
                    <a:pt x="478" y="139"/>
                  </a:lnTo>
                  <a:lnTo>
                    <a:pt x="481" y="139"/>
                  </a:lnTo>
                  <a:lnTo>
                    <a:pt x="484" y="139"/>
                  </a:lnTo>
                  <a:lnTo>
                    <a:pt x="490" y="139"/>
                  </a:lnTo>
                  <a:lnTo>
                    <a:pt x="494" y="139"/>
                  </a:lnTo>
                  <a:lnTo>
                    <a:pt x="494" y="143"/>
                  </a:lnTo>
                  <a:lnTo>
                    <a:pt x="494" y="147"/>
                  </a:lnTo>
                  <a:lnTo>
                    <a:pt x="494" y="148"/>
                  </a:lnTo>
                  <a:lnTo>
                    <a:pt x="494" y="149"/>
                  </a:lnTo>
                  <a:lnTo>
                    <a:pt x="498" y="149"/>
                  </a:lnTo>
                  <a:lnTo>
                    <a:pt x="498" y="145"/>
                  </a:lnTo>
                  <a:lnTo>
                    <a:pt x="498" y="144"/>
                  </a:lnTo>
                  <a:lnTo>
                    <a:pt x="504" y="144"/>
                  </a:lnTo>
                  <a:lnTo>
                    <a:pt x="504" y="145"/>
                  </a:lnTo>
                  <a:lnTo>
                    <a:pt x="504" y="147"/>
                  </a:lnTo>
                  <a:lnTo>
                    <a:pt x="504" y="149"/>
                  </a:lnTo>
                  <a:lnTo>
                    <a:pt x="504" y="155"/>
                  </a:lnTo>
                  <a:lnTo>
                    <a:pt x="504" y="159"/>
                  </a:lnTo>
                  <a:lnTo>
                    <a:pt x="504" y="160"/>
                  </a:lnTo>
                  <a:lnTo>
                    <a:pt x="509" y="160"/>
                  </a:lnTo>
                  <a:lnTo>
                    <a:pt x="510" y="160"/>
                  </a:lnTo>
                  <a:lnTo>
                    <a:pt x="512" y="160"/>
                  </a:lnTo>
                  <a:lnTo>
                    <a:pt x="515" y="160"/>
                  </a:lnTo>
                  <a:lnTo>
                    <a:pt x="524" y="160"/>
                  </a:lnTo>
                  <a:lnTo>
                    <a:pt x="535" y="160"/>
                  </a:lnTo>
                  <a:lnTo>
                    <a:pt x="535" y="167"/>
                  </a:lnTo>
                  <a:lnTo>
                    <a:pt x="535" y="168"/>
                  </a:lnTo>
                  <a:lnTo>
                    <a:pt x="535" y="174"/>
                  </a:lnTo>
                  <a:lnTo>
                    <a:pt x="535" y="175"/>
                  </a:lnTo>
                  <a:lnTo>
                    <a:pt x="535" y="176"/>
                  </a:lnTo>
                  <a:lnTo>
                    <a:pt x="535" y="178"/>
                  </a:lnTo>
                  <a:lnTo>
                    <a:pt x="535" y="183"/>
                  </a:lnTo>
                  <a:lnTo>
                    <a:pt x="535" y="186"/>
                  </a:lnTo>
                  <a:lnTo>
                    <a:pt x="540" y="186"/>
                  </a:lnTo>
                  <a:lnTo>
                    <a:pt x="540" y="189"/>
                  </a:lnTo>
                  <a:lnTo>
                    <a:pt x="541" y="189"/>
                  </a:lnTo>
                  <a:lnTo>
                    <a:pt x="541" y="190"/>
                  </a:lnTo>
                  <a:lnTo>
                    <a:pt x="543" y="190"/>
                  </a:lnTo>
                  <a:lnTo>
                    <a:pt x="543" y="191"/>
                  </a:lnTo>
                  <a:lnTo>
                    <a:pt x="544" y="191"/>
                  </a:lnTo>
                  <a:lnTo>
                    <a:pt x="545" y="191"/>
                  </a:lnTo>
                  <a:lnTo>
                    <a:pt x="545" y="194"/>
                  </a:lnTo>
                  <a:lnTo>
                    <a:pt x="544" y="194"/>
                  </a:lnTo>
                  <a:lnTo>
                    <a:pt x="545" y="195"/>
                  </a:lnTo>
                  <a:lnTo>
                    <a:pt x="545" y="198"/>
                  </a:lnTo>
                  <a:lnTo>
                    <a:pt x="545" y="199"/>
                  </a:lnTo>
                  <a:lnTo>
                    <a:pt x="545" y="201"/>
                  </a:lnTo>
                  <a:lnTo>
                    <a:pt x="548" y="201"/>
                  </a:lnTo>
                  <a:lnTo>
                    <a:pt x="549" y="201"/>
                  </a:lnTo>
                  <a:lnTo>
                    <a:pt x="552" y="201"/>
                  </a:lnTo>
                  <a:lnTo>
                    <a:pt x="553" y="201"/>
                  </a:lnTo>
                  <a:lnTo>
                    <a:pt x="558" y="201"/>
                  </a:lnTo>
                  <a:lnTo>
                    <a:pt x="559" y="201"/>
                  </a:lnTo>
                  <a:lnTo>
                    <a:pt x="563" y="202"/>
                  </a:lnTo>
                  <a:lnTo>
                    <a:pt x="572" y="202"/>
                  </a:lnTo>
                  <a:lnTo>
                    <a:pt x="575" y="202"/>
                  </a:lnTo>
                  <a:lnTo>
                    <a:pt x="576" y="202"/>
                  </a:lnTo>
                  <a:lnTo>
                    <a:pt x="576" y="206"/>
                  </a:lnTo>
                  <a:lnTo>
                    <a:pt x="576" y="207"/>
                  </a:lnTo>
                  <a:lnTo>
                    <a:pt x="576" y="210"/>
                  </a:lnTo>
                  <a:lnTo>
                    <a:pt x="576" y="211"/>
                  </a:lnTo>
                  <a:lnTo>
                    <a:pt x="576" y="213"/>
                  </a:lnTo>
                  <a:lnTo>
                    <a:pt x="576" y="222"/>
                  </a:lnTo>
                  <a:lnTo>
                    <a:pt x="578" y="222"/>
                  </a:lnTo>
                  <a:lnTo>
                    <a:pt x="579" y="222"/>
                  </a:lnTo>
                  <a:lnTo>
                    <a:pt x="580" y="222"/>
                  </a:lnTo>
                  <a:lnTo>
                    <a:pt x="586" y="222"/>
                  </a:lnTo>
                  <a:lnTo>
                    <a:pt x="587" y="222"/>
                  </a:lnTo>
                  <a:lnTo>
                    <a:pt x="588" y="222"/>
                  </a:lnTo>
                  <a:lnTo>
                    <a:pt x="594" y="222"/>
                  </a:lnTo>
                  <a:lnTo>
                    <a:pt x="595" y="222"/>
                  </a:lnTo>
                  <a:lnTo>
                    <a:pt x="597" y="222"/>
                  </a:lnTo>
                  <a:lnTo>
                    <a:pt x="599" y="222"/>
                  </a:lnTo>
                  <a:lnTo>
                    <a:pt x="610" y="222"/>
                  </a:lnTo>
                  <a:lnTo>
                    <a:pt x="611" y="222"/>
                  </a:lnTo>
                  <a:lnTo>
                    <a:pt x="614" y="222"/>
                  </a:lnTo>
                  <a:lnTo>
                    <a:pt x="619" y="222"/>
                  </a:lnTo>
                  <a:lnTo>
                    <a:pt x="622" y="222"/>
                  </a:lnTo>
                  <a:lnTo>
                    <a:pt x="633" y="222"/>
                  </a:lnTo>
                  <a:lnTo>
                    <a:pt x="637" y="222"/>
                  </a:lnTo>
                  <a:lnTo>
                    <a:pt x="638" y="222"/>
                  </a:lnTo>
                  <a:lnTo>
                    <a:pt x="641" y="222"/>
                  </a:lnTo>
                  <a:lnTo>
                    <a:pt x="653" y="222"/>
                  </a:lnTo>
                  <a:lnTo>
                    <a:pt x="656" y="222"/>
                  </a:lnTo>
                  <a:lnTo>
                    <a:pt x="654" y="222"/>
                  </a:lnTo>
                  <a:lnTo>
                    <a:pt x="654" y="224"/>
                  </a:lnTo>
                  <a:lnTo>
                    <a:pt x="654" y="225"/>
                  </a:lnTo>
                  <a:lnTo>
                    <a:pt x="653" y="225"/>
                  </a:lnTo>
                  <a:lnTo>
                    <a:pt x="653" y="226"/>
                  </a:lnTo>
                  <a:lnTo>
                    <a:pt x="652" y="226"/>
                  </a:lnTo>
                  <a:lnTo>
                    <a:pt x="650" y="228"/>
                  </a:lnTo>
                  <a:lnTo>
                    <a:pt x="649" y="228"/>
                  </a:lnTo>
                  <a:lnTo>
                    <a:pt x="649" y="229"/>
                  </a:lnTo>
                  <a:lnTo>
                    <a:pt x="649" y="230"/>
                  </a:lnTo>
                  <a:lnTo>
                    <a:pt x="649" y="232"/>
                  </a:lnTo>
                  <a:lnTo>
                    <a:pt x="649" y="233"/>
                  </a:lnTo>
                  <a:lnTo>
                    <a:pt x="648" y="233"/>
                  </a:lnTo>
                  <a:lnTo>
                    <a:pt x="648" y="234"/>
                  </a:lnTo>
                  <a:lnTo>
                    <a:pt x="648" y="236"/>
                  </a:lnTo>
                  <a:lnTo>
                    <a:pt x="646" y="236"/>
                  </a:lnTo>
                  <a:lnTo>
                    <a:pt x="645" y="237"/>
                  </a:lnTo>
                  <a:lnTo>
                    <a:pt x="644" y="238"/>
                  </a:lnTo>
                  <a:lnTo>
                    <a:pt x="642" y="238"/>
                  </a:lnTo>
                  <a:lnTo>
                    <a:pt x="642" y="240"/>
                  </a:lnTo>
                  <a:lnTo>
                    <a:pt x="641" y="240"/>
                  </a:lnTo>
                  <a:lnTo>
                    <a:pt x="641" y="241"/>
                  </a:lnTo>
                  <a:lnTo>
                    <a:pt x="642" y="241"/>
                  </a:lnTo>
                  <a:lnTo>
                    <a:pt x="642" y="242"/>
                  </a:lnTo>
                  <a:lnTo>
                    <a:pt x="644" y="242"/>
                  </a:lnTo>
                  <a:lnTo>
                    <a:pt x="645" y="244"/>
                  </a:lnTo>
                  <a:lnTo>
                    <a:pt x="648" y="245"/>
                  </a:lnTo>
                  <a:lnTo>
                    <a:pt x="649" y="245"/>
                  </a:lnTo>
                  <a:lnTo>
                    <a:pt x="650" y="247"/>
                  </a:lnTo>
                  <a:lnTo>
                    <a:pt x="650" y="248"/>
                  </a:lnTo>
                  <a:lnTo>
                    <a:pt x="652" y="248"/>
                  </a:lnTo>
                  <a:lnTo>
                    <a:pt x="652" y="249"/>
                  </a:lnTo>
                  <a:lnTo>
                    <a:pt x="653" y="251"/>
                  </a:lnTo>
                  <a:lnTo>
                    <a:pt x="653" y="252"/>
                  </a:lnTo>
                  <a:lnTo>
                    <a:pt x="654" y="252"/>
                  </a:lnTo>
                  <a:lnTo>
                    <a:pt x="654" y="253"/>
                  </a:lnTo>
                  <a:lnTo>
                    <a:pt x="654" y="255"/>
                  </a:lnTo>
                  <a:lnTo>
                    <a:pt x="656" y="255"/>
                  </a:lnTo>
                  <a:lnTo>
                    <a:pt x="654" y="255"/>
                  </a:lnTo>
                  <a:lnTo>
                    <a:pt x="653" y="255"/>
                  </a:lnTo>
                  <a:lnTo>
                    <a:pt x="650" y="255"/>
                  </a:lnTo>
                  <a:lnTo>
                    <a:pt x="649" y="255"/>
                  </a:lnTo>
                  <a:lnTo>
                    <a:pt x="648" y="255"/>
                  </a:lnTo>
                  <a:lnTo>
                    <a:pt x="648" y="256"/>
                  </a:lnTo>
                  <a:lnTo>
                    <a:pt x="646" y="256"/>
                  </a:lnTo>
                  <a:lnTo>
                    <a:pt x="646" y="257"/>
                  </a:lnTo>
                  <a:lnTo>
                    <a:pt x="646" y="259"/>
                  </a:lnTo>
                  <a:lnTo>
                    <a:pt x="645" y="259"/>
                  </a:lnTo>
                  <a:lnTo>
                    <a:pt x="645" y="260"/>
                  </a:lnTo>
                  <a:lnTo>
                    <a:pt x="644" y="260"/>
                  </a:lnTo>
                  <a:lnTo>
                    <a:pt x="642" y="261"/>
                  </a:lnTo>
                  <a:lnTo>
                    <a:pt x="640" y="261"/>
                  </a:lnTo>
                  <a:lnTo>
                    <a:pt x="638" y="261"/>
                  </a:lnTo>
                  <a:lnTo>
                    <a:pt x="637" y="261"/>
                  </a:lnTo>
                  <a:lnTo>
                    <a:pt x="637" y="263"/>
                  </a:lnTo>
                  <a:lnTo>
                    <a:pt x="637" y="264"/>
                  </a:lnTo>
                  <a:lnTo>
                    <a:pt x="637" y="265"/>
                  </a:lnTo>
                  <a:lnTo>
                    <a:pt x="637" y="272"/>
                  </a:lnTo>
                  <a:lnTo>
                    <a:pt x="637" y="274"/>
                  </a:lnTo>
                  <a:lnTo>
                    <a:pt x="636" y="274"/>
                  </a:lnTo>
                  <a:lnTo>
                    <a:pt x="627" y="274"/>
                  </a:lnTo>
                  <a:lnTo>
                    <a:pt x="627" y="282"/>
                  </a:lnTo>
                  <a:lnTo>
                    <a:pt x="627" y="283"/>
                  </a:lnTo>
                  <a:lnTo>
                    <a:pt x="623" y="283"/>
                  </a:lnTo>
                  <a:lnTo>
                    <a:pt x="622" y="283"/>
                  </a:lnTo>
                  <a:lnTo>
                    <a:pt x="617" y="284"/>
                  </a:lnTo>
                  <a:lnTo>
                    <a:pt x="610" y="284"/>
                  </a:lnTo>
                  <a:lnTo>
                    <a:pt x="607" y="284"/>
                  </a:lnTo>
                  <a:lnTo>
                    <a:pt x="597" y="283"/>
                  </a:lnTo>
                  <a:lnTo>
                    <a:pt x="588" y="284"/>
                  </a:lnTo>
                  <a:lnTo>
                    <a:pt x="587" y="284"/>
                  </a:lnTo>
                  <a:lnTo>
                    <a:pt x="587" y="286"/>
                  </a:lnTo>
                  <a:lnTo>
                    <a:pt x="587" y="287"/>
                  </a:lnTo>
                  <a:lnTo>
                    <a:pt x="586" y="288"/>
                  </a:lnTo>
                  <a:lnTo>
                    <a:pt x="584" y="288"/>
                  </a:lnTo>
                  <a:lnTo>
                    <a:pt x="583" y="288"/>
                  </a:lnTo>
                  <a:lnTo>
                    <a:pt x="582" y="288"/>
                  </a:lnTo>
                  <a:lnTo>
                    <a:pt x="582" y="290"/>
                  </a:lnTo>
                  <a:lnTo>
                    <a:pt x="582" y="291"/>
                  </a:lnTo>
                  <a:lnTo>
                    <a:pt x="580" y="291"/>
                  </a:lnTo>
                  <a:lnTo>
                    <a:pt x="580" y="292"/>
                  </a:lnTo>
                  <a:lnTo>
                    <a:pt x="582" y="292"/>
                  </a:lnTo>
                  <a:lnTo>
                    <a:pt x="582" y="294"/>
                  </a:lnTo>
                  <a:lnTo>
                    <a:pt x="583" y="294"/>
                  </a:lnTo>
                  <a:lnTo>
                    <a:pt x="582" y="295"/>
                  </a:lnTo>
                  <a:lnTo>
                    <a:pt x="580" y="295"/>
                  </a:lnTo>
                  <a:lnTo>
                    <a:pt x="579" y="295"/>
                  </a:lnTo>
                  <a:lnTo>
                    <a:pt x="578" y="295"/>
                  </a:lnTo>
                  <a:lnTo>
                    <a:pt x="576" y="295"/>
                  </a:lnTo>
                  <a:lnTo>
                    <a:pt x="575" y="295"/>
                  </a:lnTo>
                  <a:lnTo>
                    <a:pt x="574" y="295"/>
                  </a:lnTo>
                  <a:lnTo>
                    <a:pt x="572" y="295"/>
                  </a:lnTo>
                  <a:lnTo>
                    <a:pt x="572" y="294"/>
                  </a:lnTo>
                  <a:lnTo>
                    <a:pt x="571" y="294"/>
                  </a:lnTo>
                  <a:lnTo>
                    <a:pt x="570" y="294"/>
                  </a:lnTo>
                  <a:lnTo>
                    <a:pt x="570" y="292"/>
                  </a:lnTo>
                  <a:lnTo>
                    <a:pt x="568" y="292"/>
                  </a:lnTo>
                  <a:lnTo>
                    <a:pt x="567" y="292"/>
                  </a:lnTo>
                  <a:lnTo>
                    <a:pt x="566" y="292"/>
                  </a:lnTo>
                  <a:lnTo>
                    <a:pt x="566" y="291"/>
                  </a:lnTo>
                  <a:lnTo>
                    <a:pt x="564" y="290"/>
                  </a:lnTo>
                  <a:lnTo>
                    <a:pt x="563" y="290"/>
                  </a:lnTo>
                  <a:lnTo>
                    <a:pt x="563" y="288"/>
                  </a:lnTo>
                  <a:lnTo>
                    <a:pt x="562" y="288"/>
                  </a:lnTo>
                  <a:lnTo>
                    <a:pt x="562" y="287"/>
                  </a:lnTo>
                  <a:lnTo>
                    <a:pt x="562" y="286"/>
                  </a:lnTo>
                  <a:lnTo>
                    <a:pt x="560" y="286"/>
                  </a:lnTo>
                  <a:lnTo>
                    <a:pt x="560" y="284"/>
                  </a:lnTo>
                  <a:lnTo>
                    <a:pt x="559" y="284"/>
                  </a:lnTo>
                  <a:lnTo>
                    <a:pt x="558" y="284"/>
                  </a:lnTo>
                  <a:lnTo>
                    <a:pt x="556" y="284"/>
                  </a:lnTo>
                  <a:lnTo>
                    <a:pt x="555" y="284"/>
                  </a:lnTo>
                  <a:lnTo>
                    <a:pt x="551" y="284"/>
                  </a:lnTo>
                  <a:lnTo>
                    <a:pt x="549" y="284"/>
                  </a:lnTo>
                  <a:lnTo>
                    <a:pt x="547" y="284"/>
                  </a:lnTo>
                  <a:lnTo>
                    <a:pt x="545" y="284"/>
                  </a:lnTo>
                  <a:lnTo>
                    <a:pt x="544" y="284"/>
                  </a:lnTo>
                  <a:lnTo>
                    <a:pt x="541" y="284"/>
                  </a:lnTo>
                  <a:lnTo>
                    <a:pt x="540" y="284"/>
                  </a:lnTo>
                  <a:lnTo>
                    <a:pt x="537" y="283"/>
                  </a:lnTo>
                  <a:lnTo>
                    <a:pt x="536" y="283"/>
                  </a:lnTo>
                  <a:lnTo>
                    <a:pt x="535" y="284"/>
                  </a:lnTo>
                  <a:lnTo>
                    <a:pt x="535" y="288"/>
                  </a:lnTo>
                  <a:lnTo>
                    <a:pt x="535" y="291"/>
                  </a:lnTo>
                  <a:lnTo>
                    <a:pt x="535" y="294"/>
                  </a:lnTo>
                  <a:lnTo>
                    <a:pt x="535" y="296"/>
                  </a:lnTo>
                  <a:lnTo>
                    <a:pt x="536" y="296"/>
                  </a:lnTo>
                  <a:lnTo>
                    <a:pt x="535" y="296"/>
                  </a:lnTo>
                  <a:lnTo>
                    <a:pt x="535" y="298"/>
                  </a:lnTo>
                  <a:lnTo>
                    <a:pt x="536" y="298"/>
                  </a:lnTo>
                  <a:lnTo>
                    <a:pt x="536" y="299"/>
                  </a:lnTo>
                  <a:lnTo>
                    <a:pt x="535" y="299"/>
                  </a:lnTo>
                  <a:lnTo>
                    <a:pt x="535" y="300"/>
                  </a:lnTo>
                  <a:lnTo>
                    <a:pt x="535" y="302"/>
                  </a:lnTo>
                  <a:lnTo>
                    <a:pt x="535" y="303"/>
                  </a:lnTo>
                  <a:lnTo>
                    <a:pt x="535" y="305"/>
                  </a:lnTo>
                  <a:lnTo>
                    <a:pt x="536" y="306"/>
                  </a:lnTo>
                  <a:lnTo>
                    <a:pt x="537" y="306"/>
                  </a:lnTo>
                  <a:lnTo>
                    <a:pt x="539" y="307"/>
                  </a:lnTo>
                  <a:lnTo>
                    <a:pt x="540" y="307"/>
                  </a:lnTo>
                  <a:lnTo>
                    <a:pt x="540" y="309"/>
                  </a:lnTo>
                  <a:lnTo>
                    <a:pt x="541" y="309"/>
                  </a:lnTo>
                  <a:lnTo>
                    <a:pt x="544" y="310"/>
                  </a:lnTo>
                  <a:lnTo>
                    <a:pt x="545" y="310"/>
                  </a:lnTo>
                  <a:lnTo>
                    <a:pt x="545" y="311"/>
                  </a:lnTo>
                  <a:lnTo>
                    <a:pt x="547" y="311"/>
                  </a:lnTo>
                  <a:lnTo>
                    <a:pt x="548" y="311"/>
                  </a:lnTo>
                  <a:lnTo>
                    <a:pt x="548" y="313"/>
                  </a:lnTo>
                  <a:lnTo>
                    <a:pt x="549" y="313"/>
                  </a:lnTo>
                  <a:lnTo>
                    <a:pt x="551" y="313"/>
                  </a:lnTo>
                  <a:lnTo>
                    <a:pt x="552" y="313"/>
                  </a:lnTo>
                  <a:lnTo>
                    <a:pt x="553" y="313"/>
                  </a:lnTo>
                  <a:lnTo>
                    <a:pt x="553" y="314"/>
                  </a:lnTo>
                  <a:lnTo>
                    <a:pt x="555" y="314"/>
                  </a:lnTo>
                  <a:lnTo>
                    <a:pt x="556" y="314"/>
                  </a:lnTo>
                  <a:lnTo>
                    <a:pt x="558" y="314"/>
                  </a:lnTo>
                  <a:lnTo>
                    <a:pt x="559" y="314"/>
                  </a:lnTo>
                  <a:lnTo>
                    <a:pt x="559" y="315"/>
                  </a:lnTo>
                  <a:lnTo>
                    <a:pt x="562" y="317"/>
                  </a:lnTo>
                  <a:lnTo>
                    <a:pt x="563" y="317"/>
                  </a:lnTo>
                  <a:lnTo>
                    <a:pt x="564" y="317"/>
                  </a:lnTo>
                  <a:lnTo>
                    <a:pt x="567" y="318"/>
                  </a:lnTo>
                  <a:lnTo>
                    <a:pt x="568" y="318"/>
                  </a:lnTo>
                  <a:lnTo>
                    <a:pt x="571" y="318"/>
                  </a:lnTo>
                  <a:lnTo>
                    <a:pt x="571" y="319"/>
                  </a:lnTo>
                  <a:lnTo>
                    <a:pt x="572" y="319"/>
                  </a:lnTo>
                  <a:lnTo>
                    <a:pt x="574" y="319"/>
                  </a:lnTo>
                  <a:lnTo>
                    <a:pt x="574" y="321"/>
                  </a:lnTo>
                  <a:lnTo>
                    <a:pt x="575" y="321"/>
                  </a:lnTo>
                  <a:lnTo>
                    <a:pt x="576" y="321"/>
                  </a:lnTo>
                  <a:lnTo>
                    <a:pt x="578" y="322"/>
                  </a:lnTo>
                  <a:lnTo>
                    <a:pt x="580" y="325"/>
                  </a:lnTo>
                  <a:lnTo>
                    <a:pt x="582" y="326"/>
                  </a:lnTo>
                  <a:lnTo>
                    <a:pt x="583" y="327"/>
                  </a:lnTo>
                  <a:lnTo>
                    <a:pt x="584" y="327"/>
                  </a:lnTo>
                  <a:lnTo>
                    <a:pt x="584" y="329"/>
                  </a:lnTo>
                  <a:lnTo>
                    <a:pt x="586" y="329"/>
                  </a:lnTo>
                  <a:lnTo>
                    <a:pt x="587" y="330"/>
                  </a:lnTo>
                  <a:lnTo>
                    <a:pt x="588" y="330"/>
                  </a:lnTo>
                  <a:lnTo>
                    <a:pt x="590" y="330"/>
                  </a:lnTo>
                  <a:lnTo>
                    <a:pt x="591" y="330"/>
                  </a:lnTo>
                  <a:lnTo>
                    <a:pt x="592" y="330"/>
                  </a:lnTo>
                  <a:lnTo>
                    <a:pt x="594" y="330"/>
                  </a:lnTo>
                  <a:lnTo>
                    <a:pt x="595" y="330"/>
                  </a:lnTo>
                  <a:lnTo>
                    <a:pt x="597" y="332"/>
                  </a:lnTo>
                  <a:lnTo>
                    <a:pt x="599" y="332"/>
                  </a:lnTo>
                  <a:lnTo>
                    <a:pt x="606" y="333"/>
                  </a:lnTo>
                  <a:lnTo>
                    <a:pt x="609" y="334"/>
                  </a:lnTo>
                  <a:lnTo>
                    <a:pt x="610" y="334"/>
                  </a:lnTo>
                  <a:lnTo>
                    <a:pt x="611" y="334"/>
                  </a:lnTo>
                  <a:lnTo>
                    <a:pt x="613" y="336"/>
                  </a:lnTo>
                  <a:lnTo>
                    <a:pt x="614" y="336"/>
                  </a:lnTo>
                  <a:lnTo>
                    <a:pt x="615" y="336"/>
                  </a:lnTo>
                  <a:lnTo>
                    <a:pt x="615" y="337"/>
                  </a:lnTo>
                  <a:lnTo>
                    <a:pt x="617" y="337"/>
                  </a:lnTo>
                  <a:lnTo>
                    <a:pt x="617" y="338"/>
                  </a:lnTo>
                  <a:lnTo>
                    <a:pt x="618" y="338"/>
                  </a:lnTo>
                  <a:lnTo>
                    <a:pt x="618" y="340"/>
                  </a:lnTo>
                  <a:lnTo>
                    <a:pt x="619" y="340"/>
                  </a:lnTo>
                  <a:lnTo>
                    <a:pt x="619" y="341"/>
                  </a:lnTo>
                  <a:lnTo>
                    <a:pt x="619" y="342"/>
                  </a:lnTo>
                  <a:lnTo>
                    <a:pt x="621" y="344"/>
                  </a:lnTo>
                  <a:lnTo>
                    <a:pt x="621" y="345"/>
                  </a:lnTo>
                  <a:lnTo>
                    <a:pt x="622" y="346"/>
                  </a:lnTo>
                  <a:lnTo>
                    <a:pt x="622" y="348"/>
                  </a:lnTo>
                  <a:lnTo>
                    <a:pt x="621" y="348"/>
                  </a:lnTo>
                  <a:lnTo>
                    <a:pt x="619" y="348"/>
                  </a:lnTo>
                  <a:lnTo>
                    <a:pt x="617" y="348"/>
                  </a:lnTo>
                  <a:lnTo>
                    <a:pt x="615" y="348"/>
                  </a:lnTo>
                  <a:lnTo>
                    <a:pt x="610" y="348"/>
                  </a:lnTo>
                  <a:lnTo>
                    <a:pt x="606" y="348"/>
                  </a:lnTo>
                  <a:lnTo>
                    <a:pt x="603" y="348"/>
                  </a:lnTo>
                  <a:lnTo>
                    <a:pt x="602" y="348"/>
                  </a:lnTo>
                  <a:lnTo>
                    <a:pt x="601" y="348"/>
                  </a:lnTo>
                  <a:lnTo>
                    <a:pt x="580" y="346"/>
                  </a:lnTo>
                  <a:lnTo>
                    <a:pt x="579" y="346"/>
                  </a:lnTo>
                  <a:lnTo>
                    <a:pt x="576" y="346"/>
                  </a:lnTo>
                  <a:lnTo>
                    <a:pt x="575" y="346"/>
                  </a:lnTo>
                  <a:lnTo>
                    <a:pt x="574" y="346"/>
                  </a:lnTo>
                  <a:lnTo>
                    <a:pt x="572" y="346"/>
                  </a:lnTo>
                  <a:lnTo>
                    <a:pt x="567" y="348"/>
                  </a:lnTo>
                  <a:lnTo>
                    <a:pt x="566" y="348"/>
                  </a:lnTo>
                  <a:lnTo>
                    <a:pt x="564" y="348"/>
                  </a:lnTo>
                  <a:lnTo>
                    <a:pt x="563" y="348"/>
                  </a:lnTo>
                  <a:lnTo>
                    <a:pt x="562" y="348"/>
                  </a:lnTo>
                  <a:lnTo>
                    <a:pt x="556" y="348"/>
                  </a:lnTo>
                  <a:lnTo>
                    <a:pt x="555" y="348"/>
                  </a:lnTo>
                  <a:lnTo>
                    <a:pt x="553" y="348"/>
                  </a:lnTo>
                  <a:lnTo>
                    <a:pt x="552" y="348"/>
                  </a:lnTo>
                  <a:lnTo>
                    <a:pt x="551" y="348"/>
                  </a:lnTo>
                  <a:lnTo>
                    <a:pt x="549" y="348"/>
                  </a:lnTo>
                  <a:lnTo>
                    <a:pt x="545" y="348"/>
                  </a:lnTo>
                  <a:lnTo>
                    <a:pt x="544" y="348"/>
                  </a:lnTo>
                  <a:lnTo>
                    <a:pt x="543" y="348"/>
                  </a:lnTo>
                  <a:lnTo>
                    <a:pt x="541" y="348"/>
                  </a:lnTo>
                  <a:lnTo>
                    <a:pt x="535" y="346"/>
                  </a:lnTo>
                  <a:lnTo>
                    <a:pt x="533" y="346"/>
                  </a:lnTo>
                  <a:lnTo>
                    <a:pt x="531" y="346"/>
                  </a:lnTo>
                  <a:lnTo>
                    <a:pt x="529" y="346"/>
                  </a:lnTo>
                  <a:lnTo>
                    <a:pt x="527" y="346"/>
                  </a:lnTo>
                  <a:lnTo>
                    <a:pt x="525" y="346"/>
                  </a:lnTo>
                  <a:lnTo>
                    <a:pt x="524" y="346"/>
                  </a:lnTo>
                  <a:lnTo>
                    <a:pt x="523" y="346"/>
                  </a:lnTo>
                  <a:lnTo>
                    <a:pt x="521" y="346"/>
                  </a:lnTo>
                  <a:lnTo>
                    <a:pt x="516" y="346"/>
                  </a:lnTo>
                  <a:lnTo>
                    <a:pt x="515" y="346"/>
                  </a:lnTo>
                  <a:lnTo>
                    <a:pt x="513" y="346"/>
                  </a:lnTo>
                  <a:lnTo>
                    <a:pt x="510" y="346"/>
                  </a:lnTo>
                  <a:lnTo>
                    <a:pt x="509" y="346"/>
                  </a:lnTo>
                  <a:lnTo>
                    <a:pt x="508" y="346"/>
                  </a:lnTo>
                  <a:lnTo>
                    <a:pt x="505" y="346"/>
                  </a:lnTo>
                  <a:lnTo>
                    <a:pt x="504" y="346"/>
                  </a:lnTo>
                  <a:lnTo>
                    <a:pt x="502" y="346"/>
                  </a:lnTo>
                  <a:lnTo>
                    <a:pt x="501" y="346"/>
                  </a:lnTo>
                  <a:lnTo>
                    <a:pt x="500" y="346"/>
                  </a:lnTo>
                  <a:lnTo>
                    <a:pt x="498" y="346"/>
                  </a:lnTo>
                  <a:lnTo>
                    <a:pt x="496" y="346"/>
                  </a:lnTo>
                  <a:lnTo>
                    <a:pt x="494" y="346"/>
                  </a:lnTo>
                  <a:lnTo>
                    <a:pt x="493" y="346"/>
                  </a:lnTo>
                  <a:lnTo>
                    <a:pt x="492" y="346"/>
                  </a:lnTo>
                  <a:lnTo>
                    <a:pt x="482" y="346"/>
                  </a:lnTo>
                  <a:lnTo>
                    <a:pt x="481" y="346"/>
                  </a:lnTo>
                  <a:lnTo>
                    <a:pt x="480" y="346"/>
                  </a:lnTo>
                  <a:lnTo>
                    <a:pt x="473" y="346"/>
                  </a:lnTo>
                  <a:lnTo>
                    <a:pt x="463" y="346"/>
                  </a:lnTo>
                  <a:lnTo>
                    <a:pt x="459" y="346"/>
                  </a:lnTo>
                  <a:lnTo>
                    <a:pt x="454" y="346"/>
                  </a:lnTo>
                  <a:lnTo>
                    <a:pt x="449" y="346"/>
                  </a:lnTo>
                  <a:lnTo>
                    <a:pt x="432" y="346"/>
                  </a:lnTo>
                  <a:lnTo>
                    <a:pt x="432" y="345"/>
                  </a:lnTo>
                  <a:lnTo>
                    <a:pt x="432" y="341"/>
                  </a:lnTo>
                  <a:lnTo>
                    <a:pt x="432" y="334"/>
                  </a:lnTo>
                  <a:lnTo>
                    <a:pt x="432" y="330"/>
                  </a:lnTo>
                  <a:lnTo>
                    <a:pt x="432" y="327"/>
                  </a:lnTo>
                  <a:lnTo>
                    <a:pt x="432" y="326"/>
                  </a:lnTo>
                  <a:lnTo>
                    <a:pt x="428" y="326"/>
                  </a:lnTo>
                  <a:lnTo>
                    <a:pt x="419" y="326"/>
                  </a:lnTo>
                  <a:lnTo>
                    <a:pt x="416" y="326"/>
                  </a:lnTo>
                  <a:lnTo>
                    <a:pt x="415" y="326"/>
                  </a:lnTo>
                  <a:lnTo>
                    <a:pt x="411" y="326"/>
                  </a:lnTo>
                  <a:lnTo>
                    <a:pt x="408" y="326"/>
                  </a:lnTo>
                  <a:lnTo>
                    <a:pt x="407" y="326"/>
                  </a:lnTo>
                  <a:lnTo>
                    <a:pt x="393" y="326"/>
                  </a:lnTo>
                  <a:lnTo>
                    <a:pt x="389" y="326"/>
                  </a:lnTo>
                  <a:lnTo>
                    <a:pt x="388" y="326"/>
                  </a:lnTo>
                  <a:lnTo>
                    <a:pt x="385" y="326"/>
                  </a:lnTo>
                  <a:lnTo>
                    <a:pt x="384" y="326"/>
                  </a:lnTo>
                  <a:lnTo>
                    <a:pt x="383" y="326"/>
                  </a:lnTo>
                  <a:lnTo>
                    <a:pt x="381" y="326"/>
                  </a:lnTo>
                  <a:lnTo>
                    <a:pt x="380" y="326"/>
                  </a:lnTo>
                  <a:lnTo>
                    <a:pt x="377" y="326"/>
                  </a:lnTo>
                  <a:lnTo>
                    <a:pt x="376" y="326"/>
                  </a:lnTo>
                  <a:lnTo>
                    <a:pt x="375" y="326"/>
                  </a:lnTo>
                  <a:lnTo>
                    <a:pt x="373" y="326"/>
                  </a:lnTo>
                  <a:lnTo>
                    <a:pt x="372" y="326"/>
                  </a:lnTo>
                  <a:lnTo>
                    <a:pt x="371" y="326"/>
                  </a:lnTo>
                  <a:lnTo>
                    <a:pt x="369" y="326"/>
                  </a:lnTo>
                  <a:lnTo>
                    <a:pt x="368" y="326"/>
                  </a:lnTo>
                  <a:lnTo>
                    <a:pt x="367" y="326"/>
                  </a:lnTo>
                  <a:lnTo>
                    <a:pt x="364" y="326"/>
                  </a:lnTo>
                  <a:lnTo>
                    <a:pt x="363" y="326"/>
                  </a:lnTo>
                  <a:lnTo>
                    <a:pt x="361" y="326"/>
                  </a:lnTo>
                  <a:lnTo>
                    <a:pt x="360" y="325"/>
                  </a:lnTo>
                  <a:lnTo>
                    <a:pt x="359" y="325"/>
                  </a:lnTo>
                  <a:lnTo>
                    <a:pt x="357" y="325"/>
                  </a:lnTo>
                  <a:lnTo>
                    <a:pt x="352" y="325"/>
                  </a:lnTo>
                  <a:lnTo>
                    <a:pt x="350" y="325"/>
                  </a:lnTo>
                  <a:lnTo>
                    <a:pt x="349" y="325"/>
                  </a:lnTo>
                  <a:lnTo>
                    <a:pt x="346" y="325"/>
                  </a:lnTo>
                  <a:lnTo>
                    <a:pt x="341" y="325"/>
                  </a:lnTo>
                  <a:lnTo>
                    <a:pt x="340" y="325"/>
                  </a:lnTo>
                  <a:lnTo>
                    <a:pt x="338" y="325"/>
                  </a:lnTo>
                  <a:lnTo>
                    <a:pt x="337" y="325"/>
                  </a:lnTo>
                  <a:lnTo>
                    <a:pt x="336" y="325"/>
                  </a:lnTo>
                  <a:lnTo>
                    <a:pt x="334" y="325"/>
                  </a:lnTo>
                  <a:lnTo>
                    <a:pt x="333" y="325"/>
                  </a:lnTo>
                  <a:lnTo>
                    <a:pt x="332" y="325"/>
                  </a:lnTo>
                  <a:lnTo>
                    <a:pt x="330" y="325"/>
                  </a:lnTo>
                  <a:lnTo>
                    <a:pt x="329" y="325"/>
                  </a:lnTo>
                  <a:lnTo>
                    <a:pt x="328" y="325"/>
                  </a:lnTo>
                  <a:lnTo>
                    <a:pt x="326" y="325"/>
                  </a:lnTo>
                  <a:lnTo>
                    <a:pt x="325" y="325"/>
                  </a:lnTo>
                  <a:lnTo>
                    <a:pt x="324" y="325"/>
                  </a:lnTo>
                  <a:lnTo>
                    <a:pt x="322" y="325"/>
                  </a:lnTo>
                  <a:lnTo>
                    <a:pt x="321" y="325"/>
                  </a:lnTo>
                  <a:lnTo>
                    <a:pt x="318" y="325"/>
                  </a:lnTo>
                  <a:lnTo>
                    <a:pt x="310" y="325"/>
                  </a:lnTo>
                  <a:lnTo>
                    <a:pt x="309" y="325"/>
                  </a:lnTo>
                  <a:lnTo>
                    <a:pt x="307" y="325"/>
                  </a:lnTo>
                  <a:lnTo>
                    <a:pt x="306" y="325"/>
                  </a:lnTo>
                  <a:lnTo>
                    <a:pt x="305" y="325"/>
                  </a:lnTo>
                  <a:lnTo>
                    <a:pt x="303" y="325"/>
                  </a:lnTo>
                  <a:lnTo>
                    <a:pt x="302" y="325"/>
                  </a:lnTo>
                  <a:lnTo>
                    <a:pt x="298" y="325"/>
                  </a:lnTo>
                  <a:lnTo>
                    <a:pt x="291" y="325"/>
                  </a:lnTo>
                  <a:lnTo>
                    <a:pt x="290" y="325"/>
                  </a:lnTo>
                  <a:lnTo>
                    <a:pt x="289" y="325"/>
                  </a:lnTo>
                  <a:lnTo>
                    <a:pt x="286" y="325"/>
                  </a:lnTo>
                  <a:lnTo>
                    <a:pt x="275" y="325"/>
                  </a:lnTo>
                  <a:lnTo>
                    <a:pt x="271" y="325"/>
                  </a:lnTo>
                  <a:lnTo>
                    <a:pt x="268" y="325"/>
                  </a:lnTo>
                  <a:lnTo>
                    <a:pt x="267" y="325"/>
                  </a:lnTo>
                  <a:lnTo>
                    <a:pt x="266" y="325"/>
                  </a:lnTo>
                  <a:lnTo>
                    <a:pt x="264" y="325"/>
                  </a:lnTo>
                  <a:lnTo>
                    <a:pt x="263" y="325"/>
                  </a:lnTo>
                  <a:lnTo>
                    <a:pt x="262" y="325"/>
                  </a:lnTo>
                  <a:lnTo>
                    <a:pt x="260" y="325"/>
                  </a:lnTo>
                  <a:lnTo>
                    <a:pt x="258" y="325"/>
                  </a:lnTo>
                  <a:lnTo>
                    <a:pt x="256" y="325"/>
                  </a:lnTo>
                  <a:lnTo>
                    <a:pt x="256" y="323"/>
                  </a:lnTo>
                  <a:lnTo>
                    <a:pt x="256" y="319"/>
                  </a:lnTo>
                  <a:lnTo>
                    <a:pt x="256" y="318"/>
                  </a:lnTo>
                  <a:lnTo>
                    <a:pt x="256" y="317"/>
                  </a:lnTo>
                  <a:lnTo>
                    <a:pt x="256" y="315"/>
                  </a:lnTo>
                  <a:lnTo>
                    <a:pt x="255" y="315"/>
                  </a:lnTo>
                  <a:lnTo>
                    <a:pt x="254" y="315"/>
                  </a:lnTo>
                  <a:lnTo>
                    <a:pt x="254" y="314"/>
                  </a:lnTo>
                  <a:lnTo>
                    <a:pt x="255" y="313"/>
                  </a:lnTo>
                  <a:lnTo>
                    <a:pt x="256" y="311"/>
                  </a:lnTo>
                  <a:lnTo>
                    <a:pt x="256" y="310"/>
                  </a:lnTo>
                  <a:lnTo>
                    <a:pt x="258" y="309"/>
                  </a:lnTo>
                  <a:lnTo>
                    <a:pt x="256" y="309"/>
                  </a:lnTo>
                  <a:lnTo>
                    <a:pt x="256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5" y="305"/>
                  </a:lnTo>
                  <a:lnTo>
                    <a:pt x="252" y="305"/>
                  </a:lnTo>
                  <a:lnTo>
                    <a:pt x="251" y="305"/>
                  </a:lnTo>
                  <a:lnTo>
                    <a:pt x="250" y="305"/>
                  </a:lnTo>
                  <a:lnTo>
                    <a:pt x="247" y="305"/>
                  </a:lnTo>
                  <a:lnTo>
                    <a:pt x="246" y="305"/>
                  </a:lnTo>
                  <a:lnTo>
                    <a:pt x="244" y="305"/>
                  </a:lnTo>
                  <a:lnTo>
                    <a:pt x="243" y="305"/>
                  </a:lnTo>
                  <a:lnTo>
                    <a:pt x="240" y="305"/>
                  </a:lnTo>
                  <a:lnTo>
                    <a:pt x="239" y="305"/>
                  </a:lnTo>
                  <a:lnTo>
                    <a:pt x="238" y="305"/>
                  </a:lnTo>
                  <a:lnTo>
                    <a:pt x="236" y="305"/>
                  </a:lnTo>
                  <a:lnTo>
                    <a:pt x="235" y="305"/>
                  </a:lnTo>
                  <a:lnTo>
                    <a:pt x="233" y="305"/>
                  </a:lnTo>
                  <a:lnTo>
                    <a:pt x="232" y="305"/>
                  </a:lnTo>
                  <a:lnTo>
                    <a:pt x="231" y="305"/>
                  </a:lnTo>
                  <a:lnTo>
                    <a:pt x="228" y="305"/>
                  </a:lnTo>
                  <a:lnTo>
                    <a:pt x="227" y="305"/>
                  </a:lnTo>
                  <a:lnTo>
                    <a:pt x="225" y="305"/>
                  </a:lnTo>
                  <a:lnTo>
                    <a:pt x="224" y="305"/>
                  </a:lnTo>
                  <a:lnTo>
                    <a:pt x="223" y="305"/>
                  </a:lnTo>
                  <a:lnTo>
                    <a:pt x="216" y="305"/>
                  </a:lnTo>
                  <a:lnTo>
                    <a:pt x="215" y="303"/>
                  </a:lnTo>
                  <a:lnTo>
                    <a:pt x="212" y="303"/>
                  </a:lnTo>
                  <a:lnTo>
                    <a:pt x="211" y="303"/>
                  </a:lnTo>
                  <a:lnTo>
                    <a:pt x="209" y="303"/>
                  </a:lnTo>
                  <a:lnTo>
                    <a:pt x="208" y="303"/>
                  </a:lnTo>
                  <a:lnTo>
                    <a:pt x="204" y="303"/>
                  </a:lnTo>
                  <a:lnTo>
                    <a:pt x="192" y="305"/>
                  </a:lnTo>
                  <a:lnTo>
                    <a:pt x="189" y="305"/>
                  </a:lnTo>
                  <a:lnTo>
                    <a:pt x="188" y="305"/>
                  </a:lnTo>
                  <a:lnTo>
                    <a:pt x="185" y="305"/>
                  </a:lnTo>
                  <a:lnTo>
                    <a:pt x="180" y="305"/>
                  </a:lnTo>
                  <a:lnTo>
                    <a:pt x="164" y="305"/>
                  </a:lnTo>
                  <a:lnTo>
                    <a:pt x="157" y="305"/>
                  </a:lnTo>
                  <a:lnTo>
                    <a:pt x="150" y="305"/>
                  </a:lnTo>
                  <a:lnTo>
                    <a:pt x="149" y="305"/>
                  </a:lnTo>
                  <a:lnTo>
                    <a:pt x="145" y="305"/>
                  </a:lnTo>
                  <a:lnTo>
                    <a:pt x="143" y="305"/>
                  </a:lnTo>
                  <a:lnTo>
                    <a:pt x="141" y="305"/>
                  </a:lnTo>
                  <a:lnTo>
                    <a:pt x="134" y="305"/>
                  </a:lnTo>
                  <a:lnTo>
                    <a:pt x="131" y="305"/>
                  </a:lnTo>
                  <a:lnTo>
                    <a:pt x="130" y="305"/>
                  </a:lnTo>
                  <a:lnTo>
                    <a:pt x="126" y="305"/>
                  </a:lnTo>
                  <a:lnTo>
                    <a:pt x="125" y="305"/>
                  </a:lnTo>
                  <a:lnTo>
                    <a:pt x="123" y="305"/>
                  </a:lnTo>
                  <a:lnTo>
                    <a:pt x="121" y="305"/>
                  </a:lnTo>
                  <a:lnTo>
                    <a:pt x="119" y="305"/>
                  </a:lnTo>
                  <a:lnTo>
                    <a:pt x="118" y="305"/>
                  </a:lnTo>
                  <a:lnTo>
                    <a:pt x="117" y="305"/>
                  </a:lnTo>
                  <a:lnTo>
                    <a:pt x="115" y="305"/>
                  </a:lnTo>
                  <a:lnTo>
                    <a:pt x="114" y="305"/>
                  </a:lnTo>
                  <a:lnTo>
                    <a:pt x="112" y="305"/>
                  </a:lnTo>
                  <a:lnTo>
                    <a:pt x="111" y="305"/>
                  </a:lnTo>
                  <a:lnTo>
                    <a:pt x="110" y="305"/>
                  </a:lnTo>
                  <a:lnTo>
                    <a:pt x="108" y="305"/>
                  </a:lnTo>
                  <a:lnTo>
                    <a:pt x="107" y="305"/>
                  </a:lnTo>
                  <a:lnTo>
                    <a:pt x="106" y="305"/>
                  </a:lnTo>
                  <a:lnTo>
                    <a:pt x="104" y="305"/>
                  </a:lnTo>
                  <a:lnTo>
                    <a:pt x="103" y="305"/>
                  </a:lnTo>
                  <a:lnTo>
                    <a:pt x="102" y="305"/>
                  </a:lnTo>
                  <a:lnTo>
                    <a:pt x="100" y="305"/>
                  </a:lnTo>
                  <a:lnTo>
                    <a:pt x="99" y="305"/>
                  </a:lnTo>
                  <a:lnTo>
                    <a:pt x="98" y="305"/>
                  </a:lnTo>
                  <a:lnTo>
                    <a:pt x="96" y="305"/>
                  </a:lnTo>
                  <a:lnTo>
                    <a:pt x="92" y="305"/>
                  </a:lnTo>
                  <a:lnTo>
                    <a:pt x="91" y="305"/>
                  </a:lnTo>
                  <a:lnTo>
                    <a:pt x="90" y="305"/>
                  </a:lnTo>
                  <a:lnTo>
                    <a:pt x="88" y="305"/>
                  </a:lnTo>
                  <a:lnTo>
                    <a:pt x="82" y="305"/>
                  </a:lnTo>
                  <a:lnTo>
                    <a:pt x="80" y="305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1" y="305"/>
                  </a:lnTo>
                  <a:lnTo>
                    <a:pt x="69" y="305"/>
                  </a:lnTo>
                  <a:lnTo>
                    <a:pt x="67" y="305"/>
                  </a:lnTo>
                  <a:lnTo>
                    <a:pt x="65" y="305"/>
                  </a:lnTo>
                  <a:lnTo>
                    <a:pt x="63" y="305"/>
                  </a:lnTo>
                  <a:lnTo>
                    <a:pt x="61" y="305"/>
                  </a:lnTo>
                  <a:lnTo>
                    <a:pt x="60" y="305"/>
                  </a:lnTo>
                  <a:lnTo>
                    <a:pt x="59" y="305"/>
                  </a:lnTo>
                  <a:lnTo>
                    <a:pt x="57" y="305"/>
                  </a:lnTo>
                  <a:lnTo>
                    <a:pt x="55" y="305"/>
                  </a:lnTo>
                  <a:lnTo>
                    <a:pt x="52" y="305"/>
                  </a:lnTo>
                  <a:lnTo>
                    <a:pt x="51" y="305"/>
                  </a:lnTo>
                  <a:lnTo>
                    <a:pt x="49" y="305"/>
                  </a:lnTo>
                  <a:lnTo>
                    <a:pt x="44" y="305"/>
                  </a:lnTo>
                  <a:lnTo>
                    <a:pt x="40" y="305"/>
                  </a:lnTo>
                  <a:lnTo>
                    <a:pt x="40" y="306"/>
                  </a:lnTo>
                  <a:lnTo>
                    <a:pt x="40" y="307"/>
                  </a:lnTo>
                  <a:lnTo>
                    <a:pt x="40" y="313"/>
                  </a:lnTo>
                  <a:lnTo>
                    <a:pt x="40" y="315"/>
                  </a:lnTo>
                  <a:lnTo>
                    <a:pt x="40" y="317"/>
                  </a:lnTo>
                  <a:lnTo>
                    <a:pt x="40" y="318"/>
                  </a:lnTo>
                  <a:lnTo>
                    <a:pt x="40" y="319"/>
                  </a:lnTo>
                  <a:lnTo>
                    <a:pt x="40" y="321"/>
                  </a:lnTo>
                  <a:lnTo>
                    <a:pt x="40" y="322"/>
                  </a:lnTo>
                  <a:lnTo>
                    <a:pt x="40" y="323"/>
                  </a:lnTo>
                  <a:lnTo>
                    <a:pt x="40" y="325"/>
                  </a:lnTo>
                  <a:lnTo>
                    <a:pt x="40" y="326"/>
                  </a:lnTo>
                  <a:lnTo>
                    <a:pt x="39" y="326"/>
                  </a:lnTo>
                  <a:lnTo>
                    <a:pt x="36" y="326"/>
                  </a:lnTo>
                  <a:lnTo>
                    <a:pt x="32" y="326"/>
                  </a:lnTo>
                  <a:lnTo>
                    <a:pt x="30" y="326"/>
                  </a:lnTo>
                  <a:lnTo>
                    <a:pt x="28" y="326"/>
                  </a:lnTo>
                  <a:lnTo>
                    <a:pt x="24" y="326"/>
                  </a:lnTo>
                  <a:lnTo>
                    <a:pt x="22" y="326"/>
                  </a:lnTo>
                  <a:lnTo>
                    <a:pt x="20" y="325"/>
                  </a:lnTo>
                  <a:lnTo>
                    <a:pt x="18" y="325"/>
                  </a:lnTo>
                  <a:lnTo>
                    <a:pt x="17" y="325"/>
                  </a:lnTo>
                  <a:lnTo>
                    <a:pt x="16" y="325"/>
                  </a:lnTo>
                  <a:lnTo>
                    <a:pt x="14" y="325"/>
                  </a:lnTo>
                  <a:lnTo>
                    <a:pt x="13" y="325"/>
                  </a:lnTo>
                  <a:lnTo>
                    <a:pt x="12" y="326"/>
                  </a:lnTo>
                  <a:lnTo>
                    <a:pt x="10" y="326"/>
                  </a:lnTo>
                  <a:lnTo>
                    <a:pt x="9" y="326"/>
                  </a:lnTo>
                  <a:lnTo>
                    <a:pt x="8" y="325"/>
                  </a:lnTo>
                  <a:lnTo>
                    <a:pt x="6" y="325"/>
                  </a:lnTo>
                  <a:lnTo>
                    <a:pt x="5" y="325"/>
                  </a:lnTo>
                  <a:lnTo>
                    <a:pt x="4" y="325"/>
                  </a:lnTo>
                  <a:lnTo>
                    <a:pt x="2" y="325"/>
                  </a:lnTo>
                  <a:lnTo>
                    <a:pt x="0" y="325"/>
                  </a:lnTo>
                  <a:lnTo>
                    <a:pt x="0" y="323"/>
                  </a:lnTo>
                  <a:lnTo>
                    <a:pt x="0" y="322"/>
                  </a:lnTo>
                  <a:lnTo>
                    <a:pt x="0" y="321"/>
                  </a:lnTo>
                  <a:lnTo>
                    <a:pt x="0" y="319"/>
                  </a:lnTo>
                  <a:lnTo>
                    <a:pt x="0" y="318"/>
                  </a:lnTo>
                  <a:lnTo>
                    <a:pt x="0" y="317"/>
                  </a:lnTo>
                  <a:lnTo>
                    <a:pt x="0" y="315"/>
                  </a:lnTo>
                  <a:lnTo>
                    <a:pt x="0" y="314"/>
                  </a:lnTo>
                  <a:lnTo>
                    <a:pt x="0" y="313"/>
                  </a:lnTo>
                  <a:lnTo>
                    <a:pt x="0" y="311"/>
                  </a:lnTo>
                  <a:lnTo>
                    <a:pt x="0" y="310"/>
                  </a:lnTo>
                  <a:lnTo>
                    <a:pt x="0" y="309"/>
                  </a:lnTo>
                  <a:lnTo>
                    <a:pt x="0" y="307"/>
                  </a:lnTo>
                  <a:lnTo>
                    <a:pt x="0" y="306"/>
                  </a:lnTo>
                  <a:lnTo>
                    <a:pt x="0" y="305"/>
                  </a:lnTo>
                  <a:lnTo>
                    <a:pt x="0" y="303"/>
                  </a:lnTo>
                  <a:lnTo>
                    <a:pt x="0" y="300"/>
                  </a:lnTo>
                  <a:lnTo>
                    <a:pt x="0" y="299"/>
                  </a:lnTo>
                  <a:lnTo>
                    <a:pt x="0" y="298"/>
                  </a:lnTo>
                  <a:lnTo>
                    <a:pt x="0" y="295"/>
                  </a:lnTo>
                  <a:lnTo>
                    <a:pt x="0" y="294"/>
                  </a:lnTo>
                  <a:lnTo>
                    <a:pt x="0" y="291"/>
                  </a:lnTo>
                  <a:lnTo>
                    <a:pt x="0" y="290"/>
                  </a:lnTo>
                  <a:lnTo>
                    <a:pt x="0" y="288"/>
                  </a:lnTo>
                  <a:lnTo>
                    <a:pt x="0" y="286"/>
                  </a:lnTo>
                  <a:lnTo>
                    <a:pt x="0" y="284"/>
                  </a:lnTo>
                  <a:lnTo>
                    <a:pt x="1" y="284"/>
                  </a:lnTo>
                  <a:lnTo>
                    <a:pt x="2" y="284"/>
                  </a:lnTo>
                  <a:lnTo>
                    <a:pt x="4" y="284"/>
                  </a:lnTo>
                  <a:lnTo>
                    <a:pt x="5" y="284"/>
                  </a:lnTo>
                  <a:lnTo>
                    <a:pt x="8" y="284"/>
                  </a:lnTo>
                  <a:lnTo>
                    <a:pt x="9" y="284"/>
                  </a:lnTo>
                  <a:lnTo>
                    <a:pt x="10" y="284"/>
                  </a:lnTo>
                  <a:lnTo>
                    <a:pt x="13" y="284"/>
                  </a:lnTo>
                  <a:lnTo>
                    <a:pt x="18" y="284"/>
                  </a:lnTo>
                  <a:lnTo>
                    <a:pt x="20" y="284"/>
                  </a:lnTo>
                  <a:lnTo>
                    <a:pt x="20" y="283"/>
                  </a:lnTo>
                  <a:lnTo>
                    <a:pt x="20" y="280"/>
                  </a:lnTo>
                  <a:lnTo>
                    <a:pt x="20" y="279"/>
                  </a:lnTo>
                  <a:lnTo>
                    <a:pt x="20" y="278"/>
                  </a:lnTo>
                  <a:lnTo>
                    <a:pt x="20" y="274"/>
                  </a:lnTo>
                  <a:lnTo>
                    <a:pt x="20" y="272"/>
                  </a:lnTo>
                  <a:lnTo>
                    <a:pt x="20" y="271"/>
                  </a:lnTo>
                  <a:lnTo>
                    <a:pt x="20" y="269"/>
                  </a:lnTo>
                  <a:lnTo>
                    <a:pt x="20" y="268"/>
                  </a:lnTo>
                  <a:lnTo>
                    <a:pt x="20" y="265"/>
                  </a:lnTo>
                  <a:lnTo>
                    <a:pt x="18" y="265"/>
                  </a:lnTo>
                  <a:lnTo>
                    <a:pt x="17" y="264"/>
                  </a:lnTo>
                  <a:lnTo>
                    <a:pt x="16" y="264"/>
                  </a:lnTo>
                  <a:lnTo>
                    <a:pt x="16" y="263"/>
                  </a:lnTo>
                  <a:lnTo>
                    <a:pt x="14" y="263"/>
                  </a:lnTo>
                  <a:lnTo>
                    <a:pt x="13" y="263"/>
                  </a:lnTo>
                  <a:lnTo>
                    <a:pt x="12" y="263"/>
                  </a:lnTo>
                  <a:lnTo>
                    <a:pt x="10" y="263"/>
                  </a:lnTo>
                  <a:lnTo>
                    <a:pt x="9" y="263"/>
                  </a:lnTo>
                  <a:lnTo>
                    <a:pt x="8" y="263"/>
                  </a:lnTo>
                  <a:lnTo>
                    <a:pt x="6" y="263"/>
                  </a:lnTo>
                  <a:lnTo>
                    <a:pt x="1" y="263"/>
                  </a:lnTo>
                  <a:lnTo>
                    <a:pt x="1" y="264"/>
                  </a:lnTo>
                  <a:lnTo>
                    <a:pt x="0" y="264"/>
                  </a:lnTo>
                  <a:lnTo>
                    <a:pt x="0" y="263"/>
                  </a:lnTo>
                  <a:lnTo>
                    <a:pt x="0" y="261"/>
                  </a:lnTo>
                  <a:lnTo>
                    <a:pt x="0" y="260"/>
                  </a:lnTo>
                  <a:lnTo>
                    <a:pt x="0" y="259"/>
                  </a:lnTo>
                  <a:lnTo>
                    <a:pt x="0" y="257"/>
                  </a:lnTo>
                  <a:lnTo>
                    <a:pt x="0" y="256"/>
                  </a:lnTo>
                  <a:lnTo>
                    <a:pt x="1" y="256"/>
                  </a:lnTo>
                  <a:lnTo>
                    <a:pt x="2" y="256"/>
                  </a:lnTo>
                  <a:lnTo>
                    <a:pt x="4" y="256"/>
                  </a:lnTo>
                  <a:lnTo>
                    <a:pt x="5" y="256"/>
                  </a:lnTo>
                  <a:lnTo>
                    <a:pt x="6" y="256"/>
                  </a:lnTo>
                  <a:lnTo>
                    <a:pt x="8" y="256"/>
                  </a:lnTo>
                  <a:lnTo>
                    <a:pt x="9" y="256"/>
                  </a:lnTo>
                  <a:lnTo>
                    <a:pt x="10" y="256"/>
                  </a:lnTo>
                  <a:lnTo>
                    <a:pt x="12" y="256"/>
                  </a:lnTo>
                  <a:lnTo>
                    <a:pt x="13" y="256"/>
                  </a:lnTo>
                  <a:lnTo>
                    <a:pt x="14" y="256"/>
                  </a:lnTo>
                  <a:lnTo>
                    <a:pt x="16" y="256"/>
                  </a:lnTo>
                  <a:lnTo>
                    <a:pt x="17" y="256"/>
                  </a:lnTo>
                  <a:lnTo>
                    <a:pt x="18" y="256"/>
                  </a:lnTo>
                  <a:lnTo>
                    <a:pt x="20" y="256"/>
                  </a:lnTo>
                  <a:lnTo>
                    <a:pt x="21" y="256"/>
                  </a:lnTo>
                  <a:lnTo>
                    <a:pt x="22" y="256"/>
                  </a:lnTo>
                  <a:lnTo>
                    <a:pt x="24" y="256"/>
                  </a:lnTo>
                  <a:lnTo>
                    <a:pt x="25" y="256"/>
                  </a:lnTo>
                  <a:lnTo>
                    <a:pt x="26" y="256"/>
                  </a:lnTo>
                  <a:lnTo>
                    <a:pt x="32" y="256"/>
                  </a:lnTo>
                  <a:lnTo>
                    <a:pt x="33" y="256"/>
                  </a:lnTo>
                  <a:lnTo>
                    <a:pt x="34" y="256"/>
                  </a:lnTo>
                  <a:lnTo>
                    <a:pt x="39" y="256"/>
                  </a:lnTo>
                  <a:lnTo>
                    <a:pt x="40" y="256"/>
                  </a:lnTo>
                  <a:lnTo>
                    <a:pt x="41" y="256"/>
                  </a:lnTo>
                  <a:lnTo>
                    <a:pt x="44" y="256"/>
                  </a:lnTo>
                  <a:lnTo>
                    <a:pt x="45" y="256"/>
                  </a:lnTo>
                  <a:lnTo>
                    <a:pt x="47" y="256"/>
                  </a:lnTo>
                  <a:lnTo>
                    <a:pt x="48" y="256"/>
                  </a:lnTo>
                  <a:lnTo>
                    <a:pt x="51" y="256"/>
                  </a:lnTo>
                  <a:lnTo>
                    <a:pt x="53" y="256"/>
                  </a:lnTo>
                  <a:lnTo>
                    <a:pt x="55" y="256"/>
                  </a:lnTo>
                  <a:lnTo>
                    <a:pt x="56" y="256"/>
                  </a:lnTo>
                  <a:lnTo>
                    <a:pt x="56" y="253"/>
                  </a:lnTo>
                  <a:lnTo>
                    <a:pt x="56" y="251"/>
                  </a:lnTo>
                  <a:lnTo>
                    <a:pt x="56" y="249"/>
                  </a:lnTo>
                  <a:lnTo>
                    <a:pt x="56" y="248"/>
                  </a:lnTo>
                  <a:lnTo>
                    <a:pt x="56" y="242"/>
                  </a:lnTo>
                  <a:lnTo>
                    <a:pt x="56" y="238"/>
                  </a:lnTo>
                  <a:lnTo>
                    <a:pt x="56" y="233"/>
                  </a:lnTo>
                  <a:lnTo>
                    <a:pt x="56" y="232"/>
                  </a:lnTo>
                  <a:lnTo>
                    <a:pt x="56" y="228"/>
                  </a:lnTo>
                  <a:lnTo>
                    <a:pt x="56" y="226"/>
                  </a:lnTo>
                  <a:lnTo>
                    <a:pt x="56" y="225"/>
                  </a:lnTo>
                  <a:lnTo>
                    <a:pt x="56" y="224"/>
                  </a:lnTo>
                  <a:lnTo>
                    <a:pt x="57" y="221"/>
                  </a:lnTo>
                  <a:lnTo>
                    <a:pt x="55" y="221"/>
                  </a:lnTo>
                  <a:lnTo>
                    <a:pt x="55" y="220"/>
                  </a:lnTo>
                  <a:lnTo>
                    <a:pt x="55" y="217"/>
                  </a:lnTo>
                  <a:lnTo>
                    <a:pt x="55" y="215"/>
                  </a:lnTo>
                  <a:lnTo>
                    <a:pt x="55" y="213"/>
                  </a:lnTo>
                  <a:lnTo>
                    <a:pt x="55" y="211"/>
                  </a:lnTo>
                  <a:lnTo>
                    <a:pt x="55" y="210"/>
                  </a:lnTo>
                  <a:lnTo>
                    <a:pt x="55" y="209"/>
                  </a:lnTo>
                  <a:lnTo>
                    <a:pt x="55" y="207"/>
                  </a:lnTo>
                  <a:lnTo>
                    <a:pt x="55" y="206"/>
                  </a:lnTo>
                  <a:lnTo>
                    <a:pt x="55" y="205"/>
                  </a:lnTo>
                  <a:lnTo>
                    <a:pt x="55" y="203"/>
                  </a:lnTo>
                  <a:lnTo>
                    <a:pt x="56" y="202"/>
                  </a:lnTo>
                  <a:lnTo>
                    <a:pt x="56" y="201"/>
                  </a:lnTo>
                  <a:lnTo>
                    <a:pt x="60" y="201"/>
                  </a:lnTo>
                  <a:lnTo>
                    <a:pt x="63" y="201"/>
                  </a:lnTo>
                  <a:lnTo>
                    <a:pt x="65" y="201"/>
                  </a:lnTo>
                  <a:lnTo>
                    <a:pt x="67" y="201"/>
                  </a:lnTo>
                  <a:lnTo>
                    <a:pt x="68" y="201"/>
                  </a:lnTo>
                  <a:lnTo>
                    <a:pt x="69" y="201"/>
                  </a:lnTo>
                  <a:lnTo>
                    <a:pt x="71" y="201"/>
                  </a:lnTo>
                  <a:lnTo>
                    <a:pt x="72" y="201"/>
                  </a:lnTo>
                  <a:lnTo>
                    <a:pt x="73" y="201"/>
                  </a:lnTo>
                  <a:lnTo>
                    <a:pt x="76" y="201"/>
                  </a:lnTo>
                  <a:lnTo>
                    <a:pt x="78" y="201"/>
                  </a:lnTo>
                  <a:lnTo>
                    <a:pt x="79" y="201"/>
                  </a:lnTo>
                  <a:lnTo>
                    <a:pt x="80" y="201"/>
                  </a:lnTo>
                  <a:lnTo>
                    <a:pt x="82" y="201"/>
                  </a:lnTo>
                  <a:lnTo>
                    <a:pt x="83" y="201"/>
                  </a:lnTo>
                  <a:lnTo>
                    <a:pt x="86" y="201"/>
                  </a:lnTo>
                  <a:lnTo>
                    <a:pt x="87" y="201"/>
                  </a:lnTo>
                  <a:lnTo>
                    <a:pt x="88" y="201"/>
                  </a:lnTo>
                  <a:lnTo>
                    <a:pt x="90" y="201"/>
                  </a:lnTo>
                  <a:lnTo>
                    <a:pt x="91" y="201"/>
                  </a:lnTo>
                  <a:lnTo>
                    <a:pt x="92" y="201"/>
                  </a:lnTo>
                  <a:lnTo>
                    <a:pt x="94" y="201"/>
                  </a:lnTo>
                  <a:lnTo>
                    <a:pt x="96" y="201"/>
                  </a:lnTo>
                  <a:lnTo>
                    <a:pt x="98" y="201"/>
                  </a:lnTo>
                  <a:lnTo>
                    <a:pt x="99" y="201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4" y="201"/>
                  </a:lnTo>
                  <a:lnTo>
                    <a:pt x="106" y="201"/>
                  </a:lnTo>
                  <a:lnTo>
                    <a:pt x="107" y="201"/>
                  </a:lnTo>
                  <a:lnTo>
                    <a:pt x="108" y="201"/>
                  </a:lnTo>
                  <a:lnTo>
                    <a:pt x="110" y="201"/>
                  </a:lnTo>
                  <a:lnTo>
                    <a:pt x="111" y="201"/>
                  </a:lnTo>
                  <a:lnTo>
                    <a:pt x="112" y="201"/>
                  </a:lnTo>
                  <a:lnTo>
                    <a:pt x="117" y="201"/>
                  </a:lnTo>
                  <a:lnTo>
                    <a:pt x="118" y="201"/>
                  </a:lnTo>
                  <a:lnTo>
                    <a:pt x="121" y="201"/>
                  </a:lnTo>
                  <a:lnTo>
                    <a:pt x="122" y="201"/>
                  </a:lnTo>
                  <a:lnTo>
                    <a:pt x="122" y="199"/>
                  </a:lnTo>
                  <a:lnTo>
                    <a:pt x="122" y="198"/>
                  </a:lnTo>
                  <a:lnTo>
                    <a:pt x="122" y="197"/>
                  </a:lnTo>
                  <a:lnTo>
                    <a:pt x="122" y="195"/>
                  </a:lnTo>
                  <a:lnTo>
                    <a:pt x="122" y="193"/>
                  </a:lnTo>
                  <a:lnTo>
                    <a:pt x="123" y="193"/>
                  </a:lnTo>
                  <a:lnTo>
                    <a:pt x="123" y="191"/>
                  </a:lnTo>
                  <a:lnTo>
                    <a:pt x="123" y="190"/>
                  </a:lnTo>
                  <a:lnTo>
                    <a:pt x="123" y="189"/>
                  </a:lnTo>
                  <a:lnTo>
                    <a:pt x="123" y="186"/>
                  </a:lnTo>
                  <a:lnTo>
                    <a:pt x="123" y="184"/>
                  </a:lnTo>
                  <a:lnTo>
                    <a:pt x="123" y="183"/>
                  </a:lnTo>
                  <a:lnTo>
                    <a:pt x="123" y="182"/>
                  </a:lnTo>
                  <a:lnTo>
                    <a:pt x="123" y="180"/>
                  </a:lnTo>
                  <a:lnTo>
                    <a:pt x="123" y="179"/>
                  </a:lnTo>
                  <a:lnTo>
                    <a:pt x="123" y="178"/>
                  </a:lnTo>
                  <a:lnTo>
                    <a:pt x="123" y="175"/>
                  </a:lnTo>
                  <a:lnTo>
                    <a:pt x="123" y="174"/>
                  </a:lnTo>
                  <a:lnTo>
                    <a:pt x="123" y="172"/>
                  </a:lnTo>
                  <a:lnTo>
                    <a:pt x="123" y="171"/>
                  </a:lnTo>
                  <a:lnTo>
                    <a:pt x="123" y="170"/>
                  </a:lnTo>
                  <a:lnTo>
                    <a:pt x="123" y="168"/>
                  </a:lnTo>
                  <a:lnTo>
                    <a:pt x="123" y="164"/>
                  </a:lnTo>
                  <a:lnTo>
                    <a:pt x="123" y="163"/>
                  </a:lnTo>
                  <a:lnTo>
                    <a:pt x="123" y="162"/>
                  </a:lnTo>
                  <a:lnTo>
                    <a:pt x="123" y="160"/>
                  </a:lnTo>
                  <a:lnTo>
                    <a:pt x="123" y="159"/>
                  </a:lnTo>
                  <a:lnTo>
                    <a:pt x="123" y="157"/>
                  </a:lnTo>
                  <a:lnTo>
                    <a:pt x="123" y="156"/>
                  </a:lnTo>
                  <a:lnTo>
                    <a:pt x="123" y="155"/>
                  </a:lnTo>
                  <a:lnTo>
                    <a:pt x="123" y="152"/>
                  </a:lnTo>
                  <a:lnTo>
                    <a:pt x="123" y="151"/>
                  </a:lnTo>
                  <a:lnTo>
                    <a:pt x="123" y="149"/>
                  </a:lnTo>
                  <a:lnTo>
                    <a:pt x="125" y="148"/>
                  </a:lnTo>
                  <a:lnTo>
                    <a:pt x="126" y="147"/>
                  </a:lnTo>
                  <a:lnTo>
                    <a:pt x="127" y="144"/>
                  </a:lnTo>
                  <a:lnTo>
                    <a:pt x="133" y="140"/>
                  </a:lnTo>
                  <a:lnTo>
                    <a:pt x="134" y="139"/>
                  </a:lnTo>
                  <a:lnTo>
                    <a:pt x="134" y="137"/>
                  </a:lnTo>
                  <a:lnTo>
                    <a:pt x="135" y="137"/>
                  </a:lnTo>
                  <a:lnTo>
                    <a:pt x="137" y="137"/>
                  </a:lnTo>
                  <a:lnTo>
                    <a:pt x="142" y="137"/>
                  </a:lnTo>
                  <a:lnTo>
                    <a:pt x="143" y="137"/>
                  </a:lnTo>
                  <a:lnTo>
                    <a:pt x="143" y="139"/>
                  </a:lnTo>
                  <a:lnTo>
                    <a:pt x="145" y="139"/>
                  </a:lnTo>
                  <a:lnTo>
                    <a:pt x="147" y="139"/>
                  </a:lnTo>
                  <a:lnTo>
                    <a:pt x="149" y="139"/>
                  </a:lnTo>
                  <a:lnTo>
                    <a:pt x="150" y="139"/>
                  </a:lnTo>
                  <a:lnTo>
                    <a:pt x="154" y="139"/>
                  </a:lnTo>
                  <a:lnTo>
                    <a:pt x="157" y="139"/>
                  </a:lnTo>
                  <a:lnTo>
                    <a:pt x="160" y="139"/>
                  </a:lnTo>
                  <a:lnTo>
                    <a:pt x="161" y="139"/>
                  </a:lnTo>
                  <a:lnTo>
                    <a:pt x="164" y="139"/>
                  </a:lnTo>
                  <a:lnTo>
                    <a:pt x="164" y="135"/>
                  </a:lnTo>
                  <a:lnTo>
                    <a:pt x="164" y="133"/>
                  </a:lnTo>
                  <a:lnTo>
                    <a:pt x="164" y="130"/>
                  </a:lnTo>
                  <a:lnTo>
                    <a:pt x="164" y="129"/>
                  </a:lnTo>
                  <a:lnTo>
                    <a:pt x="164" y="128"/>
                  </a:lnTo>
                  <a:lnTo>
                    <a:pt x="164" y="126"/>
                  </a:lnTo>
                  <a:lnTo>
                    <a:pt x="164" y="124"/>
                  </a:lnTo>
                  <a:lnTo>
                    <a:pt x="164" y="122"/>
                  </a:lnTo>
                  <a:lnTo>
                    <a:pt x="164" y="121"/>
                  </a:lnTo>
                  <a:lnTo>
                    <a:pt x="164" y="118"/>
                  </a:lnTo>
                  <a:lnTo>
                    <a:pt x="164" y="117"/>
                  </a:lnTo>
                  <a:lnTo>
                    <a:pt x="164" y="116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10"/>
                  </a:lnTo>
                  <a:lnTo>
                    <a:pt x="164" y="109"/>
                  </a:lnTo>
                  <a:lnTo>
                    <a:pt x="164" y="108"/>
                  </a:lnTo>
                  <a:lnTo>
                    <a:pt x="164" y="106"/>
                  </a:lnTo>
                  <a:lnTo>
                    <a:pt x="165" y="106"/>
                  </a:lnTo>
                  <a:lnTo>
                    <a:pt x="165" y="105"/>
                  </a:lnTo>
                  <a:lnTo>
                    <a:pt x="166" y="104"/>
                  </a:lnTo>
                  <a:lnTo>
                    <a:pt x="166" y="102"/>
                  </a:lnTo>
                  <a:lnTo>
                    <a:pt x="166" y="101"/>
                  </a:lnTo>
                  <a:lnTo>
                    <a:pt x="168" y="101"/>
                  </a:lnTo>
                  <a:lnTo>
                    <a:pt x="168" y="99"/>
                  </a:lnTo>
                  <a:lnTo>
                    <a:pt x="169" y="98"/>
                  </a:lnTo>
                  <a:lnTo>
                    <a:pt x="170" y="98"/>
                  </a:lnTo>
                  <a:lnTo>
                    <a:pt x="170" y="97"/>
                  </a:lnTo>
                  <a:lnTo>
                    <a:pt x="172" y="97"/>
                  </a:lnTo>
                  <a:lnTo>
                    <a:pt x="172" y="95"/>
                  </a:lnTo>
                  <a:lnTo>
                    <a:pt x="173" y="95"/>
                  </a:lnTo>
                  <a:lnTo>
                    <a:pt x="174" y="95"/>
                  </a:lnTo>
                  <a:lnTo>
                    <a:pt x="176" y="91"/>
                  </a:lnTo>
                  <a:lnTo>
                    <a:pt x="177" y="87"/>
                  </a:lnTo>
                  <a:lnTo>
                    <a:pt x="177" y="85"/>
                  </a:lnTo>
                  <a:lnTo>
                    <a:pt x="176" y="81"/>
                  </a:lnTo>
                  <a:lnTo>
                    <a:pt x="174" y="79"/>
                  </a:lnTo>
                  <a:lnTo>
                    <a:pt x="174" y="78"/>
                  </a:lnTo>
                  <a:lnTo>
                    <a:pt x="173" y="75"/>
                  </a:lnTo>
                  <a:lnTo>
                    <a:pt x="172" y="74"/>
                  </a:lnTo>
                  <a:lnTo>
                    <a:pt x="170" y="68"/>
                  </a:lnTo>
                  <a:lnTo>
                    <a:pt x="168" y="66"/>
                  </a:lnTo>
                  <a:lnTo>
                    <a:pt x="172" y="67"/>
                  </a:lnTo>
                  <a:lnTo>
                    <a:pt x="173" y="68"/>
                  </a:lnTo>
                  <a:lnTo>
                    <a:pt x="173" y="70"/>
                  </a:lnTo>
                  <a:lnTo>
                    <a:pt x="173" y="71"/>
                  </a:lnTo>
                  <a:lnTo>
                    <a:pt x="174" y="71"/>
                  </a:lnTo>
                  <a:lnTo>
                    <a:pt x="174" y="72"/>
                  </a:lnTo>
                  <a:lnTo>
                    <a:pt x="176" y="74"/>
                  </a:lnTo>
                  <a:lnTo>
                    <a:pt x="176" y="75"/>
                  </a:lnTo>
                  <a:lnTo>
                    <a:pt x="177" y="77"/>
                  </a:lnTo>
                  <a:lnTo>
                    <a:pt x="177" y="78"/>
                  </a:lnTo>
                  <a:lnTo>
                    <a:pt x="177" y="79"/>
                  </a:lnTo>
                  <a:lnTo>
                    <a:pt x="178" y="79"/>
                  </a:lnTo>
                  <a:lnTo>
                    <a:pt x="178" y="81"/>
                  </a:lnTo>
                  <a:lnTo>
                    <a:pt x="178" y="82"/>
                  </a:lnTo>
                  <a:lnTo>
                    <a:pt x="180" y="83"/>
                  </a:lnTo>
                  <a:lnTo>
                    <a:pt x="180" y="85"/>
                  </a:lnTo>
                  <a:lnTo>
                    <a:pt x="180" y="86"/>
                  </a:lnTo>
                  <a:lnTo>
                    <a:pt x="181" y="87"/>
                  </a:lnTo>
                  <a:lnTo>
                    <a:pt x="181" y="89"/>
                  </a:lnTo>
                  <a:lnTo>
                    <a:pt x="182" y="89"/>
                  </a:lnTo>
                  <a:lnTo>
                    <a:pt x="182" y="90"/>
                  </a:lnTo>
                  <a:lnTo>
                    <a:pt x="182" y="91"/>
                  </a:lnTo>
                  <a:lnTo>
                    <a:pt x="184" y="93"/>
                  </a:lnTo>
                  <a:lnTo>
                    <a:pt x="184" y="94"/>
                  </a:lnTo>
                  <a:lnTo>
                    <a:pt x="185" y="93"/>
                  </a:lnTo>
                  <a:lnTo>
                    <a:pt x="186" y="90"/>
                  </a:lnTo>
                  <a:lnTo>
                    <a:pt x="188" y="90"/>
                  </a:lnTo>
                  <a:lnTo>
                    <a:pt x="188" y="89"/>
                  </a:lnTo>
                  <a:lnTo>
                    <a:pt x="189" y="89"/>
                  </a:lnTo>
                  <a:lnTo>
                    <a:pt x="189" y="87"/>
                  </a:lnTo>
                  <a:lnTo>
                    <a:pt x="190" y="87"/>
                  </a:lnTo>
                  <a:lnTo>
                    <a:pt x="190" y="86"/>
                  </a:lnTo>
                  <a:lnTo>
                    <a:pt x="192" y="86"/>
                  </a:lnTo>
                  <a:lnTo>
                    <a:pt x="192" y="85"/>
                  </a:lnTo>
                  <a:lnTo>
                    <a:pt x="193" y="83"/>
                  </a:lnTo>
                  <a:lnTo>
                    <a:pt x="194" y="83"/>
                  </a:lnTo>
                  <a:lnTo>
                    <a:pt x="196" y="82"/>
                  </a:lnTo>
                  <a:lnTo>
                    <a:pt x="197" y="81"/>
                  </a:lnTo>
                  <a:lnTo>
                    <a:pt x="199" y="81"/>
                  </a:lnTo>
                  <a:lnTo>
                    <a:pt x="199" y="79"/>
                  </a:lnTo>
                  <a:lnTo>
                    <a:pt x="200" y="78"/>
                  </a:lnTo>
                  <a:lnTo>
                    <a:pt x="201" y="77"/>
                  </a:lnTo>
                  <a:lnTo>
                    <a:pt x="203" y="77"/>
                  </a:lnTo>
                  <a:lnTo>
                    <a:pt x="203" y="75"/>
                  </a:lnTo>
                  <a:lnTo>
                    <a:pt x="204" y="75"/>
                  </a:lnTo>
                  <a:lnTo>
                    <a:pt x="204" y="74"/>
                  </a:lnTo>
                  <a:lnTo>
                    <a:pt x="204" y="72"/>
                  </a:lnTo>
                  <a:lnTo>
                    <a:pt x="205" y="72"/>
                  </a:lnTo>
                  <a:lnTo>
                    <a:pt x="205" y="71"/>
                  </a:lnTo>
                  <a:lnTo>
                    <a:pt x="207" y="70"/>
                  </a:lnTo>
                  <a:lnTo>
                    <a:pt x="207" y="68"/>
                  </a:lnTo>
                  <a:lnTo>
                    <a:pt x="207" y="67"/>
                  </a:lnTo>
                  <a:lnTo>
                    <a:pt x="208" y="67"/>
                  </a:lnTo>
                  <a:lnTo>
                    <a:pt x="208" y="66"/>
                  </a:lnTo>
                  <a:lnTo>
                    <a:pt x="208" y="64"/>
                  </a:lnTo>
                  <a:lnTo>
                    <a:pt x="209" y="63"/>
                  </a:lnTo>
                  <a:lnTo>
                    <a:pt x="209" y="62"/>
                  </a:lnTo>
                  <a:lnTo>
                    <a:pt x="209" y="60"/>
                  </a:lnTo>
                  <a:lnTo>
                    <a:pt x="211" y="60"/>
                  </a:lnTo>
                  <a:lnTo>
                    <a:pt x="211" y="59"/>
                  </a:lnTo>
                  <a:lnTo>
                    <a:pt x="211" y="58"/>
                  </a:lnTo>
                  <a:lnTo>
                    <a:pt x="212" y="56"/>
                  </a:lnTo>
                  <a:lnTo>
                    <a:pt x="212" y="55"/>
                  </a:lnTo>
                  <a:lnTo>
                    <a:pt x="212" y="52"/>
                  </a:lnTo>
                  <a:lnTo>
                    <a:pt x="212" y="51"/>
                  </a:lnTo>
                  <a:lnTo>
                    <a:pt x="212" y="50"/>
                  </a:lnTo>
                  <a:lnTo>
                    <a:pt x="213" y="50"/>
                  </a:lnTo>
                  <a:lnTo>
                    <a:pt x="213" y="47"/>
                  </a:lnTo>
                  <a:lnTo>
                    <a:pt x="213" y="46"/>
                  </a:lnTo>
                  <a:lnTo>
                    <a:pt x="213" y="44"/>
                  </a:lnTo>
                  <a:lnTo>
                    <a:pt x="213" y="43"/>
                  </a:lnTo>
                  <a:lnTo>
                    <a:pt x="215" y="43"/>
                  </a:lnTo>
                  <a:lnTo>
                    <a:pt x="215" y="41"/>
                  </a:lnTo>
                  <a:lnTo>
                    <a:pt x="215" y="40"/>
                  </a:lnTo>
                  <a:lnTo>
                    <a:pt x="215" y="39"/>
                  </a:lnTo>
                  <a:lnTo>
                    <a:pt x="215" y="37"/>
                  </a:lnTo>
                  <a:lnTo>
                    <a:pt x="215" y="36"/>
                  </a:lnTo>
                  <a:lnTo>
                    <a:pt x="216" y="36"/>
                  </a:lnTo>
                  <a:lnTo>
                    <a:pt x="216" y="35"/>
                  </a:lnTo>
                  <a:lnTo>
                    <a:pt x="216" y="33"/>
                  </a:lnTo>
                  <a:lnTo>
                    <a:pt x="216" y="32"/>
                  </a:lnTo>
                  <a:lnTo>
                    <a:pt x="216" y="31"/>
                  </a:lnTo>
                  <a:lnTo>
                    <a:pt x="215" y="31"/>
                  </a:lnTo>
                  <a:lnTo>
                    <a:pt x="215" y="29"/>
                  </a:lnTo>
                  <a:lnTo>
                    <a:pt x="213" y="28"/>
                  </a:lnTo>
                  <a:lnTo>
                    <a:pt x="212" y="28"/>
                  </a:lnTo>
                  <a:lnTo>
                    <a:pt x="211" y="27"/>
                  </a:lnTo>
                  <a:lnTo>
                    <a:pt x="209" y="27"/>
                  </a:lnTo>
                  <a:lnTo>
                    <a:pt x="208" y="27"/>
                  </a:lnTo>
                  <a:lnTo>
                    <a:pt x="207" y="25"/>
                  </a:lnTo>
                  <a:lnTo>
                    <a:pt x="204" y="24"/>
                  </a:lnTo>
                  <a:lnTo>
                    <a:pt x="203" y="23"/>
                  </a:lnTo>
                  <a:lnTo>
                    <a:pt x="200" y="20"/>
                  </a:lnTo>
                  <a:lnTo>
                    <a:pt x="197" y="19"/>
                  </a:lnTo>
                  <a:lnTo>
                    <a:pt x="196" y="17"/>
                  </a:lnTo>
                  <a:lnTo>
                    <a:pt x="196" y="16"/>
                  </a:lnTo>
                  <a:lnTo>
                    <a:pt x="197" y="16"/>
                  </a:lnTo>
                  <a:lnTo>
                    <a:pt x="197" y="14"/>
                  </a:lnTo>
                  <a:lnTo>
                    <a:pt x="197" y="13"/>
                  </a:lnTo>
                  <a:lnTo>
                    <a:pt x="199" y="9"/>
                  </a:lnTo>
                  <a:lnTo>
                    <a:pt x="199" y="8"/>
                  </a:lnTo>
                  <a:lnTo>
                    <a:pt x="199" y="6"/>
                  </a:lnTo>
                  <a:lnTo>
                    <a:pt x="204" y="0"/>
                  </a:lnTo>
                  <a:lnTo>
                    <a:pt x="205" y="1"/>
                  </a:lnTo>
                  <a:lnTo>
                    <a:pt x="208" y="2"/>
                  </a:lnTo>
                  <a:lnTo>
                    <a:pt x="209" y="5"/>
                  </a:lnTo>
                  <a:lnTo>
                    <a:pt x="209" y="6"/>
                  </a:lnTo>
                  <a:lnTo>
                    <a:pt x="209" y="8"/>
                  </a:lnTo>
                  <a:lnTo>
                    <a:pt x="211" y="8"/>
                  </a:lnTo>
                  <a:lnTo>
                    <a:pt x="215" y="9"/>
                  </a:lnTo>
                  <a:lnTo>
                    <a:pt x="216" y="9"/>
                  </a:lnTo>
                  <a:lnTo>
                    <a:pt x="216" y="10"/>
                  </a:lnTo>
                  <a:lnTo>
                    <a:pt x="217" y="10"/>
                  </a:lnTo>
                  <a:lnTo>
                    <a:pt x="219" y="12"/>
                  </a:lnTo>
                  <a:lnTo>
                    <a:pt x="220" y="12"/>
                  </a:lnTo>
                  <a:lnTo>
                    <a:pt x="220" y="13"/>
                  </a:lnTo>
                  <a:lnTo>
                    <a:pt x="221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5" y="13"/>
                  </a:lnTo>
                  <a:lnTo>
                    <a:pt x="227" y="14"/>
                  </a:lnTo>
                  <a:lnTo>
                    <a:pt x="228" y="14"/>
                  </a:lnTo>
                  <a:lnTo>
                    <a:pt x="229" y="14"/>
                  </a:lnTo>
                  <a:lnTo>
                    <a:pt x="229" y="16"/>
                  </a:lnTo>
                  <a:lnTo>
                    <a:pt x="231" y="17"/>
                  </a:lnTo>
                  <a:lnTo>
                    <a:pt x="232" y="19"/>
                  </a:lnTo>
                  <a:lnTo>
                    <a:pt x="236" y="21"/>
                  </a:lnTo>
                  <a:lnTo>
                    <a:pt x="239" y="23"/>
                  </a:lnTo>
                  <a:lnTo>
                    <a:pt x="243" y="25"/>
                  </a:lnTo>
                  <a:lnTo>
                    <a:pt x="246" y="27"/>
                  </a:lnTo>
                  <a:lnTo>
                    <a:pt x="246" y="28"/>
                  </a:lnTo>
                  <a:lnTo>
                    <a:pt x="247" y="28"/>
                  </a:lnTo>
                  <a:lnTo>
                    <a:pt x="251" y="29"/>
                  </a:lnTo>
                  <a:lnTo>
                    <a:pt x="256" y="25"/>
                  </a:lnTo>
                  <a:lnTo>
                    <a:pt x="258" y="27"/>
                  </a:lnTo>
                  <a:lnTo>
                    <a:pt x="260" y="28"/>
                  </a:lnTo>
                  <a:lnTo>
                    <a:pt x="264" y="31"/>
                  </a:lnTo>
                  <a:lnTo>
                    <a:pt x="264" y="36"/>
                  </a:lnTo>
                  <a:lnTo>
                    <a:pt x="264" y="37"/>
                  </a:lnTo>
                  <a:lnTo>
                    <a:pt x="264" y="44"/>
                  </a:lnTo>
                  <a:lnTo>
                    <a:pt x="270" y="44"/>
                  </a:lnTo>
                  <a:lnTo>
                    <a:pt x="271" y="44"/>
                  </a:lnTo>
                  <a:lnTo>
                    <a:pt x="272" y="44"/>
                  </a:lnTo>
                  <a:lnTo>
                    <a:pt x="277" y="44"/>
                  </a:lnTo>
                  <a:lnTo>
                    <a:pt x="278" y="44"/>
                  </a:lnTo>
                  <a:lnTo>
                    <a:pt x="278" y="47"/>
                  </a:lnTo>
                  <a:lnTo>
                    <a:pt x="281" y="47"/>
                  </a:lnTo>
                  <a:lnTo>
                    <a:pt x="281" y="50"/>
                  </a:lnTo>
                  <a:lnTo>
                    <a:pt x="283" y="50"/>
                  </a:lnTo>
                  <a:lnTo>
                    <a:pt x="283" y="52"/>
                  </a:lnTo>
                  <a:lnTo>
                    <a:pt x="286" y="52"/>
                  </a:lnTo>
                  <a:lnTo>
                    <a:pt x="287" y="52"/>
                  </a:lnTo>
                  <a:lnTo>
                    <a:pt x="289" y="52"/>
                  </a:lnTo>
                  <a:lnTo>
                    <a:pt x="289" y="55"/>
                  </a:lnTo>
                  <a:lnTo>
                    <a:pt x="303" y="55"/>
                  </a:lnTo>
                  <a:lnTo>
                    <a:pt x="303" y="44"/>
                  </a:lnTo>
                  <a:lnTo>
                    <a:pt x="303" y="43"/>
                  </a:lnTo>
                  <a:lnTo>
                    <a:pt x="303" y="41"/>
                  </a:lnTo>
                  <a:lnTo>
                    <a:pt x="305" y="41"/>
                  </a:lnTo>
                  <a:lnTo>
                    <a:pt x="305" y="43"/>
                  </a:lnTo>
                  <a:lnTo>
                    <a:pt x="306" y="44"/>
                  </a:lnTo>
                  <a:lnTo>
                    <a:pt x="307" y="44"/>
                  </a:lnTo>
                  <a:lnTo>
                    <a:pt x="309" y="44"/>
                  </a:lnTo>
                  <a:lnTo>
                    <a:pt x="310" y="44"/>
                  </a:lnTo>
                  <a:lnTo>
                    <a:pt x="310" y="46"/>
                  </a:lnTo>
                  <a:lnTo>
                    <a:pt x="310" y="47"/>
                  </a:lnTo>
                  <a:lnTo>
                    <a:pt x="311" y="47"/>
                  </a:lnTo>
                  <a:lnTo>
                    <a:pt x="313" y="46"/>
                  </a:lnTo>
                  <a:lnTo>
                    <a:pt x="313" y="50"/>
                  </a:lnTo>
                  <a:lnTo>
                    <a:pt x="310" y="50"/>
                  </a:lnTo>
                  <a:lnTo>
                    <a:pt x="309" y="55"/>
                  </a:lnTo>
                  <a:lnTo>
                    <a:pt x="309" y="58"/>
                  </a:lnTo>
                  <a:lnTo>
                    <a:pt x="307" y="66"/>
                  </a:lnTo>
                  <a:lnTo>
                    <a:pt x="307" y="67"/>
                  </a:lnTo>
                  <a:lnTo>
                    <a:pt x="311" y="71"/>
                  </a:lnTo>
                  <a:lnTo>
                    <a:pt x="313" y="71"/>
                  </a:lnTo>
                  <a:lnTo>
                    <a:pt x="313" y="72"/>
                  </a:lnTo>
                  <a:lnTo>
                    <a:pt x="314" y="74"/>
                  </a:lnTo>
                  <a:lnTo>
                    <a:pt x="314" y="75"/>
                  </a:lnTo>
                  <a:lnTo>
                    <a:pt x="316" y="75"/>
                  </a:lnTo>
                  <a:lnTo>
                    <a:pt x="317" y="75"/>
                  </a:lnTo>
                  <a:lnTo>
                    <a:pt x="318" y="75"/>
                  </a:lnTo>
                  <a:lnTo>
                    <a:pt x="318" y="72"/>
                  </a:lnTo>
                  <a:lnTo>
                    <a:pt x="321" y="72"/>
                  </a:lnTo>
                  <a:lnTo>
                    <a:pt x="321" y="71"/>
                  </a:lnTo>
                  <a:lnTo>
                    <a:pt x="329" y="71"/>
                  </a:lnTo>
                  <a:lnTo>
                    <a:pt x="329" y="67"/>
                  </a:lnTo>
                  <a:lnTo>
                    <a:pt x="329" y="66"/>
                  </a:lnTo>
                  <a:lnTo>
                    <a:pt x="340" y="66"/>
                  </a:lnTo>
                  <a:lnTo>
                    <a:pt x="340" y="77"/>
                  </a:lnTo>
                  <a:lnTo>
                    <a:pt x="334" y="77"/>
                  </a:lnTo>
                  <a:lnTo>
                    <a:pt x="333" y="82"/>
                  </a:lnTo>
                  <a:lnTo>
                    <a:pt x="337" y="85"/>
                  </a:lnTo>
                  <a:lnTo>
                    <a:pt x="338" y="86"/>
                  </a:lnTo>
                  <a:lnTo>
                    <a:pt x="341" y="86"/>
                  </a:lnTo>
                  <a:lnTo>
                    <a:pt x="342" y="87"/>
                  </a:lnTo>
                  <a:lnTo>
                    <a:pt x="344" y="87"/>
                  </a:lnTo>
                  <a:lnTo>
                    <a:pt x="345" y="89"/>
                  </a:lnTo>
                  <a:lnTo>
                    <a:pt x="346" y="89"/>
                  </a:lnTo>
                  <a:lnTo>
                    <a:pt x="346" y="90"/>
                  </a:lnTo>
                  <a:lnTo>
                    <a:pt x="348" y="90"/>
                  </a:lnTo>
                  <a:lnTo>
                    <a:pt x="350" y="91"/>
                  </a:lnTo>
                  <a:lnTo>
                    <a:pt x="352" y="91"/>
                  </a:lnTo>
                  <a:lnTo>
                    <a:pt x="352" y="93"/>
                  </a:lnTo>
                  <a:lnTo>
                    <a:pt x="353" y="93"/>
                  </a:lnTo>
                  <a:lnTo>
                    <a:pt x="355" y="94"/>
                  </a:lnTo>
                  <a:lnTo>
                    <a:pt x="357" y="95"/>
                  </a:lnTo>
                  <a:lnTo>
                    <a:pt x="359" y="95"/>
                  </a:lnTo>
                  <a:lnTo>
                    <a:pt x="360" y="97"/>
                  </a:lnTo>
                  <a:lnTo>
                    <a:pt x="360" y="98"/>
                  </a:lnTo>
                  <a:lnTo>
                    <a:pt x="360" y="99"/>
                  </a:lnTo>
                  <a:lnTo>
                    <a:pt x="361" y="99"/>
                  </a:lnTo>
                  <a:lnTo>
                    <a:pt x="363" y="99"/>
                  </a:lnTo>
                  <a:lnTo>
                    <a:pt x="364" y="99"/>
                  </a:lnTo>
                  <a:lnTo>
                    <a:pt x="365" y="99"/>
                  </a:lnTo>
                  <a:lnTo>
                    <a:pt x="367" y="99"/>
                  </a:lnTo>
                  <a:lnTo>
                    <a:pt x="367" y="101"/>
                  </a:lnTo>
                  <a:lnTo>
                    <a:pt x="368" y="101"/>
                  </a:lnTo>
                  <a:lnTo>
                    <a:pt x="369" y="101"/>
                  </a:lnTo>
                  <a:lnTo>
                    <a:pt x="371" y="102"/>
                  </a:lnTo>
                  <a:lnTo>
                    <a:pt x="372" y="102"/>
                  </a:lnTo>
                  <a:lnTo>
                    <a:pt x="384" y="109"/>
                  </a:lnTo>
                  <a:lnTo>
                    <a:pt x="387" y="110"/>
                  </a:lnTo>
                  <a:lnTo>
                    <a:pt x="389" y="112"/>
                  </a:lnTo>
                  <a:lnTo>
                    <a:pt x="389" y="113"/>
                  </a:lnTo>
                  <a:lnTo>
                    <a:pt x="391" y="113"/>
                  </a:lnTo>
                  <a:lnTo>
                    <a:pt x="391" y="112"/>
                  </a:lnTo>
                  <a:lnTo>
                    <a:pt x="392" y="113"/>
                  </a:lnTo>
                  <a:lnTo>
                    <a:pt x="393" y="113"/>
                  </a:lnTo>
                  <a:lnTo>
                    <a:pt x="395" y="114"/>
                  </a:lnTo>
                  <a:lnTo>
                    <a:pt x="396" y="114"/>
                  </a:lnTo>
                  <a:lnTo>
                    <a:pt x="396" y="116"/>
                  </a:lnTo>
                  <a:lnTo>
                    <a:pt x="396" y="117"/>
                  </a:lnTo>
                  <a:lnTo>
                    <a:pt x="398" y="117"/>
                  </a:lnTo>
                  <a:lnTo>
                    <a:pt x="398" y="118"/>
                  </a:lnTo>
                  <a:lnTo>
                    <a:pt x="399" y="118"/>
                  </a:lnTo>
                  <a:lnTo>
                    <a:pt x="400" y="118"/>
                  </a:lnTo>
                  <a:lnTo>
                    <a:pt x="402" y="118"/>
                  </a:lnTo>
                  <a:lnTo>
                    <a:pt x="402" y="120"/>
                  </a:lnTo>
                  <a:lnTo>
                    <a:pt x="403" y="120"/>
                  </a:lnTo>
                  <a:lnTo>
                    <a:pt x="404" y="121"/>
                  </a:lnTo>
                  <a:lnTo>
                    <a:pt x="406" y="121"/>
                  </a:lnTo>
                  <a:lnTo>
                    <a:pt x="406" y="122"/>
                  </a:lnTo>
                  <a:lnTo>
                    <a:pt x="407" y="122"/>
                  </a:lnTo>
                  <a:lnTo>
                    <a:pt x="408" y="124"/>
                  </a:lnTo>
                  <a:lnTo>
                    <a:pt x="408" y="125"/>
                  </a:lnTo>
                  <a:lnTo>
                    <a:pt x="410" y="125"/>
                  </a:lnTo>
                  <a:lnTo>
                    <a:pt x="410" y="126"/>
                  </a:lnTo>
                  <a:lnTo>
                    <a:pt x="411" y="126"/>
                  </a:lnTo>
                  <a:lnTo>
                    <a:pt x="412" y="128"/>
                  </a:lnTo>
                  <a:lnTo>
                    <a:pt x="416" y="128"/>
                  </a:lnTo>
                  <a:lnTo>
                    <a:pt x="418" y="128"/>
                  </a:lnTo>
                  <a:lnTo>
                    <a:pt x="419" y="126"/>
                  </a:lnTo>
                  <a:lnTo>
                    <a:pt x="420" y="126"/>
                  </a:lnTo>
                  <a:lnTo>
                    <a:pt x="422" y="126"/>
                  </a:lnTo>
                  <a:lnTo>
                    <a:pt x="422" y="125"/>
                  </a:lnTo>
                  <a:lnTo>
                    <a:pt x="423" y="125"/>
                  </a:lnTo>
                  <a:lnTo>
                    <a:pt x="424" y="124"/>
                  </a:lnTo>
                  <a:lnTo>
                    <a:pt x="424" y="122"/>
                  </a:lnTo>
                  <a:lnTo>
                    <a:pt x="426" y="121"/>
                  </a:lnTo>
                  <a:lnTo>
                    <a:pt x="426" y="120"/>
                  </a:lnTo>
                  <a:lnTo>
                    <a:pt x="427" y="120"/>
                  </a:lnTo>
                  <a:lnTo>
                    <a:pt x="427" y="118"/>
                  </a:lnTo>
                  <a:lnTo>
                    <a:pt x="427" y="117"/>
                  </a:lnTo>
                  <a:lnTo>
                    <a:pt x="431" y="117"/>
                  </a:lnTo>
                  <a:lnTo>
                    <a:pt x="432" y="117"/>
                  </a:lnTo>
                  <a:lnTo>
                    <a:pt x="432" y="118"/>
                  </a:lnTo>
                  <a:lnTo>
                    <a:pt x="432" y="120"/>
                  </a:lnTo>
                  <a:lnTo>
                    <a:pt x="432" y="126"/>
                  </a:lnTo>
                  <a:lnTo>
                    <a:pt x="432" y="128"/>
                  </a:lnTo>
                  <a:lnTo>
                    <a:pt x="427" y="128"/>
                  </a:lnTo>
                  <a:lnTo>
                    <a:pt x="424" y="128"/>
                  </a:lnTo>
                  <a:lnTo>
                    <a:pt x="424" y="132"/>
                  </a:lnTo>
                  <a:lnTo>
                    <a:pt x="424" y="133"/>
                  </a:lnTo>
                  <a:lnTo>
                    <a:pt x="424" y="135"/>
                  </a:lnTo>
                  <a:lnTo>
                    <a:pt x="424" y="136"/>
                  </a:lnTo>
                  <a:lnTo>
                    <a:pt x="426" y="136"/>
                  </a:lnTo>
                  <a:lnTo>
                    <a:pt x="427" y="136"/>
                  </a:lnTo>
                  <a:lnTo>
                    <a:pt x="427" y="139"/>
                  </a:lnTo>
                  <a:lnTo>
                    <a:pt x="427" y="140"/>
                  </a:lnTo>
                  <a:lnTo>
                    <a:pt x="428" y="140"/>
                  </a:lnTo>
                  <a:lnTo>
                    <a:pt x="430" y="139"/>
                  </a:lnTo>
                  <a:lnTo>
                    <a:pt x="430" y="140"/>
                  </a:lnTo>
                  <a:lnTo>
                    <a:pt x="430" y="143"/>
                  </a:lnTo>
                  <a:lnTo>
                    <a:pt x="431" y="143"/>
                  </a:lnTo>
                  <a:lnTo>
                    <a:pt x="432" y="143"/>
                  </a:lnTo>
                  <a:lnTo>
                    <a:pt x="432" y="141"/>
                  </a:lnTo>
                  <a:lnTo>
                    <a:pt x="434" y="141"/>
                  </a:lnTo>
                  <a:lnTo>
                    <a:pt x="432" y="139"/>
                  </a:lnTo>
                  <a:lnTo>
                    <a:pt x="434" y="139"/>
                  </a:lnTo>
                  <a:lnTo>
                    <a:pt x="435" y="139"/>
                  </a:lnTo>
                  <a:lnTo>
                    <a:pt x="435" y="140"/>
                  </a:lnTo>
                  <a:lnTo>
                    <a:pt x="437" y="140"/>
                  </a:lnTo>
                  <a:lnTo>
                    <a:pt x="438" y="140"/>
                  </a:lnTo>
                  <a:lnTo>
                    <a:pt x="438" y="141"/>
                  </a:lnTo>
                  <a:lnTo>
                    <a:pt x="439" y="141"/>
                  </a:lnTo>
                  <a:lnTo>
                    <a:pt x="441" y="141"/>
                  </a:lnTo>
                  <a:lnTo>
                    <a:pt x="441" y="143"/>
                  </a:lnTo>
                  <a:lnTo>
                    <a:pt x="442" y="143"/>
                  </a:lnTo>
                  <a:lnTo>
                    <a:pt x="445" y="143"/>
                  </a:lnTo>
                  <a:lnTo>
                    <a:pt x="446" y="144"/>
                  </a:lnTo>
                  <a:lnTo>
                    <a:pt x="447" y="144"/>
                  </a:lnTo>
                  <a:lnTo>
                    <a:pt x="447" y="145"/>
                  </a:lnTo>
                  <a:lnTo>
                    <a:pt x="447" y="144"/>
                  </a:lnTo>
                  <a:lnTo>
                    <a:pt x="449" y="144"/>
                  </a:lnTo>
                  <a:lnTo>
                    <a:pt x="450" y="144"/>
                  </a:lnTo>
                  <a:lnTo>
                    <a:pt x="450" y="145"/>
                  </a:lnTo>
                  <a:lnTo>
                    <a:pt x="451" y="145"/>
                  </a:lnTo>
                  <a:lnTo>
                    <a:pt x="453" y="145"/>
                  </a:lnTo>
                  <a:lnTo>
                    <a:pt x="453" y="144"/>
                  </a:lnTo>
                  <a:lnTo>
                    <a:pt x="454" y="144"/>
                  </a:lnTo>
                  <a:lnTo>
                    <a:pt x="455" y="143"/>
                  </a:lnTo>
                  <a:lnTo>
                    <a:pt x="455" y="144"/>
                  </a:lnTo>
                  <a:lnTo>
                    <a:pt x="457" y="144"/>
                  </a:lnTo>
                  <a:lnTo>
                    <a:pt x="457" y="145"/>
                  </a:lnTo>
                  <a:lnTo>
                    <a:pt x="458" y="145"/>
                  </a:lnTo>
                  <a:lnTo>
                    <a:pt x="458" y="141"/>
                  </a:lnTo>
                  <a:lnTo>
                    <a:pt x="458" y="139"/>
                  </a:lnTo>
                  <a:lnTo>
                    <a:pt x="463" y="139"/>
                  </a:lnTo>
                  <a:lnTo>
                    <a:pt x="462" y="143"/>
                  </a:lnTo>
                  <a:lnTo>
                    <a:pt x="462" y="144"/>
                  </a:lnTo>
                  <a:lnTo>
                    <a:pt x="463" y="144"/>
                  </a:lnTo>
                  <a:lnTo>
                    <a:pt x="465" y="144"/>
                  </a:lnTo>
                  <a:lnTo>
                    <a:pt x="471" y="144"/>
                  </a:lnTo>
                  <a:lnTo>
                    <a:pt x="473" y="144"/>
                  </a:lnTo>
                  <a:lnTo>
                    <a:pt x="473" y="141"/>
                  </a:lnTo>
                  <a:lnTo>
                    <a:pt x="473" y="139"/>
                  </a:lnTo>
                  <a:lnTo>
                    <a:pt x="476" y="139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1" name="Freeform 2646">
              <a:extLst>
                <a:ext uri="{FF2B5EF4-FFF2-40B4-BE49-F238E27FC236}">
                  <a16:creationId xmlns:a16="http://schemas.microsoft.com/office/drawing/2014/main" id="{A404F5BB-1F52-3AF8-5C61-ECE4B4DD4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5" y="242888"/>
              <a:ext cx="1360488" cy="1268413"/>
            </a:xfrm>
            <a:custGeom>
              <a:avLst/>
              <a:gdLst>
                <a:gd name="T0" fmla="*/ 636 w 857"/>
                <a:gd name="T1" fmla="*/ 3 h 799"/>
                <a:gd name="T2" fmla="*/ 696 w 857"/>
                <a:gd name="T3" fmla="*/ 3 h 799"/>
                <a:gd name="T4" fmla="*/ 771 w 857"/>
                <a:gd name="T5" fmla="*/ 3 h 799"/>
                <a:gd name="T6" fmla="*/ 840 w 857"/>
                <a:gd name="T7" fmla="*/ 3 h 799"/>
                <a:gd name="T8" fmla="*/ 804 w 857"/>
                <a:gd name="T9" fmla="*/ 118 h 799"/>
                <a:gd name="T10" fmla="*/ 856 w 857"/>
                <a:gd name="T11" fmla="*/ 207 h 799"/>
                <a:gd name="T12" fmla="*/ 856 w 857"/>
                <a:gd name="T13" fmla="*/ 291 h 799"/>
                <a:gd name="T14" fmla="*/ 856 w 857"/>
                <a:gd name="T15" fmla="*/ 378 h 799"/>
                <a:gd name="T16" fmla="*/ 855 w 857"/>
                <a:gd name="T17" fmla="*/ 641 h 799"/>
                <a:gd name="T18" fmla="*/ 855 w 857"/>
                <a:gd name="T19" fmla="*/ 729 h 799"/>
                <a:gd name="T20" fmla="*/ 828 w 857"/>
                <a:gd name="T21" fmla="*/ 763 h 799"/>
                <a:gd name="T22" fmla="*/ 755 w 857"/>
                <a:gd name="T23" fmla="*/ 763 h 799"/>
                <a:gd name="T24" fmla="*/ 693 w 857"/>
                <a:gd name="T25" fmla="*/ 763 h 799"/>
                <a:gd name="T26" fmla="*/ 640 w 857"/>
                <a:gd name="T27" fmla="*/ 763 h 799"/>
                <a:gd name="T28" fmla="*/ 502 w 857"/>
                <a:gd name="T29" fmla="*/ 763 h 799"/>
                <a:gd name="T30" fmla="*/ 459 w 857"/>
                <a:gd name="T31" fmla="*/ 663 h 799"/>
                <a:gd name="T32" fmla="*/ 459 w 857"/>
                <a:gd name="T33" fmla="*/ 586 h 799"/>
                <a:gd name="T34" fmla="*/ 396 w 857"/>
                <a:gd name="T35" fmla="*/ 598 h 799"/>
                <a:gd name="T36" fmla="*/ 381 w 857"/>
                <a:gd name="T37" fmla="*/ 612 h 799"/>
                <a:gd name="T38" fmla="*/ 368 w 857"/>
                <a:gd name="T39" fmla="*/ 624 h 799"/>
                <a:gd name="T40" fmla="*/ 360 w 857"/>
                <a:gd name="T41" fmla="*/ 639 h 799"/>
                <a:gd name="T42" fmla="*/ 344 w 857"/>
                <a:gd name="T43" fmla="*/ 645 h 799"/>
                <a:gd name="T44" fmla="*/ 329 w 857"/>
                <a:gd name="T45" fmla="*/ 653 h 799"/>
                <a:gd name="T46" fmla="*/ 312 w 857"/>
                <a:gd name="T47" fmla="*/ 664 h 799"/>
                <a:gd name="T48" fmla="*/ 298 w 857"/>
                <a:gd name="T49" fmla="*/ 675 h 799"/>
                <a:gd name="T50" fmla="*/ 283 w 857"/>
                <a:gd name="T51" fmla="*/ 683 h 799"/>
                <a:gd name="T52" fmla="*/ 270 w 857"/>
                <a:gd name="T53" fmla="*/ 691 h 799"/>
                <a:gd name="T54" fmla="*/ 252 w 857"/>
                <a:gd name="T55" fmla="*/ 699 h 799"/>
                <a:gd name="T56" fmla="*/ 236 w 857"/>
                <a:gd name="T57" fmla="*/ 703 h 799"/>
                <a:gd name="T58" fmla="*/ 217 w 857"/>
                <a:gd name="T59" fmla="*/ 714 h 799"/>
                <a:gd name="T60" fmla="*/ 193 w 857"/>
                <a:gd name="T61" fmla="*/ 725 h 799"/>
                <a:gd name="T62" fmla="*/ 176 w 857"/>
                <a:gd name="T63" fmla="*/ 733 h 799"/>
                <a:gd name="T64" fmla="*/ 153 w 857"/>
                <a:gd name="T65" fmla="*/ 742 h 799"/>
                <a:gd name="T66" fmla="*/ 138 w 857"/>
                <a:gd name="T67" fmla="*/ 749 h 799"/>
                <a:gd name="T68" fmla="*/ 119 w 857"/>
                <a:gd name="T69" fmla="*/ 760 h 799"/>
                <a:gd name="T70" fmla="*/ 102 w 857"/>
                <a:gd name="T71" fmla="*/ 767 h 799"/>
                <a:gd name="T72" fmla="*/ 86 w 857"/>
                <a:gd name="T73" fmla="*/ 776 h 799"/>
                <a:gd name="T74" fmla="*/ 65 w 857"/>
                <a:gd name="T75" fmla="*/ 783 h 799"/>
                <a:gd name="T76" fmla="*/ 47 w 857"/>
                <a:gd name="T77" fmla="*/ 791 h 799"/>
                <a:gd name="T78" fmla="*/ 24 w 857"/>
                <a:gd name="T79" fmla="*/ 782 h 799"/>
                <a:gd name="T80" fmla="*/ 24 w 857"/>
                <a:gd name="T81" fmla="*/ 671 h 799"/>
                <a:gd name="T82" fmla="*/ 24 w 857"/>
                <a:gd name="T83" fmla="*/ 585 h 799"/>
                <a:gd name="T84" fmla="*/ 21 w 857"/>
                <a:gd name="T85" fmla="*/ 509 h 799"/>
                <a:gd name="T86" fmla="*/ 25 w 857"/>
                <a:gd name="T87" fmla="*/ 463 h 799"/>
                <a:gd name="T88" fmla="*/ 27 w 857"/>
                <a:gd name="T89" fmla="*/ 380 h 799"/>
                <a:gd name="T90" fmla="*/ 21 w 857"/>
                <a:gd name="T91" fmla="*/ 328 h 799"/>
                <a:gd name="T92" fmla="*/ 20 w 857"/>
                <a:gd name="T93" fmla="*/ 299 h 799"/>
                <a:gd name="T94" fmla="*/ 21 w 857"/>
                <a:gd name="T95" fmla="*/ 269 h 799"/>
                <a:gd name="T96" fmla="*/ 21 w 857"/>
                <a:gd name="T97" fmla="*/ 228 h 799"/>
                <a:gd name="T98" fmla="*/ 41 w 857"/>
                <a:gd name="T99" fmla="*/ 196 h 799"/>
                <a:gd name="T100" fmla="*/ 5 w 857"/>
                <a:gd name="T101" fmla="*/ 170 h 799"/>
                <a:gd name="T102" fmla="*/ 4 w 857"/>
                <a:gd name="T103" fmla="*/ 127 h 799"/>
                <a:gd name="T104" fmla="*/ 21 w 857"/>
                <a:gd name="T105" fmla="*/ 56 h 799"/>
                <a:gd name="T106" fmla="*/ 44 w 857"/>
                <a:gd name="T107" fmla="*/ 0 h 799"/>
                <a:gd name="T108" fmla="*/ 178 w 857"/>
                <a:gd name="T109" fmla="*/ 2 h 799"/>
                <a:gd name="T110" fmla="*/ 239 w 857"/>
                <a:gd name="T111" fmla="*/ 2 h 799"/>
                <a:gd name="T112" fmla="*/ 277 w 857"/>
                <a:gd name="T113" fmla="*/ 3 h 799"/>
                <a:gd name="T114" fmla="*/ 344 w 857"/>
                <a:gd name="T115" fmla="*/ 3 h 799"/>
                <a:gd name="T116" fmla="*/ 392 w 857"/>
                <a:gd name="T117" fmla="*/ 3 h 799"/>
                <a:gd name="T118" fmla="*/ 442 w 857"/>
                <a:gd name="T119" fmla="*/ 3 h 799"/>
                <a:gd name="T120" fmla="*/ 490 w 857"/>
                <a:gd name="T121" fmla="*/ 3 h 799"/>
                <a:gd name="T122" fmla="*/ 564 w 857"/>
                <a:gd name="T123" fmla="*/ 3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7" h="799">
                  <a:moveTo>
                    <a:pt x="570" y="3"/>
                  </a:moveTo>
                  <a:lnTo>
                    <a:pt x="582" y="3"/>
                  </a:lnTo>
                  <a:lnTo>
                    <a:pt x="585" y="3"/>
                  </a:lnTo>
                  <a:lnTo>
                    <a:pt x="594" y="3"/>
                  </a:lnTo>
                  <a:lnTo>
                    <a:pt x="597" y="3"/>
                  </a:lnTo>
                  <a:lnTo>
                    <a:pt x="598" y="3"/>
                  </a:lnTo>
                  <a:lnTo>
                    <a:pt x="599" y="3"/>
                  </a:lnTo>
                  <a:lnTo>
                    <a:pt x="601" y="3"/>
                  </a:lnTo>
                  <a:lnTo>
                    <a:pt x="605" y="3"/>
                  </a:lnTo>
                  <a:lnTo>
                    <a:pt x="619" y="2"/>
                  </a:lnTo>
                  <a:lnTo>
                    <a:pt x="623" y="3"/>
                  </a:lnTo>
                  <a:lnTo>
                    <a:pt x="629" y="3"/>
                  </a:lnTo>
                  <a:lnTo>
                    <a:pt x="630" y="3"/>
                  </a:lnTo>
                  <a:lnTo>
                    <a:pt x="634" y="3"/>
                  </a:lnTo>
                  <a:lnTo>
                    <a:pt x="636" y="3"/>
                  </a:lnTo>
                  <a:lnTo>
                    <a:pt x="641" y="3"/>
                  </a:lnTo>
                  <a:lnTo>
                    <a:pt x="642" y="3"/>
                  </a:lnTo>
                  <a:lnTo>
                    <a:pt x="645" y="3"/>
                  </a:lnTo>
                  <a:lnTo>
                    <a:pt x="646" y="3"/>
                  </a:lnTo>
                  <a:lnTo>
                    <a:pt x="649" y="3"/>
                  </a:lnTo>
                  <a:lnTo>
                    <a:pt x="650" y="3"/>
                  </a:lnTo>
                  <a:lnTo>
                    <a:pt x="653" y="3"/>
                  </a:lnTo>
                  <a:lnTo>
                    <a:pt x="660" y="3"/>
                  </a:lnTo>
                  <a:lnTo>
                    <a:pt x="662" y="3"/>
                  </a:lnTo>
                  <a:lnTo>
                    <a:pt x="667" y="3"/>
                  </a:lnTo>
                  <a:lnTo>
                    <a:pt x="677" y="3"/>
                  </a:lnTo>
                  <a:lnTo>
                    <a:pt x="681" y="3"/>
                  </a:lnTo>
                  <a:lnTo>
                    <a:pt x="683" y="3"/>
                  </a:lnTo>
                  <a:lnTo>
                    <a:pt x="687" y="3"/>
                  </a:lnTo>
                  <a:lnTo>
                    <a:pt x="696" y="3"/>
                  </a:lnTo>
                  <a:lnTo>
                    <a:pt x="699" y="3"/>
                  </a:lnTo>
                  <a:lnTo>
                    <a:pt x="703" y="3"/>
                  </a:lnTo>
                  <a:lnTo>
                    <a:pt x="707" y="3"/>
                  </a:lnTo>
                  <a:lnTo>
                    <a:pt x="712" y="3"/>
                  </a:lnTo>
                  <a:lnTo>
                    <a:pt x="716" y="3"/>
                  </a:lnTo>
                  <a:lnTo>
                    <a:pt x="719" y="3"/>
                  </a:lnTo>
                  <a:lnTo>
                    <a:pt x="720" y="3"/>
                  </a:lnTo>
                  <a:lnTo>
                    <a:pt x="722" y="3"/>
                  </a:lnTo>
                  <a:lnTo>
                    <a:pt x="723" y="3"/>
                  </a:lnTo>
                  <a:lnTo>
                    <a:pt x="732" y="3"/>
                  </a:lnTo>
                  <a:lnTo>
                    <a:pt x="745" y="3"/>
                  </a:lnTo>
                  <a:lnTo>
                    <a:pt x="757" y="3"/>
                  </a:lnTo>
                  <a:lnTo>
                    <a:pt x="765" y="3"/>
                  </a:lnTo>
                  <a:lnTo>
                    <a:pt x="767" y="3"/>
                  </a:lnTo>
                  <a:lnTo>
                    <a:pt x="771" y="3"/>
                  </a:lnTo>
                  <a:lnTo>
                    <a:pt x="773" y="3"/>
                  </a:lnTo>
                  <a:lnTo>
                    <a:pt x="777" y="3"/>
                  </a:lnTo>
                  <a:lnTo>
                    <a:pt x="788" y="3"/>
                  </a:lnTo>
                  <a:lnTo>
                    <a:pt x="792" y="3"/>
                  </a:lnTo>
                  <a:lnTo>
                    <a:pt x="794" y="3"/>
                  </a:lnTo>
                  <a:lnTo>
                    <a:pt x="797" y="3"/>
                  </a:lnTo>
                  <a:lnTo>
                    <a:pt x="802" y="3"/>
                  </a:lnTo>
                  <a:lnTo>
                    <a:pt x="812" y="3"/>
                  </a:lnTo>
                  <a:lnTo>
                    <a:pt x="814" y="3"/>
                  </a:lnTo>
                  <a:lnTo>
                    <a:pt x="817" y="3"/>
                  </a:lnTo>
                  <a:lnTo>
                    <a:pt x="822" y="3"/>
                  </a:lnTo>
                  <a:lnTo>
                    <a:pt x="832" y="3"/>
                  </a:lnTo>
                  <a:lnTo>
                    <a:pt x="836" y="3"/>
                  </a:lnTo>
                  <a:lnTo>
                    <a:pt x="837" y="3"/>
                  </a:lnTo>
                  <a:lnTo>
                    <a:pt x="840" y="3"/>
                  </a:lnTo>
                  <a:lnTo>
                    <a:pt x="844" y="3"/>
                  </a:lnTo>
                  <a:lnTo>
                    <a:pt x="844" y="21"/>
                  </a:lnTo>
                  <a:lnTo>
                    <a:pt x="844" y="37"/>
                  </a:lnTo>
                  <a:lnTo>
                    <a:pt x="843" y="48"/>
                  </a:lnTo>
                  <a:lnTo>
                    <a:pt x="843" y="92"/>
                  </a:lnTo>
                  <a:lnTo>
                    <a:pt x="843" y="95"/>
                  </a:lnTo>
                  <a:lnTo>
                    <a:pt x="829" y="95"/>
                  </a:lnTo>
                  <a:lnTo>
                    <a:pt x="822" y="95"/>
                  </a:lnTo>
                  <a:lnTo>
                    <a:pt x="813" y="95"/>
                  </a:lnTo>
                  <a:lnTo>
                    <a:pt x="804" y="95"/>
                  </a:lnTo>
                  <a:lnTo>
                    <a:pt x="804" y="107"/>
                  </a:lnTo>
                  <a:lnTo>
                    <a:pt x="801" y="107"/>
                  </a:lnTo>
                  <a:lnTo>
                    <a:pt x="798" y="107"/>
                  </a:lnTo>
                  <a:lnTo>
                    <a:pt x="798" y="118"/>
                  </a:lnTo>
                  <a:lnTo>
                    <a:pt x="804" y="118"/>
                  </a:lnTo>
                  <a:lnTo>
                    <a:pt x="835" y="118"/>
                  </a:lnTo>
                  <a:lnTo>
                    <a:pt x="835" y="127"/>
                  </a:lnTo>
                  <a:lnTo>
                    <a:pt x="839" y="127"/>
                  </a:lnTo>
                  <a:lnTo>
                    <a:pt x="840" y="127"/>
                  </a:lnTo>
                  <a:lnTo>
                    <a:pt x="849" y="127"/>
                  </a:lnTo>
                  <a:lnTo>
                    <a:pt x="851" y="127"/>
                  </a:lnTo>
                  <a:lnTo>
                    <a:pt x="856" y="127"/>
                  </a:lnTo>
                  <a:lnTo>
                    <a:pt x="856" y="130"/>
                  </a:lnTo>
                  <a:lnTo>
                    <a:pt x="856" y="134"/>
                  </a:lnTo>
                  <a:lnTo>
                    <a:pt x="856" y="143"/>
                  </a:lnTo>
                  <a:lnTo>
                    <a:pt x="857" y="158"/>
                  </a:lnTo>
                  <a:lnTo>
                    <a:pt x="856" y="164"/>
                  </a:lnTo>
                  <a:lnTo>
                    <a:pt x="856" y="169"/>
                  </a:lnTo>
                  <a:lnTo>
                    <a:pt x="856" y="204"/>
                  </a:lnTo>
                  <a:lnTo>
                    <a:pt x="856" y="207"/>
                  </a:lnTo>
                  <a:lnTo>
                    <a:pt x="856" y="215"/>
                  </a:lnTo>
                  <a:lnTo>
                    <a:pt x="856" y="218"/>
                  </a:lnTo>
                  <a:lnTo>
                    <a:pt x="856" y="219"/>
                  </a:lnTo>
                  <a:lnTo>
                    <a:pt x="856" y="223"/>
                  </a:lnTo>
                  <a:lnTo>
                    <a:pt x="856" y="224"/>
                  </a:lnTo>
                  <a:lnTo>
                    <a:pt x="856" y="226"/>
                  </a:lnTo>
                  <a:lnTo>
                    <a:pt x="856" y="228"/>
                  </a:lnTo>
                  <a:lnTo>
                    <a:pt x="856" y="230"/>
                  </a:lnTo>
                  <a:lnTo>
                    <a:pt x="856" y="233"/>
                  </a:lnTo>
                  <a:lnTo>
                    <a:pt x="856" y="237"/>
                  </a:lnTo>
                  <a:lnTo>
                    <a:pt x="856" y="246"/>
                  </a:lnTo>
                  <a:lnTo>
                    <a:pt x="856" y="250"/>
                  </a:lnTo>
                  <a:lnTo>
                    <a:pt x="856" y="251"/>
                  </a:lnTo>
                  <a:lnTo>
                    <a:pt x="856" y="269"/>
                  </a:lnTo>
                  <a:lnTo>
                    <a:pt x="856" y="291"/>
                  </a:lnTo>
                  <a:lnTo>
                    <a:pt x="856" y="301"/>
                  </a:lnTo>
                  <a:lnTo>
                    <a:pt x="856" y="319"/>
                  </a:lnTo>
                  <a:lnTo>
                    <a:pt x="856" y="326"/>
                  </a:lnTo>
                  <a:lnTo>
                    <a:pt x="856" y="327"/>
                  </a:lnTo>
                  <a:lnTo>
                    <a:pt x="856" y="332"/>
                  </a:lnTo>
                  <a:lnTo>
                    <a:pt x="856" y="343"/>
                  </a:lnTo>
                  <a:lnTo>
                    <a:pt x="856" y="344"/>
                  </a:lnTo>
                  <a:lnTo>
                    <a:pt x="856" y="346"/>
                  </a:lnTo>
                  <a:lnTo>
                    <a:pt x="856" y="351"/>
                  </a:lnTo>
                  <a:lnTo>
                    <a:pt x="856" y="353"/>
                  </a:lnTo>
                  <a:lnTo>
                    <a:pt x="855" y="355"/>
                  </a:lnTo>
                  <a:lnTo>
                    <a:pt x="855" y="363"/>
                  </a:lnTo>
                  <a:lnTo>
                    <a:pt x="855" y="366"/>
                  </a:lnTo>
                  <a:lnTo>
                    <a:pt x="855" y="369"/>
                  </a:lnTo>
                  <a:lnTo>
                    <a:pt x="856" y="378"/>
                  </a:lnTo>
                  <a:lnTo>
                    <a:pt x="856" y="381"/>
                  </a:lnTo>
                  <a:lnTo>
                    <a:pt x="856" y="382"/>
                  </a:lnTo>
                  <a:lnTo>
                    <a:pt x="855" y="384"/>
                  </a:lnTo>
                  <a:lnTo>
                    <a:pt x="855" y="416"/>
                  </a:lnTo>
                  <a:lnTo>
                    <a:pt x="855" y="454"/>
                  </a:lnTo>
                  <a:lnTo>
                    <a:pt x="855" y="470"/>
                  </a:lnTo>
                  <a:lnTo>
                    <a:pt x="855" y="505"/>
                  </a:lnTo>
                  <a:lnTo>
                    <a:pt x="855" y="508"/>
                  </a:lnTo>
                  <a:lnTo>
                    <a:pt x="855" y="540"/>
                  </a:lnTo>
                  <a:lnTo>
                    <a:pt x="855" y="543"/>
                  </a:lnTo>
                  <a:lnTo>
                    <a:pt x="855" y="551"/>
                  </a:lnTo>
                  <a:lnTo>
                    <a:pt x="855" y="608"/>
                  </a:lnTo>
                  <a:lnTo>
                    <a:pt x="855" y="614"/>
                  </a:lnTo>
                  <a:lnTo>
                    <a:pt x="855" y="616"/>
                  </a:lnTo>
                  <a:lnTo>
                    <a:pt x="855" y="641"/>
                  </a:lnTo>
                  <a:lnTo>
                    <a:pt x="855" y="644"/>
                  </a:lnTo>
                  <a:lnTo>
                    <a:pt x="853" y="651"/>
                  </a:lnTo>
                  <a:lnTo>
                    <a:pt x="853" y="655"/>
                  </a:lnTo>
                  <a:lnTo>
                    <a:pt x="853" y="666"/>
                  </a:lnTo>
                  <a:lnTo>
                    <a:pt x="853" y="668"/>
                  </a:lnTo>
                  <a:lnTo>
                    <a:pt x="853" y="671"/>
                  </a:lnTo>
                  <a:lnTo>
                    <a:pt x="853" y="676"/>
                  </a:lnTo>
                  <a:lnTo>
                    <a:pt x="853" y="679"/>
                  </a:lnTo>
                  <a:lnTo>
                    <a:pt x="855" y="698"/>
                  </a:lnTo>
                  <a:lnTo>
                    <a:pt x="855" y="714"/>
                  </a:lnTo>
                  <a:lnTo>
                    <a:pt x="855" y="716"/>
                  </a:lnTo>
                  <a:lnTo>
                    <a:pt x="855" y="717"/>
                  </a:lnTo>
                  <a:lnTo>
                    <a:pt x="855" y="718"/>
                  </a:lnTo>
                  <a:lnTo>
                    <a:pt x="855" y="721"/>
                  </a:lnTo>
                  <a:lnTo>
                    <a:pt x="855" y="729"/>
                  </a:lnTo>
                  <a:lnTo>
                    <a:pt x="855" y="732"/>
                  </a:lnTo>
                  <a:lnTo>
                    <a:pt x="855" y="733"/>
                  </a:lnTo>
                  <a:lnTo>
                    <a:pt x="855" y="734"/>
                  </a:lnTo>
                  <a:lnTo>
                    <a:pt x="855" y="736"/>
                  </a:lnTo>
                  <a:lnTo>
                    <a:pt x="855" y="741"/>
                  </a:lnTo>
                  <a:lnTo>
                    <a:pt x="855" y="749"/>
                  </a:lnTo>
                  <a:lnTo>
                    <a:pt x="855" y="752"/>
                  </a:lnTo>
                  <a:lnTo>
                    <a:pt x="855" y="755"/>
                  </a:lnTo>
                  <a:lnTo>
                    <a:pt x="855" y="757"/>
                  </a:lnTo>
                  <a:lnTo>
                    <a:pt x="855" y="759"/>
                  </a:lnTo>
                  <a:lnTo>
                    <a:pt x="855" y="760"/>
                  </a:lnTo>
                  <a:lnTo>
                    <a:pt x="855" y="763"/>
                  </a:lnTo>
                  <a:lnTo>
                    <a:pt x="849" y="763"/>
                  </a:lnTo>
                  <a:lnTo>
                    <a:pt x="833" y="763"/>
                  </a:lnTo>
                  <a:lnTo>
                    <a:pt x="828" y="763"/>
                  </a:lnTo>
                  <a:lnTo>
                    <a:pt x="827" y="763"/>
                  </a:lnTo>
                  <a:lnTo>
                    <a:pt x="825" y="763"/>
                  </a:lnTo>
                  <a:lnTo>
                    <a:pt x="818" y="763"/>
                  </a:lnTo>
                  <a:lnTo>
                    <a:pt x="813" y="763"/>
                  </a:lnTo>
                  <a:lnTo>
                    <a:pt x="796" y="764"/>
                  </a:lnTo>
                  <a:lnTo>
                    <a:pt x="788" y="764"/>
                  </a:lnTo>
                  <a:lnTo>
                    <a:pt x="786" y="764"/>
                  </a:lnTo>
                  <a:lnTo>
                    <a:pt x="785" y="764"/>
                  </a:lnTo>
                  <a:lnTo>
                    <a:pt x="779" y="764"/>
                  </a:lnTo>
                  <a:lnTo>
                    <a:pt x="778" y="764"/>
                  </a:lnTo>
                  <a:lnTo>
                    <a:pt x="777" y="764"/>
                  </a:lnTo>
                  <a:lnTo>
                    <a:pt x="769" y="763"/>
                  </a:lnTo>
                  <a:lnTo>
                    <a:pt x="767" y="763"/>
                  </a:lnTo>
                  <a:lnTo>
                    <a:pt x="765" y="763"/>
                  </a:lnTo>
                  <a:lnTo>
                    <a:pt x="755" y="763"/>
                  </a:lnTo>
                  <a:lnTo>
                    <a:pt x="753" y="763"/>
                  </a:lnTo>
                  <a:lnTo>
                    <a:pt x="750" y="763"/>
                  </a:lnTo>
                  <a:lnTo>
                    <a:pt x="749" y="763"/>
                  </a:lnTo>
                  <a:lnTo>
                    <a:pt x="740" y="763"/>
                  </a:lnTo>
                  <a:lnTo>
                    <a:pt x="739" y="763"/>
                  </a:lnTo>
                  <a:lnTo>
                    <a:pt x="738" y="763"/>
                  </a:lnTo>
                  <a:lnTo>
                    <a:pt x="735" y="763"/>
                  </a:lnTo>
                  <a:lnTo>
                    <a:pt x="734" y="763"/>
                  </a:lnTo>
                  <a:lnTo>
                    <a:pt x="732" y="763"/>
                  </a:lnTo>
                  <a:lnTo>
                    <a:pt x="727" y="763"/>
                  </a:lnTo>
                  <a:lnTo>
                    <a:pt x="726" y="763"/>
                  </a:lnTo>
                  <a:lnTo>
                    <a:pt x="718" y="763"/>
                  </a:lnTo>
                  <a:lnTo>
                    <a:pt x="715" y="763"/>
                  </a:lnTo>
                  <a:lnTo>
                    <a:pt x="703" y="763"/>
                  </a:lnTo>
                  <a:lnTo>
                    <a:pt x="693" y="763"/>
                  </a:lnTo>
                  <a:lnTo>
                    <a:pt x="692" y="763"/>
                  </a:lnTo>
                  <a:lnTo>
                    <a:pt x="688" y="763"/>
                  </a:lnTo>
                  <a:lnTo>
                    <a:pt x="684" y="763"/>
                  </a:lnTo>
                  <a:lnTo>
                    <a:pt x="681" y="763"/>
                  </a:lnTo>
                  <a:lnTo>
                    <a:pt x="676" y="763"/>
                  </a:lnTo>
                  <a:lnTo>
                    <a:pt x="675" y="763"/>
                  </a:lnTo>
                  <a:lnTo>
                    <a:pt x="673" y="763"/>
                  </a:lnTo>
                  <a:lnTo>
                    <a:pt x="671" y="763"/>
                  </a:lnTo>
                  <a:lnTo>
                    <a:pt x="667" y="763"/>
                  </a:lnTo>
                  <a:lnTo>
                    <a:pt x="660" y="763"/>
                  </a:lnTo>
                  <a:lnTo>
                    <a:pt x="654" y="763"/>
                  </a:lnTo>
                  <a:lnTo>
                    <a:pt x="650" y="763"/>
                  </a:lnTo>
                  <a:lnTo>
                    <a:pt x="648" y="763"/>
                  </a:lnTo>
                  <a:lnTo>
                    <a:pt x="642" y="763"/>
                  </a:lnTo>
                  <a:lnTo>
                    <a:pt x="640" y="763"/>
                  </a:lnTo>
                  <a:lnTo>
                    <a:pt x="637" y="763"/>
                  </a:lnTo>
                  <a:lnTo>
                    <a:pt x="636" y="763"/>
                  </a:lnTo>
                  <a:lnTo>
                    <a:pt x="622" y="763"/>
                  </a:lnTo>
                  <a:lnTo>
                    <a:pt x="619" y="763"/>
                  </a:lnTo>
                  <a:lnTo>
                    <a:pt x="618" y="763"/>
                  </a:lnTo>
                  <a:lnTo>
                    <a:pt x="615" y="763"/>
                  </a:lnTo>
                  <a:lnTo>
                    <a:pt x="609" y="763"/>
                  </a:lnTo>
                  <a:lnTo>
                    <a:pt x="607" y="763"/>
                  </a:lnTo>
                  <a:lnTo>
                    <a:pt x="562" y="763"/>
                  </a:lnTo>
                  <a:lnTo>
                    <a:pt x="556" y="763"/>
                  </a:lnTo>
                  <a:lnTo>
                    <a:pt x="552" y="763"/>
                  </a:lnTo>
                  <a:lnTo>
                    <a:pt x="544" y="763"/>
                  </a:lnTo>
                  <a:lnTo>
                    <a:pt x="517" y="763"/>
                  </a:lnTo>
                  <a:lnTo>
                    <a:pt x="511" y="763"/>
                  </a:lnTo>
                  <a:lnTo>
                    <a:pt x="502" y="763"/>
                  </a:lnTo>
                  <a:lnTo>
                    <a:pt x="498" y="763"/>
                  </a:lnTo>
                  <a:lnTo>
                    <a:pt x="484" y="763"/>
                  </a:lnTo>
                  <a:lnTo>
                    <a:pt x="480" y="763"/>
                  </a:lnTo>
                  <a:lnTo>
                    <a:pt x="477" y="763"/>
                  </a:lnTo>
                  <a:lnTo>
                    <a:pt x="473" y="763"/>
                  </a:lnTo>
                  <a:lnTo>
                    <a:pt x="470" y="763"/>
                  </a:lnTo>
                  <a:lnTo>
                    <a:pt x="459" y="763"/>
                  </a:lnTo>
                  <a:lnTo>
                    <a:pt x="459" y="747"/>
                  </a:lnTo>
                  <a:lnTo>
                    <a:pt x="459" y="737"/>
                  </a:lnTo>
                  <a:lnTo>
                    <a:pt x="459" y="733"/>
                  </a:lnTo>
                  <a:lnTo>
                    <a:pt x="459" y="722"/>
                  </a:lnTo>
                  <a:lnTo>
                    <a:pt x="459" y="718"/>
                  </a:lnTo>
                  <a:lnTo>
                    <a:pt x="459" y="707"/>
                  </a:lnTo>
                  <a:lnTo>
                    <a:pt x="459" y="674"/>
                  </a:lnTo>
                  <a:lnTo>
                    <a:pt x="459" y="663"/>
                  </a:lnTo>
                  <a:lnTo>
                    <a:pt x="459" y="662"/>
                  </a:lnTo>
                  <a:lnTo>
                    <a:pt x="459" y="657"/>
                  </a:lnTo>
                  <a:lnTo>
                    <a:pt x="459" y="656"/>
                  </a:lnTo>
                  <a:lnTo>
                    <a:pt x="459" y="655"/>
                  </a:lnTo>
                  <a:lnTo>
                    <a:pt x="459" y="652"/>
                  </a:lnTo>
                  <a:lnTo>
                    <a:pt x="459" y="651"/>
                  </a:lnTo>
                  <a:lnTo>
                    <a:pt x="459" y="636"/>
                  </a:lnTo>
                  <a:lnTo>
                    <a:pt x="459" y="632"/>
                  </a:lnTo>
                  <a:lnTo>
                    <a:pt x="459" y="628"/>
                  </a:lnTo>
                  <a:lnTo>
                    <a:pt x="459" y="622"/>
                  </a:lnTo>
                  <a:lnTo>
                    <a:pt x="459" y="614"/>
                  </a:lnTo>
                  <a:lnTo>
                    <a:pt x="459" y="612"/>
                  </a:lnTo>
                  <a:lnTo>
                    <a:pt x="459" y="598"/>
                  </a:lnTo>
                  <a:lnTo>
                    <a:pt x="459" y="595"/>
                  </a:lnTo>
                  <a:lnTo>
                    <a:pt x="459" y="586"/>
                  </a:lnTo>
                  <a:lnTo>
                    <a:pt x="449" y="587"/>
                  </a:lnTo>
                  <a:lnTo>
                    <a:pt x="420" y="591"/>
                  </a:lnTo>
                  <a:lnTo>
                    <a:pt x="418" y="591"/>
                  </a:lnTo>
                  <a:lnTo>
                    <a:pt x="410" y="593"/>
                  </a:lnTo>
                  <a:lnTo>
                    <a:pt x="408" y="593"/>
                  </a:lnTo>
                  <a:lnTo>
                    <a:pt x="407" y="593"/>
                  </a:lnTo>
                  <a:lnTo>
                    <a:pt x="406" y="593"/>
                  </a:lnTo>
                  <a:lnTo>
                    <a:pt x="404" y="593"/>
                  </a:lnTo>
                  <a:lnTo>
                    <a:pt x="402" y="593"/>
                  </a:lnTo>
                  <a:lnTo>
                    <a:pt x="400" y="593"/>
                  </a:lnTo>
                  <a:lnTo>
                    <a:pt x="399" y="594"/>
                  </a:lnTo>
                  <a:lnTo>
                    <a:pt x="398" y="594"/>
                  </a:lnTo>
                  <a:lnTo>
                    <a:pt x="398" y="595"/>
                  </a:lnTo>
                  <a:lnTo>
                    <a:pt x="398" y="597"/>
                  </a:lnTo>
                  <a:lnTo>
                    <a:pt x="396" y="598"/>
                  </a:lnTo>
                  <a:lnTo>
                    <a:pt x="395" y="599"/>
                  </a:lnTo>
                  <a:lnTo>
                    <a:pt x="395" y="601"/>
                  </a:lnTo>
                  <a:lnTo>
                    <a:pt x="394" y="601"/>
                  </a:lnTo>
                  <a:lnTo>
                    <a:pt x="392" y="602"/>
                  </a:lnTo>
                  <a:lnTo>
                    <a:pt x="391" y="602"/>
                  </a:lnTo>
                  <a:lnTo>
                    <a:pt x="388" y="605"/>
                  </a:lnTo>
                  <a:lnTo>
                    <a:pt x="388" y="606"/>
                  </a:lnTo>
                  <a:lnTo>
                    <a:pt x="387" y="606"/>
                  </a:lnTo>
                  <a:lnTo>
                    <a:pt x="387" y="608"/>
                  </a:lnTo>
                  <a:lnTo>
                    <a:pt x="386" y="608"/>
                  </a:lnTo>
                  <a:lnTo>
                    <a:pt x="386" y="609"/>
                  </a:lnTo>
                  <a:lnTo>
                    <a:pt x="384" y="609"/>
                  </a:lnTo>
                  <a:lnTo>
                    <a:pt x="383" y="610"/>
                  </a:lnTo>
                  <a:lnTo>
                    <a:pt x="381" y="610"/>
                  </a:lnTo>
                  <a:lnTo>
                    <a:pt x="381" y="612"/>
                  </a:lnTo>
                  <a:lnTo>
                    <a:pt x="380" y="613"/>
                  </a:lnTo>
                  <a:lnTo>
                    <a:pt x="379" y="613"/>
                  </a:lnTo>
                  <a:lnTo>
                    <a:pt x="379" y="614"/>
                  </a:lnTo>
                  <a:lnTo>
                    <a:pt x="377" y="614"/>
                  </a:lnTo>
                  <a:lnTo>
                    <a:pt x="377" y="616"/>
                  </a:lnTo>
                  <a:lnTo>
                    <a:pt x="376" y="616"/>
                  </a:lnTo>
                  <a:lnTo>
                    <a:pt x="376" y="617"/>
                  </a:lnTo>
                  <a:lnTo>
                    <a:pt x="375" y="617"/>
                  </a:lnTo>
                  <a:lnTo>
                    <a:pt x="373" y="618"/>
                  </a:lnTo>
                  <a:lnTo>
                    <a:pt x="373" y="620"/>
                  </a:lnTo>
                  <a:lnTo>
                    <a:pt x="372" y="620"/>
                  </a:lnTo>
                  <a:lnTo>
                    <a:pt x="371" y="621"/>
                  </a:lnTo>
                  <a:lnTo>
                    <a:pt x="369" y="622"/>
                  </a:lnTo>
                  <a:lnTo>
                    <a:pt x="368" y="622"/>
                  </a:lnTo>
                  <a:lnTo>
                    <a:pt x="368" y="624"/>
                  </a:lnTo>
                  <a:lnTo>
                    <a:pt x="367" y="624"/>
                  </a:lnTo>
                  <a:lnTo>
                    <a:pt x="367" y="625"/>
                  </a:lnTo>
                  <a:lnTo>
                    <a:pt x="367" y="626"/>
                  </a:lnTo>
                  <a:lnTo>
                    <a:pt x="367" y="628"/>
                  </a:lnTo>
                  <a:lnTo>
                    <a:pt x="367" y="629"/>
                  </a:lnTo>
                  <a:lnTo>
                    <a:pt x="365" y="631"/>
                  </a:lnTo>
                  <a:lnTo>
                    <a:pt x="365" y="632"/>
                  </a:lnTo>
                  <a:lnTo>
                    <a:pt x="364" y="632"/>
                  </a:lnTo>
                  <a:lnTo>
                    <a:pt x="364" y="633"/>
                  </a:lnTo>
                  <a:lnTo>
                    <a:pt x="364" y="635"/>
                  </a:lnTo>
                  <a:lnTo>
                    <a:pt x="363" y="636"/>
                  </a:lnTo>
                  <a:lnTo>
                    <a:pt x="363" y="637"/>
                  </a:lnTo>
                  <a:lnTo>
                    <a:pt x="361" y="637"/>
                  </a:lnTo>
                  <a:lnTo>
                    <a:pt x="361" y="639"/>
                  </a:lnTo>
                  <a:lnTo>
                    <a:pt x="360" y="639"/>
                  </a:lnTo>
                  <a:lnTo>
                    <a:pt x="360" y="640"/>
                  </a:lnTo>
                  <a:lnTo>
                    <a:pt x="359" y="640"/>
                  </a:lnTo>
                  <a:lnTo>
                    <a:pt x="357" y="640"/>
                  </a:lnTo>
                  <a:lnTo>
                    <a:pt x="356" y="640"/>
                  </a:lnTo>
                  <a:lnTo>
                    <a:pt x="355" y="640"/>
                  </a:lnTo>
                  <a:lnTo>
                    <a:pt x="353" y="641"/>
                  </a:lnTo>
                  <a:lnTo>
                    <a:pt x="352" y="641"/>
                  </a:lnTo>
                  <a:lnTo>
                    <a:pt x="351" y="641"/>
                  </a:lnTo>
                  <a:lnTo>
                    <a:pt x="351" y="643"/>
                  </a:lnTo>
                  <a:lnTo>
                    <a:pt x="349" y="643"/>
                  </a:lnTo>
                  <a:lnTo>
                    <a:pt x="348" y="643"/>
                  </a:lnTo>
                  <a:lnTo>
                    <a:pt x="348" y="644"/>
                  </a:lnTo>
                  <a:lnTo>
                    <a:pt x="347" y="644"/>
                  </a:lnTo>
                  <a:lnTo>
                    <a:pt x="345" y="645"/>
                  </a:lnTo>
                  <a:lnTo>
                    <a:pt x="344" y="645"/>
                  </a:lnTo>
                  <a:lnTo>
                    <a:pt x="344" y="647"/>
                  </a:lnTo>
                  <a:lnTo>
                    <a:pt x="342" y="647"/>
                  </a:lnTo>
                  <a:lnTo>
                    <a:pt x="341" y="647"/>
                  </a:lnTo>
                  <a:lnTo>
                    <a:pt x="341" y="648"/>
                  </a:lnTo>
                  <a:lnTo>
                    <a:pt x="340" y="648"/>
                  </a:lnTo>
                  <a:lnTo>
                    <a:pt x="338" y="649"/>
                  </a:lnTo>
                  <a:lnTo>
                    <a:pt x="337" y="649"/>
                  </a:lnTo>
                  <a:lnTo>
                    <a:pt x="336" y="651"/>
                  </a:lnTo>
                  <a:lnTo>
                    <a:pt x="334" y="651"/>
                  </a:lnTo>
                  <a:lnTo>
                    <a:pt x="333" y="651"/>
                  </a:lnTo>
                  <a:lnTo>
                    <a:pt x="333" y="652"/>
                  </a:lnTo>
                  <a:lnTo>
                    <a:pt x="332" y="652"/>
                  </a:lnTo>
                  <a:lnTo>
                    <a:pt x="330" y="652"/>
                  </a:lnTo>
                  <a:lnTo>
                    <a:pt x="330" y="653"/>
                  </a:lnTo>
                  <a:lnTo>
                    <a:pt x="329" y="653"/>
                  </a:lnTo>
                  <a:lnTo>
                    <a:pt x="328" y="653"/>
                  </a:lnTo>
                  <a:lnTo>
                    <a:pt x="326" y="655"/>
                  </a:lnTo>
                  <a:lnTo>
                    <a:pt x="325" y="655"/>
                  </a:lnTo>
                  <a:lnTo>
                    <a:pt x="324" y="656"/>
                  </a:lnTo>
                  <a:lnTo>
                    <a:pt x="322" y="656"/>
                  </a:lnTo>
                  <a:lnTo>
                    <a:pt x="321" y="657"/>
                  </a:lnTo>
                  <a:lnTo>
                    <a:pt x="320" y="657"/>
                  </a:lnTo>
                  <a:lnTo>
                    <a:pt x="318" y="659"/>
                  </a:lnTo>
                  <a:lnTo>
                    <a:pt x="317" y="660"/>
                  </a:lnTo>
                  <a:lnTo>
                    <a:pt x="317" y="662"/>
                  </a:lnTo>
                  <a:lnTo>
                    <a:pt x="316" y="662"/>
                  </a:lnTo>
                  <a:lnTo>
                    <a:pt x="314" y="663"/>
                  </a:lnTo>
                  <a:lnTo>
                    <a:pt x="313" y="663"/>
                  </a:lnTo>
                  <a:lnTo>
                    <a:pt x="313" y="664"/>
                  </a:lnTo>
                  <a:lnTo>
                    <a:pt x="312" y="664"/>
                  </a:lnTo>
                  <a:lnTo>
                    <a:pt x="312" y="666"/>
                  </a:lnTo>
                  <a:lnTo>
                    <a:pt x="310" y="666"/>
                  </a:lnTo>
                  <a:lnTo>
                    <a:pt x="310" y="667"/>
                  </a:lnTo>
                  <a:lnTo>
                    <a:pt x="309" y="667"/>
                  </a:lnTo>
                  <a:lnTo>
                    <a:pt x="309" y="668"/>
                  </a:lnTo>
                  <a:lnTo>
                    <a:pt x="308" y="668"/>
                  </a:lnTo>
                  <a:lnTo>
                    <a:pt x="306" y="670"/>
                  </a:lnTo>
                  <a:lnTo>
                    <a:pt x="305" y="670"/>
                  </a:lnTo>
                  <a:lnTo>
                    <a:pt x="305" y="671"/>
                  </a:lnTo>
                  <a:lnTo>
                    <a:pt x="303" y="671"/>
                  </a:lnTo>
                  <a:lnTo>
                    <a:pt x="303" y="672"/>
                  </a:lnTo>
                  <a:lnTo>
                    <a:pt x="302" y="672"/>
                  </a:lnTo>
                  <a:lnTo>
                    <a:pt x="301" y="674"/>
                  </a:lnTo>
                  <a:lnTo>
                    <a:pt x="299" y="675"/>
                  </a:lnTo>
                  <a:lnTo>
                    <a:pt x="298" y="675"/>
                  </a:lnTo>
                  <a:lnTo>
                    <a:pt x="297" y="676"/>
                  </a:lnTo>
                  <a:lnTo>
                    <a:pt x="295" y="676"/>
                  </a:lnTo>
                  <a:lnTo>
                    <a:pt x="295" y="678"/>
                  </a:lnTo>
                  <a:lnTo>
                    <a:pt x="294" y="678"/>
                  </a:lnTo>
                  <a:lnTo>
                    <a:pt x="293" y="679"/>
                  </a:lnTo>
                  <a:lnTo>
                    <a:pt x="291" y="679"/>
                  </a:lnTo>
                  <a:lnTo>
                    <a:pt x="291" y="680"/>
                  </a:lnTo>
                  <a:lnTo>
                    <a:pt x="290" y="680"/>
                  </a:lnTo>
                  <a:lnTo>
                    <a:pt x="289" y="680"/>
                  </a:lnTo>
                  <a:lnTo>
                    <a:pt x="289" y="682"/>
                  </a:lnTo>
                  <a:lnTo>
                    <a:pt x="287" y="682"/>
                  </a:lnTo>
                  <a:lnTo>
                    <a:pt x="286" y="682"/>
                  </a:lnTo>
                  <a:lnTo>
                    <a:pt x="286" y="683"/>
                  </a:lnTo>
                  <a:lnTo>
                    <a:pt x="285" y="683"/>
                  </a:lnTo>
                  <a:lnTo>
                    <a:pt x="283" y="683"/>
                  </a:lnTo>
                  <a:lnTo>
                    <a:pt x="283" y="684"/>
                  </a:lnTo>
                  <a:lnTo>
                    <a:pt x="282" y="684"/>
                  </a:lnTo>
                  <a:lnTo>
                    <a:pt x="281" y="686"/>
                  </a:lnTo>
                  <a:lnTo>
                    <a:pt x="279" y="686"/>
                  </a:lnTo>
                  <a:lnTo>
                    <a:pt x="278" y="686"/>
                  </a:lnTo>
                  <a:lnTo>
                    <a:pt x="278" y="687"/>
                  </a:lnTo>
                  <a:lnTo>
                    <a:pt x="277" y="687"/>
                  </a:lnTo>
                  <a:lnTo>
                    <a:pt x="275" y="687"/>
                  </a:lnTo>
                  <a:lnTo>
                    <a:pt x="275" y="689"/>
                  </a:lnTo>
                  <a:lnTo>
                    <a:pt x="274" y="689"/>
                  </a:lnTo>
                  <a:lnTo>
                    <a:pt x="273" y="689"/>
                  </a:lnTo>
                  <a:lnTo>
                    <a:pt x="273" y="690"/>
                  </a:lnTo>
                  <a:lnTo>
                    <a:pt x="271" y="690"/>
                  </a:lnTo>
                  <a:lnTo>
                    <a:pt x="270" y="690"/>
                  </a:lnTo>
                  <a:lnTo>
                    <a:pt x="270" y="691"/>
                  </a:lnTo>
                  <a:lnTo>
                    <a:pt x="269" y="691"/>
                  </a:lnTo>
                  <a:lnTo>
                    <a:pt x="267" y="691"/>
                  </a:lnTo>
                  <a:lnTo>
                    <a:pt x="267" y="693"/>
                  </a:lnTo>
                  <a:lnTo>
                    <a:pt x="266" y="693"/>
                  </a:lnTo>
                  <a:lnTo>
                    <a:pt x="264" y="693"/>
                  </a:lnTo>
                  <a:lnTo>
                    <a:pt x="263" y="694"/>
                  </a:lnTo>
                  <a:lnTo>
                    <a:pt x="262" y="694"/>
                  </a:lnTo>
                  <a:lnTo>
                    <a:pt x="260" y="695"/>
                  </a:lnTo>
                  <a:lnTo>
                    <a:pt x="259" y="695"/>
                  </a:lnTo>
                  <a:lnTo>
                    <a:pt x="258" y="697"/>
                  </a:lnTo>
                  <a:lnTo>
                    <a:pt x="256" y="697"/>
                  </a:lnTo>
                  <a:lnTo>
                    <a:pt x="255" y="697"/>
                  </a:lnTo>
                  <a:lnTo>
                    <a:pt x="255" y="698"/>
                  </a:lnTo>
                  <a:lnTo>
                    <a:pt x="254" y="698"/>
                  </a:lnTo>
                  <a:lnTo>
                    <a:pt x="252" y="699"/>
                  </a:lnTo>
                  <a:lnTo>
                    <a:pt x="251" y="699"/>
                  </a:lnTo>
                  <a:lnTo>
                    <a:pt x="251" y="701"/>
                  </a:lnTo>
                  <a:lnTo>
                    <a:pt x="250" y="701"/>
                  </a:lnTo>
                  <a:lnTo>
                    <a:pt x="248" y="701"/>
                  </a:lnTo>
                  <a:lnTo>
                    <a:pt x="247" y="701"/>
                  </a:lnTo>
                  <a:lnTo>
                    <a:pt x="247" y="702"/>
                  </a:lnTo>
                  <a:lnTo>
                    <a:pt x="246" y="702"/>
                  </a:lnTo>
                  <a:lnTo>
                    <a:pt x="244" y="703"/>
                  </a:lnTo>
                  <a:lnTo>
                    <a:pt x="243" y="703"/>
                  </a:lnTo>
                  <a:lnTo>
                    <a:pt x="242" y="705"/>
                  </a:lnTo>
                  <a:lnTo>
                    <a:pt x="240" y="705"/>
                  </a:lnTo>
                  <a:lnTo>
                    <a:pt x="239" y="705"/>
                  </a:lnTo>
                  <a:lnTo>
                    <a:pt x="239" y="703"/>
                  </a:lnTo>
                  <a:lnTo>
                    <a:pt x="238" y="703"/>
                  </a:lnTo>
                  <a:lnTo>
                    <a:pt x="236" y="703"/>
                  </a:lnTo>
                  <a:lnTo>
                    <a:pt x="235" y="703"/>
                  </a:lnTo>
                  <a:lnTo>
                    <a:pt x="234" y="703"/>
                  </a:lnTo>
                  <a:lnTo>
                    <a:pt x="234" y="705"/>
                  </a:lnTo>
                  <a:lnTo>
                    <a:pt x="232" y="706"/>
                  </a:lnTo>
                  <a:lnTo>
                    <a:pt x="231" y="707"/>
                  </a:lnTo>
                  <a:lnTo>
                    <a:pt x="231" y="709"/>
                  </a:lnTo>
                  <a:lnTo>
                    <a:pt x="228" y="709"/>
                  </a:lnTo>
                  <a:lnTo>
                    <a:pt x="227" y="710"/>
                  </a:lnTo>
                  <a:lnTo>
                    <a:pt x="226" y="710"/>
                  </a:lnTo>
                  <a:lnTo>
                    <a:pt x="224" y="710"/>
                  </a:lnTo>
                  <a:lnTo>
                    <a:pt x="224" y="711"/>
                  </a:lnTo>
                  <a:lnTo>
                    <a:pt x="221" y="711"/>
                  </a:lnTo>
                  <a:lnTo>
                    <a:pt x="220" y="713"/>
                  </a:lnTo>
                  <a:lnTo>
                    <a:pt x="219" y="713"/>
                  </a:lnTo>
                  <a:lnTo>
                    <a:pt x="217" y="714"/>
                  </a:lnTo>
                  <a:lnTo>
                    <a:pt x="215" y="716"/>
                  </a:lnTo>
                  <a:lnTo>
                    <a:pt x="213" y="716"/>
                  </a:lnTo>
                  <a:lnTo>
                    <a:pt x="211" y="717"/>
                  </a:lnTo>
                  <a:lnTo>
                    <a:pt x="209" y="717"/>
                  </a:lnTo>
                  <a:lnTo>
                    <a:pt x="208" y="718"/>
                  </a:lnTo>
                  <a:lnTo>
                    <a:pt x="207" y="718"/>
                  </a:lnTo>
                  <a:lnTo>
                    <a:pt x="201" y="721"/>
                  </a:lnTo>
                  <a:lnTo>
                    <a:pt x="200" y="721"/>
                  </a:lnTo>
                  <a:lnTo>
                    <a:pt x="200" y="722"/>
                  </a:lnTo>
                  <a:lnTo>
                    <a:pt x="199" y="722"/>
                  </a:lnTo>
                  <a:lnTo>
                    <a:pt x="197" y="722"/>
                  </a:lnTo>
                  <a:lnTo>
                    <a:pt x="196" y="724"/>
                  </a:lnTo>
                  <a:lnTo>
                    <a:pt x="195" y="724"/>
                  </a:lnTo>
                  <a:lnTo>
                    <a:pt x="195" y="725"/>
                  </a:lnTo>
                  <a:lnTo>
                    <a:pt x="193" y="725"/>
                  </a:lnTo>
                  <a:lnTo>
                    <a:pt x="192" y="726"/>
                  </a:lnTo>
                  <a:lnTo>
                    <a:pt x="191" y="726"/>
                  </a:lnTo>
                  <a:lnTo>
                    <a:pt x="189" y="726"/>
                  </a:lnTo>
                  <a:lnTo>
                    <a:pt x="188" y="726"/>
                  </a:lnTo>
                  <a:lnTo>
                    <a:pt x="188" y="728"/>
                  </a:lnTo>
                  <a:lnTo>
                    <a:pt x="187" y="728"/>
                  </a:lnTo>
                  <a:lnTo>
                    <a:pt x="185" y="728"/>
                  </a:lnTo>
                  <a:lnTo>
                    <a:pt x="185" y="729"/>
                  </a:lnTo>
                  <a:lnTo>
                    <a:pt x="184" y="729"/>
                  </a:lnTo>
                  <a:lnTo>
                    <a:pt x="182" y="729"/>
                  </a:lnTo>
                  <a:lnTo>
                    <a:pt x="181" y="730"/>
                  </a:lnTo>
                  <a:lnTo>
                    <a:pt x="180" y="730"/>
                  </a:lnTo>
                  <a:lnTo>
                    <a:pt x="177" y="732"/>
                  </a:lnTo>
                  <a:lnTo>
                    <a:pt x="176" y="732"/>
                  </a:lnTo>
                  <a:lnTo>
                    <a:pt x="176" y="733"/>
                  </a:lnTo>
                  <a:lnTo>
                    <a:pt x="174" y="733"/>
                  </a:lnTo>
                  <a:lnTo>
                    <a:pt x="173" y="733"/>
                  </a:lnTo>
                  <a:lnTo>
                    <a:pt x="172" y="734"/>
                  </a:lnTo>
                  <a:lnTo>
                    <a:pt x="168" y="736"/>
                  </a:lnTo>
                  <a:lnTo>
                    <a:pt x="166" y="736"/>
                  </a:lnTo>
                  <a:lnTo>
                    <a:pt x="166" y="737"/>
                  </a:lnTo>
                  <a:lnTo>
                    <a:pt x="165" y="737"/>
                  </a:lnTo>
                  <a:lnTo>
                    <a:pt x="162" y="738"/>
                  </a:lnTo>
                  <a:lnTo>
                    <a:pt x="161" y="738"/>
                  </a:lnTo>
                  <a:lnTo>
                    <a:pt x="161" y="740"/>
                  </a:lnTo>
                  <a:lnTo>
                    <a:pt x="158" y="740"/>
                  </a:lnTo>
                  <a:lnTo>
                    <a:pt x="157" y="741"/>
                  </a:lnTo>
                  <a:lnTo>
                    <a:pt x="156" y="741"/>
                  </a:lnTo>
                  <a:lnTo>
                    <a:pt x="154" y="742"/>
                  </a:lnTo>
                  <a:lnTo>
                    <a:pt x="153" y="742"/>
                  </a:lnTo>
                  <a:lnTo>
                    <a:pt x="152" y="742"/>
                  </a:lnTo>
                  <a:lnTo>
                    <a:pt x="152" y="744"/>
                  </a:lnTo>
                  <a:lnTo>
                    <a:pt x="150" y="744"/>
                  </a:lnTo>
                  <a:lnTo>
                    <a:pt x="149" y="744"/>
                  </a:lnTo>
                  <a:lnTo>
                    <a:pt x="148" y="745"/>
                  </a:lnTo>
                  <a:lnTo>
                    <a:pt x="146" y="745"/>
                  </a:lnTo>
                  <a:lnTo>
                    <a:pt x="146" y="747"/>
                  </a:lnTo>
                  <a:lnTo>
                    <a:pt x="145" y="747"/>
                  </a:lnTo>
                  <a:lnTo>
                    <a:pt x="143" y="747"/>
                  </a:lnTo>
                  <a:lnTo>
                    <a:pt x="143" y="748"/>
                  </a:lnTo>
                  <a:lnTo>
                    <a:pt x="142" y="748"/>
                  </a:lnTo>
                  <a:lnTo>
                    <a:pt x="141" y="748"/>
                  </a:lnTo>
                  <a:lnTo>
                    <a:pt x="141" y="749"/>
                  </a:lnTo>
                  <a:lnTo>
                    <a:pt x="139" y="749"/>
                  </a:lnTo>
                  <a:lnTo>
                    <a:pt x="138" y="749"/>
                  </a:lnTo>
                  <a:lnTo>
                    <a:pt x="137" y="751"/>
                  </a:lnTo>
                  <a:lnTo>
                    <a:pt x="135" y="751"/>
                  </a:lnTo>
                  <a:lnTo>
                    <a:pt x="134" y="752"/>
                  </a:lnTo>
                  <a:lnTo>
                    <a:pt x="133" y="752"/>
                  </a:lnTo>
                  <a:lnTo>
                    <a:pt x="131" y="753"/>
                  </a:lnTo>
                  <a:lnTo>
                    <a:pt x="130" y="753"/>
                  </a:lnTo>
                  <a:lnTo>
                    <a:pt x="129" y="755"/>
                  </a:lnTo>
                  <a:lnTo>
                    <a:pt x="127" y="755"/>
                  </a:lnTo>
                  <a:lnTo>
                    <a:pt x="126" y="756"/>
                  </a:lnTo>
                  <a:lnTo>
                    <a:pt x="125" y="756"/>
                  </a:lnTo>
                  <a:lnTo>
                    <a:pt x="123" y="757"/>
                  </a:lnTo>
                  <a:lnTo>
                    <a:pt x="122" y="757"/>
                  </a:lnTo>
                  <a:lnTo>
                    <a:pt x="121" y="757"/>
                  </a:lnTo>
                  <a:lnTo>
                    <a:pt x="121" y="759"/>
                  </a:lnTo>
                  <a:lnTo>
                    <a:pt x="119" y="760"/>
                  </a:lnTo>
                  <a:lnTo>
                    <a:pt x="118" y="760"/>
                  </a:lnTo>
                  <a:lnTo>
                    <a:pt x="117" y="760"/>
                  </a:lnTo>
                  <a:lnTo>
                    <a:pt x="117" y="761"/>
                  </a:lnTo>
                  <a:lnTo>
                    <a:pt x="115" y="761"/>
                  </a:lnTo>
                  <a:lnTo>
                    <a:pt x="114" y="761"/>
                  </a:lnTo>
                  <a:lnTo>
                    <a:pt x="113" y="761"/>
                  </a:lnTo>
                  <a:lnTo>
                    <a:pt x="111" y="763"/>
                  </a:lnTo>
                  <a:lnTo>
                    <a:pt x="110" y="763"/>
                  </a:lnTo>
                  <a:lnTo>
                    <a:pt x="109" y="763"/>
                  </a:lnTo>
                  <a:lnTo>
                    <a:pt x="109" y="764"/>
                  </a:lnTo>
                  <a:lnTo>
                    <a:pt x="107" y="764"/>
                  </a:lnTo>
                  <a:lnTo>
                    <a:pt x="106" y="765"/>
                  </a:lnTo>
                  <a:lnTo>
                    <a:pt x="104" y="765"/>
                  </a:lnTo>
                  <a:lnTo>
                    <a:pt x="103" y="767"/>
                  </a:lnTo>
                  <a:lnTo>
                    <a:pt x="102" y="767"/>
                  </a:lnTo>
                  <a:lnTo>
                    <a:pt x="102" y="768"/>
                  </a:lnTo>
                  <a:lnTo>
                    <a:pt x="100" y="768"/>
                  </a:lnTo>
                  <a:lnTo>
                    <a:pt x="99" y="768"/>
                  </a:lnTo>
                  <a:lnTo>
                    <a:pt x="98" y="769"/>
                  </a:lnTo>
                  <a:lnTo>
                    <a:pt x="96" y="769"/>
                  </a:lnTo>
                  <a:lnTo>
                    <a:pt x="96" y="771"/>
                  </a:lnTo>
                  <a:lnTo>
                    <a:pt x="95" y="771"/>
                  </a:lnTo>
                  <a:lnTo>
                    <a:pt x="94" y="771"/>
                  </a:lnTo>
                  <a:lnTo>
                    <a:pt x="94" y="772"/>
                  </a:lnTo>
                  <a:lnTo>
                    <a:pt x="92" y="772"/>
                  </a:lnTo>
                  <a:lnTo>
                    <a:pt x="91" y="774"/>
                  </a:lnTo>
                  <a:lnTo>
                    <a:pt x="90" y="774"/>
                  </a:lnTo>
                  <a:lnTo>
                    <a:pt x="88" y="775"/>
                  </a:lnTo>
                  <a:lnTo>
                    <a:pt x="87" y="775"/>
                  </a:lnTo>
                  <a:lnTo>
                    <a:pt x="86" y="776"/>
                  </a:lnTo>
                  <a:lnTo>
                    <a:pt x="84" y="776"/>
                  </a:lnTo>
                  <a:lnTo>
                    <a:pt x="83" y="776"/>
                  </a:lnTo>
                  <a:lnTo>
                    <a:pt x="82" y="778"/>
                  </a:lnTo>
                  <a:lnTo>
                    <a:pt x="80" y="778"/>
                  </a:lnTo>
                  <a:lnTo>
                    <a:pt x="79" y="779"/>
                  </a:lnTo>
                  <a:lnTo>
                    <a:pt x="78" y="779"/>
                  </a:lnTo>
                  <a:lnTo>
                    <a:pt x="75" y="780"/>
                  </a:lnTo>
                  <a:lnTo>
                    <a:pt x="74" y="780"/>
                  </a:lnTo>
                  <a:lnTo>
                    <a:pt x="72" y="780"/>
                  </a:lnTo>
                  <a:lnTo>
                    <a:pt x="72" y="782"/>
                  </a:lnTo>
                  <a:lnTo>
                    <a:pt x="71" y="782"/>
                  </a:lnTo>
                  <a:lnTo>
                    <a:pt x="70" y="782"/>
                  </a:lnTo>
                  <a:lnTo>
                    <a:pt x="68" y="783"/>
                  </a:lnTo>
                  <a:lnTo>
                    <a:pt x="67" y="783"/>
                  </a:lnTo>
                  <a:lnTo>
                    <a:pt x="65" y="783"/>
                  </a:lnTo>
                  <a:lnTo>
                    <a:pt x="64" y="784"/>
                  </a:lnTo>
                  <a:lnTo>
                    <a:pt x="63" y="784"/>
                  </a:lnTo>
                  <a:lnTo>
                    <a:pt x="61" y="784"/>
                  </a:lnTo>
                  <a:lnTo>
                    <a:pt x="60" y="786"/>
                  </a:lnTo>
                  <a:lnTo>
                    <a:pt x="59" y="786"/>
                  </a:lnTo>
                  <a:lnTo>
                    <a:pt x="57" y="786"/>
                  </a:lnTo>
                  <a:lnTo>
                    <a:pt x="56" y="787"/>
                  </a:lnTo>
                  <a:lnTo>
                    <a:pt x="55" y="787"/>
                  </a:lnTo>
                  <a:lnTo>
                    <a:pt x="53" y="788"/>
                  </a:lnTo>
                  <a:lnTo>
                    <a:pt x="52" y="788"/>
                  </a:lnTo>
                  <a:lnTo>
                    <a:pt x="51" y="788"/>
                  </a:lnTo>
                  <a:lnTo>
                    <a:pt x="51" y="790"/>
                  </a:lnTo>
                  <a:lnTo>
                    <a:pt x="48" y="790"/>
                  </a:lnTo>
                  <a:lnTo>
                    <a:pt x="47" y="790"/>
                  </a:lnTo>
                  <a:lnTo>
                    <a:pt x="47" y="791"/>
                  </a:lnTo>
                  <a:lnTo>
                    <a:pt x="45" y="791"/>
                  </a:lnTo>
                  <a:lnTo>
                    <a:pt x="44" y="791"/>
                  </a:lnTo>
                  <a:lnTo>
                    <a:pt x="43" y="792"/>
                  </a:lnTo>
                  <a:lnTo>
                    <a:pt x="41" y="792"/>
                  </a:lnTo>
                  <a:lnTo>
                    <a:pt x="39" y="794"/>
                  </a:lnTo>
                  <a:lnTo>
                    <a:pt x="37" y="795"/>
                  </a:lnTo>
                  <a:lnTo>
                    <a:pt x="35" y="795"/>
                  </a:lnTo>
                  <a:lnTo>
                    <a:pt x="33" y="796"/>
                  </a:lnTo>
                  <a:lnTo>
                    <a:pt x="32" y="796"/>
                  </a:lnTo>
                  <a:lnTo>
                    <a:pt x="31" y="798"/>
                  </a:lnTo>
                  <a:lnTo>
                    <a:pt x="28" y="798"/>
                  </a:lnTo>
                  <a:lnTo>
                    <a:pt x="27" y="799"/>
                  </a:lnTo>
                  <a:lnTo>
                    <a:pt x="25" y="799"/>
                  </a:lnTo>
                  <a:lnTo>
                    <a:pt x="25" y="795"/>
                  </a:lnTo>
                  <a:lnTo>
                    <a:pt x="24" y="782"/>
                  </a:lnTo>
                  <a:lnTo>
                    <a:pt x="24" y="760"/>
                  </a:lnTo>
                  <a:lnTo>
                    <a:pt x="24" y="747"/>
                  </a:lnTo>
                  <a:lnTo>
                    <a:pt x="24" y="740"/>
                  </a:lnTo>
                  <a:lnTo>
                    <a:pt x="24" y="737"/>
                  </a:lnTo>
                  <a:lnTo>
                    <a:pt x="24" y="733"/>
                  </a:lnTo>
                  <a:lnTo>
                    <a:pt x="24" y="709"/>
                  </a:lnTo>
                  <a:lnTo>
                    <a:pt x="24" y="706"/>
                  </a:lnTo>
                  <a:lnTo>
                    <a:pt x="24" y="697"/>
                  </a:lnTo>
                  <a:lnTo>
                    <a:pt x="24" y="693"/>
                  </a:lnTo>
                  <a:lnTo>
                    <a:pt x="24" y="689"/>
                  </a:lnTo>
                  <a:lnTo>
                    <a:pt x="24" y="684"/>
                  </a:lnTo>
                  <a:lnTo>
                    <a:pt x="24" y="683"/>
                  </a:lnTo>
                  <a:lnTo>
                    <a:pt x="24" y="680"/>
                  </a:lnTo>
                  <a:lnTo>
                    <a:pt x="24" y="676"/>
                  </a:lnTo>
                  <a:lnTo>
                    <a:pt x="24" y="671"/>
                  </a:lnTo>
                  <a:lnTo>
                    <a:pt x="24" y="659"/>
                  </a:lnTo>
                  <a:lnTo>
                    <a:pt x="24" y="657"/>
                  </a:lnTo>
                  <a:lnTo>
                    <a:pt x="24" y="655"/>
                  </a:lnTo>
                  <a:lnTo>
                    <a:pt x="24" y="647"/>
                  </a:lnTo>
                  <a:lnTo>
                    <a:pt x="24" y="644"/>
                  </a:lnTo>
                  <a:lnTo>
                    <a:pt x="24" y="643"/>
                  </a:lnTo>
                  <a:lnTo>
                    <a:pt x="25" y="633"/>
                  </a:lnTo>
                  <a:lnTo>
                    <a:pt x="24" y="626"/>
                  </a:lnTo>
                  <a:lnTo>
                    <a:pt x="24" y="622"/>
                  </a:lnTo>
                  <a:lnTo>
                    <a:pt x="24" y="621"/>
                  </a:lnTo>
                  <a:lnTo>
                    <a:pt x="24" y="620"/>
                  </a:lnTo>
                  <a:lnTo>
                    <a:pt x="24" y="616"/>
                  </a:lnTo>
                  <a:lnTo>
                    <a:pt x="24" y="612"/>
                  </a:lnTo>
                  <a:lnTo>
                    <a:pt x="24" y="591"/>
                  </a:lnTo>
                  <a:lnTo>
                    <a:pt x="24" y="585"/>
                  </a:lnTo>
                  <a:lnTo>
                    <a:pt x="24" y="581"/>
                  </a:lnTo>
                  <a:lnTo>
                    <a:pt x="22" y="570"/>
                  </a:lnTo>
                  <a:lnTo>
                    <a:pt x="22" y="568"/>
                  </a:lnTo>
                  <a:lnTo>
                    <a:pt x="24" y="558"/>
                  </a:lnTo>
                  <a:lnTo>
                    <a:pt x="24" y="551"/>
                  </a:lnTo>
                  <a:lnTo>
                    <a:pt x="24" y="550"/>
                  </a:lnTo>
                  <a:lnTo>
                    <a:pt x="24" y="547"/>
                  </a:lnTo>
                  <a:lnTo>
                    <a:pt x="22" y="540"/>
                  </a:lnTo>
                  <a:lnTo>
                    <a:pt x="21" y="529"/>
                  </a:lnTo>
                  <a:lnTo>
                    <a:pt x="21" y="528"/>
                  </a:lnTo>
                  <a:lnTo>
                    <a:pt x="21" y="521"/>
                  </a:lnTo>
                  <a:lnTo>
                    <a:pt x="21" y="519"/>
                  </a:lnTo>
                  <a:lnTo>
                    <a:pt x="21" y="516"/>
                  </a:lnTo>
                  <a:lnTo>
                    <a:pt x="21" y="512"/>
                  </a:lnTo>
                  <a:lnTo>
                    <a:pt x="21" y="509"/>
                  </a:lnTo>
                  <a:lnTo>
                    <a:pt x="21" y="508"/>
                  </a:lnTo>
                  <a:lnTo>
                    <a:pt x="21" y="504"/>
                  </a:lnTo>
                  <a:lnTo>
                    <a:pt x="22" y="504"/>
                  </a:lnTo>
                  <a:lnTo>
                    <a:pt x="25" y="504"/>
                  </a:lnTo>
                  <a:lnTo>
                    <a:pt x="27" y="494"/>
                  </a:lnTo>
                  <a:lnTo>
                    <a:pt x="27" y="493"/>
                  </a:lnTo>
                  <a:lnTo>
                    <a:pt x="27" y="489"/>
                  </a:lnTo>
                  <a:lnTo>
                    <a:pt x="27" y="486"/>
                  </a:lnTo>
                  <a:lnTo>
                    <a:pt x="27" y="485"/>
                  </a:lnTo>
                  <a:lnTo>
                    <a:pt x="27" y="483"/>
                  </a:lnTo>
                  <a:lnTo>
                    <a:pt x="27" y="482"/>
                  </a:lnTo>
                  <a:lnTo>
                    <a:pt x="27" y="474"/>
                  </a:lnTo>
                  <a:lnTo>
                    <a:pt x="27" y="471"/>
                  </a:lnTo>
                  <a:lnTo>
                    <a:pt x="25" y="467"/>
                  </a:lnTo>
                  <a:lnTo>
                    <a:pt x="25" y="463"/>
                  </a:lnTo>
                  <a:lnTo>
                    <a:pt x="25" y="461"/>
                  </a:lnTo>
                  <a:lnTo>
                    <a:pt x="25" y="455"/>
                  </a:lnTo>
                  <a:lnTo>
                    <a:pt x="25" y="444"/>
                  </a:lnTo>
                  <a:lnTo>
                    <a:pt x="25" y="439"/>
                  </a:lnTo>
                  <a:lnTo>
                    <a:pt x="25" y="434"/>
                  </a:lnTo>
                  <a:lnTo>
                    <a:pt x="25" y="428"/>
                  </a:lnTo>
                  <a:lnTo>
                    <a:pt x="25" y="421"/>
                  </a:lnTo>
                  <a:lnTo>
                    <a:pt x="25" y="420"/>
                  </a:lnTo>
                  <a:lnTo>
                    <a:pt x="25" y="417"/>
                  </a:lnTo>
                  <a:lnTo>
                    <a:pt x="25" y="407"/>
                  </a:lnTo>
                  <a:lnTo>
                    <a:pt x="27" y="396"/>
                  </a:lnTo>
                  <a:lnTo>
                    <a:pt x="27" y="389"/>
                  </a:lnTo>
                  <a:lnTo>
                    <a:pt x="27" y="385"/>
                  </a:lnTo>
                  <a:lnTo>
                    <a:pt x="27" y="384"/>
                  </a:lnTo>
                  <a:lnTo>
                    <a:pt x="27" y="380"/>
                  </a:lnTo>
                  <a:lnTo>
                    <a:pt x="25" y="374"/>
                  </a:lnTo>
                  <a:lnTo>
                    <a:pt x="25" y="373"/>
                  </a:lnTo>
                  <a:lnTo>
                    <a:pt x="25" y="367"/>
                  </a:lnTo>
                  <a:lnTo>
                    <a:pt x="25" y="365"/>
                  </a:lnTo>
                  <a:lnTo>
                    <a:pt x="25" y="354"/>
                  </a:lnTo>
                  <a:lnTo>
                    <a:pt x="25" y="351"/>
                  </a:lnTo>
                  <a:lnTo>
                    <a:pt x="25" y="344"/>
                  </a:lnTo>
                  <a:lnTo>
                    <a:pt x="25" y="343"/>
                  </a:lnTo>
                  <a:lnTo>
                    <a:pt x="25" y="339"/>
                  </a:lnTo>
                  <a:lnTo>
                    <a:pt x="22" y="339"/>
                  </a:lnTo>
                  <a:lnTo>
                    <a:pt x="21" y="339"/>
                  </a:lnTo>
                  <a:lnTo>
                    <a:pt x="21" y="332"/>
                  </a:lnTo>
                  <a:lnTo>
                    <a:pt x="21" y="331"/>
                  </a:lnTo>
                  <a:lnTo>
                    <a:pt x="21" y="330"/>
                  </a:lnTo>
                  <a:lnTo>
                    <a:pt x="21" y="328"/>
                  </a:lnTo>
                  <a:lnTo>
                    <a:pt x="21" y="327"/>
                  </a:lnTo>
                  <a:lnTo>
                    <a:pt x="21" y="326"/>
                  </a:lnTo>
                  <a:lnTo>
                    <a:pt x="21" y="324"/>
                  </a:lnTo>
                  <a:lnTo>
                    <a:pt x="21" y="323"/>
                  </a:lnTo>
                  <a:lnTo>
                    <a:pt x="21" y="322"/>
                  </a:lnTo>
                  <a:lnTo>
                    <a:pt x="21" y="320"/>
                  </a:lnTo>
                  <a:lnTo>
                    <a:pt x="21" y="319"/>
                  </a:lnTo>
                  <a:lnTo>
                    <a:pt x="21" y="318"/>
                  </a:lnTo>
                  <a:lnTo>
                    <a:pt x="21" y="315"/>
                  </a:lnTo>
                  <a:lnTo>
                    <a:pt x="20" y="308"/>
                  </a:lnTo>
                  <a:lnTo>
                    <a:pt x="20" y="307"/>
                  </a:lnTo>
                  <a:lnTo>
                    <a:pt x="20" y="305"/>
                  </a:lnTo>
                  <a:lnTo>
                    <a:pt x="20" y="304"/>
                  </a:lnTo>
                  <a:lnTo>
                    <a:pt x="20" y="300"/>
                  </a:lnTo>
                  <a:lnTo>
                    <a:pt x="20" y="299"/>
                  </a:lnTo>
                  <a:lnTo>
                    <a:pt x="20" y="297"/>
                  </a:lnTo>
                  <a:lnTo>
                    <a:pt x="20" y="296"/>
                  </a:lnTo>
                  <a:lnTo>
                    <a:pt x="20" y="295"/>
                  </a:lnTo>
                  <a:lnTo>
                    <a:pt x="20" y="293"/>
                  </a:lnTo>
                  <a:lnTo>
                    <a:pt x="20" y="292"/>
                  </a:lnTo>
                  <a:lnTo>
                    <a:pt x="21" y="292"/>
                  </a:lnTo>
                  <a:lnTo>
                    <a:pt x="21" y="291"/>
                  </a:lnTo>
                  <a:lnTo>
                    <a:pt x="21" y="289"/>
                  </a:lnTo>
                  <a:lnTo>
                    <a:pt x="21" y="286"/>
                  </a:lnTo>
                  <a:lnTo>
                    <a:pt x="21" y="285"/>
                  </a:lnTo>
                  <a:lnTo>
                    <a:pt x="21" y="282"/>
                  </a:lnTo>
                  <a:lnTo>
                    <a:pt x="21" y="281"/>
                  </a:lnTo>
                  <a:lnTo>
                    <a:pt x="21" y="276"/>
                  </a:lnTo>
                  <a:lnTo>
                    <a:pt x="21" y="270"/>
                  </a:lnTo>
                  <a:lnTo>
                    <a:pt x="21" y="269"/>
                  </a:lnTo>
                  <a:lnTo>
                    <a:pt x="21" y="268"/>
                  </a:lnTo>
                  <a:lnTo>
                    <a:pt x="21" y="266"/>
                  </a:lnTo>
                  <a:lnTo>
                    <a:pt x="21" y="265"/>
                  </a:lnTo>
                  <a:lnTo>
                    <a:pt x="21" y="264"/>
                  </a:lnTo>
                  <a:lnTo>
                    <a:pt x="21" y="262"/>
                  </a:lnTo>
                  <a:lnTo>
                    <a:pt x="21" y="261"/>
                  </a:lnTo>
                  <a:lnTo>
                    <a:pt x="21" y="260"/>
                  </a:lnTo>
                  <a:lnTo>
                    <a:pt x="21" y="254"/>
                  </a:lnTo>
                  <a:lnTo>
                    <a:pt x="21" y="251"/>
                  </a:lnTo>
                  <a:lnTo>
                    <a:pt x="21" y="249"/>
                  </a:lnTo>
                  <a:lnTo>
                    <a:pt x="21" y="246"/>
                  </a:lnTo>
                  <a:lnTo>
                    <a:pt x="21" y="245"/>
                  </a:lnTo>
                  <a:lnTo>
                    <a:pt x="21" y="239"/>
                  </a:lnTo>
                  <a:lnTo>
                    <a:pt x="21" y="234"/>
                  </a:lnTo>
                  <a:lnTo>
                    <a:pt x="21" y="228"/>
                  </a:lnTo>
                  <a:lnTo>
                    <a:pt x="21" y="226"/>
                  </a:lnTo>
                  <a:lnTo>
                    <a:pt x="21" y="223"/>
                  </a:lnTo>
                  <a:lnTo>
                    <a:pt x="21" y="215"/>
                  </a:lnTo>
                  <a:lnTo>
                    <a:pt x="21" y="214"/>
                  </a:lnTo>
                  <a:lnTo>
                    <a:pt x="21" y="212"/>
                  </a:lnTo>
                  <a:lnTo>
                    <a:pt x="22" y="212"/>
                  </a:lnTo>
                  <a:lnTo>
                    <a:pt x="24" y="212"/>
                  </a:lnTo>
                  <a:lnTo>
                    <a:pt x="25" y="212"/>
                  </a:lnTo>
                  <a:lnTo>
                    <a:pt x="28" y="212"/>
                  </a:lnTo>
                  <a:lnTo>
                    <a:pt x="31" y="212"/>
                  </a:lnTo>
                  <a:lnTo>
                    <a:pt x="35" y="212"/>
                  </a:lnTo>
                  <a:lnTo>
                    <a:pt x="41" y="212"/>
                  </a:lnTo>
                  <a:lnTo>
                    <a:pt x="41" y="201"/>
                  </a:lnTo>
                  <a:lnTo>
                    <a:pt x="41" y="197"/>
                  </a:lnTo>
                  <a:lnTo>
                    <a:pt x="41" y="196"/>
                  </a:lnTo>
                  <a:lnTo>
                    <a:pt x="41" y="191"/>
                  </a:lnTo>
                  <a:lnTo>
                    <a:pt x="41" y="181"/>
                  </a:lnTo>
                  <a:lnTo>
                    <a:pt x="41" y="180"/>
                  </a:lnTo>
                  <a:lnTo>
                    <a:pt x="41" y="177"/>
                  </a:lnTo>
                  <a:lnTo>
                    <a:pt x="41" y="170"/>
                  </a:lnTo>
                  <a:lnTo>
                    <a:pt x="35" y="170"/>
                  </a:lnTo>
                  <a:lnTo>
                    <a:pt x="33" y="170"/>
                  </a:lnTo>
                  <a:lnTo>
                    <a:pt x="32" y="170"/>
                  </a:lnTo>
                  <a:lnTo>
                    <a:pt x="25" y="170"/>
                  </a:lnTo>
                  <a:lnTo>
                    <a:pt x="22" y="170"/>
                  </a:lnTo>
                  <a:lnTo>
                    <a:pt x="21" y="170"/>
                  </a:lnTo>
                  <a:lnTo>
                    <a:pt x="17" y="170"/>
                  </a:lnTo>
                  <a:lnTo>
                    <a:pt x="14" y="170"/>
                  </a:lnTo>
                  <a:lnTo>
                    <a:pt x="10" y="170"/>
                  </a:lnTo>
                  <a:lnTo>
                    <a:pt x="5" y="170"/>
                  </a:lnTo>
                  <a:lnTo>
                    <a:pt x="4" y="170"/>
                  </a:lnTo>
                  <a:lnTo>
                    <a:pt x="2" y="170"/>
                  </a:lnTo>
                  <a:lnTo>
                    <a:pt x="1" y="170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0" y="149"/>
                  </a:lnTo>
                  <a:lnTo>
                    <a:pt x="0" y="148"/>
                  </a:lnTo>
                  <a:lnTo>
                    <a:pt x="0" y="139"/>
                  </a:lnTo>
                  <a:lnTo>
                    <a:pt x="0" y="138"/>
                  </a:lnTo>
                  <a:lnTo>
                    <a:pt x="0" y="134"/>
                  </a:lnTo>
                  <a:lnTo>
                    <a:pt x="0" y="129"/>
                  </a:lnTo>
                  <a:lnTo>
                    <a:pt x="0" y="127"/>
                  </a:lnTo>
                  <a:lnTo>
                    <a:pt x="1" y="127"/>
                  </a:lnTo>
                  <a:lnTo>
                    <a:pt x="4" y="127"/>
                  </a:lnTo>
                  <a:lnTo>
                    <a:pt x="5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3" y="127"/>
                  </a:lnTo>
                  <a:lnTo>
                    <a:pt x="21" y="127"/>
                  </a:lnTo>
                  <a:lnTo>
                    <a:pt x="21" y="122"/>
                  </a:lnTo>
                  <a:lnTo>
                    <a:pt x="21" y="117"/>
                  </a:lnTo>
                  <a:lnTo>
                    <a:pt x="21" y="106"/>
                  </a:lnTo>
                  <a:lnTo>
                    <a:pt x="21" y="95"/>
                  </a:lnTo>
                  <a:lnTo>
                    <a:pt x="21" y="90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21" y="75"/>
                  </a:lnTo>
                  <a:lnTo>
                    <a:pt x="21" y="64"/>
                  </a:lnTo>
                  <a:lnTo>
                    <a:pt x="21" y="56"/>
                  </a:lnTo>
                  <a:lnTo>
                    <a:pt x="21" y="53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21" y="27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87" y="2"/>
                  </a:lnTo>
                  <a:lnTo>
                    <a:pt x="91" y="2"/>
                  </a:lnTo>
                  <a:lnTo>
                    <a:pt x="92" y="2"/>
                  </a:lnTo>
                  <a:lnTo>
                    <a:pt x="111" y="2"/>
                  </a:lnTo>
                  <a:lnTo>
                    <a:pt x="114" y="2"/>
                  </a:lnTo>
                  <a:lnTo>
                    <a:pt x="129" y="2"/>
                  </a:lnTo>
                  <a:lnTo>
                    <a:pt x="130" y="2"/>
                  </a:lnTo>
                  <a:lnTo>
                    <a:pt x="174" y="2"/>
                  </a:lnTo>
                  <a:lnTo>
                    <a:pt x="176" y="2"/>
                  </a:lnTo>
                  <a:lnTo>
                    <a:pt x="177" y="2"/>
                  </a:lnTo>
                  <a:lnTo>
                    <a:pt x="178" y="2"/>
                  </a:lnTo>
                  <a:lnTo>
                    <a:pt x="180" y="2"/>
                  </a:lnTo>
                  <a:lnTo>
                    <a:pt x="182" y="2"/>
                  </a:lnTo>
                  <a:lnTo>
                    <a:pt x="184" y="2"/>
                  </a:lnTo>
                  <a:lnTo>
                    <a:pt x="185" y="2"/>
                  </a:lnTo>
                  <a:lnTo>
                    <a:pt x="187" y="2"/>
                  </a:lnTo>
                  <a:lnTo>
                    <a:pt x="191" y="2"/>
                  </a:lnTo>
                  <a:lnTo>
                    <a:pt x="192" y="2"/>
                  </a:lnTo>
                  <a:lnTo>
                    <a:pt x="196" y="2"/>
                  </a:lnTo>
                  <a:lnTo>
                    <a:pt x="207" y="2"/>
                  </a:lnTo>
                  <a:lnTo>
                    <a:pt x="211" y="2"/>
                  </a:lnTo>
                  <a:lnTo>
                    <a:pt x="212" y="2"/>
                  </a:lnTo>
                  <a:lnTo>
                    <a:pt x="215" y="2"/>
                  </a:lnTo>
                  <a:lnTo>
                    <a:pt x="220" y="2"/>
                  </a:lnTo>
                  <a:lnTo>
                    <a:pt x="234" y="2"/>
                  </a:lnTo>
                  <a:lnTo>
                    <a:pt x="239" y="2"/>
                  </a:lnTo>
                  <a:lnTo>
                    <a:pt x="240" y="2"/>
                  </a:lnTo>
                  <a:lnTo>
                    <a:pt x="243" y="2"/>
                  </a:lnTo>
                  <a:lnTo>
                    <a:pt x="244" y="2"/>
                  </a:lnTo>
                  <a:lnTo>
                    <a:pt x="247" y="2"/>
                  </a:lnTo>
                  <a:lnTo>
                    <a:pt x="251" y="2"/>
                  </a:lnTo>
                  <a:lnTo>
                    <a:pt x="256" y="2"/>
                  </a:lnTo>
                  <a:lnTo>
                    <a:pt x="259" y="2"/>
                  </a:lnTo>
                  <a:lnTo>
                    <a:pt x="260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67" y="3"/>
                  </a:lnTo>
                  <a:lnTo>
                    <a:pt x="270" y="3"/>
                  </a:lnTo>
                  <a:lnTo>
                    <a:pt x="271" y="3"/>
                  </a:lnTo>
                  <a:lnTo>
                    <a:pt x="273" y="3"/>
                  </a:lnTo>
                  <a:lnTo>
                    <a:pt x="277" y="3"/>
                  </a:lnTo>
                  <a:lnTo>
                    <a:pt x="278" y="3"/>
                  </a:lnTo>
                  <a:lnTo>
                    <a:pt x="282" y="3"/>
                  </a:lnTo>
                  <a:lnTo>
                    <a:pt x="287" y="3"/>
                  </a:lnTo>
                  <a:lnTo>
                    <a:pt x="293" y="3"/>
                  </a:lnTo>
                  <a:lnTo>
                    <a:pt x="302" y="3"/>
                  </a:lnTo>
                  <a:lnTo>
                    <a:pt x="306" y="3"/>
                  </a:lnTo>
                  <a:lnTo>
                    <a:pt x="309" y="3"/>
                  </a:lnTo>
                  <a:lnTo>
                    <a:pt x="313" y="3"/>
                  </a:lnTo>
                  <a:lnTo>
                    <a:pt x="314" y="3"/>
                  </a:lnTo>
                  <a:lnTo>
                    <a:pt x="321" y="3"/>
                  </a:lnTo>
                  <a:lnTo>
                    <a:pt x="325" y="3"/>
                  </a:lnTo>
                  <a:lnTo>
                    <a:pt x="333" y="3"/>
                  </a:lnTo>
                  <a:lnTo>
                    <a:pt x="334" y="3"/>
                  </a:lnTo>
                  <a:lnTo>
                    <a:pt x="336" y="3"/>
                  </a:lnTo>
                  <a:lnTo>
                    <a:pt x="344" y="3"/>
                  </a:lnTo>
                  <a:lnTo>
                    <a:pt x="347" y="3"/>
                  </a:lnTo>
                  <a:lnTo>
                    <a:pt x="348" y="3"/>
                  </a:lnTo>
                  <a:lnTo>
                    <a:pt x="349" y="3"/>
                  </a:lnTo>
                  <a:lnTo>
                    <a:pt x="351" y="3"/>
                  </a:lnTo>
                  <a:lnTo>
                    <a:pt x="353" y="3"/>
                  </a:lnTo>
                  <a:lnTo>
                    <a:pt x="357" y="3"/>
                  </a:lnTo>
                  <a:lnTo>
                    <a:pt x="361" y="3"/>
                  </a:lnTo>
                  <a:lnTo>
                    <a:pt x="365" y="3"/>
                  </a:lnTo>
                  <a:lnTo>
                    <a:pt x="367" y="3"/>
                  </a:lnTo>
                  <a:lnTo>
                    <a:pt x="368" y="3"/>
                  </a:lnTo>
                  <a:lnTo>
                    <a:pt x="369" y="3"/>
                  </a:lnTo>
                  <a:lnTo>
                    <a:pt x="371" y="3"/>
                  </a:lnTo>
                  <a:lnTo>
                    <a:pt x="372" y="3"/>
                  </a:lnTo>
                  <a:lnTo>
                    <a:pt x="373" y="3"/>
                  </a:lnTo>
                  <a:lnTo>
                    <a:pt x="392" y="3"/>
                  </a:lnTo>
                  <a:lnTo>
                    <a:pt x="396" y="3"/>
                  </a:lnTo>
                  <a:lnTo>
                    <a:pt x="398" y="3"/>
                  </a:lnTo>
                  <a:lnTo>
                    <a:pt x="404" y="3"/>
                  </a:lnTo>
                  <a:lnTo>
                    <a:pt x="406" y="3"/>
                  </a:lnTo>
                  <a:lnTo>
                    <a:pt x="408" y="3"/>
                  </a:lnTo>
                  <a:lnTo>
                    <a:pt x="427" y="3"/>
                  </a:lnTo>
                  <a:lnTo>
                    <a:pt x="429" y="3"/>
                  </a:lnTo>
                  <a:lnTo>
                    <a:pt x="430" y="3"/>
                  </a:lnTo>
                  <a:lnTo>
                    <a:pt x="431" y="3"/>
                  </a:lnTo>
                  <a:lnTo>
                    <a:pt x="434" y="3"/>
                  </a:lnTo>
                  <a:lnTo>
                    <a:pt x="437" y="3"/>
                  </a:lnTo>
                  <a:lnTo>
                    <a:pt x="438" y="3"/>
                  </a:lnTo>
                  <a:lnTo>
                    <a:pt x="439" y="3"/>
                  </a:lnTo>
                  <a:lnTo>
                    <a:pt x="441" y="3"/>
                  </a:lnTo>
                  <a:lnTo>
                    <a:pt x="442" y="3"/>
                  </a:lnTo>
                  <a:lnTo>
                    <a:pt x="449" y="3"/>
                  </a:lnTo>
                  <a:lnTo>
                    <a:pt x="451" y="3"/>
                  </a:lnTo>
                  <a:lnTo>
                    <a:pt x="453" y="3"/>
                  </a:lnTo>
                  <a:lnTo>
                    <a:pt x="454" y="3"/>
                  </a:lnTo>
                  <a:lnTo>
                    <a:pt x="455" y="3"/>
                  </a:lnTo>
                  <a:lnTo>
                    <a:pt x="457" y="3"/>
                  </a:lnTo>
                  <a:lnTo>
                    <a:pt x="459" y="3"/>
                  </a:lnTo>
                  <a:lnTo>
                    <a:pt x="462" y="3"/>
                  </a:lnTo>
                  <a:lnTo>
                    <a:pt x="463" y="3"/>
                  </a:lnTo>
                  <a:lnTo>
                    <a:pt x="466" y="3"/>
                  </a:lnTo>
                  <a:lnTo>
                    <a:pt x="470" y="3"/>
                  </a:lnTo>
                  <a:lnTo>
                    <a:pt x="473" y="3"/>
                  </a:lnTo>
                  <a:lnTo>
                    <a:pt x="485" y="3"/>
                  </a:lnTo>
                  <a:lnTo>
                    <a:pt x="489" y="3"/>
                  </a:lnTo>
                  <a:lnTo>
                    <a:pt x="490" y="3"/>
                  </a:lnTo>
                  <a:lnTo>
                    <a:pt x="492" y="3"/>
                  </a:lnTo>
                  <a:lnTo>
                    <a:pt x="493" y="3"/>
                  </a:lnTo>
                  <a:lnTo>
                    <a:pt x="496" y="3"/>
                  </a:lnTo>
                  <a:lnTo>
                    <a:pt x="497" y="3"/>
                  </a:lnTo>
                  <a:lnTo>
                    <a:pt x="498" y="3"/>
                  </a:lnTo>
                  <a:lnTo>
                    <a:pt x="500" y="3"/>
                  </a:lnTo>
                  <a:lnTo>
                    <a:pt x="507" y="3"/>
                  </a:lnTo>
                  <a:lnTo>
                    <a:pt x="513" y="3"/>
                  </a:lnTo>
                  <a:lnTo>
                    <a:pt x="517" y="3"/>
                  </a:lnTo>
                  <a:lnTo>
                    <a:pt x="521" y="3"/>
                  </a:lnTo>
                  <a:lnTo>
                    <a:pt x="533" y="3"/>
                  </a:lnTo>
                  <a:lnTo>
                    <a:pt x="543" y="3"/>
                  </a:lnTo>
                  <a:lnTo>
                    <a:pt x="544" y="3"/>
                  </a:lnTo>
                  <a:lnTo>
                    <a:pt x="554" y="3"/>
                  </a:lnTo>
                  <a:lnTo>
                    <a:pt x="564" y="3"/>
                  </a:lnTo>
                  <a:lnTo>
                    <a:pt x="567" y="3"/>
                  </a:lnTo>
                  <a:lnTo>
                    <a:pt x="570" y="3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2" name="Freeform 2647">
              <a:extLst>
                <a:ext uri="{FF2B5EF4-FFF2-40B4-BE49-F238E27FC236}">
                  <a16:creationId xmlns:a16="http://schemas.microsoft.com/office/drawing/2014/main" id="{2892E005-07EA-A885-21F4-A05ED769B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000" y="2687638"/>
              <a:ext cx="3797300" cy="1595438"/>
            </a:xfrm>
            <a:custGeom>
              <a:avLst/>
              <a:gdLst>
                <a:gd name="T0" fmla="*/ 769 w 2392"/>
                <a:gd name="T1" fmla="*/ 81 h 1005"/>
                <a:gd name="T2" fmla="*/ 944 w 2392"/>
                <a:gd name="T3" fmla="*/ 187 h 1005"/>
                <a:gd name="T4" fmla="*/ 1074 w 2392"/>
                <a:gd name="T5" fmla="*/ 249 h 1005"/>
                <a:gd name="T6" fmla="*/ 1152 w 2392"/>
                <a:gd name="T7" fmla="*/ 232 h 1005"/>
                <a:gd name="T8" fmla="*/ 1185 w 2392"/>
                <a:gd name="T9" fmla="*/ 220 h 1005"/>
                <a:gd name="T10" fmla="*/ 1233 w 2392"/>
                <a:gd name="T11" fmla="*/ 235 h 1005"/>
                <a:gd name="T12" fmla="*/ 1280 w 2392"/>
                <a:gd name="T13" fmla="*/ 248 h 1005"/>
                <a:gd name="T14" fmla="*/ 1325 w 2392"/>
                <a:gd name="T15" fmla="*/ 262 h 1005"/>
                <a:gd name="T16" fmla="*/ 1402 w 2392"/>
                <a:gd name="T17" fmla="*/ 284 h 1005"/>
                <a:gd name="T18" fmla="*/ 1480 w 2392"/>
                <a:gd name="T19" fmla="*/ 297 h 1005"/>
                <a:gd name="T20" fmla="*/ 1561 w 2392"/>
                <a:gd name="T21" fmla="*/ 305 h 1005"/>
                <a:gd name="T22" fmla="*/ 1604 w 2392"/>
                <a:gd name="T23" fmla="*/ 320 h 1005"/>
                <a:gd name="T24" fmla="*/ 1632 w 2392"/>
                <a:gd name="T25" fmla="*/ 351 h 1005"/>
                <a:gd name="T26" fmla="*/ 1659 w 2392"/>
                <a:gd name="T27" fmla="*/ 382 h 1005"/>
                <a:gd name="T28" fmla="*/ 1688 w 2392"/>
                <a:gd name="T29" fmla="*/ 411 h 1005"/>
                <a:gd name="T30" fmla="*/ 1720 w 2392"/>
                <a:gd name="T31" fmla="*/ 433 h 1005"/>
                <a:gd name="T32" fmla="*/ 1760 w 2392"/>
                <a:gd name="T33" fmla="*/ 450 h 1005"/>
                <a:gd name="T34" fmla="*/ 1800 w 2392"/>
                <a:gd name="T35" fmla="*/ 475 h 1005"/>
                <a:gd name="T36" fmla="*/ 1839 w 2392"/>
                <a:gd name="T37" fmla="*/ 514 h 1005"/>
                <a:gd name="T38" fmla="*/ 1865 w 2392"/>
                <a:gd name="T39" fmla="*/ 546 h 1005"/>
                <a:gd name="T40" fmla="*/ 1889 w 2392"/>
                <a:gd name="T41" fmla="*/ 583 h 1005"/>
                <a:gd name="T42" fmla="*/ 1919 w 2392"/>
                <a:gd name="T43" fmla="*/ 616 h 1005"/>
                <a:gd name="T44" fmla="*/ 1955 w 2392"/>
                <a:gd name="T45" fmla="*/ 646 h 1005"/>
                <a:gd name="T46" fmla="*/ 2001 w 2392"/>
                <a:gd name="T47" fmla="*/ 655 h 1005"/>
                <a:gd name="T48" fmla="*/ 2049 w 2392"/>
                <a:gd name="T49" fmla="*/ 660 h 1005"/>
                <a:gd name="T50" fmla="*/ 2087 w 2392"/>
                <a:gd name="T51" fmla="*/ 693 h 1005"/>
                <a:gd name="T52" fmla="*/ 2126 w 2392"/>
                <a:gd name="T53" fmla="*/ 730 h 1005"/>
                <a:gd name="T54" fmla="*/ 2161 w 2392"/>
                <a:gd name="T55" fmla="*/ 761 h 1005"/>
                <a:gd name="T56" fmla="*/ 2196 w 2392"/>
                <a:gd name="T57" fmla="*/ 798 h 1005"/>
                <a:gd name="T58" fmla="*/ 2227 w 2392"/>
                <a:gd name="T59" fmla="*/ 803 h 1005"/>
                <a:gd name="T60" fmla="*/ 2263 w 2392"/>
                <a:gd name="T61" fmla="*/ 816 h 1005"/>
                <a:gd name="T62" fmla="*/ 2275 w 2392"/>
                <a:gd name="T63" fmla="*/ 892 h 1005"/>
                <a:gd name="T64" fmla="*/ 2373 w 2392"/>
                <a:gd name="T65" fmla="*/ 933 h 1005"/>
                <a:gd name="T66" fmla="*/ 2151 w 2392"/>
                <a:gd name="T67" fmla="*/ 939 h 1005"/>
                <a:gd name="T68" fmla="*/ 1947 w 2392"/>
                <a:gd name="T69" fmla="*/ 940 h 1005"/>
                <a:gd name="T70" fmla="*/ 1791 w 2392"/>
                <a:gd name="T71" fmla="*/ 1002 h 1005"/>
                <a:gd name="T72" fmla="*/ 1564 w 2392"/>
                <a:gd name="T73" fmla="*/ 1001 h 1005"/>
                <a:gd name="T74" fmla="*/ 1405 w 2392"/>
                <a:gd name="T75" fmla="*/ 1001 h 1005"/>
                <a:gd name="T76" fmla="*/ 1259 w 2392"/>
                <a:gd name="T77" fmla="*/ 1001 h 1005"/>
                <a:gd name="T78" fmla="*/ 1078 w 2392"/>
                <a:gd name="T79" fmla="*/ 1001 h 1005"/>
                <a:gd name="T80" fmla="*/ 914 w 2392"/>
                <a:gd name="T81" fmla="*/ 1004 h 1005"/>
                <a:gd name="T82" fmla="*/ 796 w 2392"/>
                <a:gd name="T83" fmla="*/ 1004 h 1005"/>
                <a:gd name="T84" fmla="*/ 654 w 2392"/>
                <a:gd name="T85" fmla="*/ 1005 h 1005"/>
                <a:gd name="T86" fmla="*/ 436 w 2392"/>
                <a:gd name="T87" fmla="*/ 1005 h 1005"/>
                <a:gd name="T88" fmla="*/ 307 w 2392"/>
                <a:gd name="T89" fmla="*/ 1005 h 1005"/>
                <a:gd name="T90" fmla="*/ 207 w 2392"/>
                <a:gd name="T91" fmla="*/ 1004 h 1005"/>
                <a:gd name="T92" fmla="*/ 164 w 2392"/>
                <a:gd name="T93" fmla="*/ 909 h 1005"/>
                <a:gd name="T94" fmla="*/ 249 w 2392"/>
                <a:gd name="T95" fmla="*/ 797 h 1005"/>
                <a:gd name="T96" fmla="*/ 230 w 2392"/>
                <a:gd name="T97" fmla="*/ 701 h 1005"/>
                <a:gd name="T98" fmla="*/ 167 w 2392"/>
                <a:gd name="T99" fmla="*/ 618 h 1005"/>
                <a:gd name="T100" fmla="*/ 104 w 2392"/>
                <a:gd name="T101" fmla="*/ 565 h 1005"/>
                <a:gd name="T102" fmla="*/ 15 w 2392"/>
                <a:gd name="T103" fmla="*/ 548 h 1005"/>
                <a:gd name="T104" fmla="*/ 0 w 2392"/>
                <a:gd name="T105" fmla="*/ 512 h 1005"/>
                <a:gd name="T106" fmla="*/ 1 w 2392"/>
                <a:gd name="T107" fmla="*/ 444 h 1005"/>
                <a:gd name="T108" fmla="*/ 1 w 2392"/>
                <a:gd name="T109" fmla="*/ 368 h 1005"/>
                <a:gd name="T110" fmla="*/ 18 w 2392"/>
                <a:gd name="T111" fmla="*/ 318 h 1005"/>
                <a:gd name="T112" fmla="*/ 63 w 2392"/>
                <a:gd name="T113" fmla="*/ 274 h 1005"/>
                <a:gd name="T114" fmla="*/ 92 w 2392"/>
                <a:gd name="T115" fmla="*/ 247 h 1005"/>
                <a:gd name="T116" fmla="*/ 132 w 2392"/>
                <a:gd name="T117" fmla="*/ 185 h 1005"/>
                <a:gd name="T118" fmla="*/ 250 w 2392"/>
                <a:gd name="T119" fmla="*/ 171 h 1005"/>
                <a:gd name="T120" fmla="*/ 354 w 2392"/>
                <a:gd name="T121" fmla="*/ 116 h 1005"/>
                <a:gd name="T122" fmla="*/ 433 w 2392"/>
                <a:gd name="T123" fmla="*/ 65 h 1005"/>
                <a:gd name="T124" fmla="*/ 625 w 2392"/>
                <a:gd name="T125" fmla="*/ 20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92" h="1005">
                  <a:moveTo>
                    <a:pt x="625" y="20"/>
                  </a:moveTo>
                  <a:lnTo>
                    <a:pt x="625" y="58"/>
                  </a:lnTo>
                  <a:lnTo>
                    <a:pt x="625" y="63"/>
                  </a:lnTo>
                  <a:lnTo>
                    <a:pt x="631" y="62"/>
                  </a:lnTo>
                  <a:lnTo>
                    <a:pt x="632" y="62"/>
                  </a:lnTo>
                  <a:lnTo>
                    <a:pt x="633" y="62"/>
                  </a:lnTo>
                  <a:lnTo>
                    <a:pt x="635" y="62"/>
                  </a:lnTo>
                  <a:lnTo>
                    <a:pt x="636" y="62"/>
                  </a:lnTo>
                  <a:lnTo>
                    <a:pt x="643" y="62"/>
                  </a:lnTo>
                  <a:lnTo>
                    <a:pt x="663" y="62"/>
                  </a:lnTo>
                  <a:lnTo>
                    <a:pt x="664" y="62"/>
                  </a:lnTo>
                  <a:lnTo>
                    <a:pt x="671" y="62"/>
                  </a:lnTo>
                  <a:lnTo>
                    <a:pt x="675" y="62"/>
                  </a:lnTo>
                  <a:lnTo>
                    <a:pt x="684" y="62"/>
                  </a:lnTo>
                  <a:lnTo>
                    <a:pt x="687" y="62"/>
                  </a:lnTo>
                  <a:lnTo>
                    <a:pt x="689" y="62"/>
                  </a:lnTo>
                  <a:lnTo>
                    <a:pt x="690" y="62"/>
                  </a:lnTo>
                  <a:lnTo>
                    <a:pt x="698" y="62"/>
                  </a:lnTo>
                  <a:lnTo>
                    <a:pt x="699" y="62"/>
                  </a:lnTo>
                  <a:lnTo>
                    <a:pt x="706" y="62"/>
                  </a:lnTo>
                  <a:lnTo>
                    <a:pt x="707" y="62"/>
                  </a:lnTo>
                  <a:lnTo>
                    <a:pt x="717" y="62"/>
                  </a:lnTo>
                  <a:lnTo>
                    <a:pt x="729" y="62"/>
                  </a:lnTo>
                  <a:lnTo>
                    <a:pt x="737" y="62"/>
                  </a:lnTo>
                  <a:lnTo>
                    <a:pt x="740" y="62"/>
                  </a:lnTo>
                  <a:lnTo>
                    <a:pt x="752" y="62"/>
                  </a:lnTo>
                  <a:lnTo>
                    <a:pt x="754" y="62"/>
                  </a:lnTo>
                  <a:lnTo>
                    <a:pt x="757" y="62"/>
                  </a:lnTo>
                  <a:lnTo>
                    <a:pt x="767" y="62"/>
                  </a:lnTo>
                  <a:lnTo>
                    <a:pt x="769" y="62"/>
                  </a:lnTo>
                  <a:lnTo>
                    <a:pt x="769" y="67"/>
                  </a:lnTo>
                  <a:lnTo>
                    <a:pt x="769" y="81"/>
                  </a:lnTo>
                  <a:lnTo>
                    <a:pt x="769" y="83"/>
                  </a:lnTo>
                  <a:lnTo>
                    <a:pt x="772" y="83"/>
                  </a:lnTo>
                  <a:lnTo>
                    <a:pt x="789" y="83"/>
                  </a:lnTo>
                  <a:lnTo>
                    <a:pt x="789" y="90"/>
                  </a:lnTo>
                  <a:lnTo>
                    <a:pt x="789" y="105"/>
                  </a:lnTo>
                  <a:lnTo>
                    <a:pt x="781" y="105"/>
                  </a:lnTo>
                  <a:lnTo>
                    <a:pt x="769" y="105"/>
                  </a:lnTo>
                  <a:lnTo>
                    <a:pt x="771" y="123"/>
                  </a:lnTo>
                  <a:lnTo>
                    <a:pt x="771" y="125"/>
                  </a:lnTo>
                  <a:lnTo>
                    <a:pt x="789" y="125"/>
                  </a:lnTo>
                  <a:lnTo>
                    <a:pt x="791" y="139"/>
                  </a:lnTo>
                  <a:lnTo>
                    <a:pt x="791" y="146"/>
                  </a:lnTo>
                  <a:lnTo>
                    <a:pt x="771" y="146"/>
                  </a:lnTo>
                  <a:lnTo>
                    <a:pt x="771" y="156"/>
                  </a:lnTo>
                  <a:lnTo>
                    <a:pt x="771" y="162"/>
                  </a:lnTo>
                  <a:lnTo>
                    <a:pt x="771" y="167"/>
                  </a:lnTo>
                  <a:lnTo>
                    <a:pt x="785" y="166"/>
                  </a:lnTo>
                  <a:lnTo>
                    <a:pt x="791" y="166"/>
                  </a:lnTo>
                  <a:lnTo>
                    <a:pt x="791" y="171"/>
                  </a:lnTo>
                  <a:lnTo>
                    <a:pt x="791" y="186"/>
                  </a:lnTo>
                  <a:lnTo>
                    <a:pt x="814" y="186"/>
                  </a:lnTo>
                  <a:lnTo>
                    <a:pt x="824" y="186"/>
                  </a:lnTo>
                  <a:lnTo>
                    <a:pt x="865" y="186"/>
                  </a:lnTo>
                  <a:lnTo>
                    <a:pt x="885" y="186"/>
                  </a:lnTo>
                  <a:lnTo>
                    <a:pt x="904" y="187"/>
                  </a:lnTo>
                  <a:lnTo>
                    <a:pt x="908" y="187"/>
                  </a:lnTo>
                  <a:lnTo>
                    <a:pt x="909" y="187"/>
                  </a:lnTo>
                  <a:lnTo>
                    <a:pt x="914" y="187"/>
                  </a:lnTo>
                  <a:lnTo>
                    <a:pt x="935" y="187"/>
                  </a:lnTo>
                  <a:lnTo>
                    <a:pt x="941" y="187"/>
                  </a:lnTo>
                  <a:lnTo>
                    <a:pt x="943" y="187"/>
                  </a:lnTo>
                  <a:lnTo>
                    <a:pt x="944" y="187"/>
                  </a:lnTo>
                  <a:lnTo>
                    <a:pt x="947" y="187"/>
                  </a:lnTo>
                  <a:lnTo>
                    <a:pt x="948" y="187"/>
                  </a:lnTo>
                  <a:lnTo>
                    <a:pt x="949" y="187"/>
                  </a:lnTo>
                  <a:lnTo>
                    <a:pt x="956" y="187"/>
                  </a:lnTo>
                  <a:lnTo>
                    <a:pt x="957" y="187"/>
                  </a:lnTo>
                  <a:lnTo>
                    <a:pt x="964" y="187"/>
                  </a:lnTo>
                  <a:lnTo>
                    <a:pt x="986" y="187"/>
                  </a:lnTo>
                  <a:lnTo>
                    <a:pt x="992" y="187"/>
                  </a:lnTo>
                  <a:lnTo>
                    <a:pt x="1006" y="187"/>
                  </a:lnTo>
                  <a:lnTo>
                    <a:pt x="1013" y="187"/>
                  </a:lnTo>
                  <a:lnTo>
                    <a:pt x="1026" y="187"/>
                  </a:lnTo>
                  <a:lnTo>
                    <a:pt x="1025" y="213"/>
                  </a:lnTo>
                  <a:lnTo>
                    <a:pt x="1025" y="226"/>
                  </a:lnTo>
                  <a:lnTo>
                    <a:pt x="1025" y="229"/>
                  </a:lnTo>
                  <a:lnTo>
                    <a:pt x="1025" y="230"/>
                  </a:lnTo>
                  <a:lnTo>
                    <a:pt x="1025" y="232"/>
                  </a:lnTo>
                  <a:lnTo>
                    <a:pt x="1025" y="233"/>
                  </a:lnTo>
                  <a:lnTo>
                    <a:pt x="1025" y="243"/>
                  </a:lnTo>
                  <a:lnTo>
                    <a:pt x="1025" y="251"/>
                  </a:lnTo>
                  <a:lnTo>
                    <a:pt x="1042" y="251"/>
                  </a:lnTo>
                  <a:lnTo>
                    <a:pt x="1048" y="251"/>
                  </a:lnTo>
                  <a:lnTo>
                    <a:pt x="1050" y="251"/>
                  </a:lnTo>
                  <a:lnTo>
                    <a:pt x="1053" y="251"/>
                  </a:lnTo>
                  <a:lnTo>
                    <a:pt x="1060" y="251"/>
                  </a:lnTo>
                  <a:lnTo>
                    <a:pt x="1062" y="251"/>
                  </a:lnTo>
                  <a:lnTo>
                    <a:pt x="1064" y="251"/>
                  </a:lnTo>
                  <a:lnTo>
                    <a:pt x="1065" y="249"/>
                  </a:lnTo>
                  <a:lnTo>
                    <a:pt x="1068" y="249"/>
                  </a:lnTo>
                  <a:lnTo>
                    <a:pt x="1069" y="249"/>
                  </a:lnTo>
                  <a:lnTo>
                    <a:pt x="1070" y="249"/>
                  </a:lnTo>
                  <a:lnTo>
                    <a:pt x="1072" y="249"/>
                  </a:lnTo>
                  <a:lnTo>
                    <a:pt x="1074" y="249"/>
                  </a:lnTo>
                  <a:lnTo>
                    <a:pt x="1085" y="251"/>
                  </a:lnTo>
                  <a:lnTo>
                    <a:pt x="1088" y="251"/>
                  </a:lnTo>
                  <a:lnTo>
                    <a:pt x="1092" y="249"/>
                  </a:lnTo>
                  <a:lnTo>
                    <a:pt x="1103" y="249"/>
                  </a:lnTo>
                  <a:lnTo>
                    <a:pt x="1105" y="249"/>
                  </a:lnTo>
                  <a:lnTo>
                    <a:pt x="1109" y="249"/>
                  </a:lnTo>
                  <a:lnTo>
                    <a:pt x="1112" y="249"/>
                  </a:lnTo>
                  <a:lnTo>
                    <a:pt x="1123" y="249"/>
                  </a:lnTo>
                  <a:lnTo>
                    <a:pt x="1127" y="249"/>
                  </a:lnTo>
                  <a:lnTo>
                    <a:pt x="1128" y="249"/>
                  </a:lnTo>
                  <a:lnTo>
                    <a:pt x="1130" y="249"/>
                  </a:lnTo>
                  <a:lnTo>
                    <a:pt x="1136" y="249"/>
                  </a:lnTo>
                  <a:lnTo>
                    <a:pt x="1138" y="249"/>
                  </a:lnTo>
                  <a:lnTo>
                    <a:pt x="1142" y="249"/>
                  </a:lnTo>
                  <a:lnTo>
                    <a:pt x="1150" y="249"/>
                  </a:lnTo>
                  <a:lnTo>
                    <a:pt x="1150" y="251"/>
                  </a:lnTo>
                  <a:lnTo>
                    <a:pt x="1152" y="251"/>
                  </a:lnTo>
                  <a:lnTo>
                    <a:pt x="1155" y="251"/>
                  </a:lnTo>
                  <a:lnTo>
                    <a:pt x="1155" y="249"/>
                  </a:lnTo>
                  <a:lnTo>
                    <a:pt x="1155" y="248"/>
                  </a:lnTo>
                  <a:lnTo>
                    <a:pt x="1154" y="247"/>
                  </a:lnTo>
                  <a:lnTo>
                    <a:pt x="1154" y="245"/>
                  </a:lnTo>
                  <a:lnTo>
                    <a:pt x="1154" y="244"/>
                  </a:lnTo>
                  <a:lnTo>
                    <a:pt x="1154" y="243"/>
                  </a:lnTo>
                  <a:lnTo>
                    <a:pt x="1154" y="241"/>
                  </a:lnTo>
                  <a:lnTo>
                    <a:pt x="1154" y="240"/>
                  </a:lnTo>
                  <a:lnTo>
                    <a:pt x="1152" y="240"/>
                  </a:lnTo>
                  <a:lnTo>
                    <a:pt x="1152" y="239"/>
                  </a:lnTo>
                  <a:lnTo>
                    <a:pt x="1152" y="237"/>
                  </a:lnTo>
                  <a:lnTo>
                    <a:pt x="1152" y="236"/>
                  </a:lnTo>
                  <a:lnTo>
                    <a:pt x="1152" y="235"/>
                  </a:lnTo>
                  <a:lnTo>
                    <a:pt x="1152" y="232"/>
                  </a:lnTo>
                  <a:lnTo>
                    <a:pt x="1152" y="230"/>
                  </a:lnTo>
                  <a:lnTo>
                    <a:pt x="1152" y="229"/>
                  </a:lnTo>
                  <a:lnTo>
                    <a:pt x="1152" y="228"/>
                  </a:lnTo>
                  <a:lnTo>
                    <a:pt x="1152" y="226"/>
                  </a:lnTo>
                  <a:lnTo>
                    <a:pt x="1152" y="225"/>
                  </a:lnTo>
                  <a:lnTo>
                    <a:pt x="1152" y="220"/>
                  </a:lnTo>
                  <a:lnTo>
                    <a:pt x="1152" y="218"/>
                  </a:lnTo>
                  <a:lnTo>
                    <a:pt x="1152" y="217"/>
                  </a:lnTo>
                  <a:lnTo>
                    <a:pt x="1154" y="217"/>
                  </a:lnTo>
                  <a:lnTo>
                    <a:pt x="1155" y="217"/>
                  </a:lnTo>
                  <a:lnTo>
                    <a:pt x="1158" y="217"/>
                  </a:lnTo>
                  <a:lnTo>
                    <a:pt x="1156" y="217"/>
                  </a:lnTo>
                  <a:lnTo>
                    <a:pt x="1155" y="217"/>
                  </a:lnTo>
                  <a:lnTo>
                    <a:pt x="1155" y="216"/>
                  </a:lnTo>
                  <a:lnTo>
                    <a:pt x="1156" y="216"/>
                  </a:lnTo>
                  <a:lnTo>
                    <a:pt x="1156" y="214"/>
                  </a:lnTo>
                  <a:lnTo>
                    <a:pt x="1156" y="213"/>
                  </a:lnTo>
                  <a:lnTo>
                    <a:pt x="1158" y="213"/>
                  </a:lnTo>
                  <a:lnTo>
                    <a:pt x="1159" y="213"/>
                  </a:lnTo>
                  <a:lnTo>
                    <a:pt x="1166" y="216"/>
                  </a:lnTo>
                  <a:lnTo>
                    <a:pt x="1167" y="216"/>
                  </a:lnTo>
                  <a:lnTo>
                    <a:pt x="1169" y="217"/>
                  </a:lnTo>
                  <a:lnTo>
                    <a:pt x="1170" y="217"/>
                  </a:lnTo>
                  <a:lnTo>
                    <a:pt x="1171" y="217"/>
                  </a:lnTo>
                  <a:lnTo>
                    <a:pt x="1173" y="218"/>
                  </a:lnTo>
                  <a:lnTo>
                    <a:pt x="1174" y="218"/>
                  </a:lnTo>
                  <a:lnTo>
                    <a:pt x="1175" y="218"/>
                  </a:lnTo>
                  <a:lnTo>
                    <a:pt x="1175" y="217"/>
                  </a:lnTo>
                  <a:lnTo>
                    <a:pt x="1177" y="218"/>
                  </a:lnTo>
                  <a:lnTo>
                    <a:pt x="1179" y="218"/>
                  </a:lnTo>
                  <a:lnTo>
                    <a:pt x="1183" y="220"/>
                  </a:lnTo>
                  <a:lnTo>
                    <a:pt x="1185" y="220"/>
                  </a:lnTo>
                  <a:lnTo>
                    <a:pt x="1186" y="221"/>
                  </a:lnTo>
                  <a:lnTo>
                    <a:pt x="1187" y="221"/>
                  </a:lnTo>
                  <a:lnTo>
                    <a:pt x="1189" y="221"/>
                  </a:lnTo>
                  <a:lnTo>
                    <a:pt x="1190" y="221"/>
                  </a:lnTo>
                  <a:lnTo>
                    <a:pt x="1191" y="222"/>
                  </a:lnTo>
                  <a:lnTo>
                    <a:pt x="1193" y="222"/>
                  </a:lnTo>
                  <a:lnTo>
                    <a:pt x="1194" y="222"/>
                  </a:lnTo>
                  <a:lnTo>
                    <a:pt x="1195" y="224"/>
                  </a:lnTo>
                  <a:lnTo>
                    <a:pt x="1197" y="224"/>
                  </a:lnTo>
                  <a:lnTo>
                    <a:pt x="1199" y="224"/>
                  </a:lnTo>
                  <a:lnTo>
                    <a:pt x="1201" y="225"/>
                  </a:lnTo>
                  <a:lnTo>
                    <a:pt x="1203" y="225"/>
                  </a:lnTo>
                  <a:lnTo>
                    <a:pt x="1203" y="226"/>
                  </a:lnTo>
                  <a:lnTo>
                    <a:pt x="1205" y="226"/>
                  </a:lnTo>
                  <a:lnTo>
                    <a:pt x="1206" y="226"/>
                  </a:lnTo>
                  <a:lnTo>
                    <a:pt x="1208" y="226"/>
                  </a:lnTo>
                  <a:lnTo>
                    <a:pt x="1209" y="226"/>
                  </a:lnTo>
                  <a:lnTo>
                    <a:pt x="1210" y="228"/>
                  </a:lnTo>
                  <a:lnTo>
                    <a:pt x="1212" y="228"/>
                  </a:lnTo>
                  <a:lnTo>
                    <a:pt x="1213" y="228"/>
                  </a:lnTo>
                  <a:lnTo>
                    <a:pt x="1214" y="229"/>
                  </a:lnTo>
                  <a:lnTo>
                    <a:pt x="1217" y="229"/>
                  </a:lnTo>
                  <a:lnTo>
                    <a:pt x="1218" y="230"/>
                  </a:lnTo>
                  <a:lnTo>
                    <a:pt x="1220" y="230"/>
                  </a:lnTo>
                  <a:lnTo>
                    <a:pt x="1221" y="230"/>
                  </a:lnTo>
                  <a:lnTo>
                    <a:pt x="1222" y="232"/>
                  </a:lnTo>
                  <a:lnTo>
                    <a:pt x="1225" y="232"/>
                  </a:lnTo>
                  <a:lnTo>
                    <a:pt x="1228" y="233"/>
                  </a:lnTo>
                  <a:lnTo>
                    <a:pt x="1229" y="233"/>
                  </a:lnTo>
                  <a:lnTo>
                    <a:pt x="1230" y="233"/>
                  </a:lnTo>
                  <a:lnTo>
                    <a:pt x="1232" y="235"/>
                  </a:lnTo>
                  <a:lnTo>
                    <a:pt x="1233" y="235"/>
                  </a:lnTo>
                  <a:lnTo>
                    <a:pt x="1234" y="235"/>
                  </a:lnTo>
                  <a:lnTo>
                    <a:pt x="1236" y="235"/>
                  </a:lnTo>
                  <a:lnTo>
                    <a:pt x="1237" y="236"/>
                  </a:lnTo>
                  <a:lnTo>
                    <a:pt x="1238" y="236"/>
                  </a:lnTo>
                  <a:lnTo>
                    <a:pt x="1240" y="236"/>
                  </a:lnTo>
                  <a:lnTo>
                    <a:pt x="1241" y="237"/>
                  </a:lnTo>
                  <a:lnTo>
                    <a:pt x="1242" y="237"/>
                  </a:lnTo>
                  <a:lnTo>
                    <a:pt x="1244" y="237"/>
                  </a:lnTo>
                  <a:lnTo>
                    <a:pt x="1245" y="237"/>
                  </a:lnTo>
                  <a:lnTo>
                    <a:pt x="1245" y="239"/>
                  </a:lnTo>
                  <a:lnTo>
                    <a:pt x="1247" y="239"/>
                  </a:lnTo>
                  <a:lnTo>
                    <a:pt x="1249" y="239"/>
                  </a:lnTo>
                  <a:lnTo>
                    <a:pt x="1249" y="240"/>
                  </a:lnTo>
                  <a:lnTo>
                    <a:pt x="1251" y="240"/>
                  </a:lnTo>
                  <a:lnTo>
                    <a:pt x="1252" y="240"/>
                  </a:lnTo>
                  <a:lnTo>
                    <a:pt x="1253" y="240"/>
                  </a:lnTo>
                  <a:lnTo>
                    <a:pt x="1256" y="241"/>
                  </a:lnTo>
                  <a:lnTo>
                    <a:pt x="1257" y="241"/>
                  </a:lnTo>
                  <a:lnTo>
                    <a:pt x="1259" y="241"/>
                  </a:lnTo>
                  <a:lnTo>
                    <a:pt x="1260" y="243"/>
                  </a:lnTo>
                  <a:lnTo>
                    <a:pt x="1261" y="243"/>
                  </a:lnTo>
                  <a:lnTo>
                    <a:pt x="1263" y="243"/>
                  </a:lnTo>
                  <a:lnTo>
                    <a:pt x="1264" y="244"/>
                  </a:lnTo>
                  <a:lnTo>
                    <a:pt x="1265" y="244"/>
                  </a:lnTo>
                  <a:lnTo>
                    <a:pt x="1267" y="244"/>
                  </a:lnTo>
                  <a:lnTo>
                    <a:pt x="1268" y="245"/>
                  </a:lnTo>
                  <a:lnTo>
                    <a:pt x="1271" y="245"/>
                  </a:lnTo>
                  <a:lnTo>
                    <a:pt x="1273" y="247"/>
                  </a:lnTo>
                  <a:lnTo>
                    <a:pt x="1275" y="247"/>
                  </a:lnTo>
                  <a:lnTo>
                    <a:pt x="1277" y="248"/>
                  </a:lnTo>
                  <a:lnTo>
                    <a:pt x="1279" y="248"/>
                  </a:lnTo>
                  <a:lnTo>
                    <a:pt x="1280" y="248"/>
                  </a:lnTo>
                  <a:lnTo>
                    <a:pt x="1281" y="248"/>
                  </a:lnTo>
                  <a:lnTo>
                    <a:pt x="1281" y="249"/>
                  </a:lnTo>
                  <a:lnTo>
                    <a:pt x="1283" y="249"/>
                  </a:lnTo>
                  <a:lnTo>
                    <a:pt x="1284" y="249"/>
                  </a:lnTo>
                  <a:lnTo>
                    <a:pt x="1286" y="251"/>
                  </a:lnTo>
                  <a:lnTo>
                    <a:pt x="1287" y="251"/>
                  </a:lnTo>
                  <a:lnTo>
                    <a:pt x="1288" y="251"/>
                  </a:lnTo>
                  <a:lnTo>
                    <a:pt x="1290" y="251"/>
                  </a:lnTo>
                  <a:lnTo>
                    <a:pt x="1291" y="252"/>
                  </a:lnTo>
                  <a:lnTo>
                    <a:pt x="1292" y="252"/>
                  </a:lnTo>
                  <a:lnTo>
                    <a:pt x="1294" y="252"/>
                  </a:lnTo>
                  <a:lnTo>
                    <a:pt x="1295" y="253"/>
                  </a:lnTo>
                  <a:lnTo>
                    <a:pt x="1296" y="253"/>
                  </a:lnTo>
                  <a:lnTo>
                    <a:pt x="1298" y="253"/>
                  </a:lnTo>
                  <a:lnTo>
                    <a:pt x="1299" y="253"/>
                  </a:lnTo>
                  <a:lnTo>
                    <a:pt x="1300" y="255"/>
                  </a:lnTo>
                  <a:lnTo>
                    <a:pt x="1302" y="255"/>
                  </a:lnTo>
                  <a:lnTo>
                    <a:pt x="1303" y="255"/>
                  </a:lnTo>
                  <a:lnTo>
                    <a:pt x="1304" y="256"/>
                  </a:lnTo>
                  <a:lnTo>
                    <a:pt x="1306" y="256"/>
                  </a:lnTo>
                  <a:lnTo>
                    <a:pt x="1307" y="256"/>
                  </a:lnTo>
                  <a:lnTo>
                    <a:pt x="1308" y="256"/>
                  </a:lnTo>
                  <a:lnTo>
                    <a:pt x="1310" y="257"/>
                  </a:lnTo>
                  <a:lnTo>
                    <a:pt x="1311" y="257"/>
                  </a:lnTo>
                  <a:lnTo>
                    <a:pt x="1312" y="257"/>
                  </a:lnTo>
                  <a:lnTo>
                    <a:pt x="1314" y="259"/>
                  </a:lnTo>
                  <a:lnTo>
                    <a:pt x="1315" y="259"/>
                  </a:lnTo>
                  <a:lnTo>
                    <a:pt x="1316" y="259"/>
                  </a:lnTo>
                  <a:lnTo>
                    <a:pt x="1318" y="260"/>
                  </a:lnTo>
                  <a:lnTo>
                    <a:pt x="1320" y="260"/>
                  </a:lnTo>
                  <a:lnTo>
                    <a:pt x="1323" y="262"/>
                  </a:lnTo>
                  <a:lnTo>
                    <a:pt x="1325" y="262"/>
                  </a:lnTo>
                  <a:lnTo>
                    <a:pt x="1331" y="263"/>
                  </a:lnTo>
                  <a:lnTo>
                    <a:pt x="1334" y="264"/>
                  </a:lnTo>
                  <a:lnTo>
                    <a:pt x="1335" y="264"/>
                  </a:lnTo>
                  <a:lnTo>
                    <a:pt x="1339" y="266"/>
                  </a:lnTo>
                  <a:lnTo>
                    <a:pt x="1342" y="267"/>
                  </a:lnTo>
                  <a:lnTo>
                    <a:pt x="1347" y="268"/>
                  </a:lnTo>
                  <a:lnTo>
                    <a:pt x="1350" y="270"/>
                  </a:lnTo>
                  <a:lnTo>
                    <a:pt x="1351" y="270"/>
                  </a:lnTo>
                  <a:lnTo>
                    <a:pt x="1353" y="270"/>
                  </a:lnTo>
                  <a:lnTo>
                    <a:pt x="1357" y="271"/>
                  </a:lnTo>
                  <a:lnTo>
                    <a:pt x="1359" y="272"/>
                  </a:lnTo>
                  <a:lnTo>
                    <a:pt x="1362" y="272"/>
                  </a:lnTo>
                  <a:lnTo>
                    <a:pt x="1365" y="274"/>
                  </a:lnTo>
                  <a:lnTo>
                    <a:pt x="1366" y="274"/>
                  </a:lnTo>
                  <a:lnTo>
                    <a:pt x="1370" y="275"/>
                  </a:lnTo>
                  <a:lnTo>
                    <a:pt x="1374" y="276"/>
                  </a:lnTo>
                  <a:lnTo>
                    <a:pt x="1376" y="276"/>
                  </a:lnTo>
                  <a:lnTo>
                    <a:pt x="1377" y="278"/>
                  </a:lnTo>
                  <a:lnTo>
                    <a:pt x="1378" y="278"/>
                  </a:lnTo>
                  <a:lnTo>
                    <a:pt x="1380" y="278"/>
                  </a:lnTo>
                  <a:lnTo>
                    <a:pt x="1382" y="279"/>
                  </a:lnTo>
                  <a:lnTo>
                    <a:pt x="1384" y="279"/>
                  </a:lnTo>
                  <a:lnTo>
                    <a:pt x="1385" y="279"/>
                  </a:lnTo>
                  <a:lnTo>
                    <a:pt x="1386" y="280"/>
                  </a:lnTo>
                  <a:lnTo>
                    <a:pt x="1388" y="280"/>
                  </a:lnTo>
                  <a:lnTo>
                    <a:pt x="1389" y="280"/>
                  </a:lnTo>
                  <a:lnTo>
                    <a:pt x="1390" y="280"/>
                  </a:lnTo>
                  <a:lnTo>
                    <a:pt x="1392" y="282"/>
                  </a:lnTo>
                  <a:lnTo>
                    <a:pt x="1394" y="282"/>
                  </a:lnTo>
                  <a:lnTo>
                    <a:pt x="1397" y="283"/>
                  </a:lnTo>
                  <a:lnTo>
                    <a:pt x="1400" y="284"/>
                  </a:lnTo>
                  <a:lnTo>
                    <a:pt x="1402" y="284"/>
                  </a:lnTo>
                  <a:lnTo>
                    <a:pt x="1405" y="286"/>
                  </a:lnTo>
                  <a:lnTo>
                    <a:pt x="1408" y="286"/>
                  </a:lnTo>
                  <a:lnTo>
                    <a:pt x="1409" y="287"/>
                  </a:lnTo>
                  <a:lnTo>
                    <a:pt x="1412" y="287"/>
                  </a:lnTo>
                  <a:lnTo>
                    <a:pt x="1415" y="289"/>
                  </a:lnTo>
                  <a:lnTo>
                    <a:pt x="1416" y="289"/>
                  </a:lnTo>
                  <a:lnTo>
                    <a:pt x="1419" y="290"/>
                  </a:lnTo>
                  <a:lnTo>
                    <a:pt x="1420" y="290"/>
                  </a:lnTo>
                  <a:lnTo>
                    <a:pt x="1423" y="291"/>
                  </a:lnTo>
                  <a:lnTo>
                    <a:pt x="1424" y="291"/>
                  </a:lnTo>
                  <a:lnTo>
                    <a:pt x="1427" y="291"/>
                  </a:lnTo>
                  <a:lnTo>
                    <a:pt x="1427" y="293"/>
                  </a:lnTo>
                  <a:lnTo>
                    <a:pt x="1428" y="293"/>
                  </a:lnTo>
                  <a:lnTo>
                    <a:pt x="1429" y="293"/>
                  </a:lnTo>
                  <a:lnTo>
                    <a:pt x="1431" y="293"/>
                  </a:lnTo>
                  <a:lnTo>
                    <a:pt x="1432" y="293"/>
                  </a:lnTo>
                  <a:lnTo>
                    <a:pt x="1435" y="293"/>
                  </a:lnTo>
                  <a:lnTo>
                    <a:pt x="1436" y="293"/>
                  </a:lnTo>
                  <a:lnTo>
                    <a:pt x="1439" y="294"/>
                  </a:lnTo>
                  <a:lnTo>
                    <a:pt x="1441" y="294"/>
                  </a:lnTo>
                  <a:lnTo>
                    <a:pt x="1444" y="294"/>
                  </a:lnTo>
                  <a:lnTo>
                    <a:pt x="1448" y="294"/>
                  </a:lnTo>
                  <a:lnTo>
                    <a:pt x="1451" y="294"/>
                  </a:lnTo>
                  <a:lnTo>
                    <a:pt x="1454" y="295"/>
                  </a:lnTo>
                  <a:lnTo>
                    <a:pt x="1459" y="295"/>
                  </a:lnTo>
                  <a:lnTo>
                    <a:pt x="1462" y="295"/>
                  </a:lnTo>
                  <a:lnTo>
                    <a:pt x="1467" y="295"/>
                  </a:lnTo>
                  <a:lnTo>
                    <a:pt x="1467" y="297"/>
                  </a:lnTo>
                  <a:lnTo>
                    <a:pt x="1470" y="297"/>
                  </a:lnTo>
                  <a:lnTo>
                    <a:pt x="1472" y="297"/>
                  </a:lnTo>
                  <a:lnTo>
                    <a:pt x="1476" y="297"/>
                  </a:lnTo>
                  <a:lnTo>
                    <a:pt x="1480" y="297"/>
                  </a:lnTo>
                  <a:lnTo>
                    <a:pt x="1483" y="298"/>
                  </a:lnTo>
                  <a:lnTo>
                    <a:pt x="1487" y="298"/>
                  </a:lnTo>
                  <a:lnTo>
                    <a:pt x="1493" y="298"/>
                  </a:lnTo>
                  <a:lnTo>
                    <a:pt x="1494" y="298"/>
                  </a:lnTo>
                  <a:lnTo>
                    <a:pt x="1498" y="299"/>
                  </a:lnTo>
                  <a:lnTo>
                    <a:pt x="1501" y="299"/>
                  </a:lnTo>
                  <a:lnTo>
                    <a:pt x="1503" y="299"/>
                  </a:lnTo>
                  <a:lnTo>
                    <a:pt x="1506" y="299"/>
                  </a:lnTo>
                  <a:lnTo>
                    <a:pt x="1510" y="301"/>
                  </a:lnTo>
                  <a:lnTo>
                    <a:pt x="1511" y="301"/>
                  </a:lnTo>
                  <a:lnTo>
                    <a:pt x="1514" y="301"/>
                  </a:lnTo>
                  <a:lnTo>
                    <a:pt x="1518" y="301"/>
                  </a:lnTo>
                  <a:lnTo>
                    <a:pt x="1519" y="301"/>
                  </a:lnTo>
                  <a:lnTo>
                    <a:pt x="1522" y="301"/>
                  </a:lnTo>
                  <a:lnTo>
                    <a:pt x="1524" y="302"/>
                  </a:lnTo>
                  <a:lnTo>
                    <a:pt x="1526" y="302"/>
                  </a:lnTo>
                  <a:lnTo>
                    <a:pt x="1530" y="302"/>
                  </a:lnTo>
                  <a:lnTo>
                    <a:pt x="1532" y="302"/>
                  </a:lnTo>
                  <a:lnTo>
                    <a:pt x="1533" y="302"/>
                  </a:lnTo>
                  <a:lnTo>
                    <a:pt x="1534" y="302"/>
                  </a:lnTo>
                  <a:lnTo>
                    <a:pt x="1537" y="302"/>
                  </a:lnTo>
                  <a:lnTo>
                    <a:pt x="1538" y="303"/>
                  </a:lnTo>
                  <a:lnTo>
                    <a:pt x="1540" y="303"/>
                  </a:lnTo>
                  <a:lnTo>
                    <a:pt x="1544" y="303"/>
                  </a:lnTo>
                  <a:lnTo>
                    <a:pt x="1545" y="303"/>
                  </a:lnTo>
                  <a:lnTo>
                    <a:pt x="1548" y="303"/>
                  </a:lnTo>
                  <a:lnTo>
                    <a:pt x="1550" y="303"/>
                  </a:lnTo>
                  <a:lnTo>
                    <a:pt x="1553" y="305"/>
                  </a:lnTo>
                  <a:lnTo>
                    <a:pt x="1554" y="305"/>
                  </a:lnTo>
                  <a:lnTo>
                    <a:pt x="1556" y="305"/>
                  </a:lnTo>
                  <a:lnTo>
                    <a:pt x="1557" y="305"/>
                  </a:lnTo>
                  <a:lnTo>
                    <a:pt x="1561" y="305"/>
                  </a:lnTo>
                  <a:lnTo>
                    <a:pt x="1565" y="305"/>
                  </a:lnTo>
                  <a:lnTo>
                    <a:pt x="1567" y="305"/>
                  </a:lnTo>
                  <a:lnTo>
                    <a:pt x="1567" y="306"/>
                  </a:lnTo>
                  <a:lnTo>
                    <a:pt x="1569" y="306"/>
                  </a:lnTo>
                  <a:lnTo>
                    <a:pt x="1571" y="306"/>
                  </a:lnTo>
                  <a:lnTo>
                    <a:pt x="1572" y="306"/>
                  </a:lnTo>
                  <a:lnTo>
                    <a:pt x="1576" y="306"/>
                  </a:lnTo>
                  <a:lnTo>
                    <a:pt x="1577" y="306"/>
                  </a:lnTo>
                  <a:lnTo>
                    <a:pt x="1579" y="306"/>
                  </a:lnTo>
                  <a:lnTo>
                    <a:pt x="1580" y="306"/>
                  </a:lnTo>
                  <a:lnTo>
                    <a:pt x="1583" y="307"/>
                  </a:lnTo>
                  <a:lnTo>
                    <a:pt x="1584" y="307"/>
                  </a:lnTo>
                  <a:lnTo>
                    <a:pt x="1585" y="307"/>
                  </a:lnTo>
                  <a:lnTo>
                    <a:pt x="1587" y="307"/>
                  </a:lnTo>
                  <a:lnTo>
                    <a:pt x="1588" y="307"/>
                  </a:lnTo>
                  <a:lnTo>
                    <a:pt x="1589" y="307"/>
                  </a:lnTo>
                  <a:lnTo>
                    <a:pt x="1591" y="307"/>
                  </a:lnTo>
                  <a:lnTo>
                    <a:pt x="1592" y="307"/>
                  </a:lnTo>
                  <a:lnTo>
                    <a:pt x="1593" y="309"/>
                  </a:lnTo>
                  <a:lnTo>
                    <a:pt x="1595" y="309"/>
                  </a:lnTo>
                  <a:lnTo>
                    <a:pt x="1595" y="310"/>
                  </a:lnTo>
                  <a:lnTo>
                    <a:pt x="1596" y="310"/>
                  </a:lnTo>
                  <a:lnTo>
                    <a:pt x="1596" y="311"/>
                  </a:lnTo>
                  <a:lnTo>
                    <a:pt x="1597" y="311"/>
                  </a:lnTo>
                  <a:lnTo>
                    <a:pt x="1597" y="313"/>
                  </a:lnTo>
                  <a:lnTo>
                    <a:pt x="1599" y="314"/>
                  </a:lnTo>
                  <a:lnTo>
                    <a:pt x="1600" y="315"/>
                  </a:lnTo>
                  <a:lnTo>
                    <a:pt x="1601" y="315"/>
                  </a:lnTo>
                  <a:lnTo>
                    <a:pt x="1601" y="317"/>
                  </a:lnTo>
                  <a:lnTo>
                    <a:pt x="1603" y="318"/>
                  </a:lnTo>
                  <a:lnTo>
                    <a:pt x="1603" y="320"/>
                  </a:lnTo>
                  <a:lnTo>
                    <a:pt x="1604" y="320"/>
                  </a:lnTo>
                  <a:lnTo>
                    <a:pt x="1604" y="321"/>
                  </a:lnTo>
                  <a:lnTo>
                    <a:pt x="1606" y="321"/>
                  </a:lnTo>
                  <a:lnTo>
                    <a:pt x="1607" y="322"/>
                  </a:lnTo>
                  <a:lnTo>
                    <a:pt x="1607" y="324"/>
                  </a:lnTo>
                  <a:lnTo>
                    <a:pt x="1610" y="325"/>
                  </a:lnTo>
                  <a:lnTo>
                    <a:pt x="1610" y="326"/>
                  </a:lnTo>
                  <a:lnTo>
                    <a:pt x="1611" y="328"/>
                  </a:lnTo>
                  <a:lnTo>
                    <a:pt x="1612" y="328"/>
                  </a:lnTo>
                  <a:lnTo>
                    <a:pt x="1614" y="330"/>
                  </a:lnTo>
                  <a:lnTo>
                    <a:pt x="1615" y="332"/>
                  </a:lnTo>
                  <a:lnTo>
                    <a:pt x="1615" y="333"/>
                  </a:lnTo>
                  <a:lnTo>
                    <a:pt x="1616" y="333"/>
                  </a:lnTo>
                  <a:lnTo>
                    <a:pt x="1618" y="334"/>
                  </a:lnTo>
                  <a:lnTo>
                    <a:pt x="1618" y="336"/>
                  </a:lnTo>
                  <a:lnTo>
                    <a:pt x="1619" y="336"/>
                  </a:lnTo>
                  <a:lnTo>
                    <a:pt x="1620" y="337"/>
                  </a:lnTo>
                  <a:lnTo>
                    <a:pt x="1620" y="338"/>
                  </a:lnTo>
                  <a:lnTo>
                    <a:pt x="1622" y="340"/>
                  </a:lnTo>
                  <a:lnTo>
                    <a:pt x="1623" y="340"/>
                  </a:lnTo>
                  <a:lnTo>
                    <a:pt x="1623" y="341"/>
                  </a:lnTo>
                  <a:lnTo>
                    <a:pt x="1624" y="342"/>
                  </a:lnTo>
                  <a:lnTo>
                    <a:pt x="1626" y="344"/>
                  </a:lnTo>
                  <a:lnTo>
                    <a:pt x="1626" y="345"/>
                  </a:lnTo>
                  <a:lnTo>
                    <a:pt x="1627" y="345"/>
                  </a:lnTo>
                  <a:lnTo>
                    <a:pt x="1627" y="347"/>
                  </a:lnTo>
                  <a:lnTo>
                    <a:pt x="1628" y="347"/>
                  </a:lnTo>
                  <a:lnTo>
                    <a:pt x="1628" y="348"/>
                  </a:lnTo>
                  <a:lnTo>
                    <a:pt x="1630" y="348"/>
                  </a:lnTo>
                  <a:lnTo>
                    <a:pt x="1630" y="349"/>
                  </a:lnTo>
                  <a:lnTo>
                    <a:pt x="1631" y="349"/>
                  </a:lnTo>
                  <a:lnTo>
                    <a:pt x="1631" y="351"/>
                  </a:lnTo>
                  <a:lnTo>
                    <a:pt x="1632" y="351"/>
                  </a:lnTo>
                  <a:lnTo>
                    <a:pt x="1632" y="352"/>
                  </a:lnTo>
                  <a:lnTo>
                    <a:pt x="1634" y="352"/>
                  </a:lnTo>
                  <a:lnTo>
                    <a:pt x="1634" y="353"/>
                  </a:lnTo>
                  <a:lnTo>
                    <a:pt x="1635" y="355"/>
                  </a:lnTo>
                  <a:lnTo>
                    <a:pt x="1636" y="356"/>
                  </a:lnTo>
                  <a:lnTo>
                    <a:pt x="1638" y="357"/>
                  </a:lnTo>
                  <a:lnTo>
                    <a:pt x="1638" y="359"/>
                  </a:lnTo>
                  <a:lnTo>
                    <a:pt x="1639" y="359"/>
                  </a:lnTo>
                  <a:lnTo>
                    <a:pt x="1639" y="360"/>
                  </a:lnTo>
                  <a:lnTo>
                    <a:pt x="1640" y="361"/>
                  </a:lnTo>
                  <a:lnTo>
                    <a:pt x="1642" y="361"/>
                  </a:lnTo>
                  <a:lnTo>
                    <a:pt x="1642" y="363"/>
                  </a:lnTo>
                  <a:lnTo>
                    <a:pt x="1643" y="363"/>
                  </a:lnTo>
                  <a:lnTo>
                    <a:pt x="1643" y="364"/>
                  </a:lnTo>
                  <a:lnTo>
                    <a:pt x="1645" y="364"/>
                  </a:lnTo>
                  <a:lnTo>
                    <a:pt x="1645" y="365"/>
                  </a:lnTo>
                  <a:lnTo>
                    <a:pt x="1646" y="367"/>
                  </a:lnTo>
                  <a:lnTo>
                    <a:pt x="1646" y="368"/>
                  </a:lnTo>
                  <a:lnTo>
                    <a:pt x="1647" y="368"/>
                  </a:lnTo>
                  <a:lnTo>
                    <a:pt x="1647" y="369"/>
                  </a:lnTo>
                  <a:lnTo>
                    <a:pt x="1650" y="371"/>
                  </a:lnTo>
                  <a:lnTo>
                    <a:pt x="1650" y="372"/>
                  </a:lnTo>
                  <a:lnTo>
                    <a:pt x="1651" y="372"/>
                  </a:lnTo>
                  <a:lnTo>
                    <a:pt x="1651" y="374"/>
                  </a:lnTo>
                  <a:lnTo>
                    <a:pt x="1653" y="375"/>
                  </a:lnTo>
                  <a:lnTo>
                    <a:pt x="1654" y="376"/>
                  </a:lnTo>
                  <a:lnTo>
                    <a:pt x="1655" y="378"/>
                  </a:lnTo>
                  <a:lnTo>
                    <a:pt x="1657" y="379"/>
                  </a:lnTo>
                  <a:lnTo>
                    <a:pt x="1657" y="380"/>
                  </a:lnTo>
                  <a:lnTo>
                    <a:pt x="1658" y="380"/>
                  </a:lnTo>
                  <a:lnTo>
                    <a:pt x="1658" y="382"/>
                  </a:lnTo>
                  <a:lnTo>
                    <a:pt x="1659" y="382"/>
                  </a:lnTo>
                  <a:lnTo>
                    <a:pt x="1659" y="383"/>
                  </a:lnTo>
                  <a:lnTo>
                    <a:pt x="1661" y="383"/>
                  </a:lnTo>
                  <a:lnTo>
                    <a:pt x="1661" y="384"/>
                  </a:lnTo>
                  <a:lnTo>
                    <a:pt x="1662" y="386"/>
                  </a:lnTo>
                  <a:lnTo>
                    <a:pt x="1663" y="386"/>
                  </a:lnTo>
                  <a:lnTo>
                    <a:pt x="1663" y="387"/>
                  </a:lnTo>
                  <a:lnTo>
                    <a:pt x="1665" y="387"/>
                  </a:lnTo>
                  <a:lnTo>
                    <a:pt x="1666" y="390"/>
                  </a:lnTo>
                  <a:lnTo>
                    <a:pt x="1667" y="391"/>
                  </a:lnTo>
                  <a:lnTo>
                    <a:pt x="1669" y="392"/>
                  </a:lnTo>
                  <a:lnTo>
                    <a:pt x="1669" y="394"/>
                  </a:lnTo>
                  <a:lnTo>
                    <a:pt x="1670" y="394"/>
                  </a:lnTo>
                  <a:lnTo>
                    <a:pt x="1670" y="395"/>
                  </a:lnTo>
                  <a:lnTo>
                    <a:pt x="1671" y="395"/>
                  </a:lnTo>
                  <a:lnTo>
                    <a:pt x="1671" y="396"/>
                  </a:lnTo>
                  <a:lnTo>
                    <a:pt x="1673" y="398"/>
                  </a:lnTo>
                  <a:lnTo>
                    <a:pt x="1674" y="398"/>
                  </a:lnTo>
                  <a:lnTo>
                    <a:pt x="1674" y="399"/>
                  </a:lnTo>
                  <a:lnTo>
                    <a:pt x="1675" y="400"/>
                  </a:lnTo>
                  <a:lnTo>
                    <a:pt x="1677" y="402"/>
                  </a:lnTo>
                  <a:lnTo>
                    <a:pt x="1678" y="403"/>
                  </a:lnTo>
                  <a:lnTo>
                    <a:pt x="1678" y="405"/>
                  </a:lnTo>
                  <a:lnTo>
                    <a:pt x="1679" y="405"/>
                  </a:lnTo>
                  <a:lnTo>
                    <a:pt x="1679" y="406"/>
                  </a:lnTo>
                  <a:lnTo>
                    <a:pt x="1681" y="407"/>
                  </a:lnTo>
                  <a:lnTo>
                    <a:pt x="1682" y="407"/>
                  </a:lnTo>
                  <a:lnTo>
                    <a:pt x="1682" y="409"/>
                  </a:lnTo>
                  <a:lnTo>
                    <a:pt x="1684" y="409"/>
                  </a:lnTo>
                  <a:lnTo>
                    <a:pt x="1684" y="410"/>
                  </a:lnTo>
                  <a:lnTo>
                    <a:pt x="1685" y="410"/>
                  </a:lnTo>
                  <a:lnTo>
                    <a:pt x="1686" y="411"/>
                  </a:lnTo>
                  <a:lnTo>
                    <a:pt x="1688" y="411"/>
                  </a:lnTo>
                  <a:lnTo>
                    <a:pt x="1689" y="411"/>
                  </a:lnTo>
                  <a:lnTo>
                    <a:pt x="1690" y="413"/>
                  </a:lnTo>
                  <a:lnTo>
                    <a:pt x="1692" y="413"/>
                  </a:lnTo>
                  <a:lnTo>
                    <a:pt x="1693" y="413"/>
                  </a:lnTo>
                  <a:lnTo>
                    <a:pt x="1693" y="414"/>
                  </a:lnTo>
                  <a:lnTo>
                    <a:pt x="1694" y="414"/>
                  </a:lnTo>
                  <a:lnTo>
                    <a:pt x="1696" y="414"/>
                  </a:lnTo>
                  <a:lnTo>
                    <a:pt x="1696" y="415"/>
                  </a:lnTo>
                  <a:lnTo>
                    <a:pt x="1697" y="415"/>
                  </a:lnTo>
                  <a:lnTo>
                    <a:pt x="1697" y="417"/>
                  </a:lnTo>
                  <a:lnTo>
                    <a:pt x="1698" y="417"/>
                  </a:lnTo>
                  <a:lnTo>
                    <a:pt x="1698" y="418"/>
                  </a:lnTo>
                  <a:lnTo>
                    <a:pt x="1700" y="419"/>
                  </a:lnTo>
                  <a:lnTo>
                    <a:pt x="1701" y="419"/>
                  </a:lnTo>
                  <a:lnTo>
                    <a:pt x="1701" y="421"/>
                  </a:lnTo>
                  <a:lnTo>
                    <a:pt x="1702" y="421"/>
                  </a:lnTo>
                  <a:lnTo>
                    <a:pt x="1702" y="422"/>
                  </a:lnTo>
                  <a:lnTo>
                    <a:pt x="1704" y="422"/>
                  </a:lnTo>
                  <a:lnTo>
                    <a:pt x="1706" y="423"/>
                  </a:lnTo>
                  <a:lnTo>
                    <a:pt x="1708" y="425"/>
                  </a:lnTo>
                  <a:lnTo>
                    <a:pt x="1710" y="426"/>
                  </a:lnTo>
                  <a:lnTo>
                    <a:pt x="1712" y="426"/>
                  </a:lnTo>
                  <a:lnTo>
                    <a:pt x="1712" y="427"/>
                  </a:lnTo>
                  <a:lnTo>
                    <a:pt x="1713" y="427"/>
                  </a:lnTo>
                  <a:lnTo>
                    <a:pt x="1714" y="427"/>
                  </a:lnTo>
                  <a:lnTo>
                    <a:pt x="1714" y="429"/>
                  </a:lnTo>
                  <a:lnTo>
                    <a:pt x="1716" y="429"/>
                  </a:lnTo>
                  <a:lnTo>
                    <a:pt x="1717" y="430"/>
                  </a:lnTo>
                  <a:lnTo>
                    <a:pt x="1718" y="430"/>
                  </a:lnTo>
                  <a:lnTo>
                    <a:pt x="1718" y="432"/>
                  </a:lnTo>
                  <a:lnTo>
                    <a:pt x="1720" y="432"/>
                  </a:lnTo>
                  <a:lnTo>
                    <a:pt x="1720" y="433"/>
                  </a:lnTo>
                  <a:lnTo>
                    <a:pt x="1721" y="433"/>
                  </a:lnTo>
                  <a:lnTo>
                    <a:pt x="1723" y="433"/>
                  </a:lnTo>
                  <a:lnTo>
                    <a:pt x="1723" y="434"/>
                  </a:lnTo>
                  <a:lnTo>
                    <a:pt x="1724" y="434"/>
                  </a:lnTo>
                  <a:lnTo>
                    <a:pt x="1725" y="434"/>
                  </a:lnTo>
                  <a:lnTo>
                    <a:pt x="1725" y="436"/>
                  </a:lnTo>
                  <a:lnTo>
                    <a:pt x="1727" y="436"/>
                  </a:lnTo>
                  <a:lnTo>
                    <a:pt x="1728" y="437"/>
                  </a:lnTo>
                  <a:lnTo>
                    <a:pt x="1729" y="437"/>
                  </a:lnTo>
                  <a:lnTo>
                    <a:pt x="1731" y="437"/>
                  </a:lnTo>
                  <a:lnTo>
                    <a:pt x="1731" y="438"/>
                  </a:lnTo>
                  <a:lnTo>
                    <a:pt x="1732" y="438"/>
                  </a:lnTo>
                  <a:lnTo>
                    <a:pt x="1733" y="438"/>
                  </a:lnTo>
                  <a:lnTo>
                    <a:pt x="1736" y="440"/>
                  </a:lnTo>
                  <a:lnTo>
                    <a:pt x="1737" y="440"/>
                  </a:lnTo>
                  <a:lnTo>
                    <a:pt x="1739" y="441"/>
                  </a:lnTo>
                  <a:lnTo>
                    <a:pt x="1740" y="441"/>
                  </a:lnTo>
                  <a:lnTo>
                    <a:pt x="1743" y="442"/>
                  </a:lnTo>
                  <a:lnTo>
                    <a:pt x="1744" y="444"/>
                  </a:lnTo>
                  <a:lnTo>
                    <a:pt x="1745" y="444"/>
                  </a:lnTo>
                  <a:lnTo>
                    <a:pt x="1747" y="444"/>
                  </a:lnTo>
                  <a:lnTo>
                    <a:pt x="1747" y="445"/>
                  </a:lnTo>
                  <a:lnTo>
                    <a:pt x="1748" y="445"/>
                  </a:lnTo>
                  <a:lnTo>
                    <a:pt x="1751" y="446"/>
                  </a:lnTo>
                  <a:lnTo>
                    <a:pt x="1752" y="446"/>
                  </a:lnTo>
                  <a:lnTo>
                    <a:pt x="1752" y="448"/>
                  </a:lnTo>
                  <a:lnTo>
                    <a:pt x="1753" y="448"/>
                  </a:lnTo>
                  <a:lnTo>
                    <a:pt x="1755" y="448"/>
                  </a:lnTo>
                  <a:lnTo>
                    <a:pt x="1756" y="449"/>
                  </a:lnTo>
                  <a:lnTo>
                    <a:pt x="1757" y="449"/>
                  </a:lnTo>
                  <a:lnTo>
                    <a:pt x="1759" y="449"/>
                  </a:lnTo>
                  <a:lnTo>
                    <a:pt x="1760" y="450"/>
                  </a:lnTo>
                  <a:lnTo>
                    <a:pt x="1761" y="452"/>
                  </a:lnTo>
                  <a:lnTo>
                    <a:pt x="1764" y="452"/>
                  </a:lnTo>
                  <a:lnTo>
                    <a:pt x="1766" y="453"/>
                  </a:lnTo>
                  <a:lnTo>
                    <a:pt x="1767" y="453"/>
                  </a:lnTo>
                  <a:lnTo>
                    <a:pt x="1768" y="454"/>
                  </a:lnTo>
                  <a:lnTo>
                    <a:pt x="1770" y="454"/>
                  </a:lnTo>
                  <a:lnTo>
                    <a:pt x="1771" y="456"/>
                  </a:lnTo>
                  <a:lnTo>
                    <a:pt x="1772" y="457"/>
                  </a:lnTo>
                  <a:lnTo>
                    <a:pt x="1774" y="457"/>
                  </a:lnTo>
                  <a:lnTo>
                    <a:pt x="1775" y="458"/>
                  </a:lnTo>
                  <a:lnTo>
                    <a:pt x="1776" y="458"/>
                  </a:lnTo>
                  <a:lnTo>
                    <a:pt x="1778" y="460"/>
                  </a:lnTo>
                  <a:lnTo>
                    <a:pt x="1779" y="460"/>
                  </a:lnTo>
                  <a:lnTo>
                    <a:pt x="1779" y="461"/>
                  </a:lnTo>
                  <a:lnTo>
                    <a:pt x="1780" y="461"/>
                  </a:lnTo>
                  <a:lnTo>
                    <a:pt x="1782" y="463"/>
                  </a:lnTo>
                  <a:lnTo>
                    <a:pt x="1783" y="463"/>
                  </a:lnTo>
                  <a:lnTo>
                    <a:pt x="1784" y="464"/>
                  </a:lnTo>
                  <a:lnTo>
                    <a:pt x="1786" y="465"/>
                  </a:lnTo>
                  <a:lnTo>
                    <a:pt x="1787" y="465"/>
                  </a:lnTo>
                  <a:lnTo>
                    <a:pt x="1788" y="467"/>
                  </a:lnTo>
                  <a:lnTo>
                    <a:pt x="1790" y="468"/>
                  </a:lnTo>
                  <a:lnTo>
                    <a:pt x="1791" y="468"/>
                  </a:lnTo>
                  <a:lnTo>
                    <a:pt x="1792" y="469"/>
                  </a:lnTo>
                  <a:lnTo>
                    <a:pt x="1794" y="469"/>
                  </a:lnTo>
                  <a:lnTo>
                    <a:pt x="1794" y="471"/>
                  </a:lnTo>
                  <a:lnTo>
                    <a:pt x="1795" y="471"/>
                  </a:lnTo>
                  <a:lnTo>
                    <a:pt x="1796" y="471"/>
                  </a:lnTo>
                  <a:lnTo>
                    <a:pt x="1796" y="472"/>
                  </a:lnTo>
                  <a:lnTo>
                    <a:pt x="1798" y="472"/>
                  </a:lnTo>
                  <a:lnTo>
                    <a:pt x="1799" y="473"/>
                  </a:lnTo>
                  <a:lnTo>
                    <a:pt x="1800" y="475"/>
                  </a:lnTo>
                  <a:lnTo>
                    <a:pt x="1802" y="476"/>
                  </a:lnTo>
                  <a:lnTo>
                    <a:pt x="1803" y="477"/>
                  </a:lnTo>
                  <a:lnTo>
                    <a:pt x="1805" y="479"/>
                  </a:lnTo>
                  <a:lnTo>
                    <a:pt x="1806" y="481"/>
                  </a:lnTo>
                  <a:lnTo>
                    <a:pt x="1807" y="483"/>
                  </a:lnTo>
                  <a:lnTo>
                    <a:pt x="1809" y="483"/>
                  </a:lnTo>
                  <a:lnTo>
                    <a:pt x="1809" y="484"/>
                  </a:lnTo>
                  <a:lnTo>
                    <a:pt x="1810" y="485"/>
                  </a:lnTo>
                  <a:lnTo>
                    <a:pt x="1811" y="487"/>
                  </a:lnTo>
                  <a:lnTo>
                    <a:pt x="1813" y="488"/>
                  </a:lnTo>
                  <a:lnTo>
                    <a:pt x="1814" y="490"/>
                  </a:lnTo>
                  <a:lnTo>
                    <a:pt x="1814" y="491"/>
                  </a:lnTo>
                  <a:lnTo>
                    <a:pt x="1815" y="492"/>
                  </a:lnTo>
                  <a:lnTo>
                    <a:pt x="1817" y="494"/>
                  </a:lnTo>
                  <a:lnTo>
                    <a:pt x="1818" y="495"/>
                  </a:lnTo>
                  <a:lnTo>
                    <a:pt x="1819" y="496"/>
                  </a:lnTo>
                  <a:lnTo>
                    <a:pt x="1821" y="498"/>
                  </a:lnTo>
                  <a:lnTo>
                    <a:pt x="1825" y="502"/>
                  </a:lnTo>
                  <a:lnTo>
                    <a:pt x="1826" y="502"/>
                  </a:lnTo>
                  <a:lnTo>
                    <a:pt x="1826" y="503"/>
                  </a:lnTo>
                  <a:lnTo>
                    <a:pt x="1827" y="504"/>
                  </a:lnTo>
                  <a:lnTo>
                    <a:pt x="1829" y="504"/>
                  </a:lnTo>
                  <a:lnTo>
                    <a:pt x="1830" y="506"/>
                  </a:lnTo>
                  <a:lnTo>
                    <a:pt x="1831" y="507"/>
                  </a:lnTo>
                  <a:lnTo>
                    <a:pt x="1833" y="508"/>
                  </a:lnTo>
                  <a:lnTo>
                    <a:pt x="1834" y="508"/>
                  </a:lnTo>
                  <a:lnTo>
                    <a:pt x="1834" y="510"/>
                  </a:lnTo>
                  <a:lnTo>
                    <a:pt x="1835" y="510"/>
                  </a:lnTo>
                  <a:lnTo>
                    <a:pt x="1837" y="511"/>
                  </a:lnTo>
                  <a:lnTo>
                    <a:pt x="1838" y="512"/>
                  </a:lnTo>
                  <a:lnTo>
                    <a:pt x="1838" y="514"/>
                  </a:lnTo>
                  <a:lnTo>
                    <a:pt x="1839" y="514"/>
                  </a:lnTo>
                  <a:lnTo>
                    <a:pt x="1841" y="515"/>
                  </a:lnTo>
                  <a:lnTo>
                    <a:pt x="1842" y="517"/>
                  </a:lnTo>
                  <a:lnTo>
                    <a:pt x="1844" y="517"/>
                  </a:lnTo>
                  <a:lnTo>
                    <a:pt x="1844" y="518"/>
                  </a:lnTo>
                  <a:lnTo>
                    <a:pt x="1845" y="518"/>
                  </a:lnTo>
                  <a:lnTo>
                    <a:pt x="1845" y="519"/>
                  </a:lnTo>
                  <a:lnTo>
                    <a:pt x="1846" y="519"/>
                  </a:lnTo>
                  <a:lnTo>
                    <a:pt x="1846" y="521"/>
                  </a:lnTo>
                  <a:lnTo>
                    <a:pt x="1848" y="521"/>
                  </a:lnTo>
                  <a:lnTo>
                    <a:pt x="1848" y="522"/>
                  </a:lnTo>
                  <a:lnTo>
                    <a:pt x="1849" y="523"/>
                  </a:lnTo>
                  <a:lnTo>
                    <a:pt x="1850" y="525"/>
                  </a:lnTo>
                  <a:lnTo>
                    <a:pt x="1850" y="526"/>
                  </a:lnTo>
                  <a:lnTo>
                    <a:pt x="1852" y="527"/>
                  </a:lnTo>
                  <a:lnTo>
                    <a:pt x="1853" y="527"/>
                  </a:lnTo>
                  <a:lnTo>
                    <a:pt x="1853" y="529"/>
                  </a:lnTo>
                  <a:lnTo>
                    <a:pt x="1854" y="530"/>
                  </a:lnTo>
                  <a:lnTo>
                    <a:pt x="1854" y="531"/>
                  </a:lnTo>
                  <a:lnTo>
                    <a:pt x="1857" y="534"/>
                  </a:lnTo>
                  <a:lnTo>
                    <a:pt x="1857" y="535"/>
                  </a:lnTo>
                  <a:lnTo>
                    <a:pt x="1858" y="535"/>
                  </a:lnTo>
                  <a:lnTo>
                    <a:pt x="1858" y="537"/>
                  </a:lnTo>
                  <a:lnTo>
                    <a:pt x="1860" y="537"/>
                  </a:lnTo>
                  <a:lnTo>
                    <a:pt x="1860" y="538"/>
                  </a:lnTo>
                  <a:lnTo>
                    <a:pt x="1861" y="541"/>
                  </a:lnTo>
                  <a:lnTo>
                    <a:pt x="1862" y="541"/>
                  </a:lnTo>
                  <a:lnTo>
                    <a:pt x="1862" y="542"/>
                  </a:lnTo>
                  <a:lnTo>
                    <a:pt x="1864" y="542"/>
                  </a:lnTo>
                  <a:lnTo>
                    <a:pt x="1864" y="543"/>
                  </a:lnTo>
                  <a:lnTo>
                    <a:pt x="1864" y="545"/>
                  </a:lnTo>
                  <a:lnTo>
                    <a:pt x="1865" y="545"/>
                  </a:lnTo>
                  <a:lnTo>
                    <a:pt x="1865" y="546"/>
                  </a:lnTo>
                  <a:lnTo>
                    <a:pt x="1866" y="548"/>
                  </a:lnTo>
                  <a:lnTo>
                    <a:pt x="1866" y="549"/>
                  </a:lnTo>
                  <a:lnTo>
                    <a:pt x="1868" y="549"/>
                  </a:lnTo>
                  <a:lnTo>
                    <a:pt x="1868" y="550"/>
                  </a:lnTo>
                  <a:lnTo>
                    <a:pt x="1869" y="552"/>
                  </a:lnTo>
                  <a:lnTo>
                    <a:pt x="1869" y="553"/>
                  </a:lnTo>
                  <a:lnTo>
                    <a:pt x="1870" y="554"/>
                  </a:lnTo>
                  <a:lnTo>
                    <a:pt x="1872" y="556"/>
                  </a:lnTo>
                  <a:lnTo>
                    <a:pt x="1872" y="557"/>
                  </a:lnTo>
                  <a:lnTo>
                    <a:pt x="1873" y="558"/>
                  </a:lnTo>
                  <a:lnTo>
                    <a:pt x="1873" y="560"/>
                  </a:lnTo>
                  <a:lnTo>
                    <a:pt x="1874" y="560"/>
                  </a:lnTo>
                  <a:lnTo>
                    <a:pt x="1874" y="561"/>
                  </a:lnTo>
                  <a:lnTo>
                    <a:pt x="1876" y="562"/>
                  </a:lnTo>
                  <a:lnTo>
                    <a:pt x="1876" y="564"/>
                  </a:lnTo>
                  <a:lnTo>
                    <a:pt x="1877" y="565"/>
                  </a:lnTo>
                  <a:lnTo>
                    <a:pt x="1877" y="566"/>
                  </a:lnTo>
                  <a:lnTo>
                    <a:pt x="1878" y="566"/>
                  </a:lnTo>
                  <a:lnTo>
                    <a:pt x="1878" y="568"/>
                  </a:lnTo>
                  <a:lnTo>
                    <a:pt x="1878" y="569"/>
                  </a:lnTo>
                  <a:lnTo>
                    <a:pt x="1880" y="569"/>
                  </a:lnTo>
                  <a:lnTo>
                    <a:pt x="1880" y="570"/>
                  </a:lnTo>
                  <a:lnTo>
                    <a:pt x="1881" y="572"/>
                  </a:lnTo>
                  <a:lnTo>
                    <a:pt x="1883" y="573"/>
                  </a:lnTo>
                  <a:lnTo>
                    <a:pt x="1883" y="575"/>
                  </a:lnTo>
                  <a:lnTo>
                    <a:pt x="1884" y="576"/>
                  </a:lnTo>
                  <a:lnTo>
                    <a:pt x="1884" y="577"/>
                  </a:lnTo>
                  <a:lnTo>
                    <a:pt x="1885" y="577"/>
                  </a:lnTo>
                  <a:lnTo>
                    <a:pt x="1885" y="579"/>
                  </a:lnTo>
                  <a:lnTo>
                    <a:pt x="1887" y="580"/>
                  </a:lnTo>
                  <a:lnTo>
                    <a:pt x="1888" y="581"/>
                  </a:lnTo>
                  <a:lnTo>
                    <a:pt x="1889" y="583"/>
                  </a:lnTo>
                  <a:lnTo>
                    <a:pt x="1889" y="584"/>
                  </a:lnTo>
                  <a:lnTo>
                    <a:pt x="1891" y="585"/>
                  </a:lnTo>
                  <a:lnTo>
                    <a:pt x="1893" y="587"/>
                  </a:lnTo>
                  <a:lnTo>
                    <a:pt x="1893" y="588"/>
                  </a:lnTo>
                  <a:lnTo>
                    <a:pt x="1895" y="589"/>
                  </a:lnTo>
                  <a:lnTo>
                    <a:pt x="1896" y="591"/>
                  </a:lnTo>
                  <a:lnTo>
                    <a:pt x="1896" y="592"/>
                  </a:lnTo>
                  <a:lnTo>
                    <a:pt x="1897" y="592"/>
                  </a:lnTo>
                  <a:lnTo>
                    <a:pt x="1899" y="593"/>
                  </a:lnTo>
                  <a:lnTo>
                    <a:pt x="1900" y="595"/>
                  </a:lnTo>
                  <a:lnTo>
                    <a:pt x="1900" y="596"/>
                  </a:lnTo>
                  <a:lnTo>
                    <a:pt x="1901" y="596"/>
                  </a:lnTo>
                  <a:lnTo>
                    <a:pt x="1903" y="599"/>
                  </a:lnTo>
                  <a:lnTo>
                    <a:pt x="1904" y="600"/>
                  </a:lnTo>
                  <a:lnTo>
                    <a:pt x="1904" y="601"/>
                  </a:lnTo>
                  <a:lnTo>
                    <a:pt x="1905" y="601"/>
                  </a:lnTo>
                  <a:lnTo>
                    <a:pt x="1905" y="603"/>
                  </a:lnTo>
                  <a:lnTo>
                    <a:pt x="1907" y="603"/>
                  </a:lnTo>
                  <a:lnTo>
                    <a:pt x="1908" y="604"/>
                  </a:lnTo>
                  <a:lnTo>
                    <a:pt x="1908" y="606"/>
                  </a:lnTo>
                  <a:lnTo>
                    <a:pt x="1909" y="606"/>
                  </a:lnTo>
                  <a:lnTo>
                    <a:pt x="1909" y="607"/>
                  </a:lnTo>
                  <a:lnTo>
                    <a:pt x="1911" y="608"/>
                  </a:lnTo>
                  <a:lnTo>
                    <a:pt x="1912" y="610"/>
                  </a:lnTo>
                  <a:lnTo>
                    <a:pt x="1913" y="611"/>
                  </a:lnTo>
                  <a:lnTo>
                    <a:pt x="1913" y="612"/>
                  </a:lnTo>
                  <a:lnTo>
                    <a:pt x="1915" y="612"/>
                  </a:lnTo>
                  <a:lnTo>
                    <a:pt x="1915" y="614"/>
                  </a:lnTo>
                  <a:lnTo>
                    <a:pt x="1916" y="614"/>
                  </a:lnTo>
                  <a:lnTo>
                    <a:pt x="1916" y="615"/>
                  </a:lnTo>
                  <a:lnTo>
                    <a:pt x="1917" y="615"/>
                  </a:lnTo>
                  <a:lnTo>
                    <a:pt x="1919" y="616"/>
                  </a:lnTo>
                  <a:lnTo>
                    <a:pt x="1920" y="618"/>
                  </a:lnTo>
                  <a:lnTo>
                    <a:pt x="1922" y="618"/>
                  </a:lnTo>
                  <a:lnTo>
                    <a:pt x="1922" y="619"/>
                  </a:lnTo>
                  <a:lnTo>
                    <a:pt x="1923" y="619"/>
                  </a:lnTo>
                  <a:lnTo>
                    <a:pt x="1924" y="620"/>
                  </a:lnTo>
                  <a:lnTo>
                    <a:pt x="1926" y="622"/>
                  </a:lnTo>
                  <a:lnTo>
                    <a:pt x="1927" y="622"/>
                  </a:lnTo>
                  <a:lnTo>
                    <a:pt x="1927" y="623"/>
                  </a:lnTo>
                  <a:lnTo>
                    <a:pt x="1928" y="624"/>
                  </a:lnTo>
                  <a:lnTo>
                    <a:pt x="1930" y="624"/>
                  </a:lnTo>
                  <a:lnTo>
                    <a:pt x="1931" y="626"/>
                  </a:lnTo>
                  <a:lnTo>
                    <a:pt x="1932" y="627"/>
                  </a:lnTo>
                  <a:lnTo>
                    <a:pt x="1934" y="628"/>
                  </a:lnTo>
                  <a:lnTo>
                    <a:pt x="1935" y="628"/>
                  </a:lnTo>
                  <a:lnTo>
                    <a:pt x="1935" y="630"/>
                  </a:lnTo>
                  <a:lnTo>
                    <a:pt x="1936" y="631"/>
                  </a:lnTo>
                  <a:lnTo>
                    <a:pt x="1938" y="631"/>
                  </a:lnTo>
                  <a:lnTo>
                    <a:pt x="1938" y="633"/>
                  </a:lnTo>
                  <a:lnTo>
                    <a:pt x="1939" y="633"/>
                  </a:lnTo>
                  <a:lnTo>
                    <a:pt x="1940" y="634"/>
                  </a:lnTo>
                  <a:lnTo>
                    <a:pt x="1942" y="634"/>
                  </a:lnTo>
                  <a:lnTo>
                    <a:pt x="1943" y="635"/>
                  </a:lnTo>
                  <a:lnTo>
                    <a:pt x="1943" y="637"/>
                  </a:lnTo>
                  <a:lnTo>
                    <a:pt x="1944" y="638"/>
                  </a:lnTo>
                  <a:lnTo>
                    <a:pt x="1946" y="638"/>
                  </a:lnTo>
                  <a:lnTo>
                    <a:pt x="1947" y="639"/>
                  </a:lnTo>
                  <a:lnTo>
                    <a:pt x="1948" y="641"/>
                  </a:lnTo>
                  <a:lnTo>
                    <a:pt x="1950" y="642"/>
                  </a:lnTo>
                  <a:lnTo>
                    <a:pt x="1951" y="643"/>
                  </a:lnTo>
                  <a:lnTo>
                    <a:pt x="1952" y="643"/>
                  </a:lnTo>
                  <a:lnTo>
                    <a:pt x="1954" y="645"/>
                  </a:lnTo>
                  <a:lnTo>
                    <a:pt x="1955" y="646"/>
                  </a:lnTo>
                  <a:lnTo>
                    <a:pt x="1956" y="646"/>
                  </a:lnTo>
                  <a:lnTo>
                    <a:pt x="1956" y="647"/>
                  </a:lnTo>
                  <a:lnTo>
                    <a:pt x="1958" y="649"/>
                  </a:lnTo>
                  <a:lnTo>
                    <a:pt x="1959" y="649"/>
                  </a:lnTo>
                  <a:lnTo>
                    <a:pt x="1959" y="650"/>
                  </a:lnTo>
                  <a:lnTo>
                    <a:pt x="1960" y="650"/>
                  </a:lnTo>
                  <a:lnTo>
                    <a:pt x="1962" y="651"/>
                  </a:lnTo>
                  <a:lnTo>
                    <a:pt x="1963" y="651"/>
                  </a:lnTo>
                  <a:lnTo>
                    <a:pt x="1965" y="653"/>
                  </a:lnTo>
                  <a:lnTo>
                    <a:pt x="1966" y="653"/>
                  </a:lnTo>
                  <a:lnTo>
                    <a:pt x="1967" y="653"/>
                  </a:lnTo>
                  <a:lnTo>
                    <a:pt x="1969" y="651"/>
                  </a:lnTo>
                  <a:lnTo>
                    <a:pt x="1970" y="651"/>
                  </a:lnTo>
                  <a:lnTo>
                    <a:pt x="1971" y="651"/>
                  </a:lnTo>
                  <a:lnTo>
                    <a:pt x="1973" y="651"/>
                  </a:lnTo>
                  <a:lnTo>
                    <a:pt x="1974" y="651"/>
                  </a:lnTo>
                  <a:lnTo>
                    <a:pt x="1975" y="653"/>
                  </a:lnTo>
                  <a:lnTo>
                    <a:pt x="1977" y="653"/>
                  </a:lnTo>
                  <a:lnTo>
                    <a:pt x="1981" y="654"/>
                  </a:lnTo>
                  <a:lnTo>
                    <a:pt x="1982" y="654"/>
                  </a:lnTo>
                  <a:lnTo>
                    <a:pt x="1983" y="655"/>
                  </a:lnTo>
                  <a:lnTo>
                    <a:pt x="1985" y="655"/>
                  </a:lnTo>
                  <a:lnTo>
                    <a:pt x="1986" y="655"/>
                  </a:lnTo>
                  <a:lnTo>
                    <a:pt x="1987" y="655"/>
                  </a:lnTo>
                  <a:lnTo>
                    <a:pt x="1990" y="655"/>
                  </a:lnTo>
                  <a:lnTo>
                    <a:pt x="1991" y="655"/>
                  </a:lnTo>
                  <a:lnTo>
                    <a:pt x="1993" y="655"/>
                  </a:lnTo>
                  <a:lnTo>
                    <a:pt x="1994" y="655"/>
                  </a:lnTo>
                  <a:lnTo>
                    <a:pt x="1995" y="655"/>
                  </a:lnTo>
                  <a:lnTo>
                    <a:pt x="1997" y="655"/>
                  </a:lnTo>
                  <a:lnTo>
                    <a:pt x="1999" y="655"/>
                  </a:lnTo>
                  <a:lnTo>
                    <a:pt x="2001" y="655"/>
                  </a:lnTo>
                  <a:lnTo>
                    <a:pt x="2004" y="657"/>
                  </a:lnTo>
                  <a:lnTo>
                    <a:pt x="2005" y="657"/>
                  </a:lnTo>
                  <a:lnTo>
                    <a:pt x="2006" y="657"/>
                  </a:lnTo>
                  <a:lnTo>
                    <a:pt x="2008" y="657"/>
                  </a:lnTo>
                  <a:lnTo>
                    <a:pt x="2009" y="655"/>
                  </a:lnTo>
                  <a:lnTo>
                    <a:pt x="2012" y="655"/>
                  </a:lnTo>
                  <a:lnTo>
                    <a:pt x="2013" y="655"/>
                  </a:lnTo>
                  <a:lnTo>
                    <a:pt x="2014" y="655"/>
                  </a:lnTo>
                  <a:lnTo>
                    <a:pt x="2016" y="655"/>
                  </a:lnTo>
                  <a:lnTo>
                    <a:pt x="2018" y="655"/>
                  </a:lnTo>
                  <a:lnTo>
                    <a:pt x="2020" y="654"/>
                  </a:lnTo>
                  <a:lnTo>
                    <a:pt x="2021" y="654"/>
                  </a:lnTo>
                  <a:lnTo>
                    <a:pt x="2022" y="654"/>
                  </a:lnTo>
                  <a:lnTo>
                    <a:pt x="2024" y="654"/>
                  </a:lnTo>
                  <a:lnTo>
                    <a:pt x="2025" y="654"/>
                  </a:lnTo>
                  <a:lnTo>
                    <a:pt x="2026" y="654"/>
                  </a:lnTo>
                  <a:lnTo>
                    <a:pt x="2029" y="653"/>
                  </a:lnTo>
                  <a:lnTo>
                    <a:pt x="2030" y="653"/>
                  </a:lnTo>
                  <a:lnTo>
                    <a:pt x="2033" y="653"/>
                  </a:lnTo>
                  <a:lnTo>
                    <a:pt x="2034" y="653"/>
                  </a:lnTo>
                  <a:lnTo>
                    <a:pt x="2036" y="653"/>
                  </a:lnTo>
                  <a:lnTo>
                    <a:pt x="2037" y="653"/>
                  </a:lnTo>
                  <a:lnTo>
                    <a:pt x="2038" y="653"/>
                  </a:lnTo>
                  <a:lnTo>
                    <a:pt x="2040" y="653"/>
                  </a:lnTo>
                  <a:lnTo>
                    <a:pt x="2041" y="653"/>
                  </a:lnTo>
                  <a:lnTo>
                    <a:pt x="2041" y="654"/>
                  </a:lnTo>
                  <a:lnTo>
                    <a:pt x="2043" y="654"/>
                  </a:lnTo>
                  <a:lnTo>
                    <a:pt x="2044" y="655"/>
                  </a:lnTo>
                  <a:lnTo>
                    <a:pt x="2045" y="657"/>
                  </a:lnTo>
                  <a:lnTo>
                    <a:pt x="2047" y="658"/>
                  </a:lnTo>
                  <a:lnTo>
                    <a:pt x="2048" y="658"/>
                  </a:lnTo>
                  <a:lnTo>
                    <a:pt x="2049" y="660"/>
                  </a:lnTo>
                  <a:lnTo>
                    <a:pt x="2049" y="661"/>
                  </a:lnTo>
                  <a:lnTo>
                    <a:pt x="2051" y="661"/>
                  </a:lnTo>
                  <a:lnTo>
                    <a:pt x="2051" y="662"/>
                  </a:lnTo>
                  <a:lnTo>
                    <a:pt x="2052" y="662"/>
                  </a:lnTo>
                  <a:lnTo>
                    <a:pt x="2052" y="664"/>
                  </a:lnTo>
                  <a:lnTo>
                    <a:pt x="2053" y="664"/>
                  </a:lnTo>
                  <a:lnTo>
                    <a:pt x="2055" y="665"/>
                  </a:lnTo>
                  <a:lnTo>
                    <a:pt x="2055" y="666"/>
                  </a:lnTo>
                  <a:lnTo>
                    <a:pt x="2056" y="666"/>
                  </a:lnTo>
                  <a:lnTo>
                    <a:pt x="2057" y="668"/>
                  </a:lnTo>
                  <a:lnTo>
                    <a:pt x="2059" y="669"/>
                  </a:lnTo>
                  <a:lnTo>
                    <a:pt x="2060" y="670"/>
                  </a:lnTo>
                  <a:lnTo>
                    <a:pt x="2061" y="670"/>
                  </a:lnTo>
                  <a:lnTo>
                    <a:pt x="2061" y="672"/>
                  </a:lnTo>
                  <a:lnTo>
                    <a:pt x="2064" y="673"/>
                  </a:lnTo>
                  <a:lnTo>
                    <a:pt x="2064" y="674"/>
                  </a:lnTo>
                  <a:lnTo>
                    <a:pt x="2065" y="674"/>
                  </a:lnTo>
                  <a:lnTo>
                    <a:pt x="2065" y="676"/>
                  </a:lnTo>
                  <a:lnTo>
                    <a:pt x="2067" y="676"/>
                  </a:lnTo>
                  <a:lnTo>
                    <a:pt x="2067" y="677"/>
                  </a:lnTo>
                  <a:lnTo>
                    <a:pt x="2068" y="677"/>
                  </a:lnTo>
                  <a:lnTo>
                    <a:pt x="2069" y="678"/>
                  </a:lnTo>
                  <a:lnTo>
                    <a:pt x="2072" y="681"/>
                  </a:lnTo>
                  <a:lnTo>
                    <a:pt x="2073" y="681"/>
                  </a:lnTo>
                  <a:lnTo>
                    <a:pt x="2075" y="684"/>
                  </a:lnTo>
                  <a:lnTo>
                    <a:pt x="2076" y="684"/>
                  </a:lnTo>
                  <a:lnTo>
                    <a:pt x="2077" y="686"/>
                  </a:lnTo>
                  <a:lnTo>
                    <a:pt x="2079" y="686"/>
                  </a:lnTo>
                  <a:lnTo>
                    <a:pt x="2082" y="689"/>
                  </a:lnTo>
                  <a:lnTo>
                    <a:pt x="2083" y="691"/>
                  </a:lnTo>
                  <a:lnTo>
                    <a:pt x="2084" y="692"/>
                  </a:lnTo>
                  <a:lnTo>
                    <a:pt x="2087" y="693"/>
                  </a:lnTo>
                  <a:lnTo>
                    <a:pt x="2087" y="695"/>
                  </a:lnTo>
                  <a:lnTo>
                    <a:pt x="2088" y="696"/>
                  </a:lnTo>
                  <a:lnTo>
                    <a:pt x="2090" y="697"/>
                  </a:lnTo>
                  <a:lnTo>
                    <a:pt x="2092" y="699"/>
                  </a:lnTo>
                  <a:lnTo>
                    <a:pt x="2092" y="700"/>
                  </a:lnTo>
                  <a:lnTo>
                    <a:pt x="2094" y="701"/>
                  </a:lnTo>
                  <a:lnTo>
                    <a:pt x="2095" y="703"/>
                  </a:lnTo>
                  <a:lnTo>
                    <a:pt x="2096" y="703"/>
                  </a:lnTo>
                  <a:lnTo>
                    <a:pt x="2098" y="704"/>
                  </a:lnTo>
                  <a:lnTo>
                    <a:pt x="2099" y="705"/>
                  </a:lnTo>
                  <a:lnTo>
                    <a:pt x="2100" y="707"/>
                  </a:lnTo>
                  <a:lnTo>
                    <a:pt x="2102" y="707"/>
                  </a:lnTo>
                  <a:lnTo>
                    <a:pt x="2102" y="708"/>
                  </a:lnTo>
                  <a:lnTo>
                    <a:pt x="2103" y="708"/>
                  </a:lnTo>
                  <a:lnTo>
                    <a:pt x="2103" y="709"/>
                  </a:lnTo>
                  <a:lnTo>
                    <a:pt x="2104" y="711"/>
                  </a:lnTo>
                  <a:lnTo>
                    <a:pt x="2106" y="712"/>
                  </a:lnTo>
                  <a:lnTo>
                    <a:pt x="2107" y="713"/>
                  </a:lnTo>
                  <a:lnTo>
                    <a:pt x="2110" y="715"/>
                  </a:lnTo>
                  <a:lnTo>
                    <a:pt x="2111" y="716"/>
                  </a:lnTo>
                  <a:lnTo>
                    <a:pt x="2112" y="718"/>
                  </a:lnTo>
                  <a:lnTo>
                    <a:pt x="2114" y="719"/>
                  </a:lnTo>
                  <a:lnTo>
                    <a:pt x="2115" y="720"/>
                  </a:lnTo>
                  <a:lnTo>
                    <a:pt x="2116" y="720"/>
                  </a:lnTo>
                  <a:lnTo>
                    <a:pt x="2116" y="722"/>
                  </a:lnTo>
                  <a:lnTo>
                    <a:pt x="2118" y="723"/>
                  </a:lnTo>
                  <a:lnTo>
                    <a:pt x="2119" y="723"/>
                  </a:lnTo>
                  <a:lnTo>
                    <a:pt x="2120" y="724"/>
                  </a:lnTo>
                  <a:lnTo>
                    <a:pt x="2122" y="726"/>
                  </a:lnTo>
                  <a:lnTo>
                    <a:pt x="2123" y="727"/>
                  </a:lnTo>
                  <a:lnTo>
                    <a:pt x="2125" y="728"/>
                  </a:lnTo>
                  <a:lnTo>
                    <a:pt x="2126" y="730"/>
                  </a:lnTo>
                  <a:lnTo>
                    <a:pt x="2127" y="731"/>
                  </a:lnTo>
                  <a:lnTo>
                    <a:pt x="2129" y="732"/>
                  </a:lnTo>
                  <a:lnTo>
                    <a:pt x="2130" y="734"/>
                  </a:lnTo>
                  <a:lnTo>
                    <a:pt x="2131" y="735"/>
                  </a:lnTo>
                  <a:lnTo>
                    <a:pt x="2133" y="735"/>
                  </a:lnTo>
                  <a:lnTo>
                    <a:pt x="2133" y="736"/>
                  </a:lnTo>
                  <a:lnTo>
                    <a:pt x="2134" y="736"/>
                  </a:lnTo>
                  <a:lnTo>
                    <a:pt x="2134" y="738"/>
                  </a:lnTo>
                  <a:lnTo>
                    <a:pt x="2135" y="738"/>
                  </a:lnTo>
                  <a:lnTo>
                    <a:pt x="2135" y="739"/>
                  </a:lnTo>
                  <a:lnTo>
                    <a:pt x="2137" y="739"/>
                  </a:lnTo>
                  <a:lnTo>
                    <a:pt x="2138" y="740"/>
                  </a:lnTo>
                  <a:lnTo>
                    <a:pt x="2139" y="742"/>
                  </a:lnTo>
                  <a:lnTo>
                    <a:pt x="2141" y="743"/>
                  </a:lnTo>
                  <a:lnTo>
                    <a:pt x="2142" y="745"/>
                  </a:lnTo>
                  <a:lnTo>
                    <a:pt x="2143" y="746"/>
                  </a:lnTo>
                  <a:lnTo>
                    <a:pt x="2145" y="746"/>
                  </a:lnTo>
                  <a:lnTo>
                    <a:pt x="2145" y="747"/>
                  </a:lnTo>
                  <a:lnTo>
                    <a:pt x="2146" y="747"/>
                  </a:lnTo>
                  <a:lnTo>
                    <a:pt x="2146" y="749"/>
                  </a:lnTo>
                  <a:lnTo>
                    <a:pt x="2147" y="749"/>
                  </a:lnTo>
                  <a:lnTo>
                    <a:pt x="2149" y="750"/>
                  </a:lnTo>
                  <a:lnTo>
                    <a:pt x="2150" y="751"/>
                  </a:lnTo>
                  <a:lnTo>
                    <a:pt x="2151" y="753"/>
                  </a:lnTo>
                  <a:lnTo>
                    <a:pt x="2151" y="754"/>
                  </a:lnTo>
                  <a:lnTo>
                    <a:pt x="2153" y="754"/>
                  </a:lnTo>
                  <a:lnTo>
                    <a:pt x="2154" y="755"/>
                  </a:lnTo>
                  <a:lnTo>
                    <a:pt x="2157" y="757"/>
                  </a:lnTo>
                  <a:lnTo>
                    <a:pt x="2157" y="758"/>
                  </a:lnTo>
                  <a:lnTo>
                    <a:pt x="2158" y="759"/>
                  </a:lnTo>
                  <a:lnTo>
                    <a:pt x="2159" y="761"/>
                  </a:lnTo>
                  <a:lnTo>
                    <a:pt x="2161" y="761"/>
                  </a:lnTo>
                  <a:lnTo>
                    <a:pt x="2161" y="762"/>
                  </a:lnTo>
                  <a:lnTo>
                    <a:pt x="2162" y="762"/>
                  </a:lnTo>
                  <a:lnTo>
                    <a:pt x="2162" y="763"/>
                  </a:lnTo>
                  <a:lnTo>
                    <a:pt x="2164" y="763"/>
                  </a:lnTo>
                  <a:lnTo>
                    <a:pt x="2165" y="765"/>
                  </a:lnTo>
                  <a:lnTo>
                    <a:pt x="2166" y="766"/>
                  </a:lnTo>
                  <a:lnTo>
                    <a:pt x="2169" y="769"/>
                  </a:lnTo>
                  <a:lnTo>
                    <a:pt x="2170" y="770"/>
                  </a:lnTo>
                  <a:lnTo>
                    <a:pt x="2173" y="771"/>
                  </a:lnTo>
                  <a:lnTo>
                    <a:pt x="2173" y="773"/>
                  </a:lnTo>
                  <a:lnTo>
                    <a:pt x="2174" y="773"/>
                  </a:lnTo>
                  <a:lnTo>
                    <a:pt x="2176" y="774"/>
                  </a:lnTo>
                  <a:lnTo>
                    <a:pt x="2176" y="776"/>
                  </a:lnTo>
                  <a:lnTo>
                    <a:pt x="2177" y="776"/>
                  </a:lnTo>
                  <a:lnTo>
                    <a:pt x="2178" y="777"/>
                  </a:lnTo>
                  <a:lnTo>
                    <a:pt x="2178" y="778"/>
                  </a:lnTo>
                  <a:lnTo>
                    <a:pt x="2180" y="778"/>
                  </a:lnTo>
                  <a:lnTo>
                    <a:pt x="2180" y="780"/>
                  </a:lnTo>
                  <a:lnTo>
                    <a:pt x="2181" y="780"/>
                  </a:lnTo>
                  <a:lnTo>
                    <a:pt x="2182" y="782"/>
                  </a:lnTo>
                  <a:lnTo>
                    <a:pt x="2185" y="785"/>
                  </a:lnTo>
                  <a:lnTo>
                    <a:pt x="2186" y="786"/>
                  </a:lnTo>
                  <a:lnTo>
                    <a:pt x="2186" y="788"/>
                  </a:lnTo>
                  <a:lnTo>
                    <a:pt x="2188" y="789"/>
                  </a:lnTo>
                  <a:lnTo>
                    <a:pt x="2189" y="790"/>
                  </a:lnTo>
                  <a:lnTo>
                    <a:pt x="2190" y="792"/>
                  </a:lnTo>
                  <a:lnTo>
                    <a:pt x="2190" y="793"/>
                  </a:lnTo>
                  <a:lnTo>
                    <a:pt x="2192" y="793"/>
                  </a:lnTo>
                  <a:lnTo>
                    <a:pt x="2192" y="794"/>
                  </a:lnTo>
                  <a:lnTo>
                    <a:pt x="2193" y="796"/>
                  </a:lnTo>
                  <a:lnTo>
                    <a:pt x="2194" y="797"/>
                  </a:lnTo>
                  <a:lnTo>
                    <a:pt x="2196" y="798"/>
                  </a:lnTo>
                  <a:lnTo>
                    <a:pt x="2197" y="800"/>
                  </a:lnTo>
                  <a:lnTo>
                    <a:pt x="2197" y="801"/>
                  </a:lnTo>
                  <a:lnTo>
                    <a:pt x="2198" y="801"/>
                  </a:lnTo>
                  <a:lnTo>
                    <a:pt x="2198" y="803"/>
                  </a:lnTo>
                  <a:lnTo>
                    <a:pt x="2200" y="803"/>
                  </a:lnTo>
                  <a:lnTo>
                    <a:pt x="2201" y="805"/>
                  </a:lnTo>
                  <a:lnTo>
                    <a:pt x="2204" y="808"/>
                  </a:lnTo>
                  <a:lnTo>
                    <a:pt x="2204" y="809"/>
                  </a:lnTo>
                  <a:lnTo>
                    <a:pt x="2205" y="809"/>
                  </a:lnTo>
                  <a:lnTo>
                    <a:pt x="2204" y="811"/>
                  </a:lnTo>
                  <a:lnTo>
                    <a:pt x="2205" y="811"/>
                  </a:lnTo>
                  <a:lnTo>
                    <a:pt x="2207" y="813"/>
                  </a:lnTo>
                  <a:lnTo>
                    <a:pt x="2208" y="813"/>
                  </a:lnTo>
                  <a:lnTo>
                    <a:pt x="2209" y="813"/>
                  </a:lnTo>
                  <a:lnTo>
                    <a:pt x="2211" y="813"/>
                  </a:lnTo>
                  <a:lnTo>
                    <a:pt x="2212" y="813"/>
                  </a:lnTo>
                  <a:lnTo>
                    <a:pt x="2213" y="813"/>
                  </a:lnTo>
                  <a:lnTo>
                    <a:pt x="2215" y="812"/>
                  </a:lnTo>
                  <a:lnTo>
                    <a:pt x="2216" y="812"/>
                  </a:lnTo>
                  <a:lnTo>
                    <a:pt x="2217" y="811"/>
                  </a:lnTo>
                  <a:lnTo>
                    <a:pt x="2219" y="811"/>
                  </a:lnTo>
                  <a:lnTo>
                    <a:pt x="2219" y="809"/>
                  </a:lnTo>
                  <a:lnTo>
                    <a:pt x="2220" y="809"/>
                  </a:lnTo>
                  <a:lnTo>
                    <a:pt x="2220" y="808"/>
                  </a:lnTo>
                  <a:lnTo>
                    <a:pt x="2221" y="808"/>
                  </a:lnTo>
                  <a:lnTo>
                    <a:pt x="2221" y="807"/>
                  </a:lnTo>
                  <a:lnTo>
                    <a:pt x="2223" y="807"/>
                  </a:lnTo>
                  <a:lnTo>
                    <a:pt x="2224" y="805"/>
                  </a:lnTo>
                  <a:lnTo>
                    <a:pt x="2224" y="804"/>
                  </a:lnTo>
                  <a:lnTo>
                    <a:pt x="2225" y="804"/>
                  </a:lnTo>
                  <a:lnTo>
                    <a:pt x="2227" y="804"/>
                  </a:lnTo>
                  <a:lnTo>
                    <a:pt x="2227" y="803"/>
                  </a:lnTo>
                  <a:lnTo>
                    <a:pt x="2228" y="803"/>
                  </a:lnTo>
                  <a:lnTo>
                    <a:pt x="2229" y="803"/>
                  </a:lnTo>
                  <a:lnTo>
                    <a:pt x="2231" y="803"/>
                  </a:lnTo>
                  <a:lnTo>
                    <a:pt x="2232" y="803"/>
                  </a:lnTo>
                  <a:lnTo>
                    <a:pt x="2233" y="803"/>
                  </a:lnTo>
                  <a:lnTo>
                    <a:pt x="2233" y="801"/>
                  </a:lnTo>
                  <a:lnTo>
                    <a:pt x="2235" y="801"/>
                  </a:lnTo>
                  <a:lnTo>
                    <a:pt x="2236" y="801"/>
                  </a:lnTo>
                  <a:lnTo>
                    <a:pt x="2237" y="801"/>
                  </a:lnTo>
                  <a:lnTo>
                    <a:pt x="2237" y="800"/>
                  </a:lnTo>
                  <a:lnTo>
                    <a:pt x="2239" y="800"/>
                  </a:lnTo>
                  <a:lnTo>
                    <a:pt x="2240" y="800"/>
                  </a:lnTo>
                  <a:lnTo>
                    <a:pt x="2240" y="798"/>
                  </a:lnTo>
                  <a:lnTo>
                    <a:pt x="2242" y="798"/>
                  </a:lnTo>
                  <a:lnTo>
                    <a:pt x="2243" y="798"/>
                  </a:lnTo>
                  <a:lnTo>
                    <a:pt x="2244" y="798"/>
                  </a:lnTo>
                  <a:lnTo>
                    <a:pt x="2244" y="797"/>
                  </a:lnTo>
                  <a:lnTo>
                    <a:pt x="2246" y="797"/>
                  </a:lnTo>
                  <a:lnTo>
                    <a:pt x="2247" y="797"/>
                  </a:lnTo>
                  <a:lnTo>
                    <a:pt x="2247" y="796"/>
                  </a:lnTo>
                  <a:lnTo>
                    <a:pt x="2248" y="796"/>
                  </a:lnTo>
                  <a:lnTo>
                    <a:pt x="2250" y="796"/>
                  </a:lnTo>
                  <a:lnTo>
                    <a:pt x="2250" y="794"/>
                  </a:lnTo>
                  <a:lnTo>
                    <a:pt x="2251" y="794"/>
                  </a:lnTo>
                  <a:lnTo>
                    <a:pt x="2251" y="793"/>
                  </a:lnTo>
                  <a:lnTo>
                    <a:pt x="2254" y="797"/>
                  </a:lnTo>
                  <a:lnTo>
                    <a:pt x="2254" y="798"/>
                  </a:lnTo>
                  <a:lnTo>
                    <a:pt x="2255" y="801"/>
                  </a:lnTo>
                  <a:lnTo>
                    <a:pt x="2256" y="803"/>
                  </a:lnTo>
                  <a:lnTo>
                    <a:pt x="2260" y="811"/>
                  </a:lnTo>
                  <a:lnTo>
                    <a:pt x="2260" y="812"/>
                  </a:lnTo>
                  <a:lnTo>
                    <a:pt x="2263" y="816"/>
                  </a:lnTo>
                  <a:lnTo>
                    <a:pt x="2263" y="817"/>
                  </a:lnTo>
                  <a:lnTo>
                    <a:pt x="2264" y="819"/>
                  </a:lnTo>
                  <a:lnTo>
                    <a:pt x="2266" y="823"/>
                  </a:lnTo>
                  <a:lnTo>
                    <a:pt x="2267" y="824"/>
                  </a:lnTo>
                  <a:lnTo>
                    <a:pt x="2270" y="831"/>
                  </a:lnTo>
                  <a:lnTo>
                    <a:pt x="2272" y="839"/>
                  </a:lnTo>
                  <a:lnTo>
                    <a:pt x="2274" y="840"/>
                  </a:lnTo>
                  <a:lnTo>
                    <a:pt x="2274" y="842"/>
                  </a:lnTo>
                  <a:lnTo>
                    <a:pt x="2275" y="842"/>
                  </a:lnTo>
                  <a:lnTo>
                    <a:pt x="2275" y="843"/>
                  </a:lnTo>
                  <a:lnTo>
                    <a:pt x="2275" y="844"/>
                  </a:lnTo>
                  <a:lnTo>
                    <a:pt x="2272" y="850"/>
                  </a:lnTo>
                  <a:lnTo>
                    <a:pt x="2271" y="855"/>
                  </a:lnTo>
                  <a:lnTo>
                    <a:pt x="2271" y="856"/>
                  </a:lnTo>
                  <a:lnTo>
                    <a:pt x="2272" y="859"/>
                  </a:lnTo>
                  <a:lnTo>
                    <a:pt x="2272" y="861"/>
                  </a:lnTo>
                  <a:lnTo>
                    <a:pt x="2274" y="863"/>
                  </a:lnTo>
                  <a:lnTo>
                    <a:pt x="2275" y="866"/>
                  </a:lnTo>
                  <a:lnTo>
                    <a:pt x="2276" y="869"/>
                  </a:lnTo>
                  <a:lnTo>
                    <a:pt x="2278" y="870"/>
                  </a:lnTo>
                  <a:lnTo>
                    <a:pt x="2279" y="873"/>
                  </a:lnTo>
                  <a:lnTo>
                    <a:pt x="2281" y="875"/>
                  </a:lnTo>
                  <a:lnTo>
                    <a:pt x="2287" y="885"/>
                  </a:lnTo>
                  <a:lnTo>
                    <a:pt x="2286" y="886"/>
                  </a:lnTo>
                  <a:lnTo>
                    <a:pt x="2285" y="886"/>
                  </a:lnTo>
                  <a:lnTo>
                    <a:pt x="2285" y="888"/>
                  </a:lnTo>
                  <a:lnTo>
                    <a:pt x="2281" y="888"/>
                  </a:lnTo>
                  <a:lnTo>
                    <a:pt x="2276" y="888"/>
                  </a:lnTo>
                  <a:lnTo>
                    <a:pt x="2272" y="888"/>
                  </a:lnTo>
                  <a:lnTo>
                    <a:pt x="2270" y="888"/>
                  </a:lnTo>
                  <a:lnTo>
                    <a:pt x="2271" y="889"/>
                  </a:lnTo>
                  <a:lnTo>
                    <a:pt x="2275" y="892"/>
                  </a:lnTo>
                  <a:lnTo>
                    <a:pt x="2278" y="893"/>
                  </a:lnTo>
                  <a:lnTo>
                    <a:pt x="2281" y="894"/>
                  </a:lnTo>
                  <a:lnTo>
                    <a:pt x="2283" y="896"/>
                  </a:lnTo>
                  <a:lnTo>
                    <a:pt x="2289" y="900"/>
                  </a:lnTo>
                  <a:lnTo>
                    <a:pt x="2290" y="901"/>
                  </a:lnTo>
                  <a:lnTo>
                    <a:pt x="2291" y="902"/>
                  </a:lnTo>
                  <a:lnTo>
                    <a:pt x="2293" y="902"/>
                  </a:lnTo>
                  <a:lnTo>
                    <a:pt x="2294" y="904"/>
                  </a:lnTo>
                  <a:lnTo>
                    <a:pt x="2295" y="904"/>
                  </a:lnTo>
                  <a:lnTo>
                    <a:pt x="2295" y="905"/>
                  </a:lnTo>
                  <a:lnTo>
                    <a:pt x="2297" y="905"/>
                  </a:lnTo>
                  <a:lnTo>
                    <a:pt x="2298" y="906"/>
                  </a:lnTo>
                  <a:lnTo>
                    <a:pt x="2302" y="909"/>
                  </a:lnTo>
                  <a:lnTo>
                    <a:pt x="2303" y="909"/>
                  </a:lnTo>
                  <a:lnTo>
                    <a:pt x="2305" y="910"/>
                  </a:lnTo>
                  <a:lnTo>
                    <a:pt x="2306" y="912"/>
                  </a:lnTo>
                  <a:lnTo>
                    <a:pt x="2307" y="912"/>
                  </a:lnTo>
                  <a:lnTo>
                    <a:pt x="2309" y="912"/>
                  </a:lnTo>
                  <a:lnTo>
                    <a:pt x="2310" y="913"/>
                  </a:lnTo>
                  <a:lnTo>
                    <a:pt x="2321" y="916"/>
                  </a:lnTo>
                  <a:lnTo>
                    <a:pt x="2333" y="920"/>
                  </a:lnTo>
                  <a:lnTo>
                    <a:pt x="2340" y="923"/>
                  </a:lnTo>
                  <a:lnTo>
                    <a:pt x="2345" y="924"/>
                  </a:lnTo>
                  <a:lnTo>
                    <a:pt x="2358" y="928"/>
                  </a:lnTo>
                  <a:lnTo>
                    <a:pt x="2363" y="929"/>
                  </a:lnTo>
                  <a:lnTo>
                    <a:pt x="2364" y="929"/>
                  </a:lnTo>
                  <a:lnTo>
                    <a:pt x="2365" y="931"/>
                  </a:lnTo>
                  <a:lnTo>
                    <a:pt x="2369" y="931"/>
                  </a:lnTo>
                  <a:lnTo>
                    <a:pt x="2371" y="932"/>
                  </a:lnTo>
                  <a:lnTo>
                    <a:pt x="2372" y="932"/>
                  </a:lnTo>
                  <a:lnTo>
                    <a:pt x="2373" y="932"/>
                  </a:lnTo>
                  <a:lnTo>
                    <a:pt x="2373" y="933"/>
                  </a:lnTo>
                  <a:lnTo>
                    <a:pt x="2377" y="933"/>
                  </a:lnTo>
                  <a:lnTo>
                    <a:pt x="2383" y="936"/>
                  </a:lnTo>
                  <a:lnTo>
                    <a:pt x="2384" y="936"/>
                  </a:lnTo>
                  <a:lnTo>
                    <a:pt x="2385" y="936"/>
                  </a:lnTo>
                  <a:lnTo>
                    <a:pt x="2388" y="937"/>
                  </a:lnTo>
                  <a:lnTo>
                    <a:pt x="2389" y="937"/>
                  </a:lnTo>
                  <a:lnTo>
                    <a:pt x="2391" y="937"/>
                  </a:lnTo>
                  <a:lnTo>
                    <a:pt x="2392" y="937"/>
                  </a:lnTo>
                  <a:lnTo>
                    <a:pt x="2391" y="937"/>
                  </a:lnTo>
                  <a:lnTo>
                    <a:pt x="2387" y="937"/>
                  </a:lnTo>
                  <a:lnTo>
                    <a:pt x="2383" y="937"/>
                  </a:lnTo>
                  <a:lnTo>
                    <a:pt x="2373" y="937"/>
                  </a:lnTo>
                  <a:lnTo>
                    <a:pt x="2365" y="937"/>
                  </a:lnTo>
                  <a:lnTo>
                    <a:pt x="2353" y="937"/>
                  </a:lnTo>
                  <a:lnTo>
                    <a:pt x="2349" y="937"/>
                  </a:lnTo>
                  <a:lnTo>
                    <a:pt x="2340" y="937"/>
                  </a:lnTo>
                  <a:lnTo>
                    <a:pt x="2338" y="937"/>
                  </a:lnTo>
                  <a:lnTo>
                    <a:pt x="2336" y="937"/>
                  </a:lnTo>
                  <a:lnTo>
                    <a:pt x="2325" y="937"/>
                  </a:lnTo>
                  <a:lnTo>
                    <a:pt x="2309" y="937"/>
                  </a:lnTo>
                  <a:lnTo>
                    <a:pt x="2294" y="937"/>
                  </a:lnTo>
                  <a:lnTo>
                    <a:pt x="2283" y="937"/>
                  </a:lnTo>
                  <a:lnTo>
                    <a:pt x="2281" y="937"/>
                  </a:lnTo>
                  <a:lnTo>
                    <a:pt x="2276" y="937"/>
                  </a:lnTo>
                  <a:lnTo>
                    <a:pt x="2270" y="937"/>
                  </a:lnTo>
                  <a:lnTo>
                    <a:pt x="2267" y="937"/>
                  </a:lnTo>
                  <a:lnTo>
                    <a:pt x="2217" y="937"/>
                  </a:lnTo>
                  <a:lnTo>
                    <a:pt x="2216" y="937"/>
                  </a:lnTo>
                  <a:lnTo>
                    <a:pt x="2211" y="937"/>
                  </a:lnTo>
                  <a:lnTo>
                    <a:pt x="2207" y="937"/>
                  </a:lnTo>
                  <a:lnTo>
                    <a:pt x="2188" y="937"/>
                  </a:lnTo>
                  <a:lnTo>
                    <a:pt x="2151" y="939"/>
                  </a:lnTo>
                  <a:lnTo>
                    <a:pt x="2146" y="939"/>
                  </a:lnTo>
                  <a:lnTo>
                    <a:pt x="2142" y="939"/>
                  </a:lnTo>
                  <a:lnTo>
                    <a:pt x="2127" y="937"/>
                  </a:lnTo>
                  <a:lnTo>
                    <a:pt x="2119" y="937"/>
                  </a:lnTo>
                  <a:lnTo>
                    <a:pt x="2107" y="937"/>
                  </a:lnTo>
                  <a:lnTo>
                    <a:pt x="2095" y="937"/>
                  </a:lnTo>
                  <a:lnTo>
                    <a:pt x="2086" y="937"/>
                  </a:lnTo>
                  <a:lnTo>
                    <a:pt x="2084" y="937"/>
                  </a:lnTo>
                  <a:lnTo>
                    <a:pt x="2083" y="937"/>
                  </a:lnTo>
                  <a:lnTo>
                    <a:pt x="2073" y="937"/>
                  </a:lnTo>
                  <a:lnTo>
                    <a:pt x="2072" y="937"/>
                  </a:lnTo>
                  <a:lnTo>
                    <a:pt x="2064" y="937"/>
                  </a:lnTo>
                  <a:lnTo>
                    <a:pt x="2061" y="937"/>
                  </a:lnTo>
                  <a:lnTo>
                    <a:pt x="2056" y="937"/>
                  </a:lnTo>
                  <a:lnTo>
                    <a:pt x="2049" y="937"/>
                  </a:lnTo>
                  <a:lnTo>
                    <a:pt x="2044" y="937"/>
                  </a:lnTo>
                  <a:lnTo>
                    <a:pt x="2041" y="937"/>
                  </a:lnTo>
                  <a:lnTo>
                    <a:pt x="2032" y="937"/>
                  </a:lnTo>
                  <a:lnTo>
                    <a:pt x="2028" y="937"/>
                  </a:lnTo>
                  <a:lnTo>
                    <a:pt x="2018" y="937"/>
                  </a:lnTo>
                  <a:lnTo>
                    <a:pt x="2017" y="937"/>
                  </a:lnTo>
                  <a:lnTo>
                    <a:pt x="2016" y="937"/>
                  </a:lnTo>
                  <a:lnTo>
                    <a:pt x="2008" y="937"/>
                  </a:lnTo>
                  <a:lnTo>
                    <a:pt x="1982" y="939"/>
                  </a:lnTo>
                  <a:lnTo>
                    <a:pt x="1974" y="939"/>
                  </a:lnTo>
                  <a:lnTo>
                    <a:pt x="1973" y="939"/>
                  </a:lnTo>
                  <a:lnTo>
                    <a:pt x="1970" y="939"/>
                  </a:lnTo>
                  <a:lnTo>
                    <a:pt x="1967" y="939"/>
                  </a:lnTo>
                  <a:lnTo>
                    <a:pt x="1965" y="939"/>
                  </a:lnTo>
                  <a:lnTo>
                    <a:pt x="1965" y="940"/>
                  </a:lnTo>
                  <a:lnTo>
                    <a:pt x="1958" y="940"/>
                  </a:lnTo>
                  <a:lnTo>
                    <a:pt x="1947" y="940"/>
                  </a:lnTo>
                  <a:lnTo>
                    <a:pt x="1942" y="940"/>
                  </a:lnTo>
                  <a:lnTo>
                    <a:pt x="1924" y="940"/>
                  </a:lnTo>
                  <a:lnTo>
                    <a:pt x="1922" y="940"/>
                  </a:lnTo>
                  <a:lnTo>
                    <a:pt x="1915" y="940"/>
                  </a:lnTo>
                  <a:lnTo>
                    <a:pt x="1896" y="940"/>
                  </a:lnTo>
                  <a:lnTo>
                    <a:pt x="1887" y="940"/>
                  </a:lnTo>
                  <a:lnTo>
                    <a:pt x="1883" y="940"/>
                  </a:lnTo>
                  <a:lnTo>
                    <a:pt x="1881" y="940"/>
                  </a:lnTo>
                  <a:lnTo>
                    <a:pt x="1868" y="940"/>
                  </a:lnTo>
                  <a:lnTo>
                    <a:pt x="1856" y="940"/>
                  </a:lnTo>
                  <a:lnTo>
                    <a:pt x="1853" y="940"/>
                  </a:lnTo>
                  <a:lnTo>
                    <a:pt x="1849" y="940"/>
                  </a:lnTo>
                  <a:lnTo>
                    <a:pt x="1839" y="940"/>
                  </a:lnTo>
                  <a:lnTo>
                    <a:pt x="1833" y="940"/>
                  </a:lnTo>
                  <a:lnTo>
                    <a:pt x="1830" y="940"/>
                  </a:lnTo>
                  <a:lnTo>
                    <a:pt x="1826" y="940"/>
                  </a:lnTo>
                  <a:lnTo>
                    <a:pt x="1822" y="940"/>
                  </a:lnTo>
                  <a:lnTo>
                    <a:pt x="1819" y="940"/>
                  </a:lnTo>
                  <a:lnTo>
                    <a:pt x="1819" y="944"/>
                  </a:lnTo>
                  <a:lnTo>
                    <a:pt x="1819" y="948"/>
                  </a:lnTo>
                  <a:lnTo>
                    <a:pt x="1819" y="952"/>
                  </a:lnTo>
                  <a:lnTo>
                    <a:pt x="1819" y="955"/>
                  </a:lnTo>
                  <a:lnTo>
                    <a:pt x="1819" y="958"/>
                  </a:lnTo>
                  <a:lnTo>
                    <a:pt x="1819" y="963"/>
                  </a:lnTo>
                  <a:lnTo>
                    <a:pt x="1819" y="964"/>
                  </a:lnTo>
                  <a:lnTo>
                    <a:pt x="1819" y="967"/>
                  </a:lnTo>
                  <a:lnTo>
                    <a:pt x="1819" y="968"/>
                  </a:lnTo>
                  <a:lnTo>
                    <a:pt x="1819" y="986"/>
                  </a:lnTo>
                  <a:lnTo>
                    <a:pt x="1819" y="987"/>
                  </a:lnTo>
                  <a:lnTo>
                    <a:pt x="1819" y="1004"/>
                  </a:lnTo>
                  <a:lnTo>
                    <a:pt x="1815" y="1004"/>
                  </a:lnTo>
                  <a:lnTo>
                    <a:pt x="1791" y="1002"/>
                  </a:lnTo>
                  <a:lnTo>
                    <a:pt x="1787" y="1002"/>
                  </a:lnTo>
                  <a:lnTo>
                    <a:pt x="1783" y="1002"/>
                  </a:lnTo>
                  <a:lnTo>
                    <a:pt x="1772" y="1002"/>
                  </a:lnTo>
                  <a:lnTo>
                    <a:pt x="1771" y="1002"/>
                  </a:lnTo>
                  <a:lnTo>
                    <a:pt x="1770" y="1002"/>
                  </a:lnTo>
                  <a:lnTo>
                    <a:pt x="1757" y="1002"/>
                  </a:lnTo>
                  <a:lnTo>
                    <a:pt x="1753" y="1002"/>
                  </a:lnTo>
                  <a:lnTo>
                    <a:pt x="1751" y="1002"/>
                  </a:lnTo>
                  <a:lnTo>
                    <a:pt x="1748" y="1002"/>
                  </a:lnTo>
                  <a:lnTo>
                    <a:pt x="1741" y="1002"/>
                  </a:lnTo>
                  <a:lnTo>
                    <a:pt x="1736" y="1002"/>
                  </a:lnTo>
                  <a:lnTo>
                    <a:pt x="1692" y="1002"/>
                  </a:lnTo>
                  <a:lnTo>
                    <a:pt x="1659" y="1002"/>
                  </a:lnTo>
                  <a:lnTo>
                    <a:pt x="1632" y="1002"/>
                  </a:lnTo>
                  <a:lnTo>
                    <a:pt x="1631" y="1002"/>
                  </a:lnTo>
                  <a:lnTo>
                    <a:pt x="1627" y="1002"/>
                  </a:lnTo>
                  <a:lnTo>
                    <a:pt x="1616" y="1002"/>
                  </a:lnTo>
                  <a:lnTo>
                    <a:pt x="1612" y="1002"/>
                  </a:lnTo>
                  <a:lnTo>
                    <a:pt x="1611" y="1002"/>
                  </a:lnTo>
                  <a:lnTo>
                    <a:pt x="1607" y="1002"/>
                  </a:lnTo>
                  <a:lnTo>
                    <a:pt x="1601" y="1001"/>
                  </a:lnTo>
                  <a:lnTo>
                    <a:pt x="1593" y="1001"/>
                  </a:lnTo>
                  <a:lnTo>
                    <a:pt x="1591" y="1001"/>
                  </a:lnTo>
                  <a:lnTo>
                    <a:pt x="1589" y="1001"/>
                  </a:lnTo>
                  <a:lnTo>
                    <a:pt x="1587" y="1001"/>
                  </a:lnTo>
                  <a:lnTo>
                    <a:pt x="1585" y="1001"/>
                  </a:lnTo>
                  <a:lnTo>
                    <a:pt x="1575" y="1001"/>
                  </a:lnTo>
                  <a:lnTo>
                    <a:pt x="1572" y="1001"/>
                  </a:lnTo>
                  <a:lnTo>
                    <a:pt x="1571" y="1001"/>
                  </a:lnTo>
                  <a:lnTo>
                    <a:pt x="1569" y="1001"/>
                  </a:lnTo>
                  <a:lnTo>
                    <a:pt x="1565" y="1001"/>
                  </a:lnTo>
                  <a:lnTo>
                    <a:pt x="1564" y="1001"/>
                  </a:lnTo>
                  <a:lnTo>
                    <a:pt x="1552" y="1001"/>
                  </a:lnTo>
                  <a:lnTo>
                    <a:pt x="1550" y="1001"/>
                  </a:lnTo>
                  <a:lnTo>
                    <a:pt x="1515" y="1001"/>
                  </a:lnTo>
                  <a:lnTo>
                    <a:pt x="1513" y="1001"/>
                  </a:lnTo>
                  <a:lnTo>
                    <a:pt x="1507" y="1001"/>
                  </a:lnTo>
                  <a:lnTo>
                    <a:pt x="1505" y="1001"/>
                  </a:lnTo>
                  <a:lnTo>
                    <a:pt x="1501" y="1001"/>
                  </a:lnTo>
                  <a:lnTo>
                    <a:pt x="1498" y="1001"/>
                  </a:lnTo>
                  <a:lnTo>
                    <a:pt x="1491" y="1001"/>
                  </a:lnTo>
                  <a:lnTo>
                    <a:pt x="1490" y="1001"/>
                  </a:lnTo>
                  <a:lnTo>
                    <a:pt x="1487" y="1001"/>
                  </a:lnTo>
                  <a:lnTo>
                    <a:pt x="1483" y="1001"/>
                  </a:lnTo>
                  <a:lnTo>
                    <a:pt x="1462" y="1001"/>
                  </a:lnTo>
                  <a:lnTo>
                    <a:pt x="1459" y="1001"/>
                  </a:lnTo>
                  <a:lnTo>
                    <a:pt x="1455" y="1001"/>
                  </a:lnTo>
                  <a:lnTo>
                    <a:pt x="1454" y="1001"/>
                  </a:lnTo>
                  <a:lnTo>
                    <a:pt x="1451" y="1001"/>
                  </a:lnTo>
                  <a:lnTo>
                    <a:pt x="1450" y="1001"/>
                  </a:lnTo>
                  <a:lnTo>
                    <a:pt x="1448" y="1001"/>
                  </a:lnTo>
                  <a:lnTo>
                    <a:pt x="1447" y="1001"/>
                  </a:lnTo>
                  <a:lnTo>
                    <a:pt x="1446" y="1001"/>
                  </a:lnTo>
                  <a:lnTo>
                    <a:pt x="1441" y="1001"/>
                  </a:lnTo>
                  <a:lnTo>
                    <a:pt x="1440" y="1001"/>
                  </a:lnTo>
                  <a:lnTo>
                    <a:pt x="1431" y="1001"/>
                  </a:lnTo>
                  <a:lnTo>
                    <a:pt x="1429" y="1001"/>
                  </a:lnTo>
                  <a:lnTo>
                    <a:pt x="1427" y="1001"/>
                  </a:lnTo>
                  <a:lnTo>
                    <a:pt x="1421" y="1001"/>
                  </a:lnTo>
                  <a:lnTo>
                    <a:pt x="1419" y="1001"/>
                  </a:lnTo>
                  <a:lnTo>
                    <a:pt x="1412" y="1001"/>
                  </a:lnTo>
                  <a:lnTo>
                    <a:pt x="1409" y="1001"/>
                  </a:lnTo>
                  <a:lnTo>
                    <a:pt x="1407" y="1001"/>
                  </a:lnTo>
                  <a:lnTo>
                    <a:pt x="1405" y="1001"/>
                  </a:lnTo>
                  <a:lnTo>
                    <a:pt x="1402" y="1001"/>
                  </a:lnTo>
                  <a:lnTo>
                    <a:pt x="1401" y="1001"/>
                  </a:lnTo>
                  <a:lnTo>
                    <a:pt x="1393" y="1001"/>
                  </a:lnTo>
                  <a:lnTo>
                    <a:pt x="1390" y="1001"/>
                  </a:lnTo>
                  <a:lnTo>
                    <a:pt x="1388" y="1001"/>
                  </a:lnTo>
                  <a:lnTo>
                    <a:pt x="1382" y="1001"/>
                  </a:lnTo>
                  <a:lnTo>
                    <a:pt x="1381" y="1001"/>
                  </a:lnTo>
                  <a:lnTo>
                    <a:pt x="1377" y="1001"/>
                  </a:lnTo>
                  <a:lnTo>
                    <a:pt x="1376" y="1001"/>
                  </a:lnTo>
                  <a:lnTo>
                    <a:pt x="1374" y="1001"/>
                  </a:lnTo>
                  <a:lnTo>
                    <a:pt x="1373" y="1001"/>
                  </a:lnTo>
                  <a:lnTo>
                    <a:pt x="1372" y="1001"/>
                  </a:lnTo>
                  <a:lnTo>
                    <a:pt x="1370" y="1001"/>
                  </a:lnTo>
                  <a:lnTo>
                    <a:pt x="1368" y="1001"/>
                  </a:lnTo>
                  <a:lnTo>
                    <a:pt x="1357" y="1001"/>
                  </a:lnTo>
                  <a:lnTo>
                    <a:pt x="1353" y="1001"/>
                  </a:lnTo>
                  <a:lnTo>
                    <a:pt x="1345" y="1001"/>
                  </a:lnTo>
                  <a:lnTo>
                    <a:pt x="1342" y="1001"/>
                  </a:lnTo>
                  <a:lnTo>
                    <a:pt x="1326" y="1001"/>
                  </a:lnTo>
                  <a:lnTo>
                    <a:pt x="1318" y="1001"/>
                  </a:lnTo>
                  <a:lnTo>
                    <a:pt x="1315" y="1001"/>
                  </a:lnTo>
                  <a:lnTo>
                    <a:pt x="1314" y="1001"/>
                  </a:lnTo>
                  <a:lnTo>
                    <a:pt x="1312" y="1001"/>
                  </a:lnTo>
                  <a:lnTo>
                    <a:pt x="1310" y="1001"/>
                  </a:lnTo>
                  <a:lnTo>
                    <a:pt x="1308" y="1001"/>
                  </a:lnTo>
                  <a:lnTo>
                    <a:pt x="1307" y="1001"/>
                  </a:lnTo>
                  <a:lnTo>
                    <a:pt x="1295" y="1001"/>
                  </a:lnTo>
                  <a:lnTo>
                    <a:pt x="1292" y="1001"/>
                  </a:lnTo>
                  <a:lnTo>
                    <a:pt x="1284" y="1001"/>
                  </a:lnTo>
                  <a:lnTo>
                    <a:pt x="1261" y="1001"/>
                  </a:lnTo>
                  <a:lnTo>
                    <a:pt x="1260" y="1001"/>
                  </a:lnTo>
                  <a:lnTo>
                    <a:pt x="1259" y="1001"/>
                  </a:lnTo>
                  <a:lnTo>
                    <a:pt x="1255" y="1001"/>
                  </a:lnTo>
                  <a:lnTo>
                    <a:pt x="1248" y="1001"/>
                  </a:lnTo>
                  <a:lnTo>
                    <a:pt x="1241" y="1001"/>
                  </a:lnTo>
                  <a:lnTo>
                    <a:pt x="1240" y="1001"/>
                  </a:lnTo>
                  <a:lnTo>
                    <a:pt x="1234" y="1001"/>
                  </a:lnTo>
                  <a:lnTo>
                    <a:pt x="1233" y="1001"/>
                  </a:lnTo>
                  <a:lnTo>
                    <a:pt x="1230" y="1001"/>
                  </a:lnTo>
                  <a:lnTo>
                    <a:pt x="1226" y="1001"/>
                  </a:lnTo>
                  <a:lnTo>
                    <a:pt x="1222" y="1001"/>
                  </a:lnTo>
                  <a:lnTo>
                    <a:pt x="1220" y="1001"/>
                  </a:lnTo>
                  <a:lnTo>
                    <a:pt x="1218" y="1001"/>
                  </a:lnTo>
                  <a:lnTo>
                    <a:pt x="1214" y="1001"/>
                  </a:lnTo>
                  <a:lnTo>
                    <a:pt x="1212" y="1001"/>
                  </a:lnTo>
                  <a:lnTo>
                    <a:pt x="1206" y="1001"/>
                  </a:lnTo>
                  <a:lnTo>
                    <a:pt x="1205" y="1001"/>
                  </a:lnTo>
                  <a:lnTo>
                    <a:pt x="1203" y="1001"/>
                  </a:lnTo>
                  <a:lnTo>
                    <a:pt x="1201" y="1001"/>
                  </a:lnTo>
                  <a:lnTo>
                    <a:pt x="1193" y="1001"/>
                  </a:lnTo>
                  <a:lnTo>
                    <a:pt x="1187" y="1001"/>
                  </a:lnTo>
                  <a:lnTo>
                    <a:pt x="1183" y="1001"/>
                  </a:lnTo>
                  <a:lnTo>
                    <a:pt x="1170" y="1001"/>
                  </a:lnTo>
                  <a:lnTo>
                    <a:pt x="1162" y="1001"/>
                  </a:lnTo>
                  <a:lnTo>
                    <a:pt x="1159" y="1001"/>
                  </a:lnTo>
                  <a:lnTo>
                    <a:pt x="1146" y="1001"/>
                  </a:lnTo>
                  <a:lnTo>
                    <a:pt x="1135" y="1001"/>
                  </a:lnTo>
                  <a:lnTo>
                    <a:pt x="1119" y="1001"/>
                  </a:lnTo>
                  <a:lnTo>
                    <a:pt x="1115" y="1001"/>
                  </a:lnTo>
                  <a:lnTo>
                    <a:pt x="1113" y="1001"/>
                  </a:lnTo>
                  <a:lnTo>
                    <a:pt x="1104" y="1001"/>
                  </a:lnTo>
                  <a:lnTo>
                    <a:pt x="1099" y="1001"/>
                  </a:lnTo>
                  <a:lnTo>
                    <a:pt x="1091" y="1001"/>
                  </a:lnTo>
                  <a:lnTo>
                    <a:pt x="1078" y="1001"/>
                  </a:lnTo>
                  <a:lnTo>
                    <a:pt x="1056" y="1002"/>
                  </a:lnTo>
                  <a:lnTo>
                    <a:pt x="1052" y="1002"/>
                  </a:lnTo>
                  <a:lnTo>
                    <a:pt x="1050" y="1002"/>
                  </a:lnTo>
                  <a:lnTo>
                    <a:pt x="1031" y="1002"/>
                  </a:lnTo>
                  <a:lnTo>
                    <a:pt x="1027" y="1002"/>
                  </a:lnTo>
                  <a:lnTo>
                    <a:pt x="1026" y="1002"/>
                  </a:lnTo>
                  <a:lnTo>
                    <a:pt x="1017" y="1002"/>
                  </a:lnTo>
                  <a:lnTo>
                    <a:pt x="1014" y="1002"/>
                  </a:lnTo>
                  <a:lnTo>
                    <a:pt x="1013" y="1002"/>
                  </a:lnTo>
                  <a:lnTo>
                    <a:pt x="1011" y="1002"/>
                  </a:lnTo>
                  <a:lnTo>
                    <a:pt x="1010" y="1002"/>
                  </a:lnTo>
                  <a:lnTo>
                    <a:pt x="1003" y="1002"/>
                  </a:lnTo>
                  <a:lnTo>
                    <a:pt x="1000" y="1002"/>
                  </a:lnTo>
                  <a:lnTo>
                    <a:pt x="999" y="1002"/>
                  </a:lnTo>
                  <a:lnTo>
                    <a:pt x="994" y="1002"/>
                  </a:lnTo>
                  <a:lnTo>
                    <a:pt x="992" y="1002"/>
                  </a:lnTo>
                  <a:lnTo>
                    <a:pt x="991" y="1002"/>
                  </a:lnTo>
                  <a:lnTo>
                    <a:pt x="988" y="1002"/>
                  </a:lnTo>
                  <a:lnTo>
                    <a:pt x="987" y="1002"/>
                  </a:lnTo>
                  <a:lnTo>
                    <a:pt x="986" y="1002"/>
                  </a:lnTo>
                  <a:lnTo>
                    <a:pt x="982" y="1002"/>
                  </a:lnTo>
                  <a:lnTo>
                    <a:pt x="980" y="1002"/>
                  </a:lnTo>
                  <a:lnTo>
                    <a:pt x="975" y="1002"/>
                  </a:lnTo>
                  <a:lnTo>
                    <a:pt x="963" y="1002"/>
                  </a:lnTo>
                  <a:lnTo>
                    <a:pt x="961" y="1002"/>
                  </a:lnTo>
                  <a:lnTo>
                    <a:pt x="959" y="1002"/>
                  </a:lnTo>
                  <a:lnTo>
                    <a:pt x="951" y="1002"/>
                  </a:lnTo>
                  <a:lnTo>
                    <a:pt x="940" y="1004"/>
                  </a:lnTo>
                  <a:lnTo>
                    <a:pt x="929" y="1004"/>
                  </a:lnTo>
                  <a:lnTo>
                    <a:pt x="922" y="1004"/>
                  </a:lnTo>
                  <a:lnTo>
                    <a:pt x="920" y="1004"/>
                  </a:lnTo>
                  <a:lnTo>
                    <a:pt x="914" y="1004"/>
                  </a:lnTo>
                  <a:lnTo>
                    <a:pt x="910" y="1004"/>
                  </a:lnTo>
                  <a:lnTo>
                    <a:pt x="908" y="1004"/>
                  </a:lnTo>
                  <a:lnTo>
                    <a:pt x="905" y="1004"/>
                  </a:lnTo>
                  <a:lnTo>
                    <a:pt x="898" y="1004"/>
                  </a:lnTo>
                  <a:lnTo>
                    <a:pt x="897" y="1004"/>
                  </a:lnTo>
                  <a:lnTo>
                    <a:pt x="896" y="1004"/>
                  </a:lnTo>
                  <a:lnTo>
                    <a:pt x="892" y="1004"/>
                  </a:lnTo>
                  <a:lnTo>
                    <a:pt x="890" y="1004"/>
                  </a:lnTo>
                  <a:lnTo>
                    <a:pt x="889" y="1004"/>
                  </a:lnTo>
                  <a:lnTo>
                    <a:pt x="888" y="1004"/>
                  </a:lnTo>
                  <a:lnTo>
                    <a:pt x="886" y="1004"/>
                  </a:lnTo>
                  <a:lnTo>
                    <a:pt x="883" y="1004"/>
                  </a:lnTo>
                  <a:lnTo>
                    <a:pt x="874" y="1004"/>
                  </a:lnTo>
                  <a:lnTo>
                    <a:pt x="871" y="1004"/>
                  </a:lnTo>
                  <a:lnTo>
                    <a:pt x="870" y="1004"/>
                  </a:lnTo>
                  <a:lnTo>
                    <a:pt x="865" y="1004"/>
                  </a:lnTo>
                  <a:lnTo>
                    <a:pt x="863" y="1004"/>
                  </a:lnTo>
                  <a:lnTo>
                    <a:pt x="862" y="1004"/>
                  </a:lnTo>
                  <a:lnTo>
                    <a:pt x="861" y="1004"/>
                  </a:lnTo>
                  <a:lnTo>
                    <a:pt x="858" y="1004"/>
                  </a:lnTo>
                  <a:lnTo>
                    <a:pt x="857" y="1004"/>
                  </a:lnTo>
                  <a:lnTo>
                    <a:pt x="855" y="1004"/>
                  </a:lnTo>
                  <a:lnTo>
                    <a:pt x="851" y="1004"/>
                  </a:lnTo>
                  <a:lnTo>
                    <a:pt x="849" y="1004"/>
                  </a:lnTo>
                  <a:lnTo>
                    <a:pt x="847" y="1004"/>
                  </a:lnTo>
                  <a:lnTo>
                    <a:pt x="826" y="1004"/>
                  </a:lnTo>
                  <a:lnTo>
                    <a:pt x="818" y="1004"/>
                  </a:lnTo>
                  <a:lnTo>
                    <a:pt x="816" y="1004"/>
                  </a:lnTo>
                  <a:lnTo>
                    <a:pt x="812" y="1004"/>
                  </a:lnTo>
                  <a:lnTo>
                    <a:pt x="801" y="1004"/>
                  </a:lnTo>
                  <a:lnTo>
                    <a:pt x="799" y="1004"/>
                  </a:lnTo>
                  <a:lnTo>
                    <a:pt x="796" y="1004"/>
                  </a:lnTo>
                  <a:lnTo>
                    <a:pt x="787" y="1004"/>
                  </a:lnTo>
                  <a:lnTo>
                    <a:pt x="785" y="1004"/>
                  </a:lnTo>
                  <a:lnTo>
                    <a:pt x="784" y="1004"/>
                  </a:lnTo>
                  <a:lnTo>
                    <a:pt x="783" y="1004"/>
                  </a:lnTo>
                  <a:lnTo>
                    <a:pt x="783" y="1002"/>
                  </a:lnTo>
                  <a:lnTo>
                    <a:pt x="780" y="1002"/>
                  </a:lnTo>
                  <a:lnTo>
                    <a:pt x="775" y="1002"/>
                  </a:lnTo>
                  <a:lnTo>
                    <a:pt x="772" y="1002"/>
                  </a:lnTo>
                  <a:lnTo>
                    <a:pt x="752" y="1002"/>
                  </a:lnTo>
                  <a:lnTo>
                    <a:pt x="745" y="1002"/>
                  </a:lnTo>
                  <a:lnTo>
                    <a:pt x="744" y="1002"/>
                  </a:lnTo>
                  <a:lnTo>
                    <a:pt x="741" y="1002"/>
                  </a:lnTo>
                  <a:lnTo>
                    <a:pt x="737" y="1002"/>
                  </a:lnTo>
                  <a:lnTo>
                    <a:pt x="732" y="1002"/>
                  </a:lnTo>
                  <a:lnTo>
                    <a:pt x="729" y="1002"/>
                  </a:lnTo>
                  <a:lnTo>
                    <a:pt x="726" y="1002"/>
                  </a:lnTo>
                  <a:lnTo>
                    <a:pt x="723" y="1002"/>
                  </a:lnTo>
                  <a:lnTo>
                    <a:pt x="717" y="1002"/>
                  </a:lnTo>
                  <a:lnTo>
                    <a:pt x="715" y="1002"/>
                  </a:lnTo>
                  <a:lnTo>
                    <a:pt x="713" y="1002"/>
                  </a:lnTo>
                  <a:lnTo>
                    <a:pt x="709" y="1002"/>
                  </a:lnTo>
                  <a:lnTo>
                    <a:pt x="707" y="1002"/>
                  </a:lnTo>
                  <a:lnTo>
                    <a:pt x="699" y="1002"/>
                  </a:lnTo>
                  <a:lnTo>
                    <a:pt x="695" y="1002"/>
                  </a:lnTo>
                  <a:lnTo>
                    <a:pt x="690" y="1002"/>
                  </a:lnTo>
                  <a:lnTo>
                    <a:pt x="682" y="1002"/>
                  </a:lnTo>
                  <a:lnTo>
                    <a:pt x="679" y="1002"/>
                  </a:lnTo>
                  <a:lnTo>
                    <a:pt x="660" y="1002"/>
                  </a:lnTo>
                  <a:lnTo>
                    <a:pt x="659" y="1002"/>
                  </a:lnTo>
                  <a:lnTo>
                    <a:pt x="659" y="1005"/>
                  </a:lnTo>
                  <a:lnTo>
                    <a:pt x="655" y="1005"/>
                  </a:lnTo>
                  <a:lnTo>
                    <a:pt x="654" y="1005"/>
                  </a:lnTo>
                  <a:lnTo>
                    <a:pt x="652" y="1005"/>
                  </a:lnTo>
                  <a:lnTo>
                    <a:pt x="650" y="1005"/>
                  </a:lnTo>
                  <a:lnTo>
                    <a:pt x="640" y="1005"/>
                  </a:lnTo>
                  <a:lnTo>
                    <a:pt x="637" y="1005"/>
                  </a:lnTo>
                  <a:lnTo>
                    <a:pt x="617" y="1005"/>
                  </a:lnTo>
                  <a:lnTo>
                    <a:pt x="615" y="1005"/>
                  </a:lnTo>
                  <a:lnTo>
                    <a:pt x="597" y="1005"/>
                  </a:lnTo>
                  <a:lnTo>
                    <a:pt x="590" y="1005"/>
                  </a:lnTo>
                  <a:lnTo>
                    <a:pt x="582" y="1005"/>
                  </a:lnTo>
                  <a:lnTo>
                    <a:pt x="572" y="1005"/>
                  </a:lnTo>
                  <a:lnTo>
                    <a:pt x="558" y="1005"/>
                  </a:lnTo>
                  <a:lnTo>
                    <a:pt x="554" y="1005"/>
                  </a:lnTo>
                  <a:lnTo>
                    <a:pt x="553" y="1005"/>
                  </a:lnTo>
                  <a:lnTo>
                    <a:pt x="550" y="1005"/>
                  </a:lnTo>
                  <a:lnTo>
                    <a:pt x="546" y="1005"/>
                  </a:lnTo>
                  <a:lnTo>
                    <a:pt x="542" y="1005"/>
                  </a:lnTo>
                  <a:lnTo>
                    <a:pt x="535" y="1005"/>
                  </a:lnTo>
                  <a:lnTo>
                    <a:pt x="534" y="1005"/>
                  </a:lnTo>
                  <a:lnTo>
                    <a:pt x="516" y="1005"/>
                  </a:lnTo>
                  <a:lnTo>
                    <a:pt x="507" y="1005"/>
                  </a:lnTo>
                  <a:lnTo>
                    <a:pt x="490" y="1005"/>
                  </a:lnTo>
                  <a:lnTo>
                    <a:pt x="488" y="1005"/>
                  </a:lnTo>
                  <a:lnTo>
                    <a:pt x="487" y="1005"/>
                  </a:lnTo>
                  <a:lnTo>
                    <a:pt x="485" y="1005"/>
                  </a:lnTo>
                  <a:lnTo>
                    <a:pt x="483" y="1005"/>
                  </a:lnTo>
                  <a:lnTo>
                    <a:pt x="477" y="1005"/>
                  </a:lnTo>
                  <a:lnTo>
                    <a:pt x="476" y="1005"/>
                  </a:lnTo>
                  <a:lnTo>
                    <a:pt x="473" y="1005"/>
                  </a:lnTo>
                  <a:lnTo>
                    <a:pt x="464" y="1005"/>
                  </a:lnTo>
                  <a:lnTo>
                    <a:pt x="463" y="1005"/>
                  </a:lnTo>
                  <a:lnTo>
                    <a:pt x="449" y="1005"/>
                  </a:lnTo>
                  <a:lnTo>
                    <a:pt x="436" y="1005"/>
                  </a:lnTo>
                  <a:lnTo>
                    <a:pt x="433" y="1005"/>
                  </a:lnTo>
                  <a:lnTo>
                    <a:pt x="424" y="1005"/>
                  </a:lnTo>
                  <a:lnTo>
                    <a:pt x="422" y="1005"/>
                  </a:lnTo>
                  <a:lnTo>
                    <a:pt x="420" y="1005"/>
                  </a:lnTo>
                  <a:lnTo>
                    <a:pt x="412" y="1005"/>
                  </a:lnTo>
                  <a:lnTo>
                    <a:pt x="409" y="1005"/>
                  </a:lnTo>
                  <a:lnTo>
                    <a:pt x="406" y="1005"/>
                  </a:lnTo>
                  <a:lnTo>
                    <a:pt x="395" y="1005"/>
                  </a:lnTo>
                  <a:lnTo>
                    <a:pt x="393" y="1005"/>
                  </a:lnTo>
                  <a:lnTo>
                    <a:pt x="390" y="1005"/>
                  </a:lnTo>
                  <a:lnTo>
                    <a:pt x="383" y="1005"/>
                  </a:lnTo>
                  <a:lnTo>
                    <a:pt x="381" y="1005"/>
                  </a:lnTo>
                  <a:lnTo>
                    <a:pt x="377" y="1005"/>
                  </a:lnTo>
                  <a:lnTo>
                    <a:pt x="364" y="1005"/>
                  </a:lnTo>
                  <a:lnTo>
                    <a:pt x="360" y="1005"/>
                  </a:lnTo>
                  <a:lnTo>
                    <a:pt x="359" y="1005"/>
                  </a:lnTo>
                  <a:lnTo>
                    <a:pt x="355" y="1005"/>
                  </a:lnTo>
                  <a:lnTo>
                    <a:pt x="348" y="1005"/>
                  </a:lnTo>
                  <a:lnTo>
                    <a:pt x="342" y="1005"/>
                  </a:lnTo>
                  <a:lnTo>
                    <a:pt x="338" y="1005"/>
                  </a:lnTo>
                  <a:lnTo>
                    <a:pt x="335" y="1005"/>
                  </a:lnTo>
                  <a:lnTo>
                    <a:pt x="327" y="1005"/>
                  </a:lnTo>
                  <a:lnTo>
                    <a:pt x="324" y="1005"/>
                  </a:lnTo>
                  <a:lnTo>
                    <a:pt x="323" y="1005"/>
                  </a:lnTo>
                  <a:lnTo>
                    <a:pt x="319" y="1005"/>
                  </a:lnTo>
                  <a:lnTo>
                    <a:pt x="317" y="1005"/>
                  </a:lnTo>
                  <a:lnTo>
                    <a:pt x="316" y="1005"/>
                  </a:lnTo>
                  <a:lnTo>
                    <a:pt x="315" y="1005"/>
                  </a:lnTo>
                  <a:lnTo>
                    <a:pt x="311" y="1005"/>
                  </a:lnTo>
                  <a:lnTo>
                    <a:pt x="309" y="1005"/>
                  </a:lnTo>
                  <a:lnTo>
                    <a:pt x="308" y="1005"/>
                  </a:lnTo>
                  <a:lnTo>
                    <a:pt x="307" y="1005"/>
                  </a:lnTo>
                  <a:lnTo>
                    <a:pt x="305" y="1005"/>
                  </a:lnTo>
                  <a:lnTo>
                    <a:pt x="303" y="1005"/>
                  </a:lnTo>
                  <a:lnTo>
                    <a:pt x="301" y="1005"/>
                  </a:lnTo>
                  <a:lnTo>
                    <a:pt x="300" y="1005"/>
                  </a:lnTo>
                  <a:lnTo>
                    <a:pt x="297" y="1005"/>
                  </a:lnTo>
                  <a:lnTo>
                    <a:pt x="296" y="1005"/>
                  </a:lnTo>
                  <a:lnTo>
                    <a:pt x="295" y="1005"/>
                  </a:lnTo>
                  <a:lnTo>
                    <a:pt x="289" y="1005"/>
                  </a:lnTo>
                  <a:lnTo>
                    <a:pt x="288" y="1005"/>
                  </a:lnTo>
                  <a:lnTo>
                    <a:pt x="288" y="1004"/>
                  </a:lnTo>
                  <a:lnTo>
                    <a:pt x="282" y="1004"/>
                  </a:lnTo>
                  <a:lnTo>
                    <a:pt x="277" y="1004"/>
                  </a:lnTo>
                  <a:lnTo>
                    <a:pt x="276" y="1004"/>
                  </a:lnTo>
                  <a:lnTo>
                    <a:pt x="266" y="1004"/>
                  </a:lnTo>
                  <a:lnTo>
                    <a:pt x="265" y="1004"/>
                  </a:lnTo>
                  <a:lnTo>
                    <a:pt x="262" y="1004"/>
                  </a:lnTo>
                  <a:lnTo>
                    <a:pt x="260" y="1004"/>
                  </a:lnTo>
                  <a:lnTo>
                    <a:pt x="258" y="1004"/>
                  </a:lnTo>
                  <a:lnTo>
                    <a:pt x="257" y="1004"/>
                  </a:lnTo>
                  <a:lnTo>
                    <a:pt x="253" y="1004"/>
                  </a:lnTo>
                  <a:lnTo>
                    <a:pt x="249" y="1004"/>
                  </a:lnTo>
                  <a:lnTo>
                    <a:pt x="238" y="1004"/>
                  </a:lnTo>
                  <a:lnTo>
                    <a:pt x="233" y="1004"/>
                  </a:lnTo>
                  <a:lnTo>
                    <a:pt x="231" y="1004"/>
                  </a:lnTo>
                  <a:lnTo>
                    <a:pt x="227" y="1004"/>
                  </a:lnTo>
                  <a:lnTo>
                    <a:pt x="226" y="1004"/>
                  </a:lnTo>
                  <a:lnTo>
                    <a:pt x="225" y="1004"/>
                  </a:lnTo>
                  <a:lnTo>
                    <a:pt x="222" y="1004"/>
                  </a:lnTo>
                  <a:lnTo>
                    <a:pt x="211" y="1004"/>
                  </a:lnTo>
                  <a:lnTo>
                    <a:pt x="210" y="1004"/>
                  </a:lnTo>
                  <a:lnTo>
                    <a:pt x="209" y="1004"/>
                  </a:lnTo>
                  <a:lnTo>
                    <a:pt x="207" y="1004"/>
                  </a:lnTo>
                  <a:lnTo>
                    <a:pt x="206" y="1004"/>
                  </a:lnTo>
                  <a:lnTo>
                    <a:pt x="203" y="1004"/>
                  </a:lnTo>
                  <a:lnTo>
                    <a:pt x="200" y="1004"/>
                  </a:lnTo>
                  <a:lnTo>
                    <a:pt x="192" y="1004"/>
                  </a:lnTo>
                  <a:lnTo>
                    <a:pt x="190" y="1004"/>
                  </a:lnTo>
                  <a:lnTo>
                    <a:pt x="187" y="1004"/>
                  </a:lnTo>
                  <a:lnTo>
                    <a:pt x="182" y="1004"/>
                  </a:lnTo>
                  <a:lnTo>
                    <a:pt x="179" y="1004"/>
                  </a:lnTo>
                  <a:lnTo>
                    <a:pt x="178" y="1004"/>
                  </a:lnTo>
                  <a:lnTo>
                    <a:pt x="171" y="1004"/>
                  </a:lnTo>
                  <a:lnTo>
                    <a:pt x="170" y="1004"/>
                  </a:lnTo>
                  <a:lnTo>
                    <a:pt x="168" y="1004"/>
                  </a:lnTo>
                  <a:lnTo>
                    <a:pt x="165" y="1004"/>
                  </a:lnTo>
                  <a:lnTo>
                    <a:pt x="164" y="1004"/>
                  </a:lnTo>
                  <a:lnTo>
                    <a:pt x="164" y="1002"/>
                  </a:lnTo>
                  <a:lnTo>
                    <a:pt x="164" y="1001"/>
                  </a:lnTo>
                  <a:lnTo>
                    <a:pt x="164" y="997"/>
                  </a:lnTo>
                  <a:lnTo>
                    <a:pt x="164" y="995"/>
                  </a:lnTo>
                  <a:lnTo>
                    <a:pt x="164" y="993"/>
                  </a:lnTo>
                  <a:lnTo>
                    <a:pt x="164" y="983"/>
                  </a:lnTo>
                  <a:lnTo>
                    <a:pt x="164" y="981"/>
                  </a:lnTo>
                  <a:lnTo>
                    <a:pt x="164" y="974"/>
                  </a:lnTo>
                  <a:lnTo>
                    <a:pt x="164" y="973"/>
                  </a:lnTo>
                  <a:lnTo>
                    <a:pt x="164" y="966"/>
                  </a:lnTo>
                  <a:lnTo>
                    <a:pt x="164" y="954"/>
                  </a:lnTo>
                  <a:lnTo>
                    <a:pt x="164" y="952"/>
                  </a:lnTo>
                  <a:lnTo>
                    <a:pt x="164" y="947"/>
                  </a:lnTo>
                  <a:lnTo>
                    <a:pt x="164" y="940"/>
                  </a:lnTo>
                  <a:lnTo>
                    <a:pt x="164" y="920"/>
                  </a:lnTo>
                  <a:lnTo>
                    <a:pt x="164" y="919"/>
                  </a:lnTo>
                  <a:lnTo>
                    <a:pt x="164" y="913"/>
                  </a:lnTo>
                  <a:lnTo>
                    <a:pt x="164" y="909"/>
                  </a:lnTo>
                  <a:lnTo>
                    <a:pt x="164" y="898"/>
                  </a:lnTo>
                  <a:lnTo>
                    <a:pt x="164" y="896"/>
                  </a:lnTo>
                  <a:lnTo>
                    <a:pt x="164" y="892"/>
                  </a:lnTo>
                  <a:lnTo>
                    <a:pt x="164" y="881"/>
                  </a:lnTo>
                  <a:lnTo>
                    <a:pt x="167" y="881"/>
                  </a:lnTo>
                  <a:lnTo>
                    <a:pt x="167" y="877"/>
                  </a:lnTo>
                  <a:lnTo>
                    <a:pt x="167" y="873"/>
                  </a:lnTo>
                  <a:lnTo>
                    <a:pt x="167" y="871"/>
                  </a:lnTo>
                  <a:lnTo>
                    <a:pt x="167" y="869"/>
                  </a:lnTo>
                  <a:lnTo>
                    <a:pt x="167" y="861"/>
                  </a:lnTo>
                  <a:lnTo>
                    <a:pt x="168" y="861"/>
                  </a:lnTo>
                  <a:lnTo>
                    <a:pt x="171" y="861"/>
                  </a:lnTo>
                  <a:lnTo>
                    <a:pt x="176" y="861"/>
                  </a:lnTo>
                  <a:lnTo>
                    <a:pt x="188" y="861"/>
                  </a:lnTo>
                  <a:lnTo>
                    <a:pt x="188" y="859"/>
                  </a:lnTo>
                  <a:lnTo>
                    <a:pt x="188" y="854"/>
                  </a:lnTo>
                  <a:lnTo>
                    <a:pt x="188" y="844"/>
                  </a:lnTo>
                  <a:lnTo>
                    <a:pt x="188" y="840"/>
                  </a:lnTo>
                  <a:lnTo>
                    <a:pt x="209" y="839"/>
                  </a:lnTo>
                  <a:lnTo>
                    <a:pt x="209" y="838"/>
                  </a:lnTo>
                  <a:lnTo>
                    <a:pt x="209" y="828"/>
                  </a:lnTo>
                  <a:lnTo>
                    <a:pt x="209" y="823"/>
                  </a:lnTo>
                  <a:lnTo>
                    <a:pt x="209" y="808"/>
                  </a:lnTo>
                  <a:lnTo>
                    <a:pt x="209" y="807"/>
                  </a:lnTo>
                  <a:lnTo>
                    <a:pt x="209" y="805"/>
                  </a:lnTo>
                  <a:lnTo>
                    <a:pt x="209" y="801"/>
                  </a:lnTo>
                  <a:lnTo>
                    <a:pt x="209" y="798"/>
                  </a:lnTo>
                  <a:lnTo>
                    <a:pt x="213" y="798"/>
                  </a:lnTo>
                  <a:lnTo>
                    <a:pt x="214" y="798"/>
                  </a:lnTo>
                  <a:lnTo>
                    <a:pt x="237" y="797"/>
                  </a:lnTo>
                  <a:lnTo>
                    <a:pt x="245" y="797"/>
                  </a:lnTo>
                  <a:lnTo>
                    <a:pt x="249" y="797"/>
                  </a:lnTo>
                  <a:lnTo>
                    <a:pt x="250" y="797"/>
                  </a:lnTo>
                  <a:lnTo>
                    <a:pt x="250" y="794"/>
                  </a:lnTo>
                  <a:lnTo>
                    <a:pt x="250" y="784"/>
                  </a:lnTo>
                  <a:lnTo>
                    <a:pt x="250" y="780"/>
                  </a:lnTo>
                  <a:lnTo>
                    <a:pt x="250" y="776"/>
                  </a:lnTo>
                  <a:lnTo>
                    <a:pt x="250" y="766"/>
                  </a:lnTo>
                  <a:lnTo>
                    <a:pt x="250" y="763"/>
                  </a:lnTo>
                  <a:lnTo>
                    <a:pt x="250" y="762"/>
                  </a:lnTo>
                  <a:lnTo>
                    <a:pt x="250" y="758"/>
                  </a:lnTo>
                  <a:lnTo>
                    <a:pt x="250" y="757"/>
                  </a:lnTo>
                  <a:lnTo>
                    <a:pt x="250" y="755"/>
                  </a:lnTo>
                  <a:lnTo>
                    <a:pt x="250" y="751"/>
                  </a:lnTo>
                  <a:lnTo>
                    <a:pt x="250" y="750"/>
                  </a:lnTo>
                  <a:lnTo>
                    <a:pt x="250" y="749"/>
                  </a:lnTo>
                  <a:lnTo>
                    <a:pt x="250" y="745"/>
                  </a:lnTo>
                  <a:lnTo>
                    <a:pt x="250" y="739"/>
                  </a:lnTo>
                  <a:lnTo>
                    <a:pt x="250" y="732"/>
                  </a:lnTo>
                  <a:lnTo>
                    <a:pt x="250" y="728"/>
                  </a:lnTo>
                  <a:lnTo>
                    <a:pt x="250" y="727"/>
                  </a:lnTo>
                  <a:lnTo>
                    <a:pt x="250" y="723"/>
                  </a:lnTo>
                  <a:lnTo>
                    <a:pt x="250" y="722"/>
                  </a:lnTo>
                  <a:lnTo>
                    <a:pt x="250" y="720"/>
                  </a:lnTo>
                  <a:lnTo>
                    <a:pt x="250" y="719"/>
                  </a:lnTo>
                  <a:lnTo>
                    <a:pt x="250" y="718"/>
                  </a:lnTo>
                  <a:lnTo>
                    <a:pt x="250" y="716"/>
                  </a:lnTo>
                  <a:lnTo>
                    <a:pt x="250" y="715"/>
                  </a:lnTo>
                  <a:lnTo>
                    <a:pt x="247" y="715"/>
                  </a:lnTo>
                  <a:lnTo>
                    <a:pt x="238" y="715"/>
                  </a:lnTo>
                  <a:lnTo>
                    <a:pt x="234" y="715"/>
                  </a:lnTo>
                  <a:lnTo>
                    <a:pt x="230" y="715"/>
                  </a:lnTo>
                  <a:lnTo>
                    <a:pt x="230" y="712"/>
                  </a:lnTo>
                  <a:lnTo>
                    <a:pt x="230" y="701"/>
                  </a:lnTo>
                  <a:lnTo>
                    <a:pt x="230" y="700"/>
                  </a:lnTo>
                  <a:lnTo>
                    <a:pt x="230" y="696"/>
                  </a:lnTo>
                  <a:lnTo>
                    <a:pt x="230" y="695"/>
                  </a:lnTo>
                  <a:lnTo>
                    <a:pt x="229" y="695"/>
                  </a:lnTo>
                  <a:lnTo>
                    <a:pt x="229" y="693"/>
                  </a:lnTo>
                  <a:lnTo>
                    <a:pt x="229" y="688"/>
                  </a:lnTo>
                  <a:lnTo>
                    <a:pt x="229" y="686"/>
                  </a:lnTo>
                  <a:lnTo>
                    <a:pt x="229" y="684"/>
                  </a:lnTo>
                  <a:lnTo>
                    <a:pt x="229" y="678"/>
                  </a:lnTo>
                  <a:lnTo>
                    <a:pt x="229" y="677"/>
                  </a:lnTo>
                  <a:lnTo>
                    <a:pt x="229" y="676"/>
                  </a:lnTo>
                  <a:lnTo>
                    <a:pt x="229" y="674"/>
                  </a:lnTo>
                  <a:lnTo>
                    <a:pt x="229" y="670"/>
                  </a:lnTo>
                  <a:lnTo>
                    <a:pt x="229" y="661"/>
                  </a:lnTo>
                  <a:lnTo>
                    <a:pt x="229" y="658"/>
                  </a:lnTo>
                  <a:lnTo>
                    <a:pt x="229" y="654"/>
                  </a:lnTo>
                  <a:lnTo>
                    <a:pt x="230" y="653"/>
                  </a:lnTo>
                  <a:lnTo>
                    <a:pt x="225" y="653"/>
                  </a:lnTo>
                  <a:lnTo>
                    <a:pt x="222" y="653"/>
                  </a:lnTo>
                  <a:lnTo>
                    <a:pt x="217" y="653"/>
                  </a:lnTo>
                  <a:lnTo>
                    <a:pt x="209" y="653"/>
                  </a:lnTo>
                  <a:lnTo>
                    <a:pt x="209" y="645"/>
                  </a:lnTo>
                  <a:lnTo>
                    <a:pt x="209" y="641"/>
                  </a:lnTo>
                  <a:lnTo>
                    <a:pt x="209" y="638"/>
                  </a:lnTo>
                  <a:lnTo>
                    <a:pt x="209" y="633"/>
                  </a:lnTo>
                  <a:lnTo>
                    <a:pt x="204" y="633"/>
                  </a:lnTo>
                  <a:lnTo>
                    <a:pt x="179" y="633"/>
                  </a:lnTo>
                  <a:lnTo>
                    <a:pt x="170" y="633"/>
                  </a:lnTo>
                  <a:lnTo>
                    <a:pt x="167" y="633"/>
                  </a:lnTo>
                  <a:lnTo>
                    <a:pt x="167" y="628"/>
                  </a:lnTo>
                  <a:lnTo>
                    <a:pt x="167" y="620"/>
                  </a:lnTo>
                  <a:lnTo>
                    <a:pt x="167" y="618"/>
                  </a:lnTo>
                  <a:lnTo>
                    <a:pt x="167" y="614"/>
                  </a:lnTo>
                  <a:lnTo>
                    <a:pt x="167" y="611"/>
                  </a:lnTo>
                  <a:lnTo>
                    <a:pt x="157" y="611"/>
                  </a:lnTo>
                  <a:lnTo>
                    <a:pt x="153" y="611"/>
                  </a:lnTo>
                  <a:lnTo>
                    <a:pt x="152" y="611"/>
                  </a:lnTo>
                  <a:lnTo>
                    <a:pt x="148" y="611"/>
                  </a:lnTo>
                  <a:lnTo>
                    <a:pt x="147" y="611"/>
                  </a:lnTo>
                  <a:lnTo>
                    <a:pt x="145" y="611"/>
                  </a:lnTo>
                  <a:lnTo>
                    <a:pt x="145" y="610"/>
                  </a:lnTo>
                  <a:lnTo>
                    <a:pt x="145" y="607"/>
                  </a:lnTo>
                  <a:lnTo>
                    <a:pt x="145" y="600"/>
                  </a:lnTo>
                  <a:lnTo>
                    <a:pt x="145" y="599"/>
                  </a:lnTo>
                  <a:lnTo>
                    <a:pt x="145" y="595"/>
                  </a:lnTo>
                  <a:lnTo>
                    <a:pt x="145" y="591"/>
                  </a:lnTo>
                  <a:lnTo>
                    <a:pt x="143" y="591"/>
                  </a:lnTo>
                  <a:lnTo>
                    <a:pt x="140" y="591"/>
                  </a:lnTo>
                  <a:lnTo>
                    <a:pt x="135" y="591"/>
                  </a:lnTo>
                  <a:lnTo>
                    <a:pt x="128" y="591"/>
                  </a:lnTo>
                  <a:lnTo>
                    <a:pt x="120" y="591"/>
                  </a:lnTo>
                  <a:lnTo>
                    <a:pt x="116" y="591"/>
                  </a:lnTo>
                  <a:lnTo>
                    <a:pt x="113" y="591"/>
                  </a:lnTo>
                  <a:lnTo>
                    <a:pt x="105" y="591"/>
                  </a:lnTo>
                  <a:lnTo>
                    <a:pt x="104" y="591"/>
                  </a:lnTo>
                  <a:lnTo>
                    <a:pt x="104" y="589"/>
                  </a:lnTo>
                  <a:lnTo>
                    <a:pt x="104" y="585"/>
                  </a:lnTo>
                  <a:lnTo>
                    <a:pt x="104" y="583"/>
                  </a:lnTo>
                  <a:lnTo>
                    <a:pt x="104" y="577"/>
                  </a:lnTo>
                  <a:lnTo>
                    <a:pt x="104" y="575"/>
                  </a:lnTo>
                  <a:lnTo>
                    <a:pt x="104" y="572"/>
                  </a:lnTo>
                  <a:lnTo>
                    <a:pt x="104" y="568"/>
                  </a:lnTo>
                  <a:lnTo>
                    <a:pt x="104" y="566"/>
                  </a:lnTo>
                  <a:lnTo>
                    <a:pt x="104" y="565"/>
                  </a:lnTo>
                  <a:lnTo>
                    <a:pt x="104" y="564"/>
                  </a:lnTo>
                  <a:lnTo>
                    <a:pt x="101" y="564"/>
                  </a:lnTo>
                  <a:lnTo>
                    <a:pt x="100" y="564"/>
                  </a:lnTo>
                  <a:lnTo>
                    <a:pt x="98" y="564"/>
                  </a:lnTo>
                  <a:lnTo>
                    <a:pt x="97" y="564"/>
                  </a:lnTo>
                  <a:lnTo>
                    <a:pt x="96" y="564"/>
                  </a:lnTo>
                  <a:lnTo>
                    <a:pt x="92" y="564"/>
                  </a:lnTo>
                  <a:lnTo>
                    <a:pt x="83" y="564"/>
                  </a:lnTo>
                  <a:lnTo>
                    <a:pt x="83" y="561"/>
                  </a:lnTo>
                  <a:lnTo>
                    <a:pt x="83" y="557"/>
                  </a:lnTo>
                  <a:lnTo>
                    <a:pt x="83" y="556"/>
                  </a:lnTo>
                  <a:lnTo>
                    <a:pt x="83" y="553"/>
                  </a:lnTo>
                  <a:lnTo>
                    <a:pt x="83" y="545"/>
                  </a:lnTo>
                  <a:lnTo>
                    <a:pt x="83" y="543"/>
                  </a:lnTo>
                  <a:lnTo>
                    <a:pt x="81" y="543"/>
                  </a:lnTo>
                  <a:lnTo>
                    <a:pt x="75" y="543"/>
                  </a:lnTo>
                  <a:lnTo>
                    <a:pt x="71" y="543"/>
                  </a:lnTo>
                  <a:lnTo>
                    <a:pt x="49" y="543"/>
                  </a:lnTo>
                  <a:lnTo>
                    <a:pt x="46" y="543"/>
                  </a:lnTo>
                  <a:lnTo>
                    <a:pt x="46" y="548"/>
                  </a:lnTo>
                  <a:lnTo>
                    <a:pt x="46" y="549"/>
                  </a:lnTo>
                  <a:lnTo>
                    <a:pt x="40" y="549"/>
                  </a:lnTo>
                  <a:lnTo>
                    <a:pt x="34" y="550"/>
                  </a:lnTo>
                  <a:lnTo>
                    <a:pt x="32" y="550"/>
                  </a:lnTo>
                  <a:lnTo>
                    <a:pt x="31" y="550"/>
                  </a:lnTo>
                  <a:lnTo>
                    <a:pt x="26" y="550"/>
                  </a:lnTo>
                  <a:lnTo>
                    <a:pt x="24" y="550"/>
                  </a:lnTo>
                  <a:lnTo>
                    <a:pt x="22" y="549"/>
                  </a:lnTo>
                  <a:lnTo>
                    <a:pt x="20" y="549"/>
                  </a:lnTo>
                  <a:lnTo>
                    <a:pt x="16" y="549"/>
                  </a:lnTo>
                  <a:lnTo>
                    <a:pt x="15" y="549"/>
                  </a:lnTo>
                  <a:lnTo>
                    <a:pt x="15" y="548"/>
                  </a:lnTo>
                  <a:lnTo>
                    <a:pt x="15" y="546"/>
                  </a:lnTo>
                  <a:lnTo>
                    <a:pt x="14" y="546"/>
                  </a:lnTo>
                  <a:lnTo>
                    <a:pt x="14" y="545"/>
                  </a:lnTo>
                  <a:lnTo>
                    <a:pt x="12" y="545"/>
                  </a:lnTo>
                  <a:lnTo>
                    <a:pt x="11" y="543"/>
                  </a:lnTo>
                  <a:lnTo>
                    <a:pt x="10" y="542"/>
                  </a:lnTo>
                  <a:lnTo>
                    <a:pt x="8" y="541"/>
                  </a:lnTo>
                  <a:lnTo>
                    <a:pt x="7" y="541"/>
                  </a:lnTo>
                  <a:lnTo>
                    <a:pt x="7" y="539"/>
                  </a:lnTo>
                  <a:lnTo>
                    <a:pt x="5" y="539"/>
                  </a:lnTo>
                  <a:lnTo>
                    <a:pt x="5" y="538"/>
                  </a:lnTo>
                  <a:lnTo>
                    <a:pt x="5" y="537"/>
                  </a:lnTo>
                  <a:lnTo>
                    <a:pt x="4" y="535"/>
                  </a:lnTo>
                  <a:lnTo>
                    <a:pt x="4" y="534"/>
                  </a:lnTo>
                  <a:lnTo>
                    <a:pt x="4" y="533"/>
                  </a:lnTo>
                  <a:lnTo>
                    <a:pt x="3" y="533"/>
                  </a:lnTo>
                  <a:lnTo>
                    <a:pt x="3" y="531"/>
                  </a:lnTo>
                  <a:lnTo>
                    <a:pt x="1" y="531"/>
                  </a:lnTo>
                  <a:lnTo>
                    <a:pt x="1" y="530"/>
                  </a:lnTo>
                  <a:lnTo>
                    <a:pt x="1" y="527"/>
                  </a:lnTo>
                  <a:lnTo>
                    <a:pt x="1" y="526"/>
                  </a:lnTo>
                  <a:lnTo>
                    <a:pt x="1" y="525"/>
                  </a:lnTo>
                  <a:lnTo>
                    <a:pt x="0" y="525"/>
                  </a:lnTo>
                  <a:lnTo>
                    <a:pt x="0" y="523"/>
                  </a:lnTo>
                  <a:lnTo>
                    <a:pt x="0" y="522"/>
                  </a:lnTo>
                  <a:lnTo>
                    <a:pt x="0" y="521"/>
                  </a:lnTo>
                  <a:lnTo>
                    <a:pt x="0" y="519"/>
                  </a:lnTo>
                  <a:lnTo>
                    <a:pt x="0" y="518"/>
                  </a:lnTo>
                  <a:lnTo>
                    <a:pt x="0" y="517"/>
                  </a:lnTo>
                  <a:lnTo>
                    <a:pt x="0" y="515"/>
                  </a:lnTo>
                  <a:lnTo>
                    <a:pt x="0" y="514"/>
                  </a:lnTo>
                  <a:lnTo>
                    <a:pt x="0" y="512"/>
                  </a:lnTo>
                  <a:lnTo>
                    <a:pt x="1" y="511"/>
                  </a:lnTo>
                  <a:lnTo>
                    <a:pt x="1" y="510"/>
                  </a:lnTo>
                  <a:lnTo>
                    <a:pt x="0" y="508"/>
                  </a:lnTo>
                  <a:lnTo>
                    <a:pt x="0" y="507"/>
                  </a:lnTo>
                  <a:lnTo>
                    <a:pt x="0" y="506"/>
                  </a:lnTo>
                  <a:lnTo>
                    <a:pt x="0" y="504"/>
                  </a:lnTo>
                  <a:lnTo>
                    <a:pt x="0" y="503"/>
                  </a:lnTo>
                  <a:lnTo>
                    <a:pt x="1" y="502"/>
                  </a:lnTo>
                  <a:lnTo>
                    <a:pt x="1" y="500"/>
                  </a:lnTo>
                  <a:lnTo>
                    <a:pt x="1" y="499"/>
                  </a:lnTo>
                  <a:lnTo>
                    <a:pt x="1" y="498"/>
                  </a:lnTo>
                  <a:lnTo>
                    <a:pt x="1" y="496"/>
                  </a:lnTo>
                  <a:lnTo>
                    <a:pt x="1" y="495"/>
                  </a:lnTo>
                  <a:lnTo>
                    <a:pt x="1" y="492"/>
                  </a:lnTo>
                  <a:lnTo>
                    <a:pt x="1" y="490"/>
                  </a:lnTo>
                  <a:lnTo>
                    <a:pt x="1" y="488"/>
                  </a:lnTo>
                  <a:lnTo>
                    <a:pt x="1" y="487"/>
                  </a:lnTo>
                  <a:lnTo>
                    <a:pt x="1" y="481"/>
                  </a:lnTo>
                  <a:lnTo>
                    <a:pt x="1" y="480"/>
                  </a:lnTo>
                  <a:lnTo>
                    <a:pt x="1" y="479"/>
                  </a:lnTo>
                  <a:lnTo>
                    <a:pt x="1" y="475"/>
                  </a:lnTo>
                  <a:lnTo>
                    <a:pt x="1" y="472"/>
                  </a:lnTo>
                  <a:lnTo>
                    <a:pt x="1" y="471"/>
                  </a:lnTo>
                  <a:lnTo>
                    <a:pt x="1" y="469"/>
                  </a:lnTo>
                  <a:lnTo>
                    <a:pt x="1" y="461"/>
                  </a:lnTo>
                  <a:lnTo>
                    <a:pt x="1" y="458"/>
                  </a:lnTo>
                  <a:lnTo>
                    <a:pt x="1" y="457"/>
                  </a:lnTo>
                  <a:lnTo>
                    <a:pt x="1" y="454"/>
                  </a:lnTo>
                  <a:lnTo>
                    <a:pt x="1" y="453"/>
                  </a:lnTo>
                  <a:lnTo>
                    <a:pt x="1" y="449"/>
                  </a:lnTo>
                  <a:lnTo>
                    <a:pt x="1" y="448"/>
                  </a:lnTo>
                  <a:lnTo>
                    <a:pt x="1" y="444"/>
                  </a:lnTo>
                  <a:lnTo>
                    <a:pt x="1" y="442"/>
                  </a:lnTo>
                  <a:lnTo>
                    <a:pt x="1" y="440"/>
                  </a:lnTo>
                  <a:lnTo>
                    <a:pt x="1" y="438"/>
                  </a:lnTo>
                  <a:lnTo>
                    <a:pt x="1" y="437"/>
                  </a:lnTo>
                  <a:lnTo>
                    <a:pt x="1" y="436"/>
                  </a:lnTo>
                  <a:lnTo>
                    <a:pt x="1" y="434"/>
                  </a:lnTo>
                  <a:lnTo>
                    <a:pt x="1" y="433"/>
                  </a:lnTo>
                  <a:lnTo>
                    <a:pt x="1" y="432"/>
                  </a:lnTo>
                  <a:lnTo>
                    <a:pt x="1" y="430"/>
                  </a:lnTo>
                  <a:lnTo>
                    <a:pt x="1" y="427"/>
                  </a:lnTo>
                  <a:lnTo>
                    <a:pt x="1" y="425"/>
                  </a:lnTo>
                  <a:lnTo>
                    <a:pt x="1" y="419"/>
                  </a:lnTo>
                  <a:lnTo>
                    <a:pt x="1" y="418"/>
                  </a:lnTo>
                  <a:lnTo>
                    <a:pt x="1" y="417"/>
                  </a:lnTo>
                  <a:lnTo>
                    <a:pt x="1" y="415"/>
                  </a:lnTo>
                  <a:lnTo>
                    <a:pt x="1" y="409"/>
                  </a:lnTo>
                  <a:lnTo>
                    <a:pt x="1" y="407"/>
                  </a:lnTo>
                  <a:lnTo>
                    <a:pt x="1" y="405"/>
                  </a:lnTo>
                  <a:lnTo>
                    <a:pt x="1" y="398"/>
                  </a:lnTo>
                  <a:lnTo>
                    <a:pt x="1" y="396"/>
                  </a:lnTo>
                  <a:lnTo>
                    <a:pt x="1" y="394"/>
                  </a:lnTo>
                  <a:lnTo>
                    <a:pt x="1" y="390"/>
                  </a:lnTo>
                  <a:lnTo>
                    <a:pt x="1" y="388"/>
                  </a:lnTo>
                  <a:lnTo>
                    <a:pt x="1" y="386"/>
                  </a:lnTo>
                  <a:lnTo>
                    <a:pt x="1" y="384"/>
                  </a:lnTo>
                  <a:lnTo>
                    <a:pt x="1" y="382"/>
                  </a:lnTo>
                  <a:lnTo>
                    <a:pt x="1" y="380"/>
                  </a:lnTo>
                  <a:lnTo>
                    <a:pt x="1" y="376"/>
                  </a:lnTo>
                  <a:lnTo>
                    <a:pt x="1" y="374"/>
                  </a:lnTo>
                  <a:lnTo>
                    <a:pt x="1" y="372"/>
                  </a:lnTo>
                  <a:lnTo>
                    <a:pt x="1" y="369"/>
                  </a:lnTo>
                  <a:lnTo>
                    <a:pt x="1" y="368"/>
                  </a:lnTo>
                  <a:lnTo>
                    <a:pt x="1" y="367"/>
                  </a:lnTo>
                  <a:lnTo>
                    <a:pt x="1" y="365"/>
                  </a:lnTo>
                  <a:lnTo>
                    <a:pt x="1" y="363"/>
                  </a:lnTo>
                  <a:lnTo>
                    <a:pt x="1" y="361"/>
                  </a:lnTo>
                  <a:lnTo>
                    <a:pt x="1" y="360"/>
                  </a:lnTo>
                  <a:lnTo>
                    <a:pt x="1" y="359"/>
                  </a:lnTo>
                  <a:lnTo>
                    <a:pt x="1" y="356"/>
                  </a:lnTo>
                  <a:lnTo>
                    <a:pt x="1" y="355"/>
                  </a:lnTo>
                  <a:lnTo>
                    <a:pt x="1" y="353"/>
                  </a:lnTo>
                  <a:lnTo>
                    <a:pt x="1" y="352"/>
                  </a:lnTo>
                  <a:lnTo>
                    <a:pt x="1" y="351"/>
                  </a:lnTo>
                  <a:lnTo>
                    <a:pt x="1" y="349"/>
                  </a:lnTo>
                  <a:lnTo>
                    <a:pt x="1" y="347"/>
                  </a:lnTo>
                  <a:lnTo>
                    <a:pt x="1" y="344"/>
                  </a:lnTo>
                  <a:lnTo>
                    <a:pt x="1" y="342"/>
                  </a:lnTo>
                  <a:lnTo>
                    <a:pt x="1" y="341"/>
                  </a:lnTo>
                  <a:lnTo>
                    <a:pt x="1" y="340"/>
                  </a:lnTo>
                  <a:lnTo>
                    <a:pt x="1" y="338"/>
                  </a:lnTo>
                  <a:lnTo>
                    <a:pt x="1" y="334"/>
                  </a:lnTo>
                  <a:lnTo>
                    <a:pt x="3" y="334"/>
                  </a:lnTo>
                  <a:lnTo>
                    <a:pt x="3" y="333"/>
                  </a:lnTo>
                  <a:lnTo>
                    <a:pt x="4" y="332"/>
                  </a:lnTo>
                  <a:lnTo>
                    <a:pt x="7" y="330"/>
                  </a:lnTo>
                  <a:lnTo>
                    <a:pt x="7" y="329"/>
                  </a:lnTo>
                  <a:lnTo>
                    <a:pt x="10" y="326"/>
                  </a:lnTo>
                  <a:lnTo>
                    <a:pt x="11" y="325"/>
                  </a:lnTo>
                  <a:lnTo>
                    <a:pt x="12" y="324"/>
                  </a:lnTo>
                  <a:lnTo>
                    <a:pt x="14" y="324"/>
                  </a:lnTo>
                  <a:lnTo>
                    <a:pt x="15" y="321"/>
                  </a:lnTo>
                  <a:lnTo>
                    <a:pt x="16" y="320"/>
                  </a:lnTo>
                  <a:lnTo>
                    <a:pt x="18" y="320"/>
                  </a:lnTo>
                  <a:lnTo>
                    <a:pt x="18" y="318"/>
                  </a:lnTo>
                  <a:lnTo>
                    <a:pt x="19" y="318"/>
                  </a:lnTo>
                  <a:lnTo>
                    <a:pt x="20" y="317"/>
                  </a:lnTo>
                  <a:lnTo>
                    <a:pt x="20" y="315"/>
                  </a:lnTo>
                  <a:lnTo>
                    <a:pt x="22" y="315"/>
                  </a:lnTo>
                  <a:lnTo>
                    <a:pt x="22" y="314"/>
                  </a:lnTo>
                  <a:lnTo>
                    <a:pt x="23" y="313"/>
                  </a:lnTo>
                  <a:lnTo>
                    <a:pt x="24" y="311"/>
                  </a:lnTo>
                  <a:lnTo>
                    <a:pt x="26" y="310"/>
                  </a:lnTo>
                  <a:lnTo>
                    <a:pt x="28" y="309"/>
                  </a:lnTo>
                  <a:lnTo>
                    <a:pt x="28" y="307"/>
                  </a:lnTo>
                  <a:lnTo>
                    <a:pt x="31" y="306"/>
                  </a:lnTo>
                  <a:lnTo>
                    <a:pt x="31" y="305"/>
                  </a:lnTo>
                  <a:lnTo>
                    <a:pt x="32" y="303"/>
                  </a:lnTo>
                  <a:lnTo>
                    <a:pt x="34" y="303"/>
                  </a:lnTo>
                  <a:lnTo>
                    <a:pt x="35" y="302"/>
                  </a:lnTo>
                  <a:lnTo>
                    <a:pt x="35" y="301"/>
                  </a:lnTo>
                  <a:lnTo>
                    <a:pt x="38" y="298"/>
                  </a:lnTo>
                  <a:lnTo>
                    <a:pt x="40" y="295"/>
                  </a:lnTo>
                  <a:lnTo>
                    <a:pt x="43" y="293"/>
                  </a:lnTo>
                  <a:lnTo>
                    <a:pt x="49" y="287"/>
                  </a:lnTo>
                  <a:lnTo>
                    <a:pt x="50" y="286"/>
                  </a:lnTo>
                  <a:lnTo>
                    <a:pt x="51" y="284"/>
                  </a:lnTo>
                  <a:lnTo>
                    <a:pt x="53" y="283"/>
                  </a:lnTo>
                  <a:lnTo>
                    <a:pt x="54" y="282"/>
                  </a:lnTo>
                  <a:lnTo>
                    <a:pt x="55" y="280"/>
                  </a:lnTo>
                  <a:lnTo>
                    <a:pt x="58" y="278"/>
                  </a:lnTo>
                  <a:lnTo>
                    <a:pt x="58" y="276"/>
                  </a:lnTo>
                  <a:lnTo>
                    <a:pt x="59" y="276"/>
                  </a:lnTo>
                  <a:lnTo>
                    <a:pt x="59" y="275"/>
                  </a:lnTo>
                  <a:lnTo>
                    <a:pt x="61" y="275"/>
                  </a:lnTo>
                  <a:lnTo>
                    <a:pt x="62" y="274"/>
                  </a:lnTo>
                  <a:lnTo>
                    <a:pt x="63" y="274"/>
                  </a:lnTo>
                  <a:lnTo>
                    <a:pt x="65" y="272"/>
                  </a:lnTo>
                  <a:lnTo>
                    <a:pt x="66" y="272"/>
                  </a:lnTo>
                  <a:lnTo>
                    <a:pt x="67" y="272"/>
                  </a:lnTo>
                  <a:lnTo>
                    <a:pt x="69" y="271"/>
                  </a:lnTo>
                  <a:lnTo>
                    <a:pt x="70" y="271"/>
                  </a:lnTo>
                  <a:lnTo>
                    <a:pt x="70" y="270"/>
                  </a:lnTo>
                  <a:lnTo>
                    <a:pt x="71" y="270"/>
                  </a:lnTo>
                  <a:lnTo>
                    <a:pt x="71" y="268"/>
                  </a:lnTo>
                  <a:lnTo>
                    <a:pt x="73" y="268"/>
                  </a:lnTo>
                  <a:lnTo>
                    <a:pt x="74" y="267"/>
                  </a:lnTo>
                  <a:lnTo>
                    <a:pt x="74" y="266"/>
                  </a:lnTo>
                  <a:lnTo>
                    <a:pt x="77" y="264"/>
                  </a:lnTo>
                  <a:lnTo>
                    <a:pt x="78" y="264"/>
                  </a:lnTo>
                  <a:lnTo>
                    <a:pt x="78" y="263"/>
                  </a:lnTo>
                  <a:lnTo>
                    <a:pt x="79" y="263"/>
                  </a:lnTo>
                  <a:lnTo>
                    <a:pt x="79" y="262"/>
                  </a:lnTo>
                  <a:lnTo>
                    <a:pt x="81" y="262"/>
                  </a:lnTo>
                  <a:lnTo>
                    <a:pt x="82" y="260"/>
                  </a:lnTo>
                  <a:lnTo>
                    <a:pt x="83" y="259"/>
                  </a:lnTo>
                  <a:lnTo>
                    <a:pt x="85" y="257"/>
                  </a:lnTo>
                  <a:lnTo>
                    <a:pt x="86" y="256"/>
                  </a:lnTo>
                  <a:lnTo>
                    <a:pt x="86" y="255"/>
                  </a:lnTo>
                  <a:lnTo>
                    <a:pt x="87" y="255"/>
                  </a:lnTo>
                  <a:lnTo>
                    <a:pt x="87" y="253"/>
                  </a:lnTo>
                  <a:lnTo>
                    <a:pt x="89" y="253"/>
                  </a:lnTo>
                  <a:lnTo>
                    <a:pt x="89" y="252"/>
                  </a:lnTo>
                  <a:lnTo>
                    <a:pt x="89" y="251"/>
                  </a:lnTo>
                  <a:lnTo>
                    <a:pt x="90" y="249"/>
                  </a:lnTo>
                  <a:lnTo>
                    <a:pt x="92" y="248"/>
                  </a:lnTo>
                  <a:lnTo>
                    <a:pt x="92" y="249"/>
                  </a:lnTo>
                  <a:lnTo>
                    <a:pt x="92" y="248"/>
                  </a:lnTo>
                  <a:lnTo>
                    <a:pt x="92" y="247"/>
                  </a:lnTo>
                  <a:lnTo>
                    <a:pt x="92" y="245"/>
                  </a:lnTo>
                  <a:lnTo>
                    <a:pt x="94" y="240"/>
                  </a:lnTo>
                  <a:lnTo>
                    <a:pt x="94" y="239"/>
                  </a:lnTo>
                  <a:lnTo>
                    <a:pt x="97" y="233"/>
                  </a:lnTo>
                  <a:lnTo>
                    <a:pt x="98" y="232"/>
                  </a:lnTo>
                  <a:lnTo>
                    <a:pt x="101" y="226"/>
                  </a:lnTo>
                  <a:lnTo>
                    <a:pt x="104" y="224"/>
                  </a:lnTo>
                  <a:lnTo>
                    <a:pt x="106" y="220"/>
                  </a:lnTo>
                  <a:lnTo>
                    <a:pt x="106" y="218"/>
                  </a:lnTo>
                  <a:lnTo>
                    <a:pt x="110" y="214"/>
                  </a:lnTo>
                  <a:lnTo>
                    <a:pt x="110" y="213"/>
                  </a:lnTo>
                  <a:lnTo>
                    <a:pt x="112" y="213"/>
                  </a:lnTo>
                  <a:lnTo>
                    <a:pt x="112" y="212"/>
                  </a:lnTo>
                  <a:lnTo>
                    <a:pt x="113" y="210"/>
                  </a:lnTo>
                  <a:lnTo>
                    <a:pt x="114" y="209"/>
                  </a:lnTo>
                  <a:lnTo>
                    <a:pt x="116" y="206"/>
                  </a:lnTo>
                  <a:lnTo>
                    <a:pt x="117" y="206"/>
                  </a:lnTo>
                  <a:lnTo>
                    <a:pt x="118" y="205"/>
                  </a:lnTo>
                  <a:lnTo>
                    <a:pt x="118" y="204"/>
                  </a:lnTo>
                  <a:lnTo>
                    <a:pt x="120" y="202"/>
                  </a:lnTo>
                  <a:lnTo>
                    <a:pt x="120" y="201"/>
                  </a:lnTo>
                  <a:lnTo>
                    <a:pt x="121" y="201"/>
                  </a:lnTo>
                  <a:lnTo>
                    <a:pt x="121" y="199"/>
                  </a:lnTo>
                  <a:lnTo>
                    <a:pt x="122" y="198"/>
                  </a:lnTo>
                  <a:lnTo>
                    <a:pt x="125" y="194"/>
                  </a:lnTo>
                  <a:lnTo>
                    <a:pt x="126" y="193"/>
                  </a:lnTo>
                  <a:lnTo>
                    <a:pt x="126" y="191"/>
                  </a:lnTo>
                  <a:lnTo>
                    <a:pt x="128" y="190"/>
                  </a:lnTo>
                  <a:lnTo>
                    <a:pt x="128" y="189"/>
                  </a:lnTo>
                  <a:lnTo>
                    <a:pt x="129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3" y="185"/>
                  </a:lnTo>
                  <a:lnTo>
                    <a:pt x="137" y="185"/>
                  </a:lnTo>
                  <a:lnTo>
                    <a:pt x="148" y="185"/>
                  </a:lnTo>
                  <a:lnTo>
                    <a:pt x="152" y="183"/>
                  </a:lnTo>
                  <a:lnTo>
                    <a:pt x="157" y="183"/>
                  </a:lnTo>
                  <a:lnTo>
                    <a:pt x="160" y="183"/>
                  </a:lnTo>
                  <a:lnTo>
                    <a:pt x="168" y="183"/>
                  </a:lnTo>
                  <a:lnTo>
                    <a:pt x="170" y="183"/>
                  </a:lnTo>
                  <a:lnTo>
                    <a:pt x="175" y="182"/>
                  </a:lnTo>
                  <a:lnTo>
                    <a:pt x="178" y="182"/>
                  </a:lnTo>
                  <a:lnTo>
                    <a:pt x="179" y="182"/>
                  </a:lnTo>
                  <a:lnTo>
                    <a:pt x="180" y="182"/>
                  </a:lnTo>
                  <a:lnTo>
                    <a:pt x="183" y="181"/>
                  </a:lnTo>
                  <a:lnTo>
                    <a:pt x="184" y="181"/>
                  </a:lnTo>
                  <a:lnTo>
                    <a:pt x="186" y="181"/>
                  </a:lnTo>
                  <a:lnTo>
                    <a:pt x="188" y="179"/>
                  </a:lnTo>
                  <a:lnTo>
                    <a:pt x="190" y="179"/>
                  </a:lnTo>
                  <a:lnTo>
                    <a:pt x="191" y="178"/>
                  </a:lnTo>
                  <a:lnTo>
                    <a:pt x="194" y="178"/>
                  </a:lnTo>
                  <a:lnTo>
                    <a:pt x="199" y="175"/>
                  </a:lnTo>
                  <a:lnTo>
                    <a:pt x="203" y="174"/>
                  </a:lnTo>
                  <a:lnTo>
                    <a:pt x="206" y="172"/>
                  </a:lnTo>
                  <a:lnTo>
                    <a:pt x="207" y="172"/>
                  </a:lnTo>
                  <a:lnTo>
                    <a:pt x="211" y="172"/>
                  </a:lnTo>
                  <a:lnTo>
                    <a:pt x="223" y="172"/>
                  </a:lnTo>
                  <a:lnTo>
                    <a:pt x="225" y="172"/>
                  </a:lnTo>
                  <a:lnTo>
                    <a:pt x="229" y="172"/>
                  </a:lnTo>
                  <a:lnTo>
                    <a:pt x="233" y="172"/>
                  </a:lnTo>
                  <a:lnTo>
                    <a:pt x="233" y="171"/>
                  </a:lnTo>
                  <a:lnTo>
                    <a:pt x="245" y="171"/>
                  </a:lnTo>
                  <a:lnTo>
                    <a:pt x="246" y="171"/>
                  </a:lnTo>
                  <a:lnTo>
                    <a:pt x="250" y="171"/>
                  </a:lnTo>
                  <a:lnTo>
                    <a:pt x="253" y="171"/>
                  </a:lnTo>
                  <a:lnTo>
                    <a:pt x="254" y="171"/>
                  </a:lnTo>
                  <a:lnTo>
                    <a:pt x="261" y="171"/>
                  </a:lnTo>
                  <a:lnTo>
                    <a:pt x="262" y="171"/>
                  </a:lnTo>
                  <a:lnTo>
                    <a:pt x="265" y="171"/>
                  </a:lnTo>
                  <a:lnTo>
                    <a:pt x="268" y="171"/>
                  </a:lnTo>
                  <a:lnTo>
                    <a:pt x="276" y="171"/>
                  </a:lnTo>
                  <a:lnTo>
                    <a:pt x="278" y="171"/>
                  </a:lnTo>
                  <a:lnTo>
                    <a:pt x="282" y="171"/>
                  </a:lnTo>
                  <a:lnTo>
                    <a:pt x="285" y="171"/>
                  </a:lnTo>
                  <a:lnTo>
                    <a:pt x="289" y="168"/>
                  </a:lnTo>
                  <a:lnTo>
                    <a:pt x="291" y="168"/>
                  </a:lnTo>
                  <a:lnTo>
                    <a:pt x="296" y="166"/>
                  </a:lnTo>
                  <a:lnTo>
                    <a:pt x="299" y="164"/>
                  </a:lnTo>
                  <a:lnTo>
                    <a:pt x="300" y="163"/>
                  </a:lnTo>
                  <a:lnTo>
                    <a:pt x="301" y="163"/>
                  </a:lnTo>
                  <a:lnTo>
                    <a:pt x="304" y="160"/>
                  </a:lnTo>
                  <a:lnTo>
                    <a:pt x="305" y="159"/>
                  </a:lnTo>
                  <a:lnTo>
                    <a:pt x="307" y="158"/>
                  </a:lnTo>
                  <a:lnTo>
                    <a:pt x="308" y="156"/>
                  </a:lnTo>
                  <a:lnTo>
                    <a:pt x="311" y="155"/>
                  </a:lnTo>
                  <a:lnTo>
                    <a:pt x="319" y="147"/>
                  </a:lnTo>
                  <a:lnTo>
                    <a:pt x="321" y="144"/>
                  </a:lnTo>
                  <a:lnTo>
                    <a:pt x="323" y="143"/>
                  </a:lnTo>
                  <a:lnTo>
                    <a:pt x="327" y="139"/>
                  </a:lnTo>
                  <a:lnTo>
                    <a:pt x="343" y="124"/>
                  </a:lnTo>
                  <a:lnTo>
                    <a:pt x="347" y="120"/>
                  </a:lnTo>
                  <a:lnTo>
                    <a:pt x="348" y="120"/>
                  </a:lnTo>
                  <a:lnTo>
                    <a:pt x="348" y="119"/>
                  </a:lnTo>
                  <a:lnTo>
                    <a:pt x="350" y="119"/>
                  </a:lnTo>
                  <a:lnTo>
                    <a:pt x="351" y="117"/>
                  </a:lnTo>
                  <a:lnTo>
                    <a:pt x="354" y="116"/>
                  </a:lnTo>
                  <a:lnTo>
                    <a:pt x="355" y="114"/>
                  </a:lnTo>
                  <a:lnTo>
                    <a:pt x="356" y="114"/>
                  </a:lnTo>
                  <a:lnTo>
                    <a:pt x="360" y="112"/>
                  </a:lnTo>
                  <a:lnTo>
                    <a:pt x="362" y="110"/>
                  </a:lnTo>
                  <a:lnTo>
                    <a:pt x="370" y="106"/>
                  </a:lnTo>
                  <a:lnTo>
                    <a:pt x="371" y="106"/>
                  </a:lnTo>
                  <a:lnTo>
                    <a:pt x="389" y="94"/>
                  </a:lnTo>
                  <a:lnTo>
                    <a:pt x="398" y="89"/>
                  </a:lnTo>
                  <a:lnTo>
                    <a:pt x="406" y="85"/>
                  </a:lnTo>
                  <a:lnTo>
                    <a:pt x="406" y="83"/>
                  </a:lnTo>
                  <a:lnTo>
                    <a:pt x="408" y="83"/>
                  </a:lnTo>
                  <a:lnTo>
                    <a:pt x="409" y="83"/>
                  </a:lnTo>
                  <a:lnTo>
                    <a:pt x="409" y="82"/>
                  </a:lnTo>
                  <a:lnTo>
                    <a:pt x="410" y="82"/>
                  </a:lnTo>
                  <a:lnTo>
                    <a:pt x="412" y="82"/>
                  </a:lnTo>
                  <a:lnTo>
                    <a:pt x="412" y="81"/>
                  </a:lnTo>
                  <a:lnTo>
                    <a:pt x="413" y="81"/>
                  </a:lnTo>
                  <a:lnTo>
                    <a:pt x="414" y="79"/>
                  </a:lnTo>
                  <a:lnTo>
                    <a:pt x="416" y="79"/>
                  </a:lnTo>
                  <a:lnTo>
                    <a:pt x="416" y="78"/>
                  </a:lnTo>
                  <a:lnTo>
                    <a:pt x="417" y="78"/>
                  </a:lnTo>
                  <a:lnTo>
                    <a:pt x="416" y="77"/>
                  </a:lnTo>
                  <a:lnTo>
                    <a:pt x="417" y="77"/>
                  </a:lnTo>
                  <a:lnTo>
                    <a:pt x="418" y="77"/>
                  </a:lnTo>
                  <a:lnTo>
                    <a:pt x="420" y="77"/>
                  </a:lnTo>
                  <a:lnTo>
                    <a:pt x="420" y="78"/>
                  </a:lnTo>
                  <a:lnTo>
                    <a:pt x="420" y="77"/>
                  </a:lnTo>
                  <a:lnTo>
                    <a:pt x="422" y="75"/>
                  </a:lnTo>
                  <a:lnTo>
                    <a:pt x="424" y="75"/>
                  </a:lnTo>
                  <a:lnTo>
                    <a:pt x="426" y="71"/>
                  </a:lnTo>
                  <a:lnTo>
                    <a:pt x="429" y="69"/>
                  </a:lnTo>
                  <a:lnTo>
                    <a:pt x="433" y="65"/>
                  </a:lnTo>
                  <a:lnTo>
                    <a:pt x="433" y="63"/>
                  </a:lnTo>
                  <a:lnTo>
                    <a:pt x="433" y="65"/>
                  </a:lnTo>
                  <a:lnTo>
                    <a:pt x="437" y="62"/>
                  </a:lnTo>
                  <a:lnTo>
                    <a:pt x="436" y="61"/>
                  </a:lnTo>
                  <a:lnTo>
                    <a:pt x="442" y="54"/>
                  </a:lnTo>
                  <a:lnTo>
                    <a:pt x="449" y="47"/>
                  </a:lnTo>
                  <a:lnTo>
                    <a:pt x="455" y="40"/>
                  </a:lnTo>
                  <a:lnTo>
                    <a:pt x="460" y="35"/>
                  </a:lnTo>
                  <a:lnTo>
                    <a:pt x="465" y="29"/>
                  </a:lnTo>
                  <a:lnTo>
                    <a:pt x="473" y="25"/>
                  </a:lnTo>
                  <a:lnTo>
                    <a:pt x="479" y="23"/>
                  </a:lnTo>
                  <a:lnTo>
                    <a:pt x="490" y="15"/>
                  </a:lnTo>
                  <a:lnTo>
                    <a:pt x="491" y="15"/>
                  </a:lnTo>
                  <a:lnTo>
                    <a:pt x="492" y="13"/>
                  </a:lnTo>
                  <a:lnTo>
                    <a:pt x="499" y="11"/>
                  </a:lnTo>
                  <a:lnTo>
                    <a:pt x="500" y="9"/>
                  </a:lnTo>
                  <a:lnTo>
                    <a:pt x="502" y="8"/>
                  </a:lnTo>
                  <a:lnTo>
                    <a:pt x="506" y="7"/>
                  </a:lnTo>
                  <a:lnTo>
                    <a:pt x="507" y="5"/>
                  </a:lnTo>
                  <a:lnTo>
                    <a:pt x="508" y="5"/>
                  </a:lnTo>
                  <a:lnTo>
                    <a:pt x="510" y="4"/>
                  </a:lnTo>
                  <a:lnTo>
                    <a:pt x="514" y="1"/>
                  </a:lnTo>
                  <a:lnTo>
                    <a:pt x="516" y="0"/>
                  </a:lnTo>
                  <a:lnTo>
                    <a:pt x="539" y="0"/>
                  </a:lnTo>
                  <a:lnTo>
                    <a:pt x="542" y="0"/>
                  </a:lnTo>
                  <a:lnTo>
                    <a:pt x="562" y="0"/>
                  </a:lnTo>
                  <a:lnTo>
                    <a:pt x="570" y="0"/>
                  </a:lnTo>
                  <a:lnTo>
                    <a:pt x="604" y="0"/>
                  </a:lnTo>
                  <a:lnTo>
                    <a:pt x="604" y="5"/>
                  </a:lnTo>
                  <a:lnTo>
                    <a:pt x="604" y="20"/>
                  </a:lnTo>
                  <a:lnTo>
                    <a:pt x="615" y="20"/>
                  </a:lnTo>
                  <a:lnTo>
                    <a:pt x="625" y="2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3" name="Freeform 2650">
              <a:extLst>
                <a:ext uri="{FF2B5EF4-FFF2-40B4-BE49-F238E27FC236}">
                  <a16:creationId xmlns:a16="http://schemas.microsoft.com/office/drawing/2014/main" id="{D0DB7E86-701A-BBF9-EB2A-9A96D8A68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0" y="2455863"/>
              <a:ext cx="1795463" cy="1195388"/>
            </a:xfrm>
            <a:custGeom>
              <a:avLst/>
              <a:gdLst>
                <a:gd name="T0" fmla="*/ 537 w 1131"/>
                <a:gd name="T1" fmla="*/ 69 h 753"/>
                <a:gd name="T2" fmla="*/ 561 w 1131"/>
                <a:gd name="T3" fmla="*/ 93 h 753"/>
                <a:gd name="T4" fmla="*/ 586 w 1131"/>
                <a:gd name="T5" fmla="*/ 116 h 753"/>
                <a:gd name="T6" fmla="*/ 651 w 1131"/>
                <a:gd name="T7" fmla="*/ 59 h 753"/>
                <a:gd name="T8" fmla="*/ 689 w 1131"/>
                <a:gd name="T9" fmla="*/ 32 h 753"/>
                <a:gd name="T10" fmla="*/ 737 w 1131"/>
                <a:gd name="T11" fmla="*/ 20 h 753"/>
                <a:gd name="T12" fmla="*/ 761 w 1131"/>
                <a:gd name="T13" fmla="*/ 54 h 753"/>
                <a:gd name="T14" fmla="*/ 775 w 1131"/>
                <a:gd name="T15" fmla="*/ 111 h 753"/>
                <a:gd name="T16" fmla="*/ 804 w 1131"/>
                <a:gd name="T17" fmla="*/ 175 h 753"/>
                <a:gd name="T18" fmla="*/ 830 w 1131"/>
                <a:gd name="T19" fmla="*/ 221 h 753"/>
                <a:gd name="T20" fmla="*/ 870 w 1131"/>
                <a:gd name="T21" fmla="*/ 216 h 753"/>
                <a:gd name="T22" fmla="*/ 908 w 1131"/>
                <a:gd name="T23" fmla="*/ 202 h 753"/>
                <a:gd name="T24" fmla="*/ 949 w 1131"/>
                <a:gd name="T25" fmla="*/ 193 h 753"/>
                <a:gd name="T26" fmla="*/ 986 w 1131"/>
                <a:gd name="T27" fmla="*/ 178 h 753"/>
                <a:gd name="T28" fmla="*/ 1023 w 1131"/>
                <a:gd name="T29" fmla="*/ 182 h 753"/>
                <a:gd name="T30" fmla="*/ 1069 w 1131"/>
                <a:gd name="T31" fmla="*/ 189 h 753"/>
                <a:gd name="T32" fmla="*/ 1100 w 1131"/>
                <a:gd name="T33" fmla="*/ 217 h 753"/>
                <a:gd name="T34" fmla="*/ 1128 w 1131"/>
                <a:gd name="T35" fmla="*/ 233 h 753"/>
                <a:gd name="T36" fmla="*/ 1113 w 1131"/>
                <a:gd name="T37" fmla="*/ 274 h 753"/>
                <a:gd name="T38" fmla="*/ 1096 w 1131"/>
                <a:gd name="T39" fmla="*/ 317 h 753"/>
                <a:gd name="T40" fmla="*/ 1072 w 1131"/>
                <a:gd name="T41" fmla="*/ 347 h 753"/>
                <a:gd name="T42" fmla="*/ 1039 w 1131"/>
                <a:gd name="T43" fmla="*/ 399 h 753"/>
                <a:gd name="T44" fmla="*/ 1010 w 1131"/>
                <a:gd name="T45" fmla="*/ 422 h 753"/>
                <a:gd name="T46" fmla="*/ 968 w 1131"/>
                <a:gd name="T47" fmla="*/ 466 h 753"/>
                <a:gd name="T48" fmla="*/ 953 w 1131"/>
                <a:gd name="T49" fmla="*/ 513 h 753"/>
                <a:gd name="T50" fmla="*/ 953 w 1131"/>
                <a:gd name="T51" fmla="*/ 583 h 753"/>
                <a:gd name="T52" fmla="*/ 952 w 1131"/>
                <a:gd name="T53" fmla="*/ 649 h 753"/>
                <a:gd name="T54" fmla="*/ 957 w 1131"/>
                <a:gd name="T55" fmla="*/ 685 h 753"/>
                <a:gd name="T56" fmla="*/ 917 w 1131"/>
                <a:gd name="T57" fmla="*/ 695 h 753"/>
                <a:gd name="T58" fmla="*/ 835 w 1131"/>
                <a:gd name="T59" fmla="*/ 694 h 753"/>
                <a:gd name="T60" fmla="*/ 783 w 1131"/>
                <a:gd name="T61" fmla="*/ 673 h 753"/>
                <a:gd name="T62" fmla="*/ 695 w 1131"/>
                <a:gd name="T63" fmla="*/ 672 h 753"/>
                <a:gd name="T64" fmla="*/ 644 w 1131"/>
                <a:gd name="T65" fmla="*/ 694 h 753"/>
                <a:gd name="T66" fmla="*/ 558 w 1131"/>
                <a:gd name="T67" fmla="*/ 692 h 753"/>
                <a:gd name="T68" fmla="*/ 492 w 1131"/>
                <a:gd name="T69" fmla="*/ 711 h 753"/>
                <a:gd name="T70" fmla="*/ 459 w 1131"/>
                <a:gd name="T71" fmla="*/ 753 h 753"/>
                <a:gd name="T72" fmla="*/ 408 w 1131"/>
                <a:gd name="T73" fmla="*/ 753 h 753"/>
                <a:gd name="T74" fmla="*/ 343 w 1131"/>
                <a:gd name="T75" fmla="*/ 753 h 753"/>
                <a:gd name="T76" fmla="*/ 296 w 1131"/>
                <a:gd name="T77" fmla="*/ 741 h 753"/>
                <a:gd name="T78" fmla="*/ 276 w 1131"/>
                <a:gd name="T79" fmla="*/ 692 h 753"/>
                <a:gd name="T80" fmla="*/ 239 w 1131"/>
                <a:gd name="T81" fmla="*/ 671 h 753"/>
                <a:gd name="T82" fmla="*/ 191 w 1131"/>
                <a:gd name="T83" fmla="*/ 650 h 753"/>
                <a:gd name="T84" fmla="*/ 75 w 1131"/>
                <a:gd name="T85" fmla="*/ 650 h 753"/>
                <a:gd name="T86" fmla="*/ 28 w 1131"/>
                <a:gd name="T87" fmla="*/ 630 h 753"/>
                <a:gd name="T88" fmla="*/ 11 w 1131"/>
                <a:gd name="T89" fmla="*/ 582 h 753"/>
                <a:gd name="T90" fmla="*/ 8 w 1131"/>
                <a:gd name="T91" fmla="*/ 534 h 753"/>
                <a:gd name="T92" fmla="*/ 8 w 1131"/>
                <a:gd name="T93" fmla="*/ 490 h 753"/>
                <a:gd name="T94" fmla="*/ 8 w 1131"/>
                <a:gd name="T95" fmla="*/ 443 h 753"/>
                <a:gd name="T96" fmla="*/ 0 w 1131"/>
                <a:gd name="T97" fmla="*/ 331 h 753"/>
                <a:gd name="T98" fmla="*/ 0 w 1131"/>
                <a:gd name="T99" fmla="*/ 243 h 753"/>
                <a:gd name="T100" fmla="*/ 0 w 1131"/>
                <a:gd name="T101" fmla="*/ 147 h 753"/>
                <a:gd name="T102" fmla="*/ 62 w 1131"/>
                <a:gd name="T103" fmla="*/ 148 h 753"/>
                <a:gd name="T104" fmla="*/ 92 w 1131"/>
                <a:gd name="T105" fmla="*/ 161 h 753"/>
                <a:gd name="T106" fmla="*/ 136 w 1131"/>
                <a:gd name="T107" fmla="*/ 158 h 753"/>
                <a:gd name="T108" fmla="*/ 184 w 1131"/>
                <a:gd name="T109" fmla="*/ 159 h 753"/>
                <a:gd name="T110" fmla="*/ 231 w 1131"/>
                <a:gd name="T111" fmla="*/ 157 h 753"/>
                <a:gd name="T112" fmla="*/ 317 w 1131"/>
                <a:gd name="T113" fmla="*/ 153 h 753"/>
                <a:gd name="T114" fmla="*/ 375 w 1131"/>
                <a:gd name="T115" fmla="*/ 154 h 753"/>
                <a:gd name="T116" fmla="*/ 404 w 1131"/>
                <a:gd name="T117" fmla="*/ 124 h 753"/>
                <a:gd name="T118" fmla="*/ 486 w 1131"/>
                <a:gd name="T119" fmla="*/ 50 h 753"/>
                <a:gd name="T120" fmla="*/ 568 w 1131"/>
                <a:gd name="T121" fmla="*/ 3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31" h="753">
                  <a:moveTo>
                    <a:pt x="542" y="45"/>
                  </a:moveTo>
                  <a:lnTo>
                    <a:pt x="542" y="46"/>
                  </a:lnTo>
                  <a:lnTo>
                    <a:pt x="541" y="46"/>
                  </a:lnTo>
                  <a:lnTo>
                    <a:pt x="541" y="47"/>
                  </a:lnTo>
                  <a:lnTo>
                    <a:pt x="539" y="47"/>
                  </a:lnTo>
                  <a:lnTo>
                    <a:pt x="538" y="49"/>
                  </a:lnTo>
                  <a:lnTo>
                    <a:pt x="537" y="49"/>
                  </a:lnTo>
                  <a:lnTo>
                    <a:pt x="537" y="50"/>
                  </a:lnTo>
                  <a:lnTo>
                    <a:pt x="535" y="50"/>
                  </a:lnTo>
                  <a:lnTo>
                    <a:pt x="534" y="50"/>
                  </a:lnTo>
                  <a:lnTo>
                    <a:pt x="533" y="51"/>
                  </a:lnTo>
                  <a:lnTo>
                    <a:pt x="531" y="51"/>
                  </a:lnTo>
                  <a:lnTo>
                    <a:pt x="529" y="53"/>
                  </a:lnTo>
                  <a:lnTo>
                    <a:pt x="527" y="53"/>
                  </a:lnTo>
                  <a:lnTo>
                    <a:pt x="527" y="54"/>
                  </a:lnTo>
                  <a:lnTo>
                    <a:pt x="527" y="55"/>
                  </a:lnTo>
                  <a:lnTo>
                    <a:pt x="529" y="58"/>
                  </a:lnTo>
                  <a:lnTo>
                    <a:pt x="530" y="59"/>
                  </a:lnTo>
                  <a:lnTo>
                    <a:pt x="530" y="61"/>
                  </a:lnTo>
                  <a:lnTo>
                    <a:pt x="530" y="62"/>
                  </a:lnTo>
                  <a:lnTo>
                    <a:pt x="531" y="62"/>
                  </a:lnTo>
                  <a:lnTo>
                    <a:pt x="531" y="64"/>
                  </a:lnTo>
                  <a:lnTo>
                    <a:pt x="531" y="65"/>
                  </a:lnTo>
                  <a:lnTo>
                    <a:pt x="533" y="65"/>
                  </a:lnTo>
                  <a:lnTo>
                    <a:pt x="533" y="66"/>
                  </a:lnTo>
                  <a:lnTo>
                    <a:pt x="534" y="68"/>
                  </a:lnTo>
                  <a:lnTo>
                    <a:pt x="534" y="69"/>
                  </a:lnTo>
                  <a:lnTo>
                    <a:pt x="535" y="69"/>
                  </a:lnTo>
                  <a:lnTo>
                    <a:pt x="537" y="69"/>
                  </a:lnTo>
                  <a:lnTo>
                    <a:pt x="537" y="70"/>
                  </a:lnTo>
                  <a:lnTo>
                    <a:pt x="538" y="70"/>
                  </a:lnTo>
                  <a:lnTo>
                    <a:pt x="539" y="70"/>
                  </a:lnTo>
                  <a:lnTo>
                    <a:pt x="539" y="72"/>
                  </a:lnTo>
                  <a:lnTo>
                    <a:pt x="541" y="72"/>
                  </a:lnTo>
                  <a:lnTo>
                    <a:pt x="541" y="73"/>
                  </a:lnTo>
                  <a:lnTo>
                    <a:pt x="542" y="73"/>
                  </a:lnTo>
                  <a:lnTo>
                    <a:pt x="542" y="74"/>
                  </a:lnTo>
                  <a:lnTo>
                    <a:pt x="543" y="74"/>
                  </a:lnTo>
                  <a:lnTo>
                    <a:pt x="543" y="76"/>
                  </a:lnTo>
                  <a:lnTo>
                    <a:pt x="545" y="76"/>
                  </a:lnTo>
                  <a:lnTo>
                    <a:pt x="546" y="77"/>
                  </a:lnTo>
                  <a:lnTo>
                    <a:pt x="547" y="78"/>
                  </a:lnTo>
                  <a:lnTo>
                    <a:pt x="549" y="80"/>
                  </a:lnTo>
                  <a:lnTo>
                    <a:pt x="549" y="81"/>
                  </a:lnTo>
                  <a:lnTo>
                    <a:pt x="550" y="81"/>
                  </a:lnTo>
                  <a:lnTo>
                    <a:pt x="550" y="82"/>
                  </a:lnTo>
                  <a:lnTo>
                    <a:pt x="551" y="82"/>
                  </a:lnTo>
                  <a:lnTo>
                    <a:pt x="551" y="84"/>
                  </a:lnTo>
                  <a:lnTo>
                    <a:pt x="553" y="85"/>
                  </a:lnTo>
                  <a:lnTo>
                    <a:pt x="554" y="86"/>
                  </a:lnTo>
                  <a:lnTo>
                    <a:pt x="555" y="88"/>
                  </a:lnTo>
                  <a:lnTo>
                    <a:pt x="557" y="89"/>
                  </a:lnTo>
                  <a:lnTo>
                    <a:pt x="558" y="89"/>
                  </a:lnTo>
                  <a:lnTo>
                    <a:pt x="558" y="90"/>
                  </a:lnTo>
                  <a:lnTo>
                    <a:pt x="559" y="90"/>
                  </a:lnTo>
                  <a:lnTo>
                    <a:pt x="559" y="92"/>
                  </a:lnTo>
                  <a:lnTo>
                    <a:pt x="561" y="92"/>
                  </a:lnTo>
                  <a:lnTo>
                    <a:pt x="561" y="93"/>
                  </a:lnTo>
                  <a:lnTo>
                    <a:pt x="562" y="93"/>
                  </a:lnTo>
                  <a:lnTo>
                    <a:pt x="562" y="95"/>
                  </a:lnTo>
                  <a:lnTo>
                    <a:pt x="564" y="95"/>
                  </a:lnTo>
                  <a:lnTo>
                    <a:pt x="565" y="95"/>
                  </a:lnTo>
                  <a:lnTo>
                    <a:pt x="565" y="96"/>
                  </a:lnTo>
                  <a:lnTo>
                    <a:pt x="566" y="96"/>
                  </a:lnTo>
                  <a:lnTo>
                    <a:pt x="566" y="97"/>
                  </a:lnTo>
                  <a:lnTo>
                    <a:pt x="568" y="97"/>
                  </a:lnTo>
                  <a:lnTo>
                    <a:pt x="568" y="99"/>
                  </a:lnTo>
                  <a:lnTo>
                    <a:pt x="569" y="99"/>
                  </a:lnTo>
                  <a:lnTo>
                    <a:pt x="569" y="100"/>
                  </a:lnTo>
                  <a:lnTo>
                    <a:pt x="570" y="100"/>
                  </a:lnTo>
                  <a:lnTo>
                    <a:pt x="570" y="101"/>
                  </a:lnTo>
                  <a:lnTo>
                    <a:pt x="572" y="101"/>
                  </a:lnTo>
                  <a:lnTo>
                    <a:pt x="572" y="103"/>
                  </a:lnTo>
                  <a:lnTo>
                    <a:pt x="573" y="103"/>
                  </a:lnTo>
                  <a:lnTo>
                    <a:pt x="574" y="104"/>
                  </a:lnTo>
                  <a:lnTo>
                    <a:pt x="576" y="105"/>
                  </a:lnTo>
                  <a:lnTo>
                    <a:pt x="576" y="107"/>
                  </a:lnTo>
                  <a:lnTo>
                    <a:pt x="577" y="107"/>
                  </a:lnTo>
                  <a:lnTo>
                    <a:pt x="577" y="108"/>
                  </a:lnTo>
                  <a:lnTo>
                    <a:pt x="578" y="108"/>
                  </a:lnTo>
                  <a:lnTo>
                    <a:pt x="578" y="109"/>
                  </a:lnTo>
                  <a:lnTo>
                    <a:pt x="580" y="111"/>
                  </a:lnTo>
                  <a:lnTo>
                    <a:pt x="581" y="112"/>
                  </a:lnTo>
                  <a:lnTo>
                    <a:pt x="582" y="113"/>
                  </a:lnTo>
                  <a:lnTo>
                    <a:pt x="584" y="115"/>
                  </a:lnTo>
                  <a:lnTo>
                    <a:pt x="585" y="116"/>
                  </a:lnTo>
                  <a:lnTo>
                    <a:pt x="586" y="116"/>
                  </a:lnTo>
                  <a:lnTo>
                    <a:pt x="588" y="116"/>
                  </a:lnTo>
                  <a:lnTo>
                    <a:pt x="588" y="117"/>
                  </a:lnTo>
                  <a:lnTo>
                    <a:pt x="589" y="117"/>
                  </a:lnTo>
                  <a:lnTo>
                    <a:pt x="590" y="119"/>
                  </a:lnTo>
                  <a:lnTo>
                    <a:pt x="592" y="117"/>
                  </a:lnTo>
                  <a:lnTo>
                    <a:pt x="593" y="116"/>
                  </a:lnTo>
                  <a:lnTo>
                    <a:pt x="596" y="113"/>
                  </a:lnTo>
                  <a:lnTo>
                    <a:pt x="603" y="105"/>
                  </a:lnTo>
                  <a:lnTo>
                    <a:pt x="605" y="104"/>
                  </a:lnTo>
                  <a:lnTo>
                    <a:pt x="609" y="100"/>
                  </a:lnTo>
                  <a:lnTo>
                    <a:pt x="617" y="92"/>
                  </a:lnTo>
                  <a:lnTo>
                    <a:pt x="620" y="89"/>
                  </a:lnTo>
                  <a:lnTo>
                    <a:pt x="621" y="88"/>
                  </a:lnTo>
                  <a:lnTo>
                    <a:pt x="625" y="84"/>
                  </a:lnTo>
                  <a:lnTo>
                    <a:pt x="627" y="84"/>
                  </a:lnTo>
                  <a:lnTo>
                    <a:pt x="627" y="82"/>
                  </a:lnTo>
                  <a:lnTo>
                    <a:pt x="629" y="80"/>
                  </a:lnTo>
                  <a:lnTo>
                    <a:pt x="631" y="78"/>
                  </a:lnTo>
                  <a:lnTo>
                    <a:pt x="635" y="74"/>
                  </a:lnTo>
                  <a:lnTo>
                    <a:pt x="636" y="73"/>
                  </a:lnTo>
                  <a:lnTo>
                    <a:pt x="637" y="72"/>
                  </a:lnTo>
                  <a:lnTo>
                    <a:pt x="643" y="68"/>
                  </a:lnTo>
                  <a:lnTo>
                    <a:pt x="644" y="66"/>
                  </a:lnTo>
                  <a:lnTo>
                    <a:pt x="644" y="65"/>
                  </a:lnTo>
                  <a:lnTo>
                    <a:pt x="646" y="65"/>
                  </a:lnTo>
                  <a:lnTo>
                    <a:pt x="646" y="64"/>
                  </a:lnTo>
                  <a:lnTo>
                    <a:pt x="648" y="62"/>
                  </a:lnTo>
                  <a:lnTo>
                    <a:pt x="648" y="61"/>
                  </a:lnTo>
                  <a:lnTo>
                    <a:pt x="651" y="59"/>
                  </a:lnTo>
                  <a:lnTo>
                    <a:pt x="658" y="53"/>
                  </a:lnTo>
                  <a:lnTo>
                    <a:pt x="659" y="50"/>
                  </a:lnTo>
                  <a:lnTo>
                    <a:pt x="660" y="49"/>
                  </a:lnTo>
                  <a:lnTo>
                    <a:pt x="664" y="46"/>
                  </a:lnTo>
                  <a:lnTo>
                    <a:pt x="666" y="45"/>
                  </a:lnTo>
                  <a:lnTo>
                    <a:pt x="667" y="43"/>
                  </a:lnTo>
                  <a:lnTo>
                    <a:pt x="667" y="42"/>
                  </a:lnTo>
                  <a:lnTo>
                    <a:pt x="668" y="42"/>
                  </a:lnTo>
                  <a:lnTo>
                    <a:pt x="668" y="41"/>
                  </a:lnTo>
                  <a:lnTo>
                    <a:pt x="670" y="41"/>
                  </a:lnTo>
                  <a:lnTo>
                    <a:pt x="670" y="39"/>
                  </a:lnTo>
                  <a:lnTo>
                    <a:pt x="671" y="39"/>
                  </a:lnTo>
                  <a:lnTo>
                    <a:pt x="671" y="38"/>
                  </a:lnTo>
                  <a:lnTo>
                    <a:pt x="672" y="37"/>
                  </a:lnTo>
                  <a:lnTo>
                    <a:pt x="672" y="35"/>
                  </a:lnTo>
                  <a:lnTo>
                    <a:pt x="674" y="35"/>
                  </a:lnTo>
                  <a:lnTo>
                    <a:pt x="675" y="37"/>
                  </a:lnTo>
                  <a:lnTo>
                    <a:pt x="676" y="37"/>
                  </a:lnTo>
                  <a:lnTo>
                    <a:pt x="678" y="37"/>
                  </a:lnTo>
                  <a:lnTo>
                    <a:pt x="679" y="37"/>
                  </a:lnTo>
                  <a:lnTo>
                    <a:pt x="680" y="37"/>
                  </a:lnTo>
                  <a:lnTo>
                    <a:pt x="682" y="37"/>
                  </a:lnTo>
                  <a:lnTo>
                    <a:pt x="683" y="37"/>
                  </a:lnTo>
                  <a:lnTo>
                    <a:pt x="683" y="35"/>
                  </a:lnTo>
                  <a:lnTo>
                    <a:pt x="685" y="35"/>
                  </a:lnTo>
                  <a:lnTo>
                    <a:pt x="686" y="34"/>
                  </a:lnTo>
                  <a:lnTo>
                    <a:pt x="687" y="34"/>
                  </a:lnTo>
                  <a:lnTo>
                    <a:pt x="687" y="32"/>
                  </a:lnTo>
                  <a:lnTo>
                    <a:pt x="689" y="32"/>
                  </a:lnTo>
                  <a:lnTo>
                    <a:pt x="689" y="31"/>
                  </a:lnTo>
                  <a:lnTo>
                    <a:pt x="689" y="30"/>
                  </a:lnTo>
                  <a:lnTo>
                    <a:pt x="689" y="28"/>
                  </a:lnTo>
                  <a:lnTo>
                    <a:pt x="690" y="28"/>
                  </a:lnTo>
                  <a:lnTo>
                    <a:pt x="694" y="28"/>
                  </a:lnTo>
                  <a:lnTo>
                    <a:pt x="694" y="30"/>
                  </a:lnTo>
                  <a:lnTo>
                    <a:pt x="695" y="30"/>
                  </a:lnTo>
                  <a:lnTo>
                    <a:pt x="697" y="28"/>
                  </a:lnTo>
                  <a:lnTo>
                    <a:pt x="698" y="28"/>
                  </a:lnTo>
                  <a:lnTo>
                    <a:pt x="703" y="27"/>
                  </a:lnTo>
                  <a:lnTo>
                    <a:pt x="705" y="27"/>
                  </a:lnTo>
                  <a:lnTo>
                    <a:pt x="705" y="26"/>
                  </a:lnTo>
                  <a:lnTo>
                    <a:pt x="706" y="26"/>
                  </a:lnTo>
                  <a:lnTo>
                    <a:pt x="706" y="24"/>
                  </a:lnTo>
                  <a:lnTo>
                    <a:pt x="713" y="23"/>
                  </a:lnTo>
                  <a:lnTo>
                    <a:pt x="714" y="22"/>
                  </a:lnTo>
                  <a:lnTo>
                    <a:pt x="717" y="22"/>
                  </a:lnTo>
                  <a:lnTo>
                    <a:pt x="726" y="18"/>
                  </a:lnTo>
                  <a:lnTo>
                    <a:pt x="728" y="18"/>
                  </a:lnTo>
                  <a:lnTo>
                    <a:pt x="729" y="18"/>
                  </a:lnTo>
                  <a:lnTo>
                    <a:pt x="730" y="18"/>
                  </a:lnTo>
                  <a:lnTo>
                    <a:pt x="730" y="16"/>
                  </a:lnTo>
                  <a:lnTo>
                    <a:pt x="732" y="16"/>
                  </a:lnTo>
                  <a:lnTo>
                    <a:pt x="733" y="16"/>
                  </a:lnTo>
                  <a:lnTo>
                    <a:pt x="733" y="18"/>
                  </a:lnTo>
                  <a:lnTo>
                    <a:pt x="734" y="18"/>
                  </a:lnTo>
                  <a:lnTo>
                    <a:pt x="736" y="18"/>
                  </a:lnTo>
                  <a:lnTo>
                    <a:pt x="736" y="19"/>
                  </a:lnTo>
                  <a:lnTo>
                    <a:pt x="737" y="20"/>
                  </a:lnTo>
                  <a:lnTo>
                    <a:pt x="737" y="22"/>
                  </a:lnTo>
                  <a:lnTo>
                    <a:pt x="738" y="22"/>
                  </a:lnTo>
                  <a:lnTo>
                    <a:pt x="737" y="22"/>
                  </a:lnTo>
                  <a:lnTo>
                    <a:pt x="737" y="23"/>
                  </a:lnTo>
                  <a:lnTo>
                    <a:pt x="738" y="23"/>
                  </a:lnTo>
                  <a:lnTo>
                    <a:pt x="738" y="24"/>
                  </a:lnTo>
                  <a:lnTo>
                    <a:pt x="740" y="24"/>
                  </a:lnTo>
                  <a:lnTo>
                    <a:pt x="740" y="26"/>
                  </a:lnTo>
                  <a:lnTo>
                    <a:pt x="741" y="27"/>
                  </a:lnTo>
                  <a:lnTo>
                    <a:pt x="741" y="26"/>
                  </a:lnTo>
                  <a:lnTo>
                    <a:pt x="742" y="26"/>
                  </a:lnTo>
                  <a:lnTo>
                    <a:pt x="742" y="24"/>
                  </a:lnTo>
                  <a:lnTo>
                    <a:pt x="744" y="24"/>
                  </a:lnTo>
                  <a:lnTo>
                    <a:pt x="745" y="24"/>
                  </a:lnTo>
                  <a:lnTo>
                    <a:pt x="746" y="24"/>
                  </a:lnTo>
                  <a:lnTo>
                    <a:pt x="748" y="24"/>
                  </a:lnTo>
                  <a:lnTo>
                    <a:pt x="752" y="23"/>
                  </a:lnTo>
                  <a:lnTo>
                    <a:pt x="753" y="23"/>
                  </a:lnTo>
                  <a:lnTo>
                    <a:pt x="753" y="24"/>
                  </a:lnTo>
                  <a:lnTo>
                    <a:pt x="754" y="26"/>
                  </a:lnTo>
                  <a:lnTo>
                    <a:pt x="754" y="27"/>
                  </a:lnTo>
                  <a:lnTo>
                    <a:pt x="757" y="39"/>
                  </a:lnTo>
                  <a:lnTo>
                    <a:pt x="758" y="42"/>
                  </a:lnTo>
                  <a:lnTo>
                    <a:pt x="758" y="43"/>
                  </a:lnTo>
                  <a:lnTo>
                    <a:pt x="758" y="45"/>
                  </a:lnTo>
                  <a:lnTo>
                    <a:pt x="760" y="49"/>
                  </a:lnTo>
                  <a:lnTo>
                    <a:pt x="760" y="50"/>
                  </a:lnTo>
                  <a:lnTo>
                    <a:pt x="760" y="51"/>
                  </a:lnTo>
                  <a:lnTo>
                    <a:pt x="761" y="54"/>
                  </a:lnTo>
                  <a:lnTo>
                    <a:pt x="761" y="57"/>
                  </a:lnTo>
                  <a:lnTo>
                    <a:pt x="764" y="64"/>
                  </a:lnTo>
                  <a:lnTo>
                    <a:pt x="764" y="65"/>
                  </a:lnTo>
                  <a:lnTo>
                    <a:pt x="764" y="66"/>
                  </a:lnTo>
                  <a:lnTo>
                    <a:pt x="765" y="70"/>
                  </a:lnTo>
                  <a:lnTo>
                    <a:pt x="765" y="72"/>
                  </a:lnTo>
                  <a:lnTo>
                    <a:pt x="765" y="73"/>
                  </a:lnTo>
                  <a:lnTo>
                    <a:pt x="767" y="74"/>
                  </a:lnTo>
                  <a:lnTo>
                    <a:pt x="767" y="76"/>
                  </a:lnTo>
                  <a:lnTo>
                    <a:pt x="767" y="77"/>
                  </a:lnTo>
                  <a:lnTo>
                    <a:pt x="767" y="78"/>
                  </a:lnTo>
                  <a:lnTo>
                    <a:pt x="768" y="78"/>
                  </a:lnTo>
                  <a:lnTo>
                    <a:pt x="768" y="80"/>
                  </a:lnTo>
                  <a:lnTo>
                    <a:pt x="768" y="81"/>
                  </a:lnTo>
                  <a:lnTo>
                    <a:pt x="768" y="82"/>
                  </a:lnTo>
                  <a:lnTo>
                    <a:pt x="769" y="84"/>
                  </a:lnTo>
                  <a:lnTo>
                    <a:pt x="769" y="85"/>
                  </a:lnTo>
                  <a:lnTo>
                    <a:pt x="769" y="86"/>
                  </a:lnTo>
                  <a:lnTo>
                    <a:pt x="769" y="88"/>
                  </a:lnTo>
                  <a:lnTo>
                    <a:pt x="771" y="95"/>
                  </a:lnTo>
                  <a:lnTo>
                    <a:pt x="772" y="96"/>
                  </a:lnTo>
                  <a:lnTo>
                    <a:pt x="772" y="97"/>
                  </a:lnTo>
                  <a:lnTo>
                    <a:pt x="772" y="99"/>
                  </a:lnTo>
                  <a:lnTo>
                    <a:pt x="773" y="101"/>
                  </a:lnTo>
                  <a:lnTo>
                    <a:pt x="773" y="103"/>
                  </a:lnTo>
                  <a:lnTo>
                    <a:pt x="773" y="104"/>
                  </a:lnTo>
                  <a:lnTo>
                    <a:pt x="775" y="107"/>
                  </a:lnTo>
                  <a:lnTo>
                    <a:pt x="775" y="109"/>
                  </a:lnTo>
                  <a:lnTo>
                    <a:pt x="775" y="111"/>
                  </a:lnTo>
                  <a:lnTo>
                    <a:pt x="776" y="111"/>
                  </a:lnTo>
                  <a:lnTo>
                    <a:pt x="776" y="112"/>
                  </a:lnTo>
                  <a:lnTo>
                    <a:pt x="776" y="113"/>
                  </a:lnTo>
                  <a:lnTo>
                    <a:pt x="777" y="113"/>
                  </a:lnTo>
                  <a:lnTo>
                    <a:pt x="777" y="115"/>
                  </a:lnTo>
                  <a:lnTo>
                    <a:pt x="777" y="116"/>
                  </a:lnTo>
                  <a:lnTo>
                    <a:pt x="779" y="117"/>
                  </a:lnTo>
                  <a:lnTo>
                    <a:pt x="780" y="122"/>
                  </a:lnTo>
                  <a:lnTo>
                    <a:pt x="781" y="123"/>
                  </a:lnTo>
                  <a:lnTo>
                    <a:pt x="783" y="127"/>
                  </a:lnTo>
                  <a:lnTo>
                    <a:pt x="783" y="128"/>
                  </a:lnTo>
                  <a:lnTo>
                    <a:pt x="785" y="132"/>
                  </a:lnTo>
                  <a:lnTo>
                    <a:pt x="791" y="144"/>
                  </a:lnTo>
                  <a:lnTo>
                    <a:pt x="792" y="148"/>
                  </a:lnTo>
                  <a:lnTo>
                    <a:pt x="793" y="148"/>
                  </a:lnTo>
                  <a:lnTo>
                    <a:pt x="793" y="150"/>
                  </a:lnTo>
                  <a:lnTo>
                    <a:pt x="793" y="151"/>
                  </a:lnTo>
                  <a:lnTo>
                    <a:pt x="795" y="151"/>
                  </a:lnTo>
                  <a:lnTo>
                    <a:pt x="795" y="154"/>
                  </a:lnTo>
                  <a:lnTo>
                    <a:pt x="796" y="157"/>
                  </a:lnTo>
                  <a:lnTo>
                    <a:pt x="797" y="159"/>
                  </a:lnTo>
                  <a:lnTo>
                    <a:pt x="799" y="161"/>
                  </a:lnTo>
                  <a:lnTo>
                    <a:pt x="800" y="163"/>
                  </a:lnTo>
                  <a:lnTo>
                    <a:pt x="800" y="166"/>
                  </a:lnTo>
                  <a:lnTo>
                    <a:pt x="802" y="167"/>
                  </a:lnTo>
                  <a:lnTo>
                    <a:pt x="803" y="170"/>
                  </a:lnTo>
                  <a:lnTo>
                    <a:pt x="803" y="171"/>
                  </a:lnTo>
                  <a:lnTo>
                    <a:pt x="804" y="174"/>
                  </a:lnTo>
                  <a:lnTo>
                    <a:pt x="804" y="175"/>
                  </a:lnTo>
                  <a:lnTo>
                    <a:pt x="806" y="177"/>
                  </a:lnTo>
                  <a:lnTo>
                    <a:pt x="807" y="178"/>
                  </a:lnTo>
                  <a:lnTo>
                    <a:pt x="807" y="180"/>
                  </a:lnTo>
                  <a:lnTo>
                    <a:pt x="808" y="182"/>
                  </a:lnTo>
                  <a:lnTo>
                    <a:pt x="808" y="184"/>
                  </a:lnTo>
                  <a:lnTo>
                    <a:pt x="810" y="185"/>
                  </a:lnTo>
                  <a:lnTo>
                    <a:pt x="811" y="188"/>
                  </a:lnTo>
                  <a:lnTo>
                    <a:pt x="811" y="189"/>
                  </a:lnTo>
                  <a:lnTo>
                    <a:pt x="812" y="192"/>
                  </a:lnTo>
                  <a:lnTo>
                    <a:pt x="814" y="193"/>
                  </a:lnTo>
                  <a:lnTo>
                    <a:pt x="814" y="196"/>
                  </a:lnTo>
                  <a:lnTo>
                    <a:pt x="815" y="197"/>
                  </a:lnTo>
                  <a:lnTo>
                    <a:pt x="815" y="198"/>
                  </a:lnTo>
                  <a:lnTo>
                    <a:pt x="816" y="200"/>
                  </a:lnTo>
                  <a:lnTo>
                    <a:pt x="816" y="201"/>
                  </a:lnTo>
                  <a:lnTo>
                    <a:pt x="818" y="202"/>
                  </a:lnTo>
                  <a:lnTo>
                    <a:pt x="818" y="205"/>
                  </a:lnTo>
                  <a:lnTo>
                    <a:pt x="819" y="207"/>
                  </a:lnTo>
                  <a:lnTo>
                    <a:pt x="820" y="209"/>
                  </a:lnTo>
                  <a:lnTo>
                    <a:pt x="823" y="215"/>
                  </a:lnTo>
                  <a:lnTo>
                    <a:pt x="823" y="216"/>
                  </a:lnTo>
                  <a:lnTo>
                    <a:pt x="824" y="217"/>
                  </a:lnTo>
                  <a:lnTo>
                    <a:pt x="824" y="219"/>
                  </a:lnTo>
                  <a:lnTo>
                    <a:pt x="826" y="220"/>
                  </a:lnTo>
                  <a:lnTo>
                    <a:pt x="826" y="223"/>
                  </a:lnTo>
                  <a:lnTo>
                    <a:pt x="827" y="223"/>
                  </a:lnTo>
                  <a:lnTo>
                    <a:pt x="827" y="221"/>
                  </a:lnTo>
                  <a:lnTo>
                    <a:pt x="828" y="221"/>
                  </a:lnTo>
                  <a:lnTo>
                    <a:pt x="830" y="221"/>
                  </a:lnTo>
                  <a:lnTo>
                    <a:pt x="831" y="220"/>
                  </a:lnTo>
                  <a:lnTo>
                    <a:pt x="832" y="220"/>
                  </a:lnTo>
                  <a:lnTo>
                    <a:pt x="832" y="219"/>
                  </a:lnTo>
                  <a:lnTo>
                    <a:pt x="834" y="219"/>
                  </a:lnTo>
                  <a:lnTo>
                    <a:pt x="835" y="217"/>
                  </a:lnTo>
                  <a:lnTo>
                    <a:pt x="836" y="217"/>
                  </a:lnTo>
                  <a:lnTo>
                    <a:pt x="836" y="216"/>
                  </a:lnTo>
                  <a:lnTo>
                    <a:pt x="838" y="216"/>
                  </a:lnTo>
                  <a:lnTo>
                    <a:pt x="839" y="216"/>
                  </a:lnTo>
                  <a:lnTo>
                    <a:pt x="840" y="216"/>
                  </a:lnTo>
                  <a:lnTo>
                    <a:pt x="842" y="216"/>
                  </a:lnTo>
                  <a:lnTo>
                    <a:pt x="843" y="216"/>
                  </a:lnTo>
                  <a:lnTo>
                    <a:pt x="846" y="216"/>
                  </a:lnTo>
                  <a:lnTo>
                    <a:pt x="847" y="216"/>
                  </a:lnTo>
                  <a:lnTo>
                    <a:pt x="850" y="216"/>
                  </a:lnTo>
                  <a:lnTo>
                    <a:pt x="851" y="216"/>
                  </a:lnTo>
                  <a:lnTo>
                    <a:pt x="853" y="216"/>
                  </a:lnTo>
                  <a:lnTo>
                    <a:pt x="854" y="216"/>
                  </a:lnTo>
                  <a:lnTo>
                    <a:pt x="857" y="216"/>
                  </a:lnTo>
                  <a:lnTo>
                    <a:pt x="858" y="216"/>
                  </a:lnTo>
                  <a:lnTo>
                    <a:pt x="859" y="216"/>
                  </a:lnTo>
                  <a:lnTo>
                    <a:pt x="861" y="216"/>
                  </a:lnTo>
                  <a:lnTo>
                    <a:pt x="862" y="216"/>
                  </a:lnTo>
                  <a:lnTo>
                    <a:pt x="863" y="216"/>
                  </a:lnTo>
                  <a:lnTo>
                    <a:pt x="865" y="216"/>
                  </a:lnTo>
                  <a:lnTo>
                    <a:pt x="866" y="216"/>
                  </a:lnTo>
                  <a:lnTo>
                    <a:pt x="867" y="216"/>
                  </a:lnTo>
                  <a:lnTo>
                    <a:pt x="869" y="216"/>
                  </a:lnTo>
                  <a:lnTo>
                    <a:pt x="870" y="216"/>
                  </a:lnTo>
                  <a:lnTo>
                    <a:pt x="871" y="216"/>
                  </a:lnTo>
                  <a:lnTo>
                    <a:pt x="873" y="216"/>
                  </a:lnTo>
                  <a:lnTo>
                    <a:pt x="874" y="216"/>
                  </a:lnTo>
                  <a:lnTo>
                    <a:pt x="875" y="216"/>
                  </a:lnTo>
                  <a:lnTo>
                    <a:pt x="877" y="216"/>
                  </a:lnTo>
                  <a:lnTo>
                    <a:pt x="878" y="216"/>
                  </a:lnTo>
                  <a:lnTo>
                    <a:pt x="878" y="215"/>
                  </a:lnTo>
                  <a:lnTo>
                    <a:pt x="879" y="215"/>
                  </a:lnTo>
                  <a:lnTo>
                    <a:pt x="881" y="213"/>
                  </a:lnTo>
                  <a:lnTo>
                    <a:pt x="882" y="213"/>
                  </a:lnTo>
                  <a:lnTo>
                    <a:pt x="884" y="213"/>
                  </a:lnTo>
                  <a:lnTo>
                    <a:pt x="885" y="212"/>
                  </a:lnTo>
                  <a:lnTo>
                    <a:pt x="886" y="212"/>
                  </a:lnTo>
                  <a:lnTo>
                    <a:pt x="889" y="211"/>
                  </a:lnTo>
                  <a:lnTo>
                    <a:pt x="890" y="211"/>
                  </a:lnTo>
                  <a:lnTo>
                    <a:pt x="890" y="209"/>
                  </a:lnTo>
                  <a:lnTo>
                    <a:pt x="892" y="209"/>
                  </a:lnTo>
                  <a:lnTo>
                    <a:pt x="893" y="208"/>
                  </a:lnTo>
                  <a:lnTo>
                    <a:pt x="894" y="208"/>
                  </a:lnTo>
                  <a:lnTo>
                    <a:pt x="896" y="208"/>
                  </a:lnTo>
                  <a:lnTo>
                    <a:pt x="897" y="207"/>
                  </a:lnTo>
                  <a:lnTo>
                    <a:pt x="898" y="207"/>
                  </a:lnTo>
                  <a:lnTo>
                    <a:pt x="900" y="205"/>
                  </a:lnTo>
                  <a:lnTo>
                    <a:pt x="901" y="205"/>
                  </a:lnTo>
                  <a:lnTo>
                    <a:pt x="902" y="204"/>
                  </a:lnTo>
                  <a:lnTo>
                    <a:pt x="905" y="204"/>
                  </a:lnTo>
                  <a:lnTo>
                    <a:pt x="905" y="202"/>
                  </a:lnTo>
                  <a:lnTo>
                    <a:pt x="906" y="202"/>
                  </a:lnTo>
                  <a:lnTo>
                    <a:pt x="908" y="202"/>
                  </a:lnTo>
                  <a:lnTo>
                    <a:pt x="908" y="201"/>
                  </a:lnTo>
                  <a:lnTo>
                    <a:pt x="909" y="201"/>
                  </a:lnTo>
                  <a:lnTo>
                    <a:pt x="910" y="201"/>
                  </a:lnTo>
                  <a:lnTo>
                    <a:pt x="912" y="200"/>
                  </a:lnTo>
                  <a:lnTo>
                    <a:pt x="913" y="200"/>
                  </a:lnTo>
                  <a:lnTo>
                    <a:pt x="914" y="200"/>
                  </a:lnTo>
                  <a:lnTo>
                    <a:pt x="916" y="200"/>
                  </a:lnTo>
                  <a:lnTo>
                    <a:pt x="917" y="198"/>
                  </a:lnTo>
                  <a:lnTo>
                    <a:pt x="921" y="198"/>
                  </a:lnTo>
                  <a:lnTo>
                    <a:pt x="923" y="198"/>
                  </a:lnTo>
                  <a:lnTo>
                    <a:pt x="925" y="197"/>
                  </a:lnTo>
                  <a:lnTo>
                    <a:pt x="927" y="197"/>
                  </a:lnTo>
                  <a:lnTo>
                    <a:pt x="928" y="197"/>
                  </a:lnTo>
                  <a:lnTo>
                    <a:pt x="929" y="197"/>
                  </a:lnTo>
                  <a:lnTo>
                    <a:pt x="931" y="196"/>
                  </a:lnTo>
                  <a:lnTo>
                    <a:pt x="932" y="196"/>
                  </a:lnTo>
                  <a:lnTo>
                    <a:pt x="933" y="196"/>
                  </a:lnTo>
                  <a:lnTo>
                    <a:pt x="935" y="196"/>
                  </a:lnTo>
                  <a:lnTo>
                    <a:pt x="936" y="196"/>
                  </a:lnTo>
                  <a:lnTo>
                    <a:pt x="937" y="194"/>
                  </a:lnTo>
                  <a:lnTo>
                    <a:pt x="939" y="194"/>
                  </a:lnTo>
                  <a:lnTo>
                    <a:pt x="940" y="194"/>
                  </a:lnTo>
                  <a:lnTo>
                    <a:pt x="941" y="194"/>
                  </a:lnTo>
                  <a:lnTo>
                    <a:pt x="943" y="194"/>
                  </a:lnTo>
                  <a:lnTo>
                    <a:pt x="944" y="193"/>
                  </a:lnTo>
                  <a:lnTo>
                    <a:pt x="945" y="193"/>
                  </a:lnTo>
                  <a:lnTo>
                    <a:pt x="947" y="193"/>
                  </a:lnTo>
                  <a:lnTo>
                    <a:pt x="948" y="193"/>
                  </a:lnTo>
                  <a:lnTo>
                    <a:pt x="949" y="193"/>
                  </a:lnTo>
                  <a:lnTo>
                    <a:pt x="952" y="192"/>
                  </a:lnTo>
                  <a:lnTo>
                    <a:pt x="955" y="192"/>
                  </a:lnTo>
                  <a:lnTo>
                    <a:pt x="956" y="192"/>
                  </a:lnTo>
                  <a:lnTo>
                    <a:pt x="957" y="190"/>
                  </a:lnTo>
                  <a:lnTo>
                    <a:pt x="959" y="190"/>
                  </a:lnTo>
                  <a:lnTo>
                    <a:pt x="960" y="190"/>
                  </a:lnTo>
                  <a:lnTo>
                    <a:pt x="962" y="190"/>
                  </a:lnTo>
                  <a:lnTo>
                    <a:pt x="963" y="190"/>
                  </a:lnTo>
                  <a:lnTo>
                    <a:pt x="963" y="189"/>
                  </a:lnTo>
                  <a:lnTo>
                    <a:pt x="964" y="189"/>
                  </a:lnTo>
                  <a:lnTo>
                    <a:pt x="966" y="189"/>
                  </a:lnTo>
                  <a:lnTo>
                    <a:pt x="967" y="189"/>
                  </a:lnTo>
                  <a:lnTo>
                    <a:pt x="967" y="188"/>
                  </a:lnTo>
                  <a:lnTo>
                    <a:pt x="968" y="188"/>
                  </a:lnTo>
                  <a:lnTo>
                    <a:pt x="970" y="188"/>
                  </a:lnTo>
                  <a:lnTo>
                    <a:pt x="971" y="186"/>
                  </a:lnTo>
                  <a:lnTo>
                    <a:pt x="974" y="185"/>
                  </a:lnTo>
                  <a:lnTo>
                    <a:pt x="975" y="185"/>
                  </a:lnTo>
                  <a:lnTo>
                    <a:pt x="975" y="184"/>
                  </a:lnTo>
                  <a:lnTo>
                    <a:pt x="976" y="184"/>
                  </a:lnTo>
                  <a:lnTo>
                    <a:pt x="978" y="182"/>
                  </a:lnTo>
                  <a:lnTo>
                    <a:pt x="979" y="182"/>
                  </a:lnTo>
                  <a:lnTo>
                    <a:pt x="979" y="181"/>
                  </a:lnTo>
                  <a:lnTo>
                    <a:pt x="980" y="181"/>
                  </a:lnTo>
                  <a:lnTo>
                    <a:pt x="982" y="181"/>
                  </a:lnTo>
                  <a:lnTo>
                    <a:pt x="982" y="180"/>
                  </a:lnTo>
                  <a:lnTo>
                    <a:pt x="983" y="180"/>
                  </a:lnTo>
                  <a:lnTo>
                    <a:pt x="984" y="178"/>
                  </a:lnTo>
                  <a:lnTo>
                    <a:pt x="986" y="178"/>
                  </a:lnTo>
                  <a:lnTo>
                    <a:pt x="987" y="177"/>
                  </a:lnTo>
                  <a:lnTo>
                    <a:pt x="988" y="177"/>
                  </a:lnTo>
                  <a:lnTo>
                    <a:pt x="990" y="177"/>
                  </a:lnTo>
                  <a:lnTo>
                    <a:pt x="991" y="177"/>
                  </a:lnTo>
                  <a:lnTo>
                    <a:pt x="992" y="177"/>
                  </a:lnTo>
                  <a:lnTo>
                    <a:pt x="995" y="178"/>
                  </a:lnTo>
                  <a:lnTo>
                    <a:pt x="996" y="178"/>
                  </a:lnTo>
                  <a:lnTo>
                    <a:pt x="998" y="178"/>
                  </a:lnTo>
                  <a:lnTo>
                    <a:pt x="999" y="178"/>
                  </a:lnTo>
                  <a:lnTo>
                    <a:pt x="1001" y="178"/>
                  </a:lnTo>
                  <a:lnTo>
                    <a:pt x="1002" y="178"/>
                  </a:lnTo>
                  <a:lnTo>
                    <a:pt x="1003" y="180"/>
                  </a:lnTo>
                  <a:lnTo>
                    <a:pt x="1005" y="180"/>
                  </a:lnTo>
                  <a:lnTo>
                    <a:pt x="1006" y="180"/>
                  </a:lnTo>
                  <a:lnTo>
                    <a:pt x="1007" y="180"/>
                  </a:lnTo>
                  <a:lnTo>
                    <a:pt x="1007" y="181"/>
                  </a:lnTo>
                  <a:lnTo>
                    <a:pt x="1009" y="181"/>
                  </a:lnTo>
                  <a:lnTo>
                    <a:pt x="1010" y="181"/>
                  </a:lnTo>
                  <a:lnTo>
                    <a:pt x="1011" y="181"/>
                  </a:lnTo>
                  <a:lnTo>
                    <a:pt x="1013" y="181"/>
                  </a:lnTo>
                  <a:lnTo>
                    <a:pt x="1014" y="181"/>
                  </a:lnTo>
                  <a:lnTo>
                    <a:pt x="1015" y="181"/>
                  </a:lnTo>
                  <a:lnTo>
                    <a:pt x="1015" y="182"/>
                  </a:lnTo>
                  <a:lnTo>
                    <a:pt x="1017" y="182"/>
                  </a:lnTo>
                  <a:lnTo>
                    <a:pt x="1018" y="182"/>
                  </a:lnTo>
                  <a:lnTo>
                    <a:pt x="1019" y="182"/>
                  </a:lnTo>
                  <a:lnTo>
                    <a:pt x="1021" y="182"/>
                  </a:lnTo>
                  <a:lnTo>
                    <a:pt x="1022" y="182"/>
                  </a:lnTo>
                  <a:lnTo>
                    <a:pt x="1023" y="182"/>
                  </a:lnTo>
                  <a:lnTo>
                    <a:pt x="1026" y="181"/>
                  </a:lnTo>
                  <a:lnTo>
                    <a:pt x="1029" y="180"/>
                  </a:lnTo>
                  <a:lnTo>
                    <a:pt x="1029" y="178"/>
                  </a:lnTo>
                  <a:lnTo>
                    <a:pt x="1030" y="178"/>
                  </a:lnTo>
                  <a:lnTo>
                    <a:pt x="1031" y="178"/>
                  </a:lnTo>
                  <a:lnTo>
                    <a:pt x="1031" y="177"/>
                  </a:lnTo>
                  <a:lnTo>
                    <a:pt x="1033" y="177"/>
                  </a:lnTo>
                  <a:lnTo>
                    <a:pt x="1034" y="175"/>
                  </a:lnTo>
                  <a:lnTo>
                    <a:pt x="1041" y="173"/>
                  </a:lnTo>
                  <a:lnTo>
                    <a:pt x="1042" y="173"/>
                  </a:lnTo>
                  <a:lnTo>
                    <a:pt x="1045" y="171"/>
                  </a:lnTo>
                  <a:lnTo>
                    <a:pt x="1046" y="171"/>
                  </a:lnTo>
                  <a:lnTo>
                    <a:pt x="1048" y="173"/>
                  </a:lnTo>
                  <a:lnTo>
                    <a:pt x="1049" y="173"/>
                  </a:lnTo>
                  <a:lnTo>
                    <a:pt x="1050" y="174"/>
                  </a:lnTo>
                  <a:lnTo>
                    <a:pt x="1050" y="175"/>
                  </a:lnTo>
                  <a:lnTo>
                    <a:pt x="1052" y="175"/>
                  </a:lnTo>
                  <a:lnTo>
                    <a:pt x="1054" y="178"/>
                  </a:lnTo>
                  <a:lnTo>
                    <a:pt x="1056" y="180"/>
                  </a:lnTo>
                  <a:lnTo>
                    <a:pt x="1057" y="180"/>
                  </a:lnTo>
                  <a:lnTo>
                    <a:pt x="1057" y="181"/>
                  </a:lnTo>
                  <a:lnTo>
                    <a:pt x="1058" y="181"/>
                  </a:lnTo>
                  <a:lnTo>
                    <a:pt x="1058" y="182"/>
                  </a:lnTo>
                  <a:lnTo>
                    <a:pt x="1060" y="182"/>
                  </a:lnTo>
                  <a:lnTo>
                    <a:pt x="1064" y="185"/>
                  </a:lnTo>
                  <a:lnTo>
                    <a:pt x="1064" y="186"/>
                  </a:lnTo>
                  <a:lnTo>
                    <a:pt x="1065" y="186"/>
                  </a:lnTo>
                  <a:lnTo>
                    <a:pt x="1068" y="189"/>
                  </a:lnTo>
                  <a:lnTo>
                    <a:pt x="1069" y="189"/>
                  </a:lnTo>
                  <a:lnTo>
                    <a:pt x="1070" y="190"/>
                  </a:lnTo>
                  <a:lnTo>
                    <a:pt x="1070" y="192"/>
                  </a:lnTo>
                  <a:lnTo>
                    <a:pt x="1072" y="193"/>
                  </a:lnTo>
                  <a:lnTo>
                    <a:pt x="1074" y="194"/>
                  </a:lnTo>
                  <a:lnTo>
                    <a:pt x="1076" y="196"/>
                  </a:lnTo>
                  <a:lnTo>
                    <a:pt x="1077" y="196"/>
                  </a:lnTo>
                  <a:lnTo>
                    <a:pt x="1078" y="197"/>
                  </a:lnTo>
                  <a:lnTo>
                    <a:pt x="1078" y="198"/>
                  </a:lnTo>
                  <a:lnTo>
                    <a:pt x="1080" y="198"/>
                  </a:lnTo>
                  <a:lnTo>
                    <a:pt x="1081" y="200"/>
                  </a:lnTo>
                  <a:lnTo>
                    <a:pt x="1083" y="201"/>
                  </a:lnTo>
                  <a:lnTo>
                    <a:pt x="1084" y="201"/>
                  </a:lnTo>
                  <a:lnTo>
                    <a:pt x="1084" y="202"/>
                  </a:lnTo>
                  <a:lnTo>
                    <a:pt x="1085" y="202"/>
                  </a:lnTo>
                  <a:lnTo>
                    <a:pt x="1085" y="204"/>
                  </a:lnTo>
                  <a:lnTo>
                    <a:pt x="1087" y="204"/>
                  </a:lnTo>
                  <a:lnTo>
                    <a:pt x="1088" y="205"/>
                  </a:lnTo>
                  <a:lnTo>
                    <a:pt x="1089" y="207"/>
                  </a:lnTo>
                  <a:lnTo>
                    <a:pt x="1091" y="208"/>
                  </a:lnTo>
                  <a:lnTo>
                    <a:pt x="1092" y="208"/>
                  </a:lnTo>
                  <a:lnTo>
                    <a:pt x="1092" y="209"/>
                  </a:lnTo>
                  <a:lnTo>
                    <a:pt x="1093" y="209"/>
                  </a:lnTo>
                  <a:lnTo>
                    <a:pt x="1095" y="211"/>
                  </a:lnTo>
                  <a:lnTo>
                    <a:pt x="1096" y="212"/>
                  </a:lnTo>
                  <a:lnTo>
                    <a:pt x="1097" y="213"/>
                  </a:lnTo>
                  <a:lnTo>
                    <a:pt x="1099" y="213"/>
                  </a:lnTo>
                  <a:lnTo>
                    <a:pt x="1099" y="215"/>
                  </a:lnTo>
                  <a:lnTo>
                    <a:pt x="1099" y="216"/>
                  </a:lnTo>
                  <a:lnTo>
                    <a:pt x="1100" y="217"/>
                  </a:lnTo>
                  <a:lnTo>
                    <a:pt x="1100" y="219"/>
                  </a:lnTo>
                  <a:lnTo>
                    <a:pt x="1100" y="220"/>
                  </a:lnTo>
                  <a:lnTo>
                    <a:pt x="1101" y="220"/>
                  </a:lnTo>
                  <a:lnTo>
                    <a:pt x="1101" y="221"/>
                  </a:lnTo>
                  <a:lnTo>
                    <a:pt x="1103" y="221"/>
                  </a:lnTo>
                  <a:lnTo>
                    <a:pt x="1103" y="223"/>
                  </a:lnTo>
                  <a:lnTo>
                    <a:pt x="1104" y="224"/>
                  </a:lnTo>
                  <a:lnTo>
                    <a:pt x="1105" y="224"/>
                  </a:lnTo>
                  <a:lnTo>
                    <a:pt x="1105" y="225"/>
                  </a:lnTo>
                  <a:lnTo>
                    <a:pt x="1107" y="225"/>
                  </a:lnTo>
                  <a:lnTo>
                    <a:pt x="1108" y="225"/>
                  </a:lnTo>
                  <a:lnTo>
                    <a:pt x="1109" y="225"/>
                  </a:lnTo>
                  <a:lnTo>
                    <a:pt x="1111" y="225"/>
                  </a:lnTo>
                  <a:lnTo>
                    <a:pt x="1112" y="225"/>
                  </a:lnTo>
                  <a:lnTo>
                    <a:pt x="1112" y="227"/>
                  </a:lnTo>
                  <a:lnTo>
                    <a:pt x="1113" y="227"/>
                  </a:lnTo>
                  <a:lnTo>
                    <a:pt x="1115" y="227"/>
                  </a:lnTo>
                  <a:lnTo>
                    <a:pt x="1116" y="228"/>
                  </a:lnTo>
                  <a:lnTo>
                    <a:pt x="1117" y="228"/>
                  </a:lnTo>
                  <a:lnTo>
                    <a:pt x="1119" y="228"/>
                  </a:lnTo>
                  <a:lnTo>
                    <a:pt x="1119" y="229"/>
                  </a:lnTo>
                  <a:lnTo>
                    <a:pt x="1120" y="229"/>
                  </a:lnTo>
                  <a:lnTo>
                    <a:pt x="1122" y="229"/>
                  </a:lnTo>
                  <a:lnTo>
                    <a:pt x="1122" y="231"/>
                  </a:lnTo>
                  <a:lnTo>
                    <a:pt x="1124" y="232"/>
                  </a:lnTo>
                  <a:lnTo>
                    <a:pt x="1126" y="232"/>
                  </a:lnTo>
                  <a:lnTo>
                    <a:pt x="1127" y="232"/>
                  </a:lnTo>
                  <a:lnTo>
                    <a:pt x="1127" y="233"/>
                  </a:lnTo>
                  <a:lnTo>
                    <a:pt x="1128" y="233"/>
                  </a:lnTo>
                  <a:lnTo>
                    <a:pt x="1131" y="235"/>
                  </a:lnTo>
                  <a:lnTo>
                    <a:pt x="1131" y="236"/>
                  </a:lnTo>
                  <a:lnTo>
                    <a:pt x="1130" y="238"/>
                  </a:lnTo>
                  <a:lnTo>
                    <a:pt x="1130" y="239"/>
                  </a:lnTo>
                  <a:lnTo>
                    <a:pt x="1128" y="242"/>
                  </a:lnTo>
                  <a:lnTo>
                    <a:pt x="1128" y="244"/>
                  </a:lnTo>
                  <a:lnTo>
                    <a:pt x="1128" y="246"/>
                  </a:lnTo>
                  <a:lnTo>
                    <a:pt x="1127" y="247"/>
                  </a:lnTo>
                  <a:lnTo>
                    <a:pt x="1127" y="248"/>
                  </a:lnTo>
                  <a:lnTo>
                    <a:pt x="1126" y="250"/>
                  </a:lnTo>
                  <a:lnTo>
                    <a:pt x="1126" y="251"/>
                  </a:lnTo>
                  <a:lnTo>
                    <a:pt x="1126" y="252"/>
                  </a:lnTo>
                  <a:lnTo>
                    <a:pt x="1124" y="254"/>
                  </a:lnTo>
                  <a:lnTo>
                    <a:pt x="1124" y="255"/>
                  </a:lnTo>
                  <a:lnTo>
                    <a:pt x="1123" y="256"/>
                  </a:lnTo>
                  <a:lnTo>
                    <a:pt x="1123" y="258"/>
                  </a:lnTo>
                  <a:lnTo>
                    <a:pt x="1123" y="259"/>
                  </a:lnTo>
                  <a:lnTo>
                    <a:pt x="1123" y="260"/>
                  </a:lnTo>
                  <a:lnTo>
                    <a:pt x="1122" y="260"/>
                  </a:lnTo>
                  <a:lnTo>
                    <a:pt x="1122" y="262"/>
                  </a:lnTo>
                  <a:lnTo>
                    <a:pt x="1122" y="263"/>
                  </a:lnTo>
                  <a:lnTo>
                    <a:pt x="1120" y="265"/>
                  </a:lnTo>
                  <a:lnTo>
                    <a:pt x="1119" y="266"/>
                  </a:lnTo>
                  <a:lnTo>
                    <a:pt x="1117" y="267"/>
                  </a:lnTo>
                  <a:lnTo>
                    <a:pt x="1117" y="269"/>
                  </a:lnTo>
                  <a:lnTo>
                    <a:pt x="1116" y="270"/>
                  </a:lnTo>
                  <a:lnTo>
                    <a:pt x="1115" y="271"/>
                  </a:lnTo>
                  <a:lnTo>
                    <a:pt x="1115" y="273"/>
                  </a:lnTo>
                  <a:lnTo>
                    <a:pt x="1113" y="274"/>
                  </a:lnTo>
                  <a:lnTo>
                    <a:pt x="1113" y="275"/>
                  </a:lnTo>
                  <a:lnTo>
                    <a:pt x="1113" y="277"/>
                  </a:lnTo>
                  <a:lnTo>
                    <a:pt x="1112" y="277"/>
                  </a:lnTo>
                  <a:lnTo>
                    <a:pt x="1112" y="278"/>
                  </a:lnTo>
                  <a:lnTo>
                    <a:pt x="1111" y="279"/>
                  </a:lnTo>
                  <a:lnTo>
                    <a:pt x="1111" y="281"/>
                  </a:lnTo>
                  <a:lnTo>
                    <a:pt x="1109" y="282"/>
                  </a:lnTo>
                  <a:lnTo>
                    <a:pt x="1109" y="283"/>
                  </a:lnTo>
                  <a:lnTo>
                    <a:pt x="1109" y="285"/>
                  </a:lnTo>
                  <a:lnTo>
                    <a:pt x="1108" y="286"/>
                  </a:lnTo>
                  <a:lnTo>
                    <a:pt x="1107" y="290"/>
                  </a:lnTo>
                  <a:lnTo>
                    <a:pt x="1107" y="292"/>
                  </a:lnTo>
                  <a:lnTo>
                    <a:pt x="1105" y="293"/>
                  </a:lnTo>
                  <a:lnTo>
                    <a:pt x="1105" y="294"/>
                  </a:lnTo>
                  <a:lnTo>
                    <a:pt x="1105" y="296"/>
                  </a:lnTo>
                  <a:lnTo>
                    <a:pt x="1104" y="297"/>
                  </a:lnTo>
                  <a:lnTo>
                    <a:pt x="1104" y="300"/>
                  </a:lnTo>
                  <a:lnTo>
                    <a:pt x="1104" y="301"/>
                  </a:lnTo>
                  <a:lnTo>
                    <a:pt x="1103" y="302"/>
                  </a:lnTo>
                  <a:lnTo>
                    <a:pt x="1103" y="304"/>
                  </a:lnTo>
                  <a:lnTo>
                    <a:pt x="1100" y="309"/>
                  </a:lnTo>
                  <a:lnTo>
                    <a:pt x="1099" y="309"/>
                  </a:lnTo>
                  <a:lnTo>
                    <a:pt x="1099" y="310"/>
                  </a:lnTo>
                  <a:lnTo>
                    <a:pt x="1099" y="312"/>
                  </a:lnTo>
                  <a:lnTo>
                    <a:pt x="1097" y="312"/>
                  </a:lnTo>
                  <a:lnTo>
                    <a:pt x="1097" y="313"/>
                  </a:lnTo>
                  <a:lnTo>
                    <a:pt x="1097" y="314"/>
                  </a:lnTo>
                  <a:lnTo>
                    <a:pt x="1096" y="316"/>
                  </a:lnTo>
                  <a:lnTo>
                    <a:pt x="1096" y="317"/>
                  </a:lnTo>
                  <a:lnTo>
                    <a:pt x="1095" y="318"/>
                  </a:lnTo>
                  <a:lnTo>
                    <a:pt x="1095" y="320"/>
                  </a:lnTo>
                  <a:lnTo>
                    <a:pt x="1093" y="320"/>
                  </a:lnTo>
                  <a:lnTo>
                    <a:pt x="1093" y="321"/>
                  </a:lnTo>
                  <a:lnTo>
                    <a:pt x="1093" y="323"/>
                  </a:lnTo>
                  <a:lnTo>
                    <a:pt x="1092" y="323"/>
                  </a:lnTo>
                  <a:lnTo>
                    <a:pt x="1092" y="324"/>
                  </a:lnTo>
                  <a:lnTo>
                    <a:pt x="1092" y="325"/>
                  </a:lnTo>
                  <a:lnTo>
                    <a:pt x="1091" y="325"/>
                  </a:lnTo>
                  <a:lnTo>
                    <a:pt x="1091" y="327"/>
                  </a:lnTo>
                  <a:lnTo>
                    <a:pt x="1091" y="328"/>
                  </a:lnTo>
                  <a:lnTo>
                    <a:pt x="1089" y="328"/>
                  </a:lnTo>
                  <a:lnTo>
                    <a:pt x="1088" y="328"/>
                  </a:lnTo>
                  <a:lnTo>
                    <a:pt x="1088" y="329"/>
                  </a:lnTo>
                  <a:lnTo>
                    <a:pt x="1087" y="329"/>
                  </a:lnTo>
                  <a:lnTo>
                    <a:pt x="1085" y="329"/>
                  </a:lnTo>
                  <a:lnTo>
                    <a:pt x="1085" y="331"/>
                  </a:lnTo>
                  <a:lnTo>
                    <a:pt x="1084" y="331"/>
                  </a:lnTo>
                  <a:lnTo>
                    <a:pt x="1083" y="332"/>
                  </a:lnTo>
                  <a:lnTo>
                    <a:pt x="1081" y="332"/>
                  </a:lnTo>
                  <a:lnTo>
                    <a:pt x="1080" y="335"/>
                  </a:lnTo>
                  <a:lnTo>
                    <a:pt x="1080" y="336"/>
                  </a:lnTo>
                  <a:lnTo>
                    <a:pt x="1078" y="337"/>
                  </a:lnTo>
                  <a:lnTo>
                    <a:pt x="1078" y="339"/>
                  </a:lnTo>
                  <a:lnTo>
                    <a:pt x="1077" y="340"/>
                  </a:lnTo>
                  <a:lnTo>
                    <a:pt x="1074" y="344"/>
                  </a:lnTo>
                  <a:lnTo>
                    <a:pt x="1073" y="345"/>
                  </a:lnTo>
                  <a:lnTo>
                    <a:pt x="1073" y="347"/>
                  </a:lnTo>
                  <a:lnTo>
                    <a:pt x="1072" y="347"/>
                  </a:lnTo>
                  <a:lnTo>
                    <a:pt x="1072" y="348"/>
                  </a:lnTo>
                  <a:lnTo>
                    <a:pt x="1070" y="350"/>
                  </a:lnTo>
                  <a:lnTo>
                    <a:pt x="1070" y="351"/>
                  </a:lnTo>
                  <a:lnTo>
                    <a:pt x="1069" y="352"/>
                  </a:lnTo>
                  <a:lnTo>
                    <a:pt x="1068" y="352"/>
                  </a:lnTo>
                  <a:lnTo>
                    <a:pt x="1066" y="355"/>
                  </a:lnTo>
                  <a:lnTo>
                    <a:pt x="1065" y="356"/>
                  </a:lnTo>
                  <a:lnTo>
                    <a:pt x="1064" y="358"/>
                  </a:lnTo>
                  <a:lnTo>
                    <a:pt x="1064" y="359"/>
                  </a:lnTo>
                  <a:lnTo>
                    <a:pt x="1062" y="359"/>
                  </a:lnTo>
                  <a:lnTo>
                    <a:pt x="1062" y="360"/>
                  </a:lnTo>
                  <a:lnTo>
                    <a:pt x="1058" y="364"/>
                  </a:lnTo>
                  <a:lnTo>
                    <a:pt x="1058" y="366"/>
                  </a:lnTo>
                  <a:lnTo>
                    <a:pt x="1056" y="370"/>
                  </a:lnTo>
                  <a:lnTo>
                    <a:pt x="1053" y="372"/>
                  </a:lnTo>
                  <a:lnTo>
                    <a:pt x="1050" y="378"/>
                  </a:lnTo>
                  <a:lnTo>
                    <a:pt x="1049" y="379"/>
                  </a:lnTo>
                  <a:lnTo>
                    <a:pt x="1046" y="385"/>
                  </a:lnTo>
                  <a:lnTo>
                    <a:pt x="1046" y="386"/>
                  </a:lnTo>
                  <a:lnTo>
                    <a:pt x="1044" y="391"/>
                  </a:lnTo>
                  <a:lnTo>
                    <a:pt x="1044" y="393"/>
                  </a:lnTo>
                  <a:lnTo>
                    <a:pt x="1044" y="394"/>
                  </a:lnTo>
                  <a:lnTo>
                    <a:pt x="1044" y="395"/>
                  </a:lnTo>
                  <a:lnTo>
                    <a:pt x="1044" y="394"/>
                  </a:lnTo>
                  <a:lnTo>
                    <a:pt x="1042" y="395"/>
                  </a:lnTo>
                  <a:lnTo>
                    <a:pt x="1041" y="397"/>
                  </a:lnTo>
                  <a:lnTo>
                    <a:pt x="1041" y="398"/>
                  </a:lnTo>
                  <a:lnTo>
                    <a:pt x="1041" y="399"/>
                  </a:lnTo>
                  <a:lnTo>
                    <a:pt x="1039" y="399"/>
                  </a:lnTo>
                  <a:lnTo>
                    <a:pt x="1039" y="401"/>
                  </a:lnTo>
                  <a:lnTo>
                    <a:pt x="1038" y="401"/>
                  </a:lnTo>
                  <a:lnTo>
                    <a:pt x="1038" y="402"/>
                  </a:lnTo>
                  <a:lnTo>
                    <a:pt x="1037" y="403"/>
                  </a:lnTo>
                  <a:lnTo>
                    <a:pt x="1035" y="405"/>
                  </a:lnTo>
                  <a:lnTo>
                    <a:pt x="1034" y="406"/>
                  </a:lnTo>
                  <a:lnTo>
                    <a:pt x="1033" y="408"/>
                  </a:lnTo>
                  <a:lnTo>
                    <a:pt x="1031" y="408"/>
                  </a:lnTo>
                  <a:lnTo>
                    <a:pt x="1031" y="409"/>
                  </a:lnTo>
                  <a:lnTo>
                    <a:pt x="1030" y="409"/>
                  </a:lnTo>
                  <a:lnTo>
                    <a:pt x="1030" y="410"/>
                  </a:lnTo>
                  <a:lnTo>
                    <a:pt x="1029" y="410"/>
                  </a:lnTo>
                  <a:lnTo>
                    <a:pt x="1026" y="412"/>
                  </a:lnTo>
                  <a:lnTo>
                    <a:pt x="1026" y="413"/>
                  </a:lnTo>
                  <a:lnTo>
                    <a:pt x="1025" y="414"/>
                  </a:lnTo>
                  <a:lnTo>
                    <a:pt x="1023" y="414"/>
                  </a:lnTo>
                  <a:lnTo>
                    <a:pt x="1023" y="416"/>
                  </a:lnTo>
                  <a:lnTo>
                    <a:pt x="1022" y="416"/>
                  </a:lnTo>
                  <a:lnTo>
                    <a:pt x="1022" y="417"/>
                  </a:lnTo>
                  <a:lnTo>
                    <a:pt x="1021" y="417"/>
                  </a:lnTo>
                  <a:lnTo>
                    <a:pt x="1019" y="418"/>
                  </a:lnTo>
                  <a:lnTo>
                    <a:pt x="1018" y="418"/>
                  </a:lnTo>
                  <a:lnTo>
                    <a:pt x="1017" y="418"/>
                  </a:lnTo>
                  <a:lnTo>
                    <a:pt x="1015" y="420"/>
                  </a:lnTo>
                  <a:lnTo>
                    <a:pt x="1014" y="420"/>
                  </a:lnTo>
                  <a:lnTo>
                    <a:pt x="1013" y="421"/>
                  </a:lnTo>
                  <a:lnTo>
                    <a:pt x="1011" y="421"/>
                  </a:lnTo>
                  <a:lnTo>
                    <a:pt x="1011" y="422"/>
                  </a:lnTo>
                  <a:lnTo>
                    <a:pt x="1010" y="422"/>
                  </a:lnTo>
                  <a:lnTo>
                    <a:pt x="1010" y="424"/>
                  </a:lnTo>
                  <a:lnTo>
                    <a:pt x="1007" y="426"/>
                  </a:lnTo>
                  <a:lnTo>
                    <a:pt x="1006" y="428"/>
                  </a:lnTo>
                  <a:lnTo>
                    <a:pt x="1005" y="429"/>
                  </a:lnTo>
                  <a:lnTo>
                    <a:pt x="1003" y="430"/>
                  </a:lnTo>
                  <a:lnTo>
                    <a:pt x="1002" y="432"/>
                  </a:lnTo>
                  <a:lnTo>
                    <a:pt x="1001" y="433"/>
                  </a:lnTo>
                  <a:lnTo>
                    <a:pt x="995" y="439"/>
                  </a:lnTo>
                  <a:lnTo>
                    <a:pt x="992" y="441"/>
                  </a:lnTo>
                  <a:lnTo>
                    <a:pt x="990" y="444"/>
                  </a:lnTo>
                  <a:lnTo>
                    <a:pt x="987" y="447"/>
                  </a:lnTo>
                  <a:lnTo>
                    <a:pt x="987" y="448"/>
                  </a:lnTo>
                  <a:lnTo>
                    <a:pt x="986" y="449"/>
                  </a:lnTo>
                  <a:lnTo>
                    <a:pt x="984" y="449"/>
                  </a:lnTo>
                  <a:lnTo>
                    <a:pt x="983" y="451"/>
                  </a:lnTo>
                  <a:lnTo>
                    <a:pt x="983" y="452"/>
                  </a:lnTo>
                  <a:lnTo>
                    <a:pt x="980" y="453"/>
                  </a:lnTo>
                  <a:lnTo>
                    <a:pt x="980" y="455"/>
                  </a:lnTo>
                  <a:lnTo>
                    <a:pt x="978" y="456"/>
                  </a:lnTo>
                  <a:lnTo>
                    <a:pt x="976" y="457"/>
                  </a:lnTo>
                  <a:lnTo>
                    <a:pt x="975" y="459"/>
                  </a:lnTo>
                  <a:lnTo>
                    <a:pt x="974" y="460"/>
                  </a:lnTo>
                  <a:lnTo>
                    <a:pt x="974" y="461"/>
                  </a:lnTo>
                  <a:lnTo>
                    <a:pt x="972" y="461"/>
                  </a:lnTo>
                  <a:lnTo>
                    <a:pt x="972" y="463"/>
                  </a:lnTo>
                  <a:lnTo>
                    <a:pt x="971" y="464"/>
                  </a:lnTo>
                  <a:lnTo>
                    <a:pt x="970" y="464"/>
                  </a:lnTo>
                  <a:lnTo>
                    <a:pt x="970" y="466"/>
                  </a:lnTo>
                  <a:lnTo>
                    <a:pt x="968" y="466"/>
                  </a:lnTo>
                  <a:lnTo>
                    <a:pt x="967" y="467"/>
                  </a:lnTo>
                  <a:lnTo>
                    <a:pt x="966" y="470"/>
                  </a:lnTo>
                  <a:lnTo>
                    <a:pt x="964" y="470"/>
                  </a:lnTo>
                  <a:lnTo>
                    <a:pt x="963" y="471"/>
                  </a:lnTo>
                  <a:lnTo>
                    <a:pt x="962" y="472"/>
                  </a:lnTo>
                  <a:lnTo>
                    <a:pt x="959" y="475"/>
                  </a:lnTo>
                  <a:lnTo>
                    <a:pt x="959" y="476"/>
                  </a:lnTo>
                  <a:lnTo>
                    <a:pt x="956" y="478"/>
                  </a:lnTo>
                  <a:lnTo>
                    <a:pt x="955" y="479"/>
                  </a:lnTo>
                  <a:lnTo>
                    <a:pt x="955" y="480"/>
                  </a:lnTo>
                  <a:lnTo>
                    <a:pt x="953" y="480"/>
                  </a:lnTo>
                  <a:lnTo>
                    <a:pt x="953" y="484"/>
                  </a:lnTo>
                  <a:lnTo>
                    <a:pt x="953" y="486"/>
                  </a:lnTo>
                  <a:lnTo>
                    <a:pt x="953" y="487"/>
                  </a:lnTo>
                  <a:lnTo>
                    <a:pt x="953" y="488"/>
                  </a:lnTo>
                  <a:lnTo>
                    <a:pt x="953" y="490"/>
                  </a:lnTo>
                  <a:lnTo>
                    <a:pt x="953" y="493"/>
                  </a:lnTo>
                  <a:lnTo>
                    <a:pt x="953" y="495"/>
                  </a:lnTo>
                  <a:lnTo>
                    <a:pt x="953" y="497"/>
                  </a:lnTo>
                  <a:lnTo>
                    <a:pt x="953" y="498"/>
                  </a:lnTo>
                  <a:lnTo>
                    <a:pt x="953" y="499"/>
                  </a:lnTo>
                  <a:lnTo>
                    <a:pt x="953" y="501"/>
                  </a:lnTo>
                  <a:lnTo>
                    <a:pt x="953" y="502"/>
                  </a:lnTo>
                  <a:lnTo>
                    <a:pt x="953" y="505"/>
                  </a:lnTo>
                  <a:lnTo>
                    <a:pt x="953" y="506"/>
                  </a:lnTo>
                  <a:lnTo>
                    <a:pt x="953" y="507"/>
                  </a:lnTo>
                  <a:lnTo>
                    <a:pt x="953" y="509"/>
                  </a:lnTo>
                  <a:lnTo>
                    <a:pt x="953" y="511"/>
                  </a:lnTo>
                  <a:lnTo>
                    <a:pt x="953" y="513"/>
                  </a:lnTo>
                  <a:lnTo>
                    <a:pt x="953" y="514"/>
                  </a:lnTo>
                  <a:lnTo>
                    <a:pt x="953" y="515"/>
                  </a:lnTo>
                  <a:lnTo>
                    <a:pt x="953" y="518"/>
                  </a:lnTo>
                  <a:lnTo>
                    <a:pt x="953" y="520"/>
                  </a:lnTo>
                  <a:lnTo>
                    <a:pt x="953" y="522"/>
                  </a:lnTo>
                  <a:lnTo>
                    <a:pt x="953" y="526"/>
                  </a:lnTo>
                  <a:lnTo>
                    <a:pt x="953" y="528"/>
                  </a:lnTo>
                  <a:lnTo>
                    <a:pt x="953" y="530"/>
                  </a:lnTo>
                  <a:lnTo>
                    <a:pt x="953" y="532"/>
                  </a:lnTo>
                  <a:lnTo>
                    <a:pt x="953" y="534"/>
                  </a:lnTo>
                  <a:lnTo>
                    <a:pt x="953" y="536"/>
                  </a:lnTo>
                  <a:lnTo>
                    <a:pt x="953" y="540"/>
                  </a:lnTo>
                  <a:lnTo>
                    <a:pt x="953" y="542"/>
                  </a:lnTo>
                  <a:lnTo>
                    <a:pt x="953" y="544"/>
                  </a:lnTo>
                  <a:lnTo>
                    <a:pt x="953" y="551"/>
                  </a:lnTo>
                  <a:lnTo>
                    <a:pt x="953" y="553"/>
                  </a:lnTo>
                  <a:lnTo>
                    <a:pt x="953" y="555"/>
                  </a:lnTo>
                  <a:lnTo>
                    <a:pt x="953" y="561"/>
                  </a:lnTo>
                  <a:lnTo>
                    <a:pt x="953" y="563"/>
                  </a:lnTo>
                  <a:lnTo>
                    <a:pt x="953" y="564"/>
                  </a:lnTo>
                  <a:lnTo>
                    <a:pt x="953" y="565"/>
                  </a:lnTo>
                  <a:lnTo>
                    <a:pt x="953" y="571"/>
                  </a:lnTo>
                  <a:lnTo>
                    <a:pt x="953" y="573"/>
                  </a:lnTo>
                  <a:lnTo>
                    <a:pt x="953" y="576"/>
                  </a:lnTo>
                  <a:lnTo>
                    <a:pt x="953" y="578"/>
                  </a:lnTo>
                  <a:lnTo>
                    <a:pt x="953" y="579"/>
                  </a:lnTo>
                  <a:lnTo>
                    <a:pt x="953" y="580"/>
                  </a:lnTo>
                  <a:lnTo>
                    <a:pt x="953" y="582"/>
                  </a:lnTo>
                  <a:lnTo>
                    <a:pt x="953" y="583"/>
                  </a:lnTo>
                  <a:lnTo>
                    <a:pt x="953" y="584"/>
                  </a:lnTo>
                  <a:lnTo>
                    <a:pt x="953" y="586"/>
                  </a:lnTo>
                  <a:lnTo>
                    <a:pt x="953" y="588"/>
                  </a:lnTo>
                  <a:lnTo>
                    <a:pt x="953" y="590"/>
                  </a:lnTo>
                  <a:lnTo>
                    <a:pt x="953" y="594"/>
                  </a:lnTo>
                  <a:lnTo>
                    <a:pt x="953" y="595"/>
                  </a:lnTo>
                  <a:lnTo>
                    <a:pt x="953" y="599"/>
                  </a:lnTo>
                  <a:lnTo>
                    <a:pt x="953" y="600"/>
                  </a:lnTo>
                  <a:lnTo>
                    <a:pt x="953" y="603"/>
                  </a:lnTo>
                  <a:lnTo>
                    <a:pt x="953" y="604"/>
                  </a:lnTo>
                  <a:lnTo>
                    <a:pt x="953" y="607"/>
                  </a:lnTo>
                  <a:lnTo>
                    <a:pt x="953" y="615"/>
                  </a:lnTo>
                  <a:lnTo>
                    <a:pt x="953" y="617"/>
                  </a:lnTo>
                  <a:lnTo>
                    <a:pt x="953" y="618"/>
                  </a:lnTo>
                  <a:lnTo>
                    <a:pt x="953" y="621"/>
                  </a:lnTo>
                  <a:lnTo>
                    <a:pt x="953" y="625"/>
                  </a:lnTo>
                  <a:lnTo>
                    <a:pt x="953" y="626"/>
                  </a:lnTo>
                  <a:lnTo>
                    <a:pt x="953" y="627"/>
                  </a:lnTo>
                  <a:lnTo>
                    <a:pt x="953" y="633"/>
                  </a:lnTo>
                  <a:lnTo>
                    <a:pt x="953" y="634"/>
                  </a:lnTo>
                  <a:lnTo>
                    <a:pt x="953" y="636"/>
                  </a:lnTo>
                  <a:lnTo>
                    <a:pt x="953" y="638"/>
                  </a:lnTo>
                  <a:lnTo>
                    <a:pt x="953" y="641"/>
                  </a:lnTo>
                  <a:lnTo>
                    <a:pt x="953" y="642"/>
                  </a:lnTo>
                  <a:lnTo>
                    <a:pt x="953" y="644"/>
                  </a:lnTo>
                  <a:lnTo>
                    <a:pt x="953" y="645"/>
                  </a:lnTo>
                  <a:lnTo>
                    <a:pt x="953" y="646"/>
                  </a:lnTo>
                  <a:lnTo>
                    <a:pt x="953" y="648"/>
                  </a:lnTo>
                  <a:lnTo>
                    <a:pt x="952" y="649"/>
                  </a:lnTo>
                  <a:lnTo>
                    <a:pt x="952" y="650"/>
                  </a:lnTo>
                  <a:lnTo>
                    <a:pt x="952" y="652"/>
                  </a:lnTo>
                  <a:lnTo>
                    <a:pt x="952" y="653"/>
                  </a:lnTo>
                  <a:lnTo>
                    <a:pt x="952" y="654"/>
                  </a:lnTo>
                  <a:lnTo>
                    <a:pt x="953" y="656"/>
                  </a:lnTo>
                  <a:lnTo>
                    <a:pt x="953" y="657"/>
                  </a:lnTo>
                  <a:lnTo>
                    <a:pt x="952" y="658"/>
                  </a:lnTo>
                  <a:lnTo>
                    <a:pt x="952" y="660"/>
                  </a:lnTo>
                  <a:lnTo>
                    <a:pt x="952" y="661"/>
                  </a:lnTo>
                  <a:lnTo>
                    <a:pt x="952" y="663"/>
                  </a:lnTo>
                  <a:lnTo>
                    <a:pt x="952" y="664"/>
                  </a:lnTo>
                  <a:lnTo>
                    <a:pt x="952" y="665"/>
                  </a:lnTo>
                  <a:lnTo>
                    <a:pt x="952" y="667"/>
                  </a:lnTo>
                  <a:lnTo>
                    <a:pt x="952" y="668"/>
                  </a:lnTo>
                  <a:lnTo>
                    <a:pt x="952" y="669"/>
                  </a:lnTo>
                  <a:lnTo>
                    <a:pt x="952" y="671"/>
                  </a:lnTo>
                  <a:lnTo>
                    <a:pt x="953" y="671"/>
                  </a:lnTo>
                  <a:lnTo>
                    <a:pt x="953" y="672"/>
                  </a:lnTo>
                  <a:lnTo>
                    <a:pt x="953" y="673"/>
                  </a:lnTo>
                  <a:lnTo>
                    <a:pt x="953" y="676"/>
                  </a:lnTo>
                  <a:lnTo>
                    <a:pt x="953" y="677"/>
                  </a:lnTo>
                  <a:lnTo>
                    <a:pt x="955" y="677"/>
                  </a:lnTo>
                  <a:lnTo>
                    <a:pt x="955" y="679"/>
                  </a:lnTo>
                  <a:lnTo>
                    <a:pt x="956" y="679"/>
                  </a:lnTo>
                  <a:lnTo>
                    <a:pt x="956" y="680"/>
                  </a:lnTo>
                  <a:lnTo>
                    <a:pt x="956" y="681"/>
                  </a:lnTo>
                  <a:lnTo>
                    <a:pt x="957" y="683"/>
                  </a:lnTo>
                  <a:lnTo>
                    <a:pt x="957" y="684"/>
                  </a:lnTo>
                  <a:lnTo>
                    <a:pt x="957" y="685"/>
                  </a:lnTo>
                  <a:lnTo>
                    <a:pt x="959" y="685"/>
                  </a:lnTo>
                  <a:lnTo>
                    <a:pt x="959" y="687"/>
                  </a:lnTo>
                  <a:lnTo>
                    <a:pt x="960" y="687"/>
                  </a:lnTo>
                  <a:lnTo>
                    <a:pt x="962" y="688"/>
                  </a:lnTo>
                  <a:lnTo>
                    <a:pt x="963" y="689"/>
                  </a:lnTo>
                  <a:lnTo>
                    <a:pt x="964" y="691"/>
                  </a:lnTo>
                  <a:lnTo>
                    <a:pt x="966" y="691"/>
                  </a:lnTo>
                  <a:lnTo>
                    <a:pt x="966" y="692"/>
                  </a:lnTo>
                  <a:lnTo>
                    <a:pt x="967" y="692"/>
                  </a:lnTo>
                  <a:lnTo>
                    <a:pt x="967" y="694"/>
                  </a:lnTo>
                  <a:lnTo>
                    <a:pt x="967" y="695"/>
                  </a:lnTo>
                  <a:lnTo>
                    <a:pt x="966" y="695"/>
                  </a:lnTo>
                  <a:lnTo>
                    <a:pt x="957" y="695"/>
                  </a:lnTo>
                  <a:lnTo>
                    <a:pt x="955" y="695"/>
                  </a:lnTo>
                  <a:lnTo>
                    <a:pt x="953" y="695"/>
                  </a:lnTo>
                  <a:lnTo>
                    <a:pt x="945" y="695"/>
                  </a:lnTo>
                  <a:lnTo>
                    <a:pt x="940" y="695"/>
                  </a:lnTo>
                  <a:lnTo>
                    <a:pt x="936" y="695"/>
                  </a:lnTo>
                  <a:lnTo>
                    <a:pt x="935" y="695"/>
                  </a:lnTo>
                  <a:lnTo>
                    <a:pt x="933" y="695"/>
                  </a:lnTo>
                  <a:lnTo>
                    <a:pt x="932" y="695"/>
                  </a:lnTo>
                  <a:lnTo>
                    <a:pt x="928" y="695"/>
                  </a:lnTo>
                  <a:lnTo>
                    <a:pt x="927" y="695"/>
                  </a:lnTo>
                  <a:lnTo>
                    <a:pt x="925" y="695"/>
                  </a:lnTo>
                  <a:lnTo>
                    <a:pt x="924" y="695"/>
                  </a:lnTo>
                  <a:lnTo>
                    <a:pt x="923" y="695"/>
                  </a:lnTo>
                  <a:lnTo>
                    <a:pt x="920" y="695"/>
                  </a:lnTo>
                  <a:lnTo>
                    <a:pt x="918" y="695"/>
                  </a:lnTo>
                  <a:lnTo>
                    <a:pt x="917" y="695"/>
                  </a:lnTo>
                  <a:lnTo>
                    <a:pt x="916" y="695"/>
                  </a:lnTo>
                  <a:lnTo>
                    <a:pt x="913" y="695"/>
                  </a:lnTo>
                  <a:lnTo>
                    <a:pt x="900" y="695"/>
                  </a:lnTo>
                  <a:lnTo>
                    <a:pt x="896" y="695"/>
                  </a:lnTo>
                  <a:lnTo>
                    <a:pt x="894" y="695"/>
                  </a:lnTo>
                  <a:lnTo>
                    <a:pt x="892" y="695"/>
                  </a:lnTo>
                  <a:lnTo>
                    <a:pt x="890" y="695"/>
                  </a:lnTo>
                  <a:lnTo>
                    <a:pt x="888" y="695"/>
                  </a:lnTo>
                  <a:lnTo>
                    <a:pt x="886" y="695"/>
                  </a:lnTo>
                  <a:lnTo>
                    <a:pt x="885" y="695"/>
                  </a:lnTo>
                  <a:lnTo>
                    <a:pt x="884" y="695"/>
                  </a:lnTo>
                  <a:lnTo>
                    <a:pt x="879" y="694"/>
                  </a:lnTo>
                  <a:lnTo>
                    <a:pt x="878" y="694"/>
                  </a:lnTo>
                  <a:lnTo>
                    <a:pt x="877" y="694"/>
                  </a:lnTo>
                  <a:lnTo>
                    <a:pt x="875" y="694"/>
                  </a:lnTo>
                  <a:lnTo>
                    <a:pt x="873" y="694"/>
                  </a:lnTo>
                  <a:lnTo>
                    <a:pt x="871" y="694"/>
                  </a:lnTo>
                  <a:lnTo>
                    <a:pt x="863" y="694"/>
                  </a:lnTo>
                  <a:lnTo>
                    <a:pt x="862" y="694"/>
                  </a:lnTo>
                  <a:lnTo>
                    <a:pt x="858" y="694"/>
                  </a:lnTo>
                  <a:lnTo>
                    <a:pt x="855" y="694"/>
                  </a:lnTo>
                  <a:lnTo>
                    <a:pt x="854" y="694"/>
                  </a:lnTo>
                  <a:lnTo>
                    <a:pt x="851" y="692"/>
                  </a:lnTo>
                  <a:lnTo>
                    <a:pt x="850" y="692"/>
                  </a:lnTo>
                  <a:lnTo>
                    <a:pt x="849" y="692"/>
                  </a:lnTo>
                  <a:lnTo>
                    <a:pt x="842" y="694"/>
                  </a:lnTo>
                  <a:lnTo>
                    <a:pt x="839" y="694"/>
                  </a:lnTo>
                  <a:lnTo>
                    <a:pt x="838" y="694"/>
                  </a:lnTo>
                  <a:lnTo>
                    <a:pt x="835" y="694"/>
                  </a:lnTo>
                  <a:lnTo>
                    <a:pt x="834" y="694"/>
                  </a:lnTo>
                  <a:lnTo>
                    <a:pt x="832" y="694"/>
                  </a:lnTo>
                  <a:lnTo>
                    <a:pt x="832" y="695"/>
                  </a:lnTo>
                  <a:lnTo>
                    <a:pt x="832" y="694"/>
                  </a:lnTo>
                  <a:lnTo>
                    <a:pt x="832" y="692"/>
                  </a:lnTo>
                  <a:lnTo>
                    <a:pt x="832" y="688"/>
                  </a:lnTo>
                  <a:lnTo>
                    <a:pt x="832" y="687"/>
                  </a:lnTo>
                  <a:lnTo>
                    <a:pt x="834" y="683"/>
                  </a:lnTo>
                  <a:lnTo>
                    <a:pt x="834" y="679"/>
                  </a:lnTo>
                  <a:lnTo>
                    <a:pt x="834" y="673"/>
                  </a:lnTo>
                  <a:lnTo>
                    <a:pt x="832" y="673"/>
                  </a:lnTo>
                  <a:lnTo>
                    <a:pt x="830" y="673"/>
                  </a:lnTo>
                  <a:lnTo>
                    <a:pt x="828" y="673"/>
                  </a:lnTo>
                  <a:lnTo>
                    <a:pt x="827" y="673"/>
                  </a:lnTo>
                  <a:lnTo>
                    <a:pt x="826" y="673"/>
                  </a:lnTo>
                  <a:lnTo>
                    <a:pt x="824" y="673"/>
                  </a:lnTo>
                  <a:lnTo>
                    <a:pt x="823" y="673"/>
                  </a:lnTo>
                  <a:lnTo>
                    <a:pt x="822" y="673"/>
                  </a:lnTo>
                  <a:lnTo>
                    <a:pt x="819" y="673"/>
                  </a:lnTo>
                  <a:lnTo>
                    <a:pt x="815" y="675"/>
                  </a:lnTo>
                  <a:lnTo>
                    <a:pt x="812" y="675"/>
                  </a:lnTo>
                  <a:lnTo>
                    <a:pt x="811" y="673"/>
                  </a:lnTo>
                  <a:lnTo>
                    <a:pt x="807" y="673"/>
                  </a:lnTo>
                  <a:lnTo>
                    <a:pt x="804" y="673"/>
                  </a:lnTo>
                  <a:lnTo>
                    <a:pt x="799" y="673"/>
                  </a:lnTo>
                  <a:lnTo>
                    <a:pt x="796" y="673"/>
                  </a:lnTo>
                  <a:lnTo>
                    <a:pt x="792" y="673"/>
                  </a:lnTo>
                  <a:lnTo>
                    <a:pt x="785" y="673"/>
                  </a:lnTo>
                  <a:lnTo>
                    <a:pt x="783" y="673"/>
                  </a:lnTo>
                  <a:lnTo>
                    <a:pt x="780" y="673"/>
                  </a:lnTo>
                  <a:lnTo>
                    <a:pt x="779" y="673"/>
                  </a:lnTo>
                  <a:lnTo>
                    <a:pt x="777" y="673"/>
                  </a:lnTo>
                  <a:lnTo>
                    <a:pt x="776" y="673"/>
                  </a:lnTo>
                  <a:lnTo>
                    <a:pt x="772" y="673"/>
                  </a:lnTo>
                  <a:lnTo>
                    <a:pt x="760" y="673"/>
                  </a:lnTo>
                  <a:lnTo>
                    <a:pt x="756" y="673"/>
                  </a:lnTo>
                  <a:lnTo>
                    <a:pt x="754" y="673"/>
                  </a:lnTo>
                  <a:lnTo>
                    <a:pt x="752" y="673"/>
                  </a:lnTo>
                  <a:lnTo>
                    <a:pt x="750" y="673"/>
                  </a:lnTo>
                  <a:lnTo>
                    <a:pt x="749" y="673"/>
                  </a:lnTo>
                  <a:lnTo>
                    <a:pt x="748" y="673"/>
                  </a:lnTo>
                  <a:lnTo>
                    <a:pt x="746" y="673"/>
                  </a:lnTo>
                  <a:lnTo>
                    <a:pt x="745" y="673"/>
                  </a:lnTo>
                  <a:lnTo>
                    <a:pt x="741" y="673"/>
                  </a:lnTo>
                  <a:lnTo>
                    <a:pt x="740" y="673"/>
                  </a:lnTo>
                  <a:lnTo>
                    <a:pt x="738" y="673"/>
                  </a:lnTo>
                  <a:lnTo>
                    <a:pt x="734" y="673"/>
                  </a:lnTo>
                  <a:lnTo>
                    <a:pt x="733" y="673"/>
                  </a:lnTo>
                  <a:lnTo>
                    <a:pt x="730" y="673"/>
                  </a:lnTo>
                  <a:lnTo>
                    <a:pt x="724" y="672"/>
                  </a:lnTo>
                  <a:lnTo>
                    <a:pt x="719" y="672"/>
                  </a:lnTo>
                  <a:lnTo>
                    <a:pt x="715" y="672"/>
                  </a:lnTo>
                  <a:lnTo>
                    <a:pt x="714" y="672"/>
                  </a:lnTo>
                  <a:lnTo>
                    <a:pt x="713" y="672"/>
                  </a:lnTo>
                  <a:lnTo>
                    <a:pt x="711" y="672"/>
                  </a:lnTo>
                  <a:lnTo>
                    <a:pt x="707" y="672"/>
                  </a:lnTo>
                  <a:lnTo>
                    <a:pt x="697" y="672"/>
                  </a:lnTo>
                  <a:lnTo>
                    <a:pt x="695" y="672"/>
                  </a:lnTo>
                  <a:lnTo>
                    <a:pt x="694" y="672"/>
                  </a:lnTo>
                  <a:lnTo>
                    <a:pt x="691" y="672"/>
                  </a:lnTo>
                  <a:lnTo>
                    <a:pt x="690" y="672"/>
                  </a:lnTo>
                  <a:lnTo>
                    <a:pt x="685" y="672"/>
                  </a:lnTo>
                  <a:lnTo>
                    <a:pt x="682" y="672"/>
                  </a:lnTo>
                  <a:lnTo>
                    <a:pt x="680" y="672"/>
                  </a:lnTo>
                  <a:lnTo>
                    <a:pt x="674" y="672"/>
                  </a:lnTo>
                  <a:lnTo>
                    <a:pt x="671" y="672"/>
                  </a:lnTo>
                  <a:lnTo>
                    <a:pt x="670" y="672"/>
                  </a:lnTo>
                  <a:lnTo>
                    <a:pt x="668" y="672"/>
                  </a:lnTo>
                  <a:lnTo>
                    <a:pt x="667" y="672"/>
                  </a:lnTo>
                  <a:lnTo>
                    <a:pt x="664" y="672"/>
                  </a:lnTo>
                  <a:lnTo>
                    <a:pt x="664" y="675"/>
                  </a:lnTo>
                  <a:lnTo>
                    <a:pt x="664" y="676"/>
                  </a:lnTo>
                  <a:lnTo>
                    <a:pt x="664" y="677"/>
                  </a:lnTo>
                  <a:lnTo>
                    <a:pt x="664" y="680"/>
                  </a:lnTo>
                  <a:lnTo>
                    <a:pt x="664" y="687"/>
                  </a:lnTo>
                  <a:lnTo>
                    <a:pt x="664" y="689"/>
                  </a:lnTo>
                  <a:lnTo>
                    <a:pt x="664" y="691"/>
                  </a:lnTo>
                  <a:lnTo>
                    <a:pt x="664" y="692"/>
                  </a:lnTo>
                  <a:lnTo>
                    <a:pt x="664" y="694"/>
                  </a:lnTo>
                  <a:lnTo>
                    <a:pt x="663" y="694"/>
                  </a:lnTo>
                  <a:lnTo>
                    <a:pt x="662" y="694"/>
                  </a:lnTo>
                  <a:lnTo>
                    <a:pt x="660" y="694"/>
                  </a:lnTo>
                  <a:lnTo>
                    <a:pt x="656" y="694"/>
                  </a:lnTo>
                  <a:lnTo>
                    <a:pt x="654" y="694"/>
                  </a:lnTo>
                  <a:lnTo>
                    <a:pt x="652" y="694"/>
                  </a:lnTo>
                  <a:lnTo>
                    <a:pt x="646" y="694"/>
                  </a:lnTo>
                  <a:lnTo>
                    <a:pt x="644" y="694"/>
                  </a:lnTo>
                  <a:lnTo>
                    <a:pt x="643" y="694"/>
                  </a:lnTo>
                  <a:lnTo>
                    <a:pt x="641" y="694"/>
                  </a:lnTo>
                  <a:lnTo>
                    <a:pt x="639" y="694"/>
                  </a:lnTo>
                  <a:lnTo>
                    <a:pt x="637" y="694"/>
                  </a:lnTo>
                  <a:lnTo>
                    <a:pt x="636" y="694"/>
                  </a:lnTo>
                  <a:lnTo>
                    <a:pt x="632" y="694"/>
                  </a:lnTo>
                  <a:lnTo>
                    <a:pt x="631" y="694"/>
                  </a:lnTo>
                  <a:lnTo>
                    <a:pt x="627" y="694"/>
                  </a:lnTo>
                  <a:lnTo>
                    <a:pt x="625" y="694"/>
                  </a:lnTo>
                  <a:lnTo>
                    <a:pt x="625" y="692"/>
                  </a:lnTo>
                  <a:lnTo>
                    <a:pt x="621" y="692"/>
                  </a:lnTo>
                  <a:lnTo>
                    <a:pt x="616" y="692"/>
                  </a:lnTo>
                  <a:lnTo>
                    <a:pt x="612" y="692"/>
                  </a:lnTo>
                  <a:lnTo>
                    <a:pt x="604" y="692"/>
                  </a:lnTo>
                  <a:lnTo>
                    <a:pt x="597" y="692"/>
                  </a:lnTo>
                  <a:lnTo>
                    <a:pt x="596" y="692"/>
                  </a:lnTo>
                  <a:lnTo>
                    <a:pt x="594" y="692"/>
                  </a:lnTo>
                  <a:lnTo>
                    <a:pt x="593" y="692"/>
                  </a:lnTo>
                  <a:lnTo>
                    <a:pt x="589" y="692"/>
                  </a:lnTo>
                  <a:lnTo>
                    <a:pt x="588" y="692"/>
                  </a:lnTo>
                  <a:lnTo>
                    <a:pt x="586" y="692"/>
                  </a:lnTo>
                  <a:lnTo>
                    <a:pt x="582" y="692"/>
                  </a:lnTo>
                  <a:lnTo>
                    <a:pt x="581" y="692"/>
                  </a:lnTo>
                  <a:lnTo>
                    <a:pt x="580" y="692"/>
                  </a:lnTo>
                  <a:lnTo>
                    <a:pt x="576" y="692"/>
                  </a:lnTo>
                  <a:lnTo>
                    <a:pt x="573" y="692"/>
                  </a:lnTo>
                  <a:lnTo>
                    <a:pt x="568" y="692"/>
                  </a:lnTo>
                  <a:lnTo>
                    <a:pt x="566" y="692"/>
                  </a:lnTo>
                  <a:lnTo>
                    <a:pt x="558" y="692"/>
                  </a:lnTo>
                  <a:lnTo>
                    <a:pt x="550" y="692"/>
                  </a:lnTo>
                  <a:lnTo>
                    <a:pt x="547" y="692"/>
                  </a:lnTo>
                  <a:lnTo>
                    <a:pt x="538" y="692"/>
                  </a:lnTo>
                  <a:lnTo>
                    <a:pt x="535" y="692"/>
                  </a:lnTo>
                  <a:lnTo>
                    <a:pt x="531" y="692"/>
                  </a:lnTo>
                  <a:lnTo>
                    <a:pt x="527" y="692"/>
                  </a:lnTo>
                  <a:lnTo>
                    <a:pt x="525" y="692"/>
                  </a:lnTo>
                  <a:lnTo>
                    <a:pt x="520" y="692"/>
                  </a:lnTo>
                  <a:lnTo>
                    <a:pt x="516" y="692"/>
                  </a:lnTo>
                  <a:lnTo>
                    <a:pt x="514" y="692"/>
                  </a:lnTo>
                  <a:lnTo>
                    <a:pt x="512" y="692"/>
                  </a:lnTo>
                  <a:lnTo>
                    <a:pt x="511" y="692"/>
                  </a:lnTo>
                  <a:lnTo>
                    <a:pt x="510" y="692"/>
                  </a:lnTo>
                  <a:lnTo>
                    <a:pt x="508" y="692"/>
                  </a:lnTo>
                  <a:lnTo>
                    <a:pt x="506" y="692"/>
                  </a:lnTo>
                  <a:lnTo>
                    <a:pt x="504" y="692"/>
                  </a:lnTo>
                  <a:lnTo>
                    <a:pt x="503" y="692"/>
                  </a:lnTo>
                  <a:lnTo>
                    <a:pt x="502" y="692"/>
                  </a:lnTo>
                  <a:lnTo>
                    <a:pt x="502" y="696"/>
                  </a:lnTo>
                  <a:lnTo>
                    <a:pt x="502" y="703"/>
                  </a:lnTo>
                  <a:lnTo>
                    <a:pt x="502" y="707"/>
                  </a:lnTo>
                  <a:lnTo>
                    <a:pt x="502" y="710"/>
                  </a:lnTo>
                  <a:lnTo>
                    <a:pt x="502" y="711"/>
                  </a:lnTo>
                  <a:lnTo>
                    <a:pt x="500" y="711"/>
                  </a:lnTo>
                  <a:lnTo>
                    <a:pt x="499" y="711"/>
                  </a:lnTo>
                  <a:lnTo>
                    <a:pt x="498" y="711"/>
                  </a:lnTo>
                  <a:lnTo>
                    <a:pt x="496" y="711"/>
                  </a:lnTo>
                  <a:lnTo>
                    <a:pt x="494" y="711"/>
                  </a:lnTo>
                  <a:lnTo>
                    <a:pt x="492" y="711"/>
                  </a:lnTo>
                  <a:lnTo>
                    <a:pt x="492" y="712"/>
                  </a:lnTo>
                  <a:lnTo>
                    <a:pt x="492" y="714"/>
                  </a:lnTo>
                  <a:lnTo>
                    <a:pt x="492" y="716"/>
                  </a:lnTo>
                  <a:lnTo>
                    <a:pt x="492" y="718"/>
                  </a:lnTo>
                  <a:lnTo>
                    <a:pt x="492" y="719"/>
                  </a:lnTo>
                  <a:lnTo>
                    <a:pt x="492" y="721"/>
                  </a:lnTo>
                  <a:lnTo>
                    <a:pt x="492" y="722"/>
                  </a:lnTo>
                  <a:lnTo>
                    <a:pt x="492" y="723"/>
                  </a:lnTo>
                  <a:lnTo>
                    <a:pt x="491" y="725"/>
                  </a:lnTo>
                  <a:lnTo>
                    <a:pt x="491" y="731"/>
                  </a:lnTo>
                  <a:lnTo>
                    <a:pt x="491" y="733"/>
                  </a:lnTo>
                  <a:lnTo>
                    <a:pt x="490" y="733"/>
                  </a:lnTo>
                  <a:lnTo>
                    <a:pt x="488" y="733"/>
                  </a:lnTo>
                  <a:lnTo>
                    <a:pt x="484" y="731"/>
                  </a:lnTo>
                  <a:lnTo>
                    <a:pt x="483" y="731"/>
                  </a:lnTo>
                  <a:lnTo>
                    <a:pt x="481" y="731"/>
                  </a:lnTo>
                  <a:lnTo>
                    <a:pt x="481" y="735"/>
                  </a:lnTo>
                  <a:lnTo>
                    <a:pt x="481" y="739"/>
                  </a:lnTo>
                  <a:lnTo>
                    <a:pt x="481" y="745"/>
                  </a:lnTo>
                  <a:lnTo>
                    <a:pt x="481" y="746"/>
                  </a:lnTo>
                  <a:lnTo>
                    <a:pt x="481" y="747"/>
                  </a:lnTo>
                  <a:lnTo>
                    <a:pt x="481" y="752"/>
                  </a:lnTo>
                  <a:lnTo>
                    <a:pt x="481" y="753"/>
                  </a:lnTo>
                  <a:lnTo>
                    <a:pt x="479" y="753"/>
                  </a:lnTo>
                  <a:lnTo>
                    <a:pt x="476" y="753"/>
                  </a:lnTo>
                  <a:lnTo>
                    <a:pt x="473" y="753"/>
                  </a:lnTo>
                  <a:lnTo>
                    <a:pt x="464" y="753"/>
                  </a:lnTo>
                  <a:lnTo>
                    <a:pt x="461" y="753"/>
                  </a:lnTo>
                  <a:lnTo>
                    <a:pt x="459" y="753"/>
                  </a:lnTo>
                  <a:lnTo>
                    <a:pt x="457" y="753"/>
                  </a:lnTo>
                  <a:lnTo>
                    <a:pt x="456" y="753"/>
                  </a:lnTo>
                  <a:lnTo>
                    <a:pt x="455" y="753"/>
                  </a:lnTo>
                  <a:lnTo>
                    <a:pt x="452" y="753"/>
                  </a:lnTo>
                  <a:lnTo>
                    <a:pt x="451" y="753"/>
                  </a:lnTo>
                  <a:lnTo>
                    <a:pt x="449" y="753"/>
                  </a:lnTo>
                  <a:lnTo>
                    <a:pt x="448" y="753"/>
                  </a:lnTo>
                  <a:lnTo>
                    <a:pt x="445" y="753"/>
                  </a:lnTo>
                  <a:lnTo>
                    <a:pt x="444" y="753"/>
                  </a:lnTo>
                  <a:lnTo>
                    <a:pt x="441" y="753"/>
                  </a:lnTo>
                  <a:lnTo>
                    <a:pt x="440" y="753"/>
                  </a:lnTo>
                  <a:lnTo>
                    <a:pt x="438" y="753"/>
                  </a:lnTo>
                  <a:lnTo>
                    <a:pt x="436" y="753"/>
                  </a:lnTo>
                  <a:lnTo>
                    <a:pt x="430" y="753"/>
                  </a:lnTo>
                  <a:lnTo>
                    <a:pt x="428" y="753"/>
                  </a:lnTo>
                  <a:lnTo>
                    <a:pt x="425" y="753"/>
                  </a:lnTo>
                  <a:lnTo>
                    <a:pt x="424" y="753"/>
                  </a:lnTo>
                  <a:lnTo>
                    <a:pt x="422" y="753"/>
                  </a:lnTo>
                  <a:lnTo>
                    <a:pt x="421" y="753"/>
                  </a:lnTo>
                  <a:lnTo>
                    <a:pt x="420" y="753"/>
                  </a:lnTo>
                  <a:lnTo>
                    <a:pt x="418" y="753"/>
                  </a:lnTo>
                  <a:lnTo>
                    <a:pt x="417" y="753"/>
                  </a:lnTo>
                  <a:lnTo>
                    <a:pt x="416" y="753"/>
                  </a:lnTo>
                  <a:lnTo>
                    <a:pt x="414" y="753"/>
                  </a:lnTo>
                  <a:lnTo>
                    <a:pt x="413" y="753"/>
                  </a:lnTo>
                  <a:lnTo>
                    <a:pt x="412" y="753"/>
                  </a:lnTo>
                  <a:lnTo>
                    <a:pt x="410" y="753"/>
                  </a:lnTo>
                  <a:lnTo>
                    <a:pt x="409" y="753"/>
                  </a:lnTo>
                  <a:lnTo>
                    <a:pt x="408" y="753"/>
                  </a:lnTo>
                  <a:lnTo>
                    <a:pt x="406" y="753"/>
                  </a:lnTo>
                  <a:lnTo>
                    <a:pt x="405" y="753"/>
                  </a:lnTo>
                  <a:lnTo>
                    <a:pt x="402" y="753"/>
                  </a:lnTo>
                  <a:lnTo>
                    <a:pt x="401" y="753"/>
                  </a:lnTo>
                  <a:lnTo>
                    <a:pt x="398" y="753"/>
                  </a:lnTo>
                  <a:lnTo>
                    <a:pt x="395" y="753"/>
                  </a:lnTo>
                  <a:lnTo>
                    <a:pt x="394" y="753"/>
                  </a:lnTo>
                  <a:lnTo>
                    <a:pt x="393" y="753"/>
                  </a:lnTo>
                  <a:lnTo>
                    <a:pt x="391" y="753"/>
                  </a:lnTo>
                  <a:lnTo>
                    <a:pt x="390" y="753"/>
                  </a:lnTo>
                  <a:lnTo>
                    <a:pt x="389" y="753"/>
                  </a:lnTo>
                  <a:lnTo>
                    <a:pt x="387" y="753"/>
                  </a:lnTo>
                  <a:lnTo>
                    <a:pt x="386" y="753"/>
                  </a:lnTo>
                  <a:lnTo>
                    <a:pt x="385" y="753"/>
                  </a:lnTo>
                  <a:lnTo>
                    <a:pt x="383" y="753"/>
                  </a:lnTo>
                  <a:lnTo>
                    <a:pt x="382" y="753"/>
                  </a:lnTo>
                  <a:lnTo>
                    <a:pt x="379" y="753"/>
                  </a:lnTo>
                  <a:lnTo>
                    <a:pt x="378" y="753"/>
                  </a:lnTo>
                  <a:lnTo>
                    <a:pt x="375" y="753"/>
                  </a:lnTo>
                  <a:lnTo>
                    <a:pt x="374" y="753"/>
                  </a:lnTo>
                  <a:lnTo>
                    <a:pt x="373" y="753"/>
                  </a:lnTo>
                  <a:lnTo>
                    <a:pt x="370" y="753"/>
                  </a:lnTo>
                  <a:lnTo>
                    <a:pt x="363" y="753"/>
                  </a:lnTo>
                  <a:lnTo>
                    <a:pt x="360" y="753"/>
                  </a:lnTo>
                  <a:lnTo>
                    <a:pt x="358" y="753"/>
                  </a:lnTo>
                  <a:lnTo>
                    <a:pt x="354" y="753"/>
                  </a:lnTo>
                  <a:lnTo>
                    <a:pt x="351" y="753"/>
                  </a:lnTo>
                  <a:lnTo>
                    <a:pt x="344" y="753"/>
                  </a:lnTo>
                  <a:lnTo>
                    <a:pt x="343" y="753"/>
                  </a:lnTo>
                  <a:lnTo>
                    <a:pt x="340" y="753"/>
                  </a:lnTo>
                  <a:lnTo>
                    <a:pt x="339" y="753"/>
                  </a:lnTo>
                  <a:lnTo>
                    <a:pt x="338" y="753"/>
                  </a:lnTo>
                  <a:lnTo>
                    <a:pt x="336" y="753"/>
                  </a:lnTo>
                  <a:lnTo>
                    <a:pt x="335" y="753"/>
                  </a:lnTo>
                  <a:lnTo>
                    <a:pt x="334" y="753"/>
                  </a:lnTo>
                  <a:lnTo>
                    <a:pt x="331" y="753"/>
                  </a:lnTo>
                  <a:lnTo>
                    <a:pt x="330" y="753"/>
                  </a:lnTo>
                  <a:lnTo>
                    <a:pt x="328" y="753"/>
                  </a:lnTo>
                  <a:lnTo>
                    <a:pt x="327" y="753"/>
                  </a:lnTo>
                  <a:lnTo>
                    <a:pt x="326" y="753"/>
                  </a:lnTo>
                  <a:lnTo>
                    <a:pt x="324" y="753"/>
                  </a:lnTo>
                  <a:lnTo>
                    <a:pt x="321" y="753"/>
                  </a:lnTo>
                  <a:lnTo>
                    <a:pt x="320" y="753"/>
                  </a:lnTo>
                  <a:lnTo>
                    <a:pt x="319" y="753"/>
                  </a:lnTo>
                  <a:lnTo>
                    <a:pt x="316" y="753"/>
                  </a:lnTo>
                  <a:lnTo>
                    <a:pt x="316" y="752"/>
                  </a:lnTo>
                  <a:lnTo>
                    <a:pt x="317" y="752"/>
                  </a:lnTo>
                  <a:lnTo>
                    <a:pt x="317" y="747"/>
                  </a:lnTo>
                  <a:lnTo>
                    <a:pt x="317" y="743"/>
                  </a:lnTo>
                  <a:lnTo>
                    <a:pt x="316" y="743"/>
                  </a:lnTo>
                  <a:lnTo>
                    <a:pt x="313" y="743"/>
                  </a:lnTo>
                  <a:lnTo>
                    <a:pt x="311" y="743"/>
                  </a:lnTo>
                  <a:lnTo>
                    <a:pt x="309" y="743"/>
                  </a:lnTo>
                  <a:lnTo>
                    <a:pt x="304" y="743"/>
                  </a:lnTo>
                  <a:lnTo>
                    <a:pt x="301" y="743"/>
                  </a:lnTo>
                  <a:lnTo>
                    <a:pt x="300" y="743"/>
                  </a:lnTo>
                  <a:lnTo>
                    <a:pt x="296" y="743"/>
                  </a:lnTo>
                  <a:lnTo>
                    <a:pt x="296" y="741"/>
                  </a:lnTo>
                  <a:lnTo>
                    <a:pt x="296" y="738"/>
                  </a:lnTo>
                  <a:lnTo>
                    <a:pt x="296" y="737"/>
                  </a:lnTo>
                  <a:lnTo>
                    <a:pt x="296" y="735"/>
                  </a:lnTo>
                  <a:lnTo>
                    <a:pt x="296" y="734"/>
                  </a:lnTo>
                  <a:lnTo>
                    <a:pt x="296" y="733"/>
                  </a:lnTo>
                  <a:lnTo>
                    <a:pt x="295" y="733"/>
                  </a:lnTo>
                  <a:lnTo>
                    <a:pt x="291" y="733"/>
                  </a:lnTo>
                  <a:lnTo>
                    <a:pt x="289" y="733"/>
                  </a:lnTo>
                  <a:lnTo>
                    <a:pt x="288" y="733"/>
                  </a:lnTo>
                  <a:lnTo>
                    <a:pt x="285" y="733"/>
                  </a:lnTo>
                  <a:lnTo>
                    <a:pt x="285" y="731"/>
                  </a:lnTo>
                  <a:lnTo>
                    <a:pt x="285" y="729"/>
                  </a:lnTo>
                  <a:lnTo>
                    <a:pt x="285" y="727"/>
                  </a:lnTo>
                  <a:lnTo>
                    <a:pt x="285" y="726"/>
                  </a:lnTo>
                  <a:lnTo>
                    <a:pt x="285" y="725"/>
                  </a:lnTo>
                  <a:lnTo>
                    <a:pt x="285" y="722"/>
                  </a:lnTo>
                  <a:lnTo>
                    <a:pt x="285" y="721"/>
                  </a:lnTo>
                  <a:lnTo>
                    <a:pt x="287" y="719"/>
                  </a:lnTo>
                  <a:lnTo>
                    <a:pt x="285" y="716"/>
                  </a:lnTo>
                  <a:lnTo>
                    <a:pt x="285" y="712"/>
                  </a:lnTo>
                  <a:lnTo>
                    <a:pt x="278" y="712"/>
                  </a:lnTo>
                  <a:lnTo>
                    <a:pt x="276" y="712"/>
                  </a:lnTo>
                  <a:lnTo>
                    <a:pt x="276" y="710"/>
                  </a:lnTo>
                  <a:lnTo>
                    <a:pt x="276" y="704"/>
                  </a:lnTo>
                  <a:lnTo>
                    <a:pt x="276" y="703"/>
                  </a:lnTo>
                  <a:lnTo>
                    <a:pt x="276" y="702"/>
                  </a:lnTo>
                  <a:lnTo>
                    <a:pt x="276" y="698"/>
                  </a:lnTo>
                  <a:lnTo>
                    <a:pt x="276" y="696"/>
                  </a:lnTo>
                  <a:lnTo>
                    <a:pt x="276" y="692"/>
                  </a:lnTo>
                  <a:lnTo>
                    <a:pt x="276" y="691"/>
                  </a:lnTo>
                  <a:lnTo>
                    <a:pt x="274" y="691"/>
                  </a:lnTo>
                  <a:lnTo>
                    <a:pt x="273" y="691"/>
                  </a:lnTo>
                  <a:lnTo>
                    <a:pt x="270" y="691"/>
                  </a:lnTo>
                  <a:lnTo>
                    <a:pt x="269" y="691"/>
                  </a:lnTo>
                  <a:lnTo>
                    <a:pt x="268" y="691"/>
                  </a:lnTo>
                  <a:lnTo>
                    <a:pt x="266" y="691"/>
                  </a:lnTo>
                  <a:lnTo>
                    <a:pt x="268" y="691"/>
                  </a:lnTo>
                  <a:lnTo>
                    <a:pt x="260" y="691"/>
                  </a:lnTo>
                  <a:lnTo>
                    <a:pt x="257" y="691"/>
                  </a:lnTo>
                  <a:lnTo>
                    <a:pt x="254" y="691"/>
                  </a:lnTo>
                  <a:lnTo>
                    <a:pt x="254" y="689"/>
                  </a:lnTo>
                  <a:lnTo>
                    <a:pt x="254" y="687"/>
                  </a:lnTo>
                  <a:lnTo>
                    <a:pt x="254" y="685"/>
                  </a:lnTo>
                  <a:lnTo>
                    <a:pt x="254" y="684"/>
                  </a:lnTo>
                  <a:lnTo>
                    <a:pt x="254" y="683"/>
                  </a:lnTo>
                  <a:lnTo>
                    <a:pt x="254" y="680"/>
                  </a:lnTo>
                  <a:lnTo>
                    <a:pt x="254" y="679"/>
                  </a:lnTo>
                  <a:lnTo>
                    <a:pt x="254" y="673"/>
                  </a:lnTo>
                  <a:lnTo>
                    <a:pt x="254" y="671"/>
                  </a:lnTo>
                  <a:lnTo>
                    <a:pt x="253" y="671"/>
                  </a:lnTo>
                  <a:lnTo>
                    <a:pt x="252" y="671"/>
                  </a:lnTo>
                  <a:lnTo>
                    <a:pt x="250" y="671"/>
                  </a:lnTo>
                  <a:lnTo>
                    <a:pt x="249" y="671"/>
                  </a:lnTo>
                  <a:lnTo>
                    <a:pt x="248" y="671"/>
                  </a:lnTo>
                  <a:lnTo>
                    <a:pt x="246" y="671"/>
                  </a:lnTo>
                  <a:lnTo>
                    <a:pt x="245" y="671"/>
                  </a:lnTo>
                  <a:lnTo>
                    <a:pt x="244" y="671"/>
                  </a:lnTo>
                  <a:lnTo>
                    <a:pt x="239" y="671"/>
                  </a:lnTo>
                  <a:lnTo>
                    <a:pt x="238" y="671"/>
                  </a:lnTo>
                  <a:lnTo>
                    <a:pt x="237" y="671"/>
                  </a:lnTo>
                  <a:lnTo>
                    <a:pt x="234" y="671"/>
                  </a:lnTo>
                  <a:lnTo>
                    <a:pt x="233" y="671"/>
                  </a:lnTo>
                  <a:lnTo>
                    <a:pt x="231" y="671"/>
                  </a:lnTo>
                  <a:lnTo>
                    <a:pt x="229" y="671"/>
                  </a:lnTo>
                  <a:lnTo>
                    <a:pt x="225" y="671"/>
                  </a:lnTo>
                  <a:lnTo>
                    <a:pt x="223" y="671"/>
                  </a:lnTo>
                  <a:lnTo>
                    <a:pt x="221" y="671"/>
                  </a:lnTo>
                  <a:lnTo>
                    <a:pt x="219" y="671"/>
                  </a:lnTo>
                  <a:lnTo>
                    <a:pt x="214" y="671"/>
                  </a:lnTo>
                  <a:lnTo>
                    <a:pt x="214" y="668"/>
                  </a:lnTo>
                  <a:lnTo>
                    <a:pt x="214" y="667"/>
                  </a:lnTo>
                  <a:lnTo>
                    <a:pt x="214" y="665"/>
                  </a:lnTo>
                  <a:lnTo>
                    <a:pt x="214" y="664"/>
                  </a:lnTo>
                  <a:lnTo>
                    <a:pt x="214" y="661"/>
                  </a:lnTo>
                  <a:lnTo>
                    <a:pt x="214" y="658"/>
                  </a:lnTo>
                  <a:lnTo>
                    <a:pt x="214" y="657"/>
                  </a:lnTo>
                  <a:lnTo>
                    <a:pt x="214" y="652"/>
                  </a:lnTo>
                  <a:lnTo>
                    <a:pt x="214" y="649"/>
                  </a:lnTo>
                  <a:lnTo>
                    <a:pt x="214" y="650"/>
                  </a:lnTo>
                  <a:lnTo>
                    <a:pt x="211" y="650"/>
                  </a:lnTo>
                  <a:lnTo>
                    <a:pt x="206" y="650"/>
                  </a:lnTo>
                  <a:lnTo>
                    <a:pt x="203" y="650"/>
                  </a:lnTo>
                  <a:lnTo>
                    <a:pt x="199" y="650"/>
                  </a:lnTo>
                  <a:lnTo>
                    <a:pt x="198" y="650"/>
                  </a:lnTo>
                  <a:lnTo>
                    <a:pt x="196" y="650"/>
                  </a:lnTo>
                  <a:lnTo>
                    <a:pt x="192" y="650"/>
                  </a:lnTo>
                  <a:lnTo>
                    <a:pt x="191" y="650"/>
                  </a:lnTo>
                  <a:lnTo>
                    <a:pt x="190" y="650"/>
                  </a:lnTo>
                  <a:lnTo>
                    <a:pt x="184" y="650"/>
                  </a:lnTo>
                  <a:lnTo>
                    <a:pt x="183" y="649"/>
                  </a:lnTo>
                  <a:lnTo>
                    <a:pt x="180" y="650"/>
                  </a:lnTo>
                  <a:lnTo>
                    <a:pt x="172" y="650"/>
                  </a:lnTo>
                  <a:lnTo>
                    <a:pt x="170" y="650"/>
                  </a:lnTo>
                  <a:lnTo>
                    <a:pt x="164" y="650"/>
                  </a:lnTo>
                  <a:lnTo>
                    <a:pt x="163" y="650"/>
                  </a:lnTo>
                  <a:lnTo>
                    <a:pt x="149" y="650"/>
                  </a:lnTo>
                  <a:lnTo>
                    <a:pt x="144" y="650"/>
                  </a:lnTo>
                  <a:lnTo>
                    <a:pt x="141" y="650"/>
                  </a:lnTo>
                  <a:lnTo>
                    <a:pt x="135" y="650"/>
                  </a:lnTo>
                  <a:lnTo>
                    <a:pt x="132" y="650"/>
                  </a:lnTo>
                  <a:lnTo>
                    <a:pt x="128" y="650"/>
                  </a:lnTo>
                  <a:lnTo>
                    <a:pt x="118" y="650"/>
                  </a:lnTo>
                  <a:lnTo>
                    <a:pt x="116" y="650"/>
                  </a:lnTo>
                  <a:lnTo>
                    <a:pt x="100" y="650"/>
                  </a:lnTo>
                  <a:lnTo>
                    <a:pt x="98" y="650"/>
                  </a:lnTo>
                  <a:lnTo>
                    <a:pt x="96" y="650"/>
                  </a:lnTo>
                  <a:lnTo>
                    <a:pt x="94" y="650"/>
                  </a:lnTo>
                  <a:lnTo>
                    <a:pt x="93" y="650"/>
                  </a:lnTo>
                  <a:lnTo>
                    <a:pt x="92" y="650"/>
                  </a:lnTo>
                  <a:lnTo>
                    <a:pt x="90" y="650"/>
                  </a:lnTo>
                  <a:lnTo>
                    <a:pt x="88" y="650"/>
                  </a:lnTo>
                  <a:lnTo>
                    <a:pt x="86" y="650"/>
                  </a:lnTo>
                  <a:lnTo>
                    <a:pt x="83" y="650"/>
                  </a:lnTo>
                  <a:lnTo>
                    <a:pt x="82" y="650"/>
                  </a:lnTo>
                  <a:lnTo>
                    <a:pt x="77" y="650"/>
                  </a:lnTo>
                  <a:lnTo>
                    <a:pt x="75" y="650"/>
                  </a:lnTo>
                  <a:lnTo>
                    <a:pt x="74" y="650"/>
                  </a:lnTo>
                  <a:lnTo>
                    <a:pt x="73" y="650"/>
                  </a:lnTo>
                  <a:lnTo>
                    <a:pt x="71" y="650"/>
                  </a:lnTo>
                  <a:lnTo>
                    <a:pt x="70" y="650"/>
                  </a:lnTo>
                  <a:lnTo>
                    <a:pt x="69" y="650"/>
                  </a:lnTo>
                  <a:lnTo>
                    <a:pt x="67" y="650"/>
                  </a:lnTo>
                  <a:lnTo>
                    <a:pt x="66" y="650"/>
                  </a:lnTo>
                  <a:lnTo>
                    <a:pt x="65" y="650"/>
                  </a:lnTo>
                  <a:lnTo>
                    <a:pt x="63" y="650"/>
                  </a:lnTo>
                  <a:lnTo>
                    <a:pt x="62" y="650"/>
                  </a:lnTo>
                  <a:lnTo>
                    <a:pt x="58" y="650"/>
                  </a:lnTo>
                  <a:lnTo>
                    <a:pt x="50" y="650"/>
                  </a:lnTo>
                  <a:lnTo>
                    <a:pt x="50" y="645"/>
                  </a:lnTo>
                  <a:lnTo>
                    <a:pt x="50" y="640"/>
                  </a:lnTo>
                  <a:lnTo>
                    <a:pt x="49" y="641"/>
                  </a:lnTo>
                  <a:lnTo>
                    <a:pt x="46" y="641"/>
                  </a:lnTo>
                  <a:lnTo>
                    <a:pt x="45" y="641"/>
                  </a:lnTo>
                  <a:lnTo>
                    <a:pt x="43" y="641"/>
                  </a:lnTo>
                  <a:lnTo>
                    <a:pt x="42" y="641"/>
                  </a:lnTo>
                  <a:lnTo>
                    <a:pt x="40" y="641"/>
                  </a:lnTo>
                  <a:lnTo>
                    <a:pt x="39" y="641"/>
                  </a:lnTo>
                  <a:lnTo>
                    <a:pt x="38" y="641"/>
                  </a:lnTo>
                  <a:lnTo>
                    <a:pt x="36" y="641"/>
                  </a:lnTo>
                  <a:lnTo>
                    <a:pt x="35" y="640"/>
                  </a:lnTo>
                  <a:lnTo>
                    <a:pt x="32" y="640"/>
                  </a:lnTo>
                  <a:lnTo>
                    <a:pt x="30" y="640"/>
                  </a:lnTo>
                  <a:lnTo>
                    <a:pt x="30" y="634"/>
                  </a:lnTo>
                  <a:lnTo>
                    <a:pt x="30" y="630"/>
                  </a:lnTo>
                  <a:lnTo>
                    <a:pt x="28" y="630"/>
                  </a:lnTo>
                  <a:lnTo>
                    <a:pt x="27" y="630"/>
                  </a:lnTo>
                  <a:lnTo>
                    <a:pt x="24" y="630"/>
                  </a:lnTo>
                  <a:lnTo>
                    <a:pt x="22" y="630"/>
                  </a:lnTo>
                  <a:lnTo>
                    <a:pt x="16" y="630"/>
                  </a:lnTo>
                  <a:lnTo>
                    <a:pt x="15" y="630"/>
                  </a:lnTo>
                  <a:lnTo>
                    <a:pt x="14" y="630"/>
                  </a:lnTo>
                  <a:lnTo>
                    <a:pt x="14" y="629"/>
                  </a:lnTo>
                  <a:lnTo>
                    <a:pt x="14" y="622"/>
                  </a:lnTo>
                  <a:lnTo>
                    <a:pt x="14" y="621"/>
                  </a:lnTo>
                  <a:lnTo>
                    <a:pt x="14" y="618"/>
                  </a:lnTo>
                  <a:lnTo>
                    <a:pt x="14" y="613"/>
                  </a:lnTo>
                  <a:lnTo>
                    <a:pt x="12" y="611"/>
                  </a:lnTo>
                  <a:lnTo>
                    <a:pt x="12" y="609"/>
                  </a:lnTo>
                  <a:lnTo>
                    <a:pt x="12" y="607"/>
                  </a:lnTo>
                  <a:lnTo>
                    <a:pt x="12" y="603"/>
                  </a:lnTo>
                  <a:lnTo>
                    <a:pt x="12" y="602"/>
                  </a:lnTo>
                  <a:lnTo>
                    <a:pt x="12" y="600"/>
                  </a:lnTo>
                  <a:lnTo>
                    <a:pt x="12" y="599"/>
                  </a:lnTo>
                  <a:lnTo>
                    <a:pt x="12" y="596"/>
                  </a:lnTo>
                  <a:lnTo>
                    <a:pt x="12" y="594"/>
                  </a:lnTo>
                  <a:lnTo>
                    <a:pt x="12" y="592"/>
                  </a:lnTo>
                  <a:lnTo>
                    <a:pt x="12" y="591"/>
                  </a:lnTo>
                  <a:lnTo>
                    <a:pt x="11" y="591"/>
                  </a:lnTo>
                  <a:lnTo>
                    <a:pt x="11" y="590"/>
                  </a:lnTo>
                  <a:lnTo>
                    <a:pt x="11" y="588"/>
                  </a:lnTo>
                  <a:lnTo>
                    <a:pt x="11" y="587"/>
                  </a:lnTo>
                  <a:lnTo>
                    <a:pt x="11" y="586"/>
                  </a:lnTo>
                  <a:lnTo>
                    <a:pt x="11" y="584"/>
                  </a:lnTo>
                  <a:lnTo>
                    <a:pt x="11" y="582"/>
                  </a:lnTo>
                  <a:lnTo>
                    <a:pt x="11" y="580"/>
                  </a:lnTo>
                  <a:lnTo>
                    <a:pt x="11" y="578"/>
                  </a:lnTo>
                  <a:lnTo>
                    <a:pt x="11" y="573"/>
                  </a:lnTo>
                  <a:lnTo>
                    <a:pt x="10" y="571"/>
                  </a:lnTo>
                  <a:lnTo>
                    <a:pt x="10" y="569"/>
                  </a:lnTo>
                  <a:lnTo>
                    <a:pt x="10" y="568"/>
                  </a:lnTo>
                  <a:lnTo>
                    <a:pt x="10" y="564"/>
                  </a:lnTo>
                  <a:lnTo>
                    <a:pt x="10" y="563"/>
                  </a:lnTo>
                  <a:lnTo>
                    <a:pt x="10" y="561"/>
                  </a:lnTo>
                  <a:lnTo>
                    <a:pt x="10" y="560"/>
                  </a:lnTo>
                  <a:lnTo>
                    <a:pt x="10" y="559"/>
                  </a:lnTo>
                  <a:lnTo>
                    <a:pt x="10" y="557"/>
                  </a:lnTo>
                  <a:lnTo>
                    <a:pt x="10" y="556"/>
                  </a:lnTo>
                  <a:lnTo>
                    <a:pt x="10" y="555"/>
                  </a:lnTo>
                  <a:lnTo>
                    <a:pt x="10" y="553"/>
                  </a:lnTo>
                  <a:lnTo>
                    <a:pt x="10" y="552"/>
                  </a:lnTo>
                  <a:lnTo>
                    <a:pt x="10" y="551"/>
                  </a:lnTo>
                  <a:lnTo>
                    <a:pt x="8" y="551"/>
                  </a:lnTo>
                  <a:lnTo>
                    <a:pt x="8" y="549"/>
                  </a:lnTo>
                  <a:lnTo>
                    <a:pt x="8" y="548"/>
                  </a:lnTo>
                  <a:lnTo>
                    <a:pt x="8" y="546"/>
                  </a:lnTo>
                  <a:lnTo>
                    <a:pt x="8" y="545"/>
                  </a:lnTo>
                  <a:lnTo>
                    <a:pt x="8" y="544"/>
                  </a:lnTo>
                  <a:lnTo>
                    <a:pt x="8" y="542"/>
                  </a:lnTo>
                  <a:lnTo>
                    <a:pt x="8" y="540"/>
                  </a:lnTo>
                  <a:lnTo>
                    <a:pt x="8" y="538"/>
                  </a:lnTo>
                  <a:lnTo>
                    <a:pt x="8" y="537"/>
                  </a:lnTo>
                  <a:lnTo>
                    <a:pt x="8" y="536"/>
                  </a:lnTo>
                  <a:lnTo>
                    <a:pt x="8" y="534"/>
                  </a:lnTo>
                  <a:lnTo>
                    <a:pt x="8" y="533"/>
                  </a:lnTo>
                  <a:lnTo>
                    <a:pt x="8" y="532"/>
                  </a:lnTo>
                  <a:lnTo>
                    <a:pt x="8" y="530"/>
                  </a:lnTo>
                  <a:lnTo>
                    <a:pt x="8" y="528"/>
                  </a:lnTo>
                  <a:lnTo>
                    <a:pt x="8" y="526"/>
                  </a:lnTo>
                  <a:lnTo>
                    <a:pt x="8" y="524"/>
                  </a:lnTo>
                  <a:lnTo>
                    <a:pt x="8" y="522"/>
                  </a:lnTo>
                  <a:lnTo>
                    <a:pt x="8" y="521"/>
                  </a:lnTo>
                  <a:lnTo>
                    <a:pt x="8" y="518"/>
                  </a:lnTo>
                  <a:lnTo>
                    <a:pt x="8" y="517"/>
                  </a:lnTo>
                  <a:lnTo>
                    <a:pt x="8" y="515"/>
                  </a:lnTo>
                  <a:lnTo>
                    <a:pt x="8" y="514"/>
                  </a:lnTo>
                  <a:lnTo>
                    <a:pt x="8" y="513"/>
                  </a:lnTo>
                  <a:lnTo>
                    <a:pt x="8" y="511"/>
                  </a:lnTo>
                  <a:lnTo>
                    <a:pt x="8" y="510"/>
                  </a:lnTo>
                  <a:lnTo>
                    <a:pt x="8" y="509"/>
                  </a:lnTo>
                  <a:lnTo>
                    <a:pt x="8" y="507"/>
                  </a:lnTo>
                  <a:lnTo>
                    <a:pt x="8" y="506"/>
                  </a:lnTo>
                  <a:lnTo>
                    <a:pt x="8" y="505"/>
                  </a:lnTo>
                  <a:lnTo>
                    <a:pt x="8" y="503"/>
                  </a:lnTo>
                  <a:lnTo>
                    <a:pt x="8" y="502"/>
                  </a:lnTo>
                  <a:lnTo>
                    <a:pt x="8" y="501"/>
                  </a:lnTo>
                  <a:lnTo>
                    <a:pt x="8" y="499"/>
                  </a:lnTo>
                  <a:lnTo>
                    <a:pt x="8" y="498"/>
                  </a:lnTo>
                  <a:lnTo>
                    <a:pt x="8" y="497"/>
                  </a:lnTo>
                  <a:lnTo>
                    <a:pt x="8" y="495"/>
                  </a:lnTo>
                  <a:lnTo>
                    <a:pt x="8" y="493"/>
                  </a:lnTo>
                  <a:lnTo>
                    <a:pt x="8" y="491"/>
                  </a:lnTo>
                  <a:lnTo>
                    <a:pt x="8" y="490"/>
                  </a:lnTo>
                  <a:lnTo>
                    <a:pt x="8" y="488"/>
                  </a:lnTo>
                  <a:lnTo>
                    <a:pt x="8" y="487"/>
                  </a:lnTo>
                  <a:lnTo>
                    <a:pt x="8" y="486"/>
                  </a:lnTo>
                  <a:lnTo>
                    <a:pt x="8" y="484"/>
                  </a:lnTo>
                  <a:lnTo>
                    <a:pt x="8" y="483"/>
                  </a:lnTo>
                  <a:lnTo>
                    <a:pt x="8" y="482"/>
                  </a:lnTo>
                  <a:lnTo>
                    <a:pt x="8" y="480"/>
                  </a:lnTo>
                  <a:lnTo>
                    <a:pt x="8" y="479"/>
                  </a:lnTo>
                  <a:lnTo>
                    <a:pt x="8" y="478"/>
                  </a:lnTo>
                  <a:lnTo>
                    <a:pt x="8" y="476"/>
                  </a:lnTo>
                  <a:lnTo>
                    <a:pt x="8" y="475"/>
                  </a:lnTo>
                  <a:lnTo>
                    <a:pt x="8" y="474"/>
                  </a:lnTo>
                  <a:lnTo>
                    <a:pt x="8" y="472"/>
                  </a:lnTo>
                  <a:lnTo>
                    <a:pt x="8" y="467"/>
                  </a:lnTo>
                  <a:lnTo>
                    <a:pt x="8" y="466"/>
                  </a:lnTo>
                  <a:lnTo>
                    <a:pt x="8" y="463"/>
                  </a:lnTo>
                  <a:lnTo>
                    <a:pt x="8" y="461"/>
                  </a:lnTo>
                  <a:lnTo>
                    <a:pt x="8" y="460"/>
                  </a:lnTo>
                  <a:lnTo>
                    <a:pt x="8" y="459"/>
                  </a:lnTo>
                  <a:lnTo>
                    <a:pt x="8" y="457"/>
                  </a:lnTo>
                  <a:lnTo>
                    <a:pt x="8" y="456"/>
                  </a:lnTo>
                  <a:lnTo>
                    <a:pt x="8" y="455"/>
                  </a:lnTo>
                  <a:lnTo>
                    <a:pt x="8" y="453"/>
                  </a:lnTo>
                  <a:lnTo>
                    <a:pt x="8" y="452"/>
                  </a:lnTo>
                  <a:lnTo>
                    <a:pt x="8" y="451"/>
                  </a:lnTo>
                  <a:lnTo>
                    <a:pt x="8" y="449"/>
                  </a:lnTo>
                  <a:lnTo>
                    <a:pt x="8" y="448"/>
                  </a:lnTo>
                  <a:lnTo>
                    <a:pt x="8" y="444"/>
                  </a:lnTo>
                  <a:lnTo>
                    <a:pt x="8" y="443"/>
                  </a:lnTo>
                  <a:lnTo>
                    <a:pt x="8" y="441"/>
                  </a:lnTo>
                  <a:lnTo>
                    <a:pt x="8" y="429"/>
                  </a:lnTo>
                  <a:lnTo>
                    <a:pt x="8" y="421"/>
                  </a:lnTo>
                  <a:lnTo>
                    <a:pt x="8" y="410"/>
                  </a:lnTo>
                  <a:lnTo>
                    <a:pt x="8" y="406"/>
                  </a:lnTo>
                  <a:lnTo>
                    <a:pt x="8" y="399"/>
                  </a:lnTo>
                  <a:lnTo>
                    <a:pt x="7" y="399"/>
                  </a:lnTo>
                  <a:lnTo>
                    <a:pt x="3" y="399"/>
                  </a:lnTo>
                  <a:lnTo>
                    <a:pt x="0" y="399"/>
                  </a:lnTo>
                  <a:lnTo>
                    <a:pt x="0" y="383"/>
                  </a:lnTo>
                  <a:lnTo>
                    <a:pt x="0" y="381"/>
                  </a:lnTo>
                  <a:lnTo>
                    <a:pt x="0" y="378"/>
                  </a:lnTo>
                  <a:lnTo>
                    <a:pt x="0" y="372"/>
                  </a:lnTo>
                  <a:lnTo>
                    <a:pt x="0" y="367"/>
                  </a:lnTo>
                  <a:lnTo>
                    <a:pt x="0" y="362"/>
                  </a:lnTo>
                  <a:lnTo>
                    <a:pt x="0" y="359"/>
                  </a:lnTo>
                  <a:lnTo>
                    <a:pt x="0" y="356"/>
                  </a:lnTo>
                  <a:lnTo>
                    <a:pt x="0" y="355"/>
                  </a:lnTo>
                  <a:lnTo>
                    <a:pt x="0" y="354"/>
                  </a:lnTo>
                  <a:lnTo>
                    <a:pt x="0" y="352"/>
                  </a:lnTo>
                  <a:lnTo>
                    <a:pt x="0" y="348"/>
                  </a:lnTo>
                  <a:lnTo>
                    <a:pt x="0" y="347"/>
                  </a:lnTo>
                  <a:lnTo>
                    <a:pt x="0" y="345"/>
                  </a:lnTo>
                  <a:lnTo>
                    <a:pt x="0" y="343"/>
                  </a:lnTo>
                  <a:lnTo>
                    <a:pt x="0" y="341"/>
                  </a:lnTo>
                  <a:lnTo>
                    <a:pt x="0" y="336"/>
                  </a:lnTo>
                  <a:lnTo>
                    <a:pt x="0" y="335"/>
                  </a:lnTo>
                  <a:lnTo>
                    <a:pt x="0" y="333"/>
                  </a:lnTo>
                  <a:lnTo>
                    <a:pt x="0" y="331"/>
                  </a:lnTo>
                  <a:lnTo>
                    <a:pt x="0" y="327"/>
                  </a:lnTo>
                  <a:lnTo>
                    <a:pt x="0" y="325"/>
                  </a:lnTo>
                  <a:lnTo>
                    <a:pt x="0" y="320"/>
                  </a:lnTo>
                  <a:lnTo>
                    <a:pt x="0" y="318"/>
                  </a:lnTo>
                  <a:lnTo>
                    <a:pt x="0" y="317"/>
                  </a:lnTo>
                  <a:lnTo>
                    <a:pt x="0" y="314"/>
                  </a:lnTo>
                  <a:lnTo>
                    <a:pt x="0" y="312"/>
                  </a:lnTo>
                  <a:lnTo>
                    <a:pt x="0" y="309"/>
                  </a:lnTo>
                  <a:lnTo>
                    <a:pt x="0" y="308"/>
                  </a:lnTo>
                  <a:lnTo>
                    <a:pt x="0" y="306"/>
                  </a:lnTo>
                  <a:lnTo>
                    <a:pt x="0" y="305"/>
                  </a:lnTo>
                  <a:lnTo>
                    <a:pt x="0" y="304"/>
                  </a:lnTo>
                  <a:lnTo>
                    <a:pt x="0" y="302"/>
                  </a:lnTo>
                  <a:lnTo>
                    <a:pt x="0" y="301"/>
                  </a:lnTo>
                  <a:lnTo>
                    <a:pt x="0" y="300"/>
                  </a:lnTo>
                  <a:lnTo>
                    <a:pt x="0" y="298"/>
                  </a:lnTo>
                  <a:lnTo>
                    <a:pt x="0" y="293"/>
                  </a:lnTo>
                  <a:lnTo>
                    <a:pt x="0" y="290"/>
                  </a:lnTo>
                  <a:lnTo>
                    <a:pt x="0" y="289"/>
                  </a:lnTo>
                  <a:lnTo>
                    <a:pt x="0" y="283"/>
                  </a:lnTo>
                  <a:lnTo>
                    <a:pt x="0" y="278"/>
                  </a:lnTo>
                  <a:lnTo>
                    <a:pt x="0" y="277"/>
                  </a:lnTo>
                  <a:lnTo>
                    <a:pt x="0" y="275"/>
                  </a:lnTo>
                  <a:lnTo>
                    <a:pt x="0" y="273"/>
                  </a:lnTo>
                  <a:lnTo>
                    <a:pt x="0" y="255"/>
                  </a:lnTo>
                  <a:lnTo>
                    <a:pt x="0" y="251"/>
                  </a:lnTo>
                  <a:lnTo>
                    <a:pt x="0" y="247"/>
                  </a:lnTo>
                  <a:lnTo>
                    <a:pt x="0" y="244"/>
                  </a:lnTo>
                  <a:lnTo>
                    <a:pt x="0" y="243"/>
                  </a:lnTo>
                  <a:lnTo>
                    <a:pt x="0" y="242"/>
                  </a:lnTo>
                  <a:lnTo>
                    <a:pt x="0" y="240"/>
                  </a:lnTo>
                  <a:lnTo>
                    <a:pt x="0" y="239"/>
                  </a:lnTo>
                  <a:lnTo>
                    <a:pt x="0" y="238"/>
                  </a:lnTo>
                  <a:lnTo>
                    <a:pt x="0" y="231"/>
                  </a:lnTo>
                  <a:lnTo>
                    <a:pt x="0" y="229"/>
                  </a:lnTo>
                  <a:lnTo>
                    <a:pt x="0" y="227"/>
                  </a:lnTo>
                  <a:lnTo>
                    <a:pt x="0" y="225"/>
                  </a:lnTo>
                  <a:lnTo>
                    <a:pt x="0" y="221"/>
                  </a:lnTo>
                  <a:lnTo>
                    <a:pt x="0" y="220"/>
                  </a:lnTo>
                  <a:lnTo>
                    <a:pt x="0" y="219"/>
                  </a:lnTo>
                  <a:lnTo>
                    <a:pt x="0" y="215"/>
                  </a:lnTo>
                  <a:lnTo>
                    <a:pt x="0" y="213"/>
                  </a:lnTo>
                  <a:lnTo>
                    <a:pt x="0" y="209"/>
                  </a:lnTo>
                  <a:lnTo>
                    <a:pt x="0" y="189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6"/>
                  </a:lnTo>
                  <a:lnTo>
                    <a:pt x="0" y="165"/>
                  </a:lnTo>
                  <a:lnTo>
                    <a:pt x="0" y="163"/>
                  </a:lnTo>
                  <a:lnTo>
                    <a:pt x="0" y="162"/>
                  </a:lnTo>
                  <a:lnTo>
                    <a:pt x="0" y="161"/>
                  </a:lnTo>
                  <a:lnTo>
                    <a:pt x="0" y="159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8"/>
                  </a:lnTo>
                  <a:lnTo>
                    <a:pt x="0" y="147"/>
                  </a:lnTo>
                  <a:lnTo>
                    <a:pt x="0" y="146"/>
                  </a:lnTo>
                  <a:lnTo>
                    <a:pt x="4" y="146"/>
                  </a:lnTo>
                  <a:lnTo>
                    <a:pt x="7" y="146"/>
                  </a:lnTo>
                  <a:lnTo>
                    <a:pt x="10" y="146"/>
                  </a:lnTo>
                  <a:lnTo>
                    <a:pt x="12" y="146"/>
                  </a:lnTo>
                  <a:lnTo>
                    <a:pt x="15" y="146"/>
                  </a:lnTo>
                  <a:lnTo>
                    <a:pt x="16" y="146"/>
                  </a:lnTo>
                  <a:lnTo>
                    <a:pt x="18" y="146"/>
                  </a:lnTo>
                  <a:lnTo>
                    <a:pt x="19" y="146"/>
                  </a:lnTo>
                  <a:lnTo>
                    <a:pt x="20" y="146"/>
                  </a:lnTo>
                  <a:lnTo>
                    <a:pt x="22" y="146"/>
                  </a:lnTo>
                  <a:lnTo>
                    <a:pt x="26" y="146"/>
                  </a:lnTo>
                  <a:lnTo>
                    <a:pt x="27" y="146"/>
                  </a:lnTo>
                  <a:lnTo>
                    <a:pt x="28" y="146"/>
                  </a:lnTo>
                  <a:lnTo>
                    <a:pt x="31" y="146"/>
                  </a:lnTo>
                  <a:lnTo>
                    <a:pt x="38" y="146"/>
                  </a:lnTo>
                  <a:lnTo>
                    <a:pt x="40" y="146"/>
                  </a:lnTo>
                  <a:lnTo>
                    <a:pt x="42" y="146"/>
                  </a:lnTo>
                  <a:lnTo>
                    <a:pt x="43" y="146"/>
                  </a:lnTo>
                  <a:lnTo>
                    <a:pt x="49" y="146"/>
                  </a:lnTo>
                  <a:lnTo>
                    <a:pt x="50" y="146"/>
                  </a:lnTo>
                  <a:lnTo>
                    <a:pt x="51" y="146"/>
                  </a:lnTo>
                  <a:lnTo>
                    <a:pt x="53" y="146"/>
                  </a:lnTo>
                  <a:lnTo>
                    <a:pt x="54" y="146"/>
                  </a:lnTo>
                  <a:lnTo>
                    <a:pt x="58" y="146"/>
                  </a:lnTo>
                  <a:lnTo>
                    <a:pt x="59" y="146"/>
                  </a:lnTo>
                  <a:lnTo>
                    <a:pt x="61" y="147"/>
                  </a:lnTo>
                  <a:lnTo>
                    <a:pt x="62" y="147"/>
                  </a:lnTo>
                  <a:lnTo>
                    <a:pt x="62" y="148"/>
                  </a:lnTo>
                  <a:lnTo>
                    <a:pt x="62" y="154"/>
                  </a:lnTo>
                  <a:lnTo>
                    <a:pt x="62" y="157"/>
                  </a:lnTo>
                  <a:lnTo>
                    <a:pt x="63" y="158"/>
                  </a:lnTo>
                  <a:lnTo>
                    <a:pt x="63" y="161"/>
                  </a:lnTo>
                  <a:lnTo>
                    <a:pt x="63" y="162"/>
                  </a:lnTo>
                  <a:lnTo>
                    <a:pt x="63" y="166"/>
                  </a:lnTo>
                  <a:lnTo>
                    <a:pt x="63" y="167"/>
                  </a:lnTo>
                  <a:lnTo>
                    <a:pt x="66" y="167"/>
                  </a:lnTo>
                  <a:lnTo>
                    <a:pt x="67" y="167"/>
                  </a:lnTo>
                  <a:lnTo>
                    <a:pt x="69" y="167"/>
                  </a:lnTo>
                  <a:lnTo>
                    <a:pt x="71" y="167"/>
                  </a:lnTo>
                  <a:lnTo>
                    <a:pt x="73" y="167"/>
                  </a:lnTo>
                  <a:lnTo>
                    <a:pt x="74" y="167"/>
                  </a:lnTo>
                  <a:lnTo>
                    <a:pt x="77" y="167"/>
                  </a:lnTo>
                  <a:lnTo>
                    <a:pt x="78" y="167"/>
                  </a:lnTo>
                  <a:lnTo>
                    <a:pt x="79" y="167"/>
                  </a:lnTo>
                  <a:lnTo>
                    <a:pt x="81" y="167"/>
                  </a:lnTo>
                  <a:lnTo>
                    <a:pt x="82" y="167"/>
                  </a:lnTo>
                  <a:lnTo>
                    <a:pt x="82" y="166"/>
                  </a:lnTo>
                  <a:lnTo>
                    <a:pt x="83" y="166"/>
                  </a:lnTo>
                  <a:lnTo>
                    <a:pt x="85" y="165"/>
                  </a:lnTo>
                  <a:lnTo>
                    <a:pt x="86" y="165"/>
                  </a:lnTo>
                  <a:lnTo>
                    <a:pt x="88" y="165"/>
                  </a:lnTo>
                  <a:lnTo>
                    <a:pt x="89" y="165"/>
                  </a:lnTo>
                  <a:lnTo>
                    <a:pt x="90" y="165"/>
                  </a:lnTo>
                  <a:lnTo>
                    <a:pt x="90" y="163"/>
                  </a:lnTo>
                  <a:lnTo>
                    <a:pt x="90" y="162"/>
                  </a:lnTo>
                  <a:lnTo>
                    <a:pt x="92" y="162"/>
                  </a:lnTo>
                  <a:lnTo>
                    <a:pt x="92" y="161"/>
                  </a:lnTo>
                  <a:lnTo>
                    <a:pt x="92" y="162"/>
                  </a:lnTo>
                  <a:lnTo>
                    <a:pt x="93" y="162"/>
                  </a:lnTo>
                  <a:lnTo>
                    <a:pt x="94" y="162"/>
                  </a:lnTo>
                  <a:lnTo>
                    <a:pt x="96" y="162"/>
                  </a:lnTo>
                  <a:lnTo>
                    <a:pt x="97" y="162"/>
                  </a:lnTo>
                  <a:lnTo>
                    <a:pt x="98" y="162"/>
                  </a:lnTo>
                  <a:lnTo>
                    <a:pt x="100" y="162"/>
                  </a:lnTo>
                  <a:lnTo>
                    <a:pt x="101" y="162"/>
                  </a:lnTo>
                  <a:lnTo>
                    <a:pt x="102" y="161"/>
                  </a:lnTo>
                  <a:lnTo>
                    <a:pt x="105" y="161"/>
                  </a:lnTo>
                  <a:lnTo>
                    <a:pt x="106" y="161"/>
                  </a:lnTo>
                  <a:lnTo>
                    <a:pt x="108" y="161"/>
                  </a:lnTo>
                  <a:lnTo>
                    <a:pt x="109" y="161"/>
                  </a:lnTo>
                  <a:lnTo>
                    <a:pt x="110" y="161"/>
                  </a:lnTo>
                  <a:lnTo>
                    <a:pt x="113" y="161"/>
                  </a:lnTo>
                  <a:lnTo>
                    <a:pt x="114" y="161"/>
                  </a:lnTo>
                  <a:lnTo>
                    <a:pt x="116" y="159"/>
                  </a:lnTo>
                  <a:lnTo>
                    <a:pt x="117" y="159"/>
                  </a:lnTo>
                  <a:lnTo>
                    <a:pt x="118" y="159"/>
                  </a:lnTo>
                  <a:lnTo>
                    <a:pt x="120" y="159"/>
                  </a:lnTo>
                  <a:lnTo>
                    <a:pt x="121" y="159"/>
                  </a:lnTo>
                  <a:lnTo>
                    <a:pt x="122" y="159"/>
                  </a:lnTo>
                  <a:lnTo>
                    <a:pt x="124" y="159"/>
                  </a:lnTo>
                  <a:lnTo>
                    <a:pt x="125" y="159"/>
                  </a:lnTo>
                  <a:lnTo>
                    <a:pt x="127" y="159"/>
                  </a:lnTo>
                  <a:lnTo>
                    <a:pt x="132" y="158"/>
                  </a:lnTo>
                  <a:lnTo>
                    <a:pt x="133" y="158"/>
                  </a:lnTo>
                  <a:lnTo>
                    <a:pt x="135" y="158"/>
                  </a:lnTo>
                  <a:lnTo>
                    <a:pt x="136" y="158"/>
                  </a:lnTo>
                  <a:lnTo>
                    <a:pt x="137" y="158"/>
                  </a:lnTo>
                  <a:lnTo>
                    <a:pt x="139" y="158"/>
                  </a:lnTo>
                  <a:lnTo>
                    <a:pt x="140" y="158"/>
                  </a:lnTo>
                  <a:lnTo>
                    <a:pt x="141" y="158"/>
                  </a:lnTo>
                  <a:lnTo>
                    <a:pt x="143" y="158"/>
                  </a:lnTo>
                  <a:lnTo>
                    <a:pt x="145" y="157"/>
                  </a:lnTo>
                  <a:lnTo>
                    <a:pt x="147" y="157"/>
                  </a:lnTo>
                  <a:lnTo>
                    <a:pt x="148" y="157"/>
                  </a:lnTo>
                  <a:lnTo>
                    <a:pt x="149" y="157"/>
                  </a:lnTo>
                  <a:lnTo>
                    <a:pt x="151" y="157"/>
                  </a:lnTo>
                  <a:lnTo>
                    <a:pt x="152" y="157"/>
                  </a:lnTo>
                  <a:lnTo>
                    <a:pt x="153" y="158"/>
                  </a:lnTo>
                  <a:lnTo>
                    <a:pt x="155" y="158"/>
                  </a:lnTo>
                  <a:lnTo>
                    <a:pt x="157" y="159"/>
                  </a:lnTo>
                  <a:lnTo>
                    <a:pt x="159" y="159"/>
                  </a:lnTo>
                  <a:lnTo>
                    <a:pt x="160" y="159"/>
                  </a:lnTo>
                  <a:lnTo>
                    <a:pt x="160" y="161"/>
                  </a:lnTo>
                  <a:lnTo>
                    <a:pt x="161" y="161"/>
                  </a:lnTo>
                  <a:lnTo>
                    <a:pt x="163" y="161"/>
                  </a:lnTo>
                  <a:lnTo>
                    <a:pt x="164" y="161"/>
                  </a:lnTo>
                  <a:lnTo>
                    <a:pt x="166" y="161"/>
                  </a:lnTo>
                  <a:lnTo>
                    <a:pt x="167" y="161"/>
                  </a:lnTo>
                  <a:lnTo>
                    <a:pt x="168" y="161"/>
                  </a:lnTo>
                  <a:lnTo>
                    <a:pt x="171" y="161"/>
                  </a:lnTo>
                  <a:lnTo>
                    <a:pt x="172" y="161"/>
                  </a:lnTo>
                  <a:lnTo>
                    <a:pt x="175" y="161"/>
                  </a:lnTo>
                  <a:lnTo>
                    <a:pt x="179" y="161"/>
                  </a:lnTo>
                  <a:lnTo>
                    <a:pt x="180" y="161"/>
                  </a:lnTo>
                  <a:lnTo>
                    <a:pt x="184" y="159"/>
                  </a:lnTo>
                  <a:lnTo>
                    <a:pt x="186" y="159"/>
                  </a:lnTo>
                  <a:lnTo>
                    <a:pt x="188" y="159"/>
                  </a:lnTo>
                  <a:lnTo>
                    <a:pt x="191" y="159"/>
                  </a:lnTo>
                  <a:lnTo>
                    <a:pt x="192" y="159"/>
                  </a:lnTo>
                  <a:lnTo>
                    <a:pt x="194" y="159"/>
                  </a:lnTo>
                  <a:lnTo>
                    <a:pt x="195" y="159"/>
                  </a:lnTo>
                  <a:lnTo>
                    <a:pt x="196" y="159"/>
                  </a:lnTo>
                  <a:lnTo>
                    <a:pt x="198" y="159"/>
                  </a:lnTo>
                  <a:lnTo>
                    <a:pt x="199" y="159"/>
                  </a:lnTo>
                  <a:lnTo>
                    <a:pt x="200" y="159"/>
                  </a:lnTo>
                  <a:lnTo>
                    <a:pt x="203" y="159"/>
                  </a:lnTo>
                  <a:lnTo>
                    <a:pt x="205" y="159"/>
                  </a:lnTo>
                  <a:lnTo>
                    <a:pt x="206" y="158"/>
                  </a:lnTo>
                  <a:lnTo>
                    <a:pt x="207" y="158"/>
                  </a:lnTo>
                  <a:lnTo>
                    <a:pt x="209" y="158"/>
                  </a:lnTo>
                  <a:lnTo>
                    <a:pt x="210" y="158"/>
                  </a:lnTo>
                  <a:lnTo>
                    <a:pt x="213" y="158"/>
                  </a:lnTo>
                  <a:lnTo>
                    <a:pt x="214" y="158"/>
                  </a:lnTo>
                  <a:lnTo>
                    <a:pt x="215" y="158"/>
                  </a:lnTo>
                  <a:lnTo>
                    <a:pt x="217" y="158"/>
                  </a:lnTo>
                  <a:lnTo>
                    <a:pt x="218" y="158"/>
                  </a:lnTo>
                  <a:lnTo>
                    <a:pt x="219" y="158"/>
                  </a:lnTo>
                  <a:lnTo>
                    <a:pt x="221" y="158"/>
                  </a:lnTo>
                  <a:lnTo>
                    <a:pt x="223" y="158"/>
                  </a:lnTo>
                  <a:lnTo>
                    <a:pt x="225" y="158"/>
                  </a:lnTo>
                  <a:lnTo>
                    <a:pt x="226" y="158"/>
                  </a:lnTo>
                  <a:lnTo>
                    <a:pt x="229" y="157"/>
                  </a:lnTo>
                  <a:lnTo>
                    <a:pt x="230" y="157"/>
                  </a:lnTo>
                  <a:lnTo>
                    <a:pt x="231" y="157"/>
                  </a:lnTo>
                  <a:lnTo>
                    <a:pt x="235" y="157"/>
                  </a:lnTo>
                  <a:lnTo>
                    <a:pt x="237" y="157"/>
                  </a:lnTo>
                  <a:lnTo>
                    <a:pt x="238" y="157"/>
                  </a:lnTo>
                  <a:lnTo>
                    <a:pt x="241" y="157"/>
                  </a:lnTo>
                  <a:lnTo>
                    <a:pt x="244" y="157"/>
                  </a:lnTo>
                  <a:lnTo>
                    <a:pt x="249" y="157"/>
                  </a:lnTo>
                  <a:lnTo>
                    <a:pt x="250" y="157"/>
                  </a:lnTo>
                  <a:lnTo>
                    <a:pt x="253" y="155"/>
                  </a:lnTo>
                  <a:lnTo>
                    <a:pt x="261" y="155"/>
                  </a:lnTo>
                  <a:lnTo>
                    <a:pt x="264" y="155"/>
                  </a:lnTo>
                  <a:lnTo>
                    <a:pt x="266" y="155"/>
                  </a:lnTo>
                  <a:lnTo>
                    <a:pt x="277" y="154"/>
                  </a:lnTo>
                  <a:lnTo>
                    <a:pt x="281" y="154"/>
                  </a:lnTo>
                  <a:lnTo>
                    <a:pt x="282" y="154"/>
                  </a:lnTo>
                  <a:lnTo>
                    <a:pt x="284" y="154"/>
                  </a:lnTo>
                  <a:lnTo>
                    <a:pt x="288" y="154"/>
                  </a:lnTo>
                  <a:lnTo>
                    <a:pt x="293" y="154"/>
                  </a:lnTo>
                  <a:lnTo>
                    <a:pt x="299" y="153"/>
                  </a:lnTo>
                  <a:lnTo>
                    <a:pt x="303" y="153"/>
                  </a:lnTo>
                  <a:lnTo>
                    <a:pt x="304" y="153"/>
                  </a:lnTo>
                  <a:lnTo>
                    <a:pt x="305" y="153"/>
                  </a:lnTo>
                  <a:lnTo>
                    <a:pt x="307" y="153"/>
                  </a:lnTo>
                  <a:lnTo>
                    <a:pt x="308" y="153"/>
                  </a:lnTo>
                  <a:lnTo>
                    <a:pt x="309" y="153"/>
                  </a:lnTo>
                  <a:lnTo>
                    <a:pt x="312" y="153"/>
                  </a:lnTo>
                  <a:lnTo>
                    <a:pt x="313" y="153"/>
                  </a:lnTo>
                  <a:lnTo>
                    <a:pt x="315" y="153"/>
                  </a:lnTo>
                  <a:lnTo>
                    <a:pt x="316" y="153"/>
                  </a:lnTo>
                  <a:lnTo>
                    <a:pt x="317" y="153"/>
                  </a:lnTo>
                  <a:lnTo>
                    <a:pt x="320" y="153"/>
                  </a:lnTo>
                  <a:lnTo>
                    <a:pt x="321" y="153"/>
                  </a:lnTo>
                  <a:lnTo>
                    <a:pt x="326" y="151"/>
                  </a:lnTo>
                  <a:lnTo>
                    <a:pt x="327" y="151"/>
                  </a:lnTo>
                  <a:lnTo>
                    <a:pt x="328" y="151"/>
                  </a:lnTo>
                  <a:lnTo>
                    <a:pt x="331" y="151"/>
                  </a:lnTo>
                  <a:lnTo>
                    <a:pt x="334" y="151"/>
                  </a:lnTo>
                  <a:lnTo>
                    <a:pt x="335" y="151"/>
                  </a:lnTo>
                  <a:lnTo>
                    <a:pt x="346" y="150"/>
                  </a:lnTo>
                  <a:lnTo>
                    <a:pt x="351" y="150"/>
                  </a:lnTo>
                  <a:lnTo>
                    <a:pt x="352" y="150"/>
                  </a:lnTo>
                  <a:lnTo>
                    <a:pt x="354" y="150"/>
                  </a:lnTo>
                  <a:lnTo>
                    <a:pt x="355" y="150"/>
                  </a:lnTo>
                  <a:lnTo>
                    <a:pt x="355" y="148"/>
                  </a:lnTo>
                  <a:lnTo>
                    <a:pt x="356" y="148"/>
                  </a:lnTo>
                  <a:lnTo>
                    <a:pt x="358" y="148"/>
                  </a:lnTo>
                  <a:lnTo>
                    <a:pt x="359" y="148"/>
                  </a:lnTo>
                  <a:lnTo>
                    <a:pt x="360" y="148"/>
                  </a:lnTo>
                  <a:lnTo>
                    <a:pt x="362" y="148"/>
                  </a:lnTo>
                  <a:lnTo>
                    <a:pt x="363" y="148"/>
                  </a:lnTo>
                  <a:lnTo>
                    <a:pt x="365" y="148"/>
                  </a:lnTo>
                  <a:lnTo>
                    <a:pt x="366" y="148"/>
                  </a:lnTo>
                  <a:lnTo>
                    <a:pt x="367" y="148"/>
                  </a:lnTo>
                  <a:lnTo>
                    <a:pt x="369" y="148"/>
                  </a:lnTo>
                  <a:lnTo>
                    <a:pt x="370" y="150"/>
                  </a:lnTo>
                  <a:lnTo>
                    <a:pt x="371" y="150"/>
                  </a:lnTo>
                  <a:lnTo>
                    <a:pt x="373" y="151"/>
                  </a:lnTo>
                  <a:lnTo>
                    <a:pt x="374" y="153"/>
                  </a:lnTo>
                  <a:lnTo>
                    <a:pt x="375" y="154"/>
                  </a:lnTo>
                  <a:lnTo>
                    <a:pt x="379" y="157"/>
                  </a:lnTo>
                  <a:lnTo>
                    <a:pt x="381" y="158"/>
                  </a:lnTo>
                  <a:lnTo>
                    <a:pt x="382" y="159"/>
                  </a:lnTo>
                  <a:lnTo>
                    <a:pt x="383" y="158"/>
                  </a:lnTo>
                  <a:lnTo>
                    <a:pt x="385" y="157"/>
                  </a:lnTo>
                  <a:lnTo>
                    <a:pt x="385" y="155"/>
                  </a:lnTo>
                  <a:lnTo>
                    <a:pt x="386" y="154"/>
                  </a:lnTo>
                  <a:lnTo>
                    <a:pt x="386" y="151"/>
                  </a:lnTo>
                  <a:lnTo>
                    <a:pt x="386" y="150"/>
                  </a:lnTo>
                  <a:lnTo>
                    <a:pt x="387" y="148"/>
                  </a:lnTo>
                  <a:lnTo>
                    <a:pt x="387" y="147"/>
                  </a:lnTo>
                  <a:lnTo>
                    <a:pt x="387" y="146"/>
                  </a:lnTo>
                  <a:lnTo>
                    <a:pt x="387" y="144"/>
                  </a:lnTo>
                  <a:lnTo>
                    <a:pt x="389" y="142"/>
                  </a:lnTo>
                  <a:lnTo>
                    <a:pt x="389" y="140"/>
                  </a:lnTo>
                  <a:lnTo>
                    <a:pt x="390" y="139"/>
                  </a:lnTo>
                  <a:lnTo>
                    <a:pt x="391" y="138"/>
                  </a:lnTo>
                  <a:lnTo>
                    <a:pt x="391" y="136"/>
                  </a:lnTo>
                  <a:lnTo>
                    <a:pt x="393" y="136"/>
                  </a:lnTo>
                  <a:lnTo>
                    <a:pt x="393" y="135"/>
                  </a:lnTo>
                  <a:lnTo>
                    <a:pt x="394" y="134"/>
                  </a:lnTo>
                  <a:lnTo>
                    <a:pt x="395" y="132"/>
                  </a:lnTo>
                  <a:lnTo>
                    <a:pt x="395" y="131"/>
                  </a:lnTo>
                  <a:lnTo>
                    <a:pt x="397" y="131"/>
                  </a:lnTo>
                  <a:lnTo>
                    <a:pt x="398" y="130"/>
                  </a:lnTo>
                  <a:lnTo>
                    <a:pt x="399" y="128"/>
                  </a:lnTo>
                  <a:lnTo>
                    <a:pt x="401" y="127"/>
                  </a:lnTo>
                  <a:lnTo>
                    <a:pt x="402" y="126"/>
                  </a:lnTo>
                  <a:lnTo>
                    <a:pt x="404" y="124"/>
                  </a:lnTo>
                  <a:lnTo>
                    <a:pt x="404" y="123"/>
                  </a:lnTo>
                  <a:lnTo>
                    <a:pt x="406" y="122"/>
                  </a:lnTo>
                  <a:lnTo>
                    <a:pt x="409" y="116"/>
                  </a:lnTo>
                  <a:lnTo>
                    <a:pt x="410" y="116"/>
                  </a:lnTo>
                  <a:lnTo>
                    <a:pt x="410" y="115"/>
                  </a:lnTo>
                  <a:lnTo>
                    <a:pt x="412" y="113"/>
                  </a:lnTo>
                  <a:lnTo>
                    <a:pt x="413" y="112"/>
                  </a:lnTo>
                  <a:lnTo>
                    <a:pt x="416" y="108"/>
                  </a:lnTo>
                  <a:lnTo>
                    <a:pt x="417" y="107"/>
                  </a:lnTo>
                  <a:lnTo>
                    <a:pt x="418" y="107"/>
                  </a:lnTo>
                  <a:lnTo>
                    <a:pt x="422" y="103"/>
                  </a:lnTo>
                  <a:lnTo>
                    <a:pt x="426" y="99"/>
                  </a:lnTo>
                  <a:lnTo>
                    <a:pt x="434" y="92"/>
                  </a:lnTo>
                  <a:lnTo>
                    <a:pt x="440" y="86"/>
                  </a:lnTo>
                  <a:lnTo>
                    <a:pt x="441" y="85"/>
                  </a:lnTo>
                  <a:lnTo>
                    <a:pt x="443" y="84"/>
                  </a:lnTo>
                  <a:lnTo>
                    <a:pt x="444" y="82"/>
                  </a:lnTo>
                  <a:lnTo>
                    <a:pt x="445" y="82"/>
                  </a:lnTo>
                  <a:lnTo>
                    <a:pt x="447" y="81"/>
                  </a:lnTo>
                  <a:lnTo>
                    <a:pt x="452" y="78"/>
                  </a:lnTo>
                  <a:lnTo>
                    <a:pt x="455" y="77"/>
                  </a:lnTo>
                  <a:lnTo>
                    <a:pt x="456" y="76"/>
                  </a:lnTo>
                  <a:lnTo>
                    <a:pt x="457" y="74"/>
                  </a:lnTo>
                  <a:lnTo>
                    <a:pt x="459" y="74"/>
                  </a:lnTo>
                  <a:lnTo>
                    <a:pt x="460" y="73"/>
                  </a:lnTo>
                  <a:lnTo>
                    <a:pt x="465" y="68"/>
                  </a:lnTo>
                  <a:lnTo>
                    <a:pt x="471" y="61"/>
                  </a:lnTo>
                  <a:lnTo>
                    <a:pt x="479" y="53"/>
                  </a:lnTo>
                  <a:lnTo>
                    <a:pt x="486" y="50"/>
                  </a:lnTo>
                  <a:lnTo>
                    <a:pt x="491" y="49"/>
                  </a:lnTo>
                  <a:lnTo>
                    <a:pt x="492" y="49"/>
                  </a:lnTo>
                  <a:lnTo>
                    <a:pt x="494" y="49"/>
                  </a:lnTo>
                  <a:lnTo>
                    <a:pt x="496" y="49"/>
                  </a:lnTo>
                  <a:lnTo>
                    <a:pt x="498" y="49"/>
                  </a:lnTo>
                  <a:lnTo>
                    <a:pt x="500" y="50"/>
                  </a:lnTo>
                  <a:lnTo>
                    <a:pt x="502" y="50"/>
                  </a:lnTo>
                  <a:lnTo>
                    <a:pt x="503" y="51"/>
                  </a:lnTo>
                  <a:lnTo>
                    <a:pt x="504" y="51"/>
                  </a:lnTo>
                  <a:lnTo>
                    <a:pt x="506" y="53"/>
                  </a:lnTo>
                  <a:lnTo>
                    <a:pt x="510" y="53"/>
                  </a:lnTo>
                  <a:lnTo>
                    <a:pt x="518" y="49"/>
                  </a:lnTo>
                  <a:lnTo>
                    <a:pt x="519" y="47"/>
                  </a:lnTo>
                  <a:lnTo>
                    <a:pt x="522" y="46"/>
                  </a:lnTo>
                  <a:lnTo>
                    <a:pt x="545" y="27"/>
                  </a:lnTo>
                  <a:lnTo>
                    <a:pt x="553" y="19"/>
                  </a:lnTo>
                  <a:lnTo>
                    <a:pt x="554" y="16"/>
                  </a:lnTo>
                  <a:lnTo>
                    <a:pt x="555" y="14"/>
                  </a:lnTo>
                  <a:lnTo>
                    <a:pt x="557" y="10"/>
                  </a:lnTo>
                  <a:lnTo>
                    <a:pt x="558" y="10"/>
                  </a:lnTo>
                  <a:lnTo>
                    <a:pt x="559" y="0"/>
                  </a:lnTo>
                  <a:lnTo>
                    <a:pt x="561" y="0"/>
                  </a:lnTo>
                  <a:lnTo>
                    <a:pt x="562" y="0"/>
                  </a:lnTo>
                  <a:lnTo>
                    <a:pt x="562" y="1"/>
                  </a:lnTo>
                  <a:lnTo>
                    <a:pt x="564" y="1"/>
                  </a:lnTo>
                  <a:lnTo>
                    <a:pt x="565" y="1"/>
                  </a:lnTo>
                  <a:lnTo>
                    <a:pt x="566" y="1"/>
                  </a:lnTo>
                  <a:lnTo>
                    <a:pt x="568" y="1"/>
                  </a:lnTo>
                  <a:lnTo>
                    <a:pt x="568" y="3"/>
                  </a:lnTo>
                  <a:lnTo>
                    <a:pt x="569" y="3"/>
                  </a:lnTo>
                  <a:lnTo>
                    <a:pt x="572" y="5"/>
                  </a:lnTo>
                  <a:lnTo>
                    <a:pt x="572" y="7"/>
                  </a:lnTo>
                  <a:lnTo>
                    <a:pt x="573" y="7"/>
                  </a:lnTo>
                  <a:lnTo>
                    <a:pt x="574" y="7"/>
                  </a:lnTo>
                  <a:lnTo>
                    <a:pt x="574" y="8"/>
                  </a:lnTo>
                  <a:lnTo>
                    <a:pt x="573" y="8"/>
                  </a:lnTo>
                  <a:lnTo>
                    <a:pt x="572" y="10"/>
                  </a:lnTo>
                  <a:lnTo>
                    <a:pt x="570" y="11"/>
                  </a:lnTo>
                  <a:lnTo>
                    <a:pt x="569" y="11"/>
                  </a:lnTo>
                  <a:lnTo>
                    <a:pt x="569" y="12"/>
                  </a:lnTo>
                  <a:lnTo>
                    <a:pt x="568" y="14"/>
                  </a:lnTo>
                  <a:lnTo>
                    <a:pt x="565" y="20"/>
                  </a:lnTo>
                  <a:lnTo>
                    <a:pt x="564" y="22"/>
                  </a:lnTo>
                  <a:lnTo>
                    <a:pt x="564" y="23"/>
                  </a:lnTo>
                  <a:lnTo>
                    <a:pt x="562" y="23"/>
                  </a:lnTo>
                  <a:lnTo>
                    <a:pt x="562" y="24"/>
                  </a:lnTo>
                  <a:lnTo>
                    <a:pt x="559" y="27"/>
                  </a:lnTo>
                  <a:lnTo>
                    <a:pt x="557" y="30"/>
                  </a:lnTo>
                  <a:lnTo>
                    <a:pt x="550" y="38"/>
                  </a:lnTo>
                  <a:lnTo>
                    <a:pt x="547" y="39"/>
                  </a:lnTo>
                  <a:lnTo>
                    <a:pt x="547" y="41"/>
                  </a:lnTo>
                  <a:lnTo>
                    <a:pt x="546" y="42"/>
                  </a:lnTo>
                  <a:lnTo>
                    <a:pt x="545" y="42"/>
                  </a:lnTo>
                  <a:lnTo>
                    <a:pt x="545" y="43"/>
                  </a:lnTo>
                  <a:lnTo>
                    <a:pt x="542" y="45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4" name="Freeform 2632">
              <a:extLst>
                <a:ext uri="{FF2B5EF4-FFF2-40B4-BE49-F238E27FC236}">
                  <a16:creationId xmlns:a16="http://schemas.microsoft.com/office/drawing/2014/main" id="{BDCD8FEF-DE94-A641-1AF0-689A52806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6775" y="3552826"/>
              <a:ext cx="669925" cy="474663"/>
            </a:xfrm>
            <a:custGeom>
              <a:avLst/>
              <a:gdLst>
                <a:gd name="T0" fmla="*/ 300 w 422"/>
                <a:gd name="T1" fmla="*/ 13 h 299"/>
                <a:gd name="T2" fmla="*/ 312 w 422"/>
                <a:gd name="T3" fmla="*/ 17 h 299"/>
                <a:gd name="T4" fmla="*/ 329 w 422"/>
                <a:gd name="T5" fmla="*/ 17 h 299"/>
                <a:gd name="T6" fmla="*/ 343 w 422"/>
                <a:gd name="T7" fmla="*/ 16 h 299"/>
                <a:gd name="T8" fmla="*/ 356 w 422"/>
                <a:gd name="T9" fmla="*/ 17 h 299"/>
                <a:gd name="T10" fmla="*/ 363 w 422"/>
                <a:gd name="T11" fmla="*/ 17 h 299"/>
                <a:gd name="T12" fmla="*/ 378 w 422"/>
                <a:gd name="T13" fmla="*/ 27 h 299"/>
                <a:gd name="T14" fmla="*/ 383 w 422"/>
                <a:gd name="T15" fmla="*/ 39 h 299"/>
                <a:gd name="T16" fmla="*/ 397 w 422"/>
                <a:gd name="T17" fmla="*/ 42 h 299"/>
                <a:gd name="T18" fmla="*/ 406 w 422"/>
                <a:gd name="T19" fmla="*/ 54 h 299"/>
                <a:gd name="T20" fmla="*/ 406 w 422"/>
                <a:gd name="T21" fmla="*/ 67 h 299"/>
                <a:gd name="T22" fmla="*/ 418 w 422"/>
                <a:gd name="T23" fmla="*/ 75 h 299"/>
                <a:gd name="T24" fmla="*/ 421 w 422"/>
                <a:gd name="T25" fmla="*/ 88 h 299"/>
                <a:gd name="T26" fmla="*/ 417 w 422"/>
                <a:gd name="T27" fmla="*/ 102 h 299"/>
                <a:gd name="T28" fmla="*/ 418 w 422"/>
                <a:gd name="T29" fmla="*/ 109 h 299"/>
                <a:gd name="T30" fmla="*/ 417 w 422"/>
                <a:gd name="T31" fmla="*/ 121 h 299"/>
                <a:gd name="T32" fmla="*/ 417 w 422"/>
                <a:gd name="T33" fmla="*/ 133 h 299"/>
                <a:gd name="T34" fmla="*/ 406 w 422"/>
                <a:gd name="T35" fmla="*/ 147 h 299"/>
                <a:gd name="T36" fmla="*/ 397 w 422"/>
                <a:gd name="T37" fmla="*/ 164 h 299"/>
                <a:gd name="T38" fmla="*/ 395 w 422"/>
                <a:gd name="T39" fmla="*/ 171 h 299"/>
                <a:gd name="T40" fmla="*/ 382 w 422"/>
                <a:gd name="T41" fmla="*/ 174 h 299"/>
                <a:gd name="T42" fmla="*/ 374 w 422"/>
                <a:gd name="T43" fmla="*/ 185 h 299"/>
                <a:gd name="T44" fmla="*/ 367 w 422"/>
                <a:gd name="T45" fmla="*/ 210 h 299"/>
                <a:gd name="T46" fmla="*/ 362 w 422"/>
                <a:gd name="T47" fmla="*/ 236 h 299"/>
                <a:gd name="T48" fmla="*/ 351 w 422"/>
                <a:gd name="T49" fmla="*/ 248 h 299"/>
                <a:gd name="T50" fmla="*/ 354 w 422"/>
                <a:gd name="T51" fmla="*/ 266 h 299"/>
                <a:gd name="T52" fmla="*/ 351 w 422"/>
                <a:gd name="T53" fmla="*/ 279 h 299"/>
                <a:gd name="T54" fmla="*/ 343 w 422"/>
                <a:gd name="T55" fmla="*/ 295 h 299"/>
                <a:gd name="T56" fmla="*/ 323 w 422"/>
                <a:gd name="T57" fmla="*/ 298 h 299"/>
                <a:gd name="T58" fmla="*/ 308 w 422"/>
                <a:gd name="T59" fmla="*/ 294 h 299"/>
                <a:gd name="T60" fmla="*/ 297 w 422"/>
                <a:gd name="T61" fmla="*/ 290 h 299"/>
                <a:gd name="T62" fmla="*/ 297 w 422"/>
                <a:gd name="T63" fmla="*/ 274 h 299"/>
                <a:gd name="T64" fmla="*/ 278 w 422"/>
                <a:gd name="T65" fmla="*/ 279 h 299"/>
                <a:gd name="T66" fmla="*/ 265 w 422"/>
                <a:gd name="T67" fmla="*/ 268 h 299"/>
                <a:gd name="T68" fmla="*/ 234 w 422"/>
                <a:gd name="T69" fmla="*/ 253 h 299"/>
                <a:gd name="T70" fmla="*/ 215 w 422"/>
                <a:gd name="T71" fmla="*/ 243 h 299"/>
                <a:gd name="T72" fmla="*/ 188 w 422"/>
                <a:gd name="T73" fmla="*/ 229 h 299"/>
                <a:gd name="T74" fmla="*/ 180 w 422"/>
                <a:gd name="T75" fmla="*/ 201 h 299"/>
                <a:gd name="T76" fmla="*/ 153 w 422"/>
                <a:gd name="T77" fmla="*/ 206 h 299"/>
                <a:gd name="T78" fmla="*/ 126 w 422"/>
                <a:gd name="T79" fmla="*/ 179 h 299"/>
                <a:gd name="T80" fmla="*/ 93 w 422"/>
                <a:gd name="T81" fmla="*/ 167 h 299"/>
                <a:gd name="T82" fmla="*/ 69 w 422"/>
                <a:gd name="T83" fmla="*/ 160 h 299"/>
                <a:gd name="T84" fmla="*/ 54 w 422"/>
                <a:gd name="T85" fmla="*/ 162 h 299"/>
                <a:gd name="T86" fmla="*/ 30 w 422"/>
                <a:gd name="T87" fmla="*/ 146 h 299"/>
                <a:gd name="T88" fmla="*/ 17 w 422"/>
                <a:gd name="T89" fmla="*/ 131 h 299"/>
                <a:gd name="T90" fmla="*/ 34 w 422"/>
                <a:gd name="T91" fmla="*/ 123 h 299"/>
                <a:gd name="T92" fmla="*/ 34 w 422"/>
                <a:gd name="T93" fmla="*/ 106 h 299"/>
                <a:gd name="T94" fmla="*/ 32 w 422"/>
                <a:gd name="T95" fmla="*/ 83 h 299"/>
                <a:gd name="T96" fmla="*/ 16 w 422"/>
                <a:gd name="T97" fmla="*/ 69 h 299"/>
                <a:gd name="T98" fmla="*/ 3 w 422"/>
                <a:gd name="T99" fmla="*/ 51 h 299"/>
                <a:gd name="T100" fmla="*/ 3 w 422"/>
                <a:gd name="T101" fmla="*/ 24 h 299"/>
                <a:gd name="T102" fmla="*/ 26 w 422"/>
                <a:gd name="T103" fmla="*/ 20 h 299"/>
                <a:gd name="T104" fmla="*/ 46 w 422"/>
                <a:gd name="T105" fmla="*/ 12 h 299"/>
                <a:gd name="T106" fmla="*/ 58 w 422"/>
                <a:gd name="T107" fmla="*/ 7 h 299"/>
                <a:gd name="T108" fmla="*/ 67 w 422"/>
                <a:gd name="T109" fmla="*/ 40 h 299"/>
                <a:gd name="T110" fmla="*/ 91 w 422"/>
                <a:gd name="T111" fmla="*/ 52 h 299"/>
                <a:gd name="T112" fmla="*/ 112 w 422"/>
                <a:gd name="T113" fmla="*/ 62 h 299"/>
                <a:gd name="T114" fmla="*/ 155 w 422"/>
                <a:gd name="T115" fmla="*/ 62 h 299"/>
                <a:gd name="T116" fmla="*/ 180 w 422"/>
                <a:gd name="T117" fmla="*/ 62 h 299"/>
                <a:gd name="T118" fmla="*/ 204 w 422"/>
                <a:gd name="T119" fmla="*/ 62 h 299"/>
                <a:gd name="T120" fmla="*/ 238 w 422"/>
                <a:gd name="T121" fmla="*/ 62 h 299"/>
                <a:gd name="T122" fmla="*/ 265 w 422"/>
                <a:gd name="T123" fmla="*/ 40 h 299"/>
                <a:gd name="T124" fmla="*/ 276 w 422"/>
                <a:gd name="T125" fmla="*/ 2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2" h="299">
                  <a:moveTo>
                    <a:pt x="284" y="20"/>
                  </a:moveTo>
                  <a:lnTo>
                    <a:pt x="285" y="20"/>
                  </a:lnTo>
                  <a:lnTo>
                    <a:pt x="286" y="19"/>
                  </a:lnTo>
                  <a:lnTo>
                    <a:pt x="288" y="19"/>
                  </a:lnTo>
                  <a:lnTo>
                    <a:pt x="289" y="19"/>
                  </a:lnTo>
                  <a:lnTo>
                    <a:pt x="290" y="19"/>
                  </a:lnTo>
                  <a:lnTo>
                    <a:pt x="292" y="19"/>
                  </a:lnTo>
                  <a:lnTo>
                    <a:pt x="293" y="19"/>
                  </a:lnTo>
                  <a:lnTo>
                    <a:pt x="293" y="17"/>
                  </a:lnTo>
                  <a:lnTo>
                    <a:pt x="294" y="17"/>
                  </a:lnTo>
                  <a:lnTo>
                    <a:pt x="296" y="17"/>
                  </a:lnTo>
                  <a:lnTo>
                    <a:pt x="297" y="17"/>
                  </a:lnTo>
                  <a:lnTo>
                    <a:pt x="297" y="16"/>
                  </a:lnTo>
                  <a:lnTo>
                    <a:pt x="297" y="15"/>
                  </a:lnTo>
                  <a:lnTo>
                    <a:pt x="298" y="13"/>
                  </a:lnTo>
                  <a:lnTo>
                    <a:pt x="300" y="13"/>
                  </a:lnTo>
                  <a:lnTo>
                    <a:pt x="301" y="15"/>
                  </a:lnTo>
                  <a:lnTo>
                    <a:pt x="301" y="16"/>
                  </a:lnTo>
                  <a:lnTo>
                    <a:pt x="301" y="17"/>
                  </a:lnTo>
                  <a:lnTo>
                    <a:pt x="302" y="20"/>
                  </a:lnTo>
                  <a:lnTo>
                    <a:pt x="302" y="21"/>
                  </a:lnTo>
                  <a:lnTo>
                    <a:pt x="304" y="21"/>
                  </a:lnTo>
                  <a:lnTo>
                    <a:pt x="305" y="21"/>
                  </a:lnTo>
                  <a:lnTo>
                    <a:pt x="305" y="19"/>
                  </a:lnTo>
                  <a:lnTo>
                    <a:pt x="305" y="17"/>
                  </a:lnTo>
                  <a:lnTo>
                    <a:pt x="305" y="16"/>
                  </a:lnTo>
                  <a:lnTo>
                    <a:pt x="308" y="16"/>
                  </a:lnTo>
                  <a:lnTo>
                    <a:pt x="309" y="16"/>
                  </a:lnTo>
                  <a:lnTo>
                    <a:pt x="309" y="17"/>
                  </a:lnTo>
                  <a:lnTo>
                    <a:pt x="309" y="19"/>
                  </a:lnTo>
                  <a:lnTo>
                    <a:pt x="311" y="19"/>
                  </a:lnTo>
                  <a:lnTo>
                    <a:pt x="312" y="17"/>
                  </a:lnTo>
                  <a:lnTo>
                    <a:pt x="313" y="17"/>
                  </a:lnTo>
                  <a:lnTo>
                    <a:pt x="315" y="17"/>
                  </a:lnTo>
                  <a:lnTo>
                    <a:pt x="316" y="17"/>
                  </a:lnTo>
                  <a:lnTo>
                    <a:pt x="317" y="17"/>
                  </a:lnTo>
                  <a:lnTo>
                    <a:pt x="319" y="17"/>
                  </a:lnTo>
                  <a:lnTo>
                    <a:pt x="319" y="19"/>
                  </a:lnTo>
                  <a:lnTo>
                    <a:pt x="320" y="19"/>
                  </a:lnTo>
                  <a:lnTo>
                    <a:pt x="320" y="20"/>
                  </a:lnTo>
                  <a:lnTo>
                    <a:pt x="321" y="20"/>
                  </a:lnTo>
                  <a:lnTo>
                    <a:pt x="323" y="20"/>
                  </a:lnTo>
                  <a:lnTo>
                    <a:pt x="323" y="19"/>
                  </a:lnTo>
                  <a:lnTo>
                    <a:pt x="324" y="19"/>
                  </a:lnTo>
                  <a:lnTo>
                    <a:pt x="325" y="17"/>
                  </a:lnTo>
                  <a:lnTo>
                    <a:pt x="327" y="17"/>
                  </a:lnTo>
                  <a:lnTo>
                    <a:pt x="328" y="17"/>
                  </a:lnTo>
                  <a:lnTo>
                    <a:pt x="329" y="17"/>
                  </a:lnTo>
                  <a:lnTo>
                    <a:pt x="331" y="17"/>
                  </a:lnTo>
                  <a:lnTo>
                    <a:pt x="332" y="17"/>
                  </a:lnTo>
                  <a:lnTo>
                    <a:pt x="332" y="16"/>
                  </a:lnTo>
                  <a:lnTo>
                    <a:pt x="333" y="16"/>
                  </a:lnTo>
                  <a:lnTo>
                    <a:pt x="335" y="16"/>
                  </a:lnTo>
                  <a:lnTo>
                    <a:pt x="336" y="16"/>
                  </a:lnTo>
                  <a:lnTo>
                    <a:pt x="336" y="17"/>
                  </a:lnTo>
                  <a:lnTo>
                    <a:pt x="336" y="16"/>
                  </a:lnTo>
                  <a:lnTo>
                    <a:pt x="337" y="16"/>
                  </a:lnTo>
                  <a:lnTo>
                    <a:pt x="337" y="15"/>
                  </a:lnTo>
                  <a:lnTo>
                    <a:pt x="339" y="13"/>
                  </a:lnTo>
                  <a:lnTo>
                    <a:pt x="340" y="13"/>
                  </a:lnTo>
                  <a:lnTo>
                    <a:pt x="340" y="15"/>
                  </a:lnTo>
                  <a:lnTo>
                    <a:pt x="341" y="15"/>
                  </a:lnTo>
                  <a:lnTo>
                    <a:pt x="341" y="16"/>
                  </a:lnTo>
                  <a:lnTo>
                    <a:pt x="343" y="16"/>
                  </a:lnTo>
                  <a:lnTo>
                    <a:pt x="343" y="17"/>
                  </a:lnTo>
                  <a:lnTo>
                    <a:pt x="344" y="17"/>
                  </a:lnTo>
                  <a:lnTo>
                    <a:pt x="346" y="16"/>
                  </a:lnTo>
                  <a:lnTo>
                    <a:pt x="347" y="16"/>
                  </a:lnTo>
                  <a:lnTo>
                    <a:pt x="347" y="17"/>
                  </a:lnTo>
                  <a:lnTo>
                    <a:pt x="348" y="17"/>
                  </a:lnTo>
                  <a:lnTo>
                    <a:pt x="348" y="19"/>
                  </a:lnTo>
                  <a:lnTo>
                    <a:pt x="350" y="19"/>
                  </a:lnTo>
                  <a:lnTo>
                    <a:pt x="351" y="19"/>
                  </a:lnTo>
                  <a:lnTo>
                    <a:pt x="352" y="19"/>
                  </a:lnTo>
                  <a:lnTo>
                    <a:pt x="352" y="17"/>
                  </a:lnTo>
                  <a:lnTo>
                    <a:pt x="354" y="17"/>
                  </a:lnTo>
                  <a:lnTo>
                    <a:pt x="354" y="16"/>
                  </a:lnTo>
                  <a:lnTo>
                    <a:pt x="355" y="16"/>
                  </a:lnTo>
                  <a:lnTo>
                    <a:pt x="356" y="16"/>
                  </a:lnTo>
                  <a:lnTo>
                    <a:pt x="356" y="17"/>
                  </a:lnTo>
                  <a:lnTo>
                    <a:pt x="356" y="19"/>
                  </a:lnTo>
                  <a:lnTo>
                    <a:pt x="356" y="20"/>
                  </a:lnTo>
                  <a:lnTo>
                    <a:pt x="356" y="21"/>
                  </a:lnTo>
                  <a:lnTo>
                    <a:pt x="358" y="21"/>
                  </a:lnTo>
                  <a:lnTo>
                    <a:pt x="359" y="21"/>
                  </a:lnTo>
                  <a:lnTo>
                    <a:pt x="359" y="23"/>
                  </a:lnTo>
                  <a:lnTo>
                    <a:pt x="359" y="21"/>
                  </a:lnTo>
                  <a:lnTo>
                    <a:pt x="360" y="21"/>
                  </a:lnTo>
                  <a:lnTo>
                    <a:pt x="359" y="21"/>
                  </a:lnTo>
                  <a:lnTo>
                    <a:pt x="359" y="20"/>
                  </a:lnTo>
                  <a:lnTo>
                    <a:pt x="359" y="19"/>
                  </a:lnTo>
                  <a:lnTo>
                    <a:pt x="359" y="17"/>
                  </a:lnTo>
                  <a:lnTo>
                    <a:pt x="360" y="16"/>
                  </a:lnTo>
                  <a:lnTo>
                    <a:pt x="362" y="16"/>
                  </a:lnTo>
                  <a:lnTo>
                    <a:pt x="363" y="16"/>
                  </a:lnTo>
                  <a:lnTo>
                    <a:pt x="363" y="17"/>
                  </a:lnTo>
                  <a:lnTo>
                    <a:pt x="363" y="19"/>
                  </a:lnTo>
                  <a:lnTo>
                    <a:pt x="364" y="19"/>
                  </a:lnTo>
                  <a:lnTo>
                    <a:pt x="366" y="19"/>
                  </a:lnTo>
                  <a:lnTo>
                    <a:pt x="367" y="19"/>
                  </a:lnTo>
                  <a:lnTo>
                    <a:pt x="368" y="20"/>
                  </a:lnTo>
                  <a:lnTo>
                    <a:pt x="368" y="21"/>
                  </a:lnTo>
                  <a:lnTo>
                    <a:pt x="370" y="23"/>
                  </a:lnTo>
                  <a:lnTo>
                    <a:pt x="371" y="23"/>
                  </a:lnTo>
                  <a:lnTo>
                    <a:pt x="372" y="23"/>
                  </a:lnTo>
                  <a:lnTo>
                    <a:pt x="374" y="23"/>
                  </a:lnTo>
                  <a:lnTo>
                    <a:pt x="374" y="24"/>
                  </a:lnTo>
                  <a:lnTo>
                    <a:pt x="375" y="24"/>
                  </a:lnTo>
                  <a:lnTo>
                    <a:pt x="376" y="24"/>
                  </a:lnTo>
                  <a:lnTo>
                    <a:pt x="376" y="25"/>
                  </a:lnTo>
                  <a:lnTo>
                    <a:pt x="378" y="25"/>
                  </a:lnTo>
                  <a:lnTo>
                    <a:pt x="378" y="27"/>
                  </a:lnTo>
                  <a:lnTo>
                    <a:pt x="379" y="27"/>
                  </a:lnTo>
                  <a:lnTo>
                    <a:pt x="380" y="27"/>
                  </a:lnTo>
                  <a:lnTo>
                    <a:pt x="380" y="28"/>
                  </a:lnTo>
                  <a:lnTo>
                    <a:pt x="380" y="30"/>
                  </a:lnTo>
                  <a:lnTo>
                    <a:pt x="379" y="31"/>
                  </a:lnTo>
                  <a:lnTo>
                    <a:pt x="378" y="31"/>
                  </a:lnTo>
                  <a:lnTo>
                    <a:pt x="378" y="32"/>
                  </a:lnTo>
                  <a:lnTo>
                    <a:pt x="378" y="34"/>
                  </a:lnTo>
                  <a:lnTo>
                    <a:pt x="379" y="34"/>
                  </a:lnTo>
                  <a:lnTo>
                    <a:pt x="379" y="35"/>
                  </a:lnTo>
                  <a:lnTo>
                    <a:pt x="380" y="35"/>
                  </a:lnTo>
                  <a:lnTo>
                    <a:pt x="380" y="36"/>
                  </a:lnTo>
                  <a:lnTo>
                    <a:pt x="380" y="38"/>
                  </a:lnTo>
                  <a:lnTo>
                    <a:pt x="382" y="38"/>
                  </a:lnTo>
                  <a:lnTo>
                    <a:pt x="382" y="39"/>
                  </a:lnTo>
                  <a:lnTo>
                    <a:pt x="383" y="39"/>
                  </a:lnTo>
                  <a:lnTo>
                    <a:pt x="383" y="40"/>
                  </a:lnTo>
                  <a:lnTo>
                    <a:pt x="385" y="40"/>
                  </a:lnTo>
                  <a:lnTo>
                    <a:pt x="386" y="40"/>
                  </a:lnTo>
                  <a:lnTo>
                    <a:pt x="387" y="40"/>
                  </a:lnTo>
                  <a:lnTo>
                    <a:pt x="389" y="40"/>
                  </a:lnTo>
                  <a:lnTo>
                    <a:pt x="390" y="42"/>
                  </a:lnTo>
                  <a:lnTo>
                    <a:pt x="390" y="43"/>
                  </a:lnTo>
                  <a:lnTo>
                    <a:pt x="391" y="43"/>
                  </a:lnTo>
                  <a:lnTo>
                    <a:pt x="391" y="42"/>
                  </a:lnTo>
                  <a:lnTo>
                    <a:pt x="393" y="42"/>
                  </a:lnTo>
                  <a:lnTo>
                    <a:pt x="393" y="40"/>
                  </a:lnTo>
                  <a:lnTo>
                    <a:pt x="394" y="40"/>
                  </a:lnTo>
                  <a:lnTo>
                    <a:pt x="394" y="39"/>
                  </a:lnTo>
                  <a:lnTo>
                    <a:pt x="395" y="39"/>
                  </a:lnTo>
                  <a:lnTo>
                    <a:pt x="397" y="40"/>
                  </a:lnTo>
                  <a:lnTo>
                    <a:pt x="397" y="42"/>
                  </a:lnTo>
                  <a:lnTo>
                    <a:pt x="398" y="42"/>
                  </a:lnTo>
                  <a:lnTo>
                    <a:pt x="398" y="43"/>
                  </a:lnTo>
                  <a:lnTo>
                    <a:pt x="399" y="43"/>
                  </a:lnTo>
                  <a:lnTo>
                    <a:pt x="399" y="44"/>
                  </a:lnTo>
                  <a:lnTo>
                    <a:pt x="398" y="44"/>
                  </a:lnTo>
                  <a:lnTo>
                    <a:pt x="398" y="46"/>
                  </a:lnTo>
                  <a:lnTo>
                    <a:pt x="398" y="47"/>
                  </a:lnTo>
                  <a:lnTo>
                    <a:pt x="398" y="48"/>
                  </a:lnTo>
                  <a:lnTo>
                    <a:pt x="399" y="50"/>
                  </a:lnTo>
                  <a:lnTo>
                    <a:pt x="401" y="51"/>
                  </a:lnTo>
                  <a:lnTo>
                    <a:pt x="402" y="51"/>
                  </a:lnTo>
                  <a:lnTo>
                    <a:pt x="402" y="52"/>
                  </a:lnTo>
                  <a:lnTo>
                    <a:pt x="403" y="52"/>
                  </a:lnTo>
                  <a:lnTo>
                    <a:pt x="405" y="52"/>
                  </a:lnTo>
                  <a:lnTo>
                    <a:pt x="406" y="52"/>
                  </a:lnTo>
                  <a:lnTo>
                    <a:pt x="406" y="54"/>
                  </a:lnTo>
                  <a:lnTo>
                    <a:pt x="406" y="55"/>
                  </a:lnTo>
                  <a:lnTo>
                    <a:pt x="405" y="55"/>
                  </a:lnTo>
                  <a:lnTo>
                    <a:pt x="405" y="56"/>
                  </a:lnTo>
                  <a:lnTo>
                    <a:pt x="405" y="58"/>
                  </a:lnTo>
                  <a:lnTo>
                    <a:pt x="406" y="58"/>
                  </a:lnTo>
                  <a:lnTo>
                    <a:pt x="406" y="59"/>
                  </a:lnTo>
                  <a:lnTo>
                    <a:pt x="406" y="61"/>
                  </a:lnTo>
                  <a:lnTo>
                    <a:pt x="406" y="62"/>
                  </a:lnTo>
                  <a:lnTo>
                    <a:pt x="407" y="62"/>
                  </a:lnTo>
                  <a:lnTo>
                    <a:pt x="407" y="63"/>
                  </a:lnTo>
                  <a:lnTo>
                    <a:pt x="406" y="63"/>
                  </a:lnTo>
                  <a:lnTo>
                    <a:pt x="405" y="63"/>
                  </a:lnTo>
                  <a:lnTo>
                    <a:pt x="405" y="65"/>
                  </a:lnTo>
                  <a:lnTo>
                    <a:pt x="405" y="66"/>
                  </a:lnTo>
                  <a:lnTo>
                    <a:pt x="406" y="66"/>
                  </a:lnTo>
                  <a:lnTo>
                    <a:pt x="406" y="67"/>
                  </a:lnTo>
                  <a:lnTo>
                    <a:pt x="407" y="67"/>
                  </a:lnTo>
                  <a:lnTo>
                    <a:pt x="409" y="67"/>
                  </a:lnTo>
                  <a:lnTo>
                    <a:pt x="410" y="69"/>
                  </a:lnTo>
                  <a:lnTo>
                    <a:pt x="410" y="70"/>
                  </a:lnTo>
                  <a:lnTo>
                    <a:pt x="411" y="70"/>
                  </a:lnTo>
                  <a:lnTo>
                    <a:pt x="413" y="70"/>
                  </a:lnTo>
                  <a:lnTo>
                    <a:pt x="413" y="69"/>
                  </a:lnTo>
                  <a:lnTo>
                    <a:pt x="414" y="69"/>
                  </a:lnTo>
                  <a:lnTo>
                    <a:pt x="414" y="70"/>
                  </a:lnTo>
                  <a:lnTo>
                    <a:pt x="414" y="71"/>
                  </a:lnTo>
                  <a:lnTo>
                    <a:pt x="415" y="71"/>
                  </a:lnTo>
                  <a:lnTo>
                    <a:pt x="415" y="73"/>
                  </a:lnTo>
                  <a:lnTo>
                    <a:pt x="417" y="73"/>
                  </a:lnTo>
                  <a:lnTo>
                    <a:pt x="417" y="74"/>
                  </a:lnTo>
                  <a:lnTo>
                    <a:pt x="417" y="75"/>
                  </a:lnTo>
                  <a:lnTo>
                    <a:pt x="418" y="75"/>
                  </a:lnTo>
                  <a:lnTo>
                    <a:pt x="418" y="77"/>
                  </a:lnTo>
                  <a:lnTo>
                    <a:pt x="419" y="77"/>
                  </a:lnTo>
                  <a:lnTo>
                    <a:pt x="419" y="75"/>
                  </a:lnTo>
                  <a:lnTo>
                    <a:pt x="421" y="75"/>
                  </a:lnTo>
                  <a:lnTo>
                    <a:pt x="422" y="75"/>
                  </a:lnTo>
                  <a:lnTo>
                    <a:pt x="422" y="77"/>
                  </a:lnTo>
                  <a:lnTo>
                    <a:pt x="422" y="78"/>
                  </a:lnTo>
                  <a:lnTo>
                    <a:pt x="422" y="79"/>
                  </a:lnTo>
                  <a:lnTo>
                    <a:pt x="422" y="81"/>
                  </a:lnTo>
                  <a:lnTo>
                    <a:pt x="422" y="82"/>
                  </a:lnTo>
                  <a:lnTo>
                    <a:pt x="422" y="83"/>
                  </a:lnTo>
                  <a:lnTo>
                    <a:pt x="421" y="83"/>
                  </a:lnTo>
                  <a:lnTo>
                    <a:pt x="421" y="85"/>
                  </a:lnTo>
                  <a:lnTo>
                    <a:pt x="419" y="86"/>
                  </a:lnTo>
                  <a:lnTo>
                    <a:pt x="421" y="86"/>
                  </a:lnTo>
                  <a:lnTo>
                    <a:pt x="421" y="88"/>
                  </a:lnTo>
                  <a:lnTo>
                    <a:pt x="419" y="88"/>
                  </a:lnTo>
                  <a:lnTo>
                    <a:pt x="419" y="89"/>
                  </a:lnTo>
                  <a:lnTo>
                    <a:pt x="419" y="90"/>
                  </a:lnTo>
                  <a:lnTo>
                    <a:pt x="418" y="90"/>
                  </a:lnTo>
                  <a:lnTo>
                    <a:pt x="417" y="90"/>
                  </a:lnTo>
                  <a:lnTo>
                    <a:pt x="417" y="92"/>
                  </a:lnTo>
                  <a:lnTo>
                    <a:pt x="417" y="93"/>
                  </a:lnTo>
                  <a:lnTo>
                    <a:pt x="418" y="93"/>
                  </a:lnTo>
                  <a:lnTo>
                    <a:pt x="419" y="94"/>
                  </a:lnTo>
                  <a:lnTo>
                    <a:pt x="419" y="96"/>
                  </a:lnTo>
                  <a:lnTo>
                    <a:pt x="419" y="97"/>
                  </a:lnTo>
                  <a:lnTo>
                    <a:pt x="418" y="97"/>
                  </a:lnTo>
                  <a:lnTo>
                    <a:pt x="418" y="98"/>
                  </a:lnTo>
                  <a:lnTo>
                    <a:pt x="417" y="100"/>
                  </a:lnTo>
                  <a:lnTo>
                    <a:pt x="417" y="101"/>
                  </a:lnTo>
                  <a:lnTo>
                    <a:pt x="417" y="102"/>
                  </a:lnTo>
                  <a:lnTo>
                    <a:pt x="418" y="102"/>
                  </a:lnTo>
                  <a:lnTo>
                    <a:pt x="418" y="101"/>
                  </a:lnTo>
                  <a:lnTo>
                    <a:pt x="419" y="101"/>
                  </a:lnTo>
                  <a:lnTo>
                    <a:pt x="421" y="101"/>
                  </a:lnTo>
                  <a:lnTo>
                    <a:pt x="421" y="102"/>
                  </a:lnTo>
                  <a:lnTo>
                    <a:pt x="421" y="104"/>
                  </a:lnTo>
                  <a:lnTo>
                    <a:pt x="422" y="104"/>
                  </a:lnTo>
                  <a:lnTo>
                    <a:pt x="421" y="104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8" y="105"/>
                  </a:lnTo>
                  <a:lnTo>
                    <a:pt x="417" y="106"/>
                  </a:lnTo>
                  <a:lnTo>
                    <a:pt x="418" y="108"/>
                  </a:lnTo>
                  <a:lnTo>
                    <a:pt x="417" y="108"/>
                  </a:lnTo>
                  <a:lnTo>
                    <a:pt x="418" y="108"/>
                  </a:lnTo>
                  <a:lnTo>
                    <a:pt x="418" y="109"/>
                  </a:lnTo>
                  <a:lnTo>
                    <a:pt x="418" y="110"/>
                  </a:lnTo>
                  <a:lnTo>
                    <a:pt x="418" y="112"/>
                  </a:lnTo>
                  <a:lnTo>
                    <a:pt x="418" y="113"/>
                  </a:lnTo>
                  <a:lnTo>
                    <a:pt x="419" y="113"/>
                  </a:lnTo>
                  <a:lnTo>
                    <a:pt x="419" y="115"/>
                  </a:lnTo>
                  <a:lnTo>
                    <a:pt x="418" y="115"/>
                  </a:lnTo>
                  <a:lnTo>
                    <a:pt x="418" y="116"/>
                  </a:lnTo>
                  <a:lnTo>
                    <a:pt x="417" y="116"/>
                  </a:lnTo>
                  <a:lnTo>
                    <a:pt x="417" y="117"/>
                  </a:lnTo>
                  <a:lnTo>
                    <a:pt x="417" y="119"/>
                  </a:lnTo>
                  <a:lnTo>
                    <a:pt x="415" y="119"/>
                  </a:lnTo>
                  <a:lnTo>
                    <a:pt x="414" y="119"/>
                  </a:lnTo>
                  <a:lnTo>
                    <a:pt x="414" y="120"/>
                  </a:lnTo>
                  <a:lnTo>
                    <a:pt x="414" y="121"/>
                  </a:lnTo>
                  <a:lnTo>
                    <a:pt x="415" y="121"/>
                  </a:lnTo>
                  <a:lnTo>
                    <a:pt x="417" y="121"/>
                  </a:lnTo>
                  <a:lnTo>
                    <a:pt x="417" y="123"/>
                  </a:lnTo>
                  <a:lnTo>
                    <a:pt x="417" y="124"/>
                  </a:lnTo>
                  <a:lnTo>
                    <a:pt x="417" y="125"/>
                  </a:lnTo>
                  <a:lnTo>
                    <a:pt x="417" y="127"/>
                  </a:lnTo>
                  <a:lnTo>
                    <a:pt x="418" y="127"/>
                  </a:lnTo>
                  <a:lnTo>
                    <a:pt x="418" y="128"/>
                  </a:lnTo>
                  <a:lnTo>
                    <a:pt x="419" y="128"/>
                  </a:lnTo>
                  <a:lnTo>
                    <a:pt x="421" y="128"/>
                  </a:lnTo>
                  <a:lnTo>
                    <a:pt x="419" y="129"/>
                  </a:lnTo>
                  <a:lnTo>
                    <a:pt x="419" y="131"/>
                  </a:lnTo>
                  <a:lnTo>
                    <a:pt x="421" y="131"/>
                  </a:lnTo>
                  <a:lnTo>
                    <a:pt x="419" y="131"/>
                  </a:lnTo>
                  <a:lnTo>
                    <a:pt x="419" y="132"/>
                  </a:lnTo>
                  <a:lnTo>
                    <a:pt x="418" y="132"/>
                  </a:lnTo>
                  <a:lnTo>
                    <a:pt x="418" y="133"/>
                  </a:lnTo>
                  <a:lnTo>
                    <a:pt x="417" y="133"/>
                  </a:lnTo>
                  <a:lnTo>
                    <a:pt x="417" y="135"/>
                  </a:lnTo>
                  <a:lnTo>
                    <a:pt x="415" y="135"/>
                  </a:lnTo>
                  <a:lnTo>
                    <a:pt x="415" y="136"/>
                  </a:lnTo>
                  <a:lnTo>
                    <a:pt x="414" y="136"/>
                  </a:lnTo>
                  <a:lnTo>
                    <a:pt x="413" y="136"/>
                  </a:lnTo>
                  <a:lnTo>
                    <a:pt x="411" y="136"/>
                  </a:lnTo>
                  <a:lnTo>
                    <a:pt x="410" y="137"/>
                  </a:lnTo>
                  <a:lnTo>
                    <a:pt x="409" y="139"/>
                  </a:lnTo>
                  <a:lnTo>
                    <a:pt x="409" y="140"/>
                  </a:lnTo>
                  <a:lnTo>
                    <a:pt x="409" y="141"/>
                  </a:lnTo>
                  <a:lnTo>
                    <a:pt x="409" y="143"/>
                  </a:lnTo>
                  <a:lnTo>
                    <a:pt x="407" y="143"/>
                  </a:lnTo>
                  <a:lnTo>
                    <a:pt x="407" y="144"/>
                  </a:lnTo>
                  <a:lnTo>
                    <a:pt x="406" y="144"/>
                  </a:lnTo>
                  <a:lnTo>
                    <a:pt x="406" y="146"/>
                  </a:lnTo>
                  <a:lnTo>
                    <a:pt x="406" y="147"/>
                  </a:lnTo>
                  <a:lnTo>
                    <a:pt x="405" y="147"/>
                  </a:lnTo>
                  <a:lnTo>
                    <a:pt x="405" y="148"/>
                  </a:lnTo>
                  <a:lnTo>
                    <a:pt x="403" y="148"/>
                  </a:lnTo>
                  <a:lnTo>
                    <a:pt x="403" y="150"/>
                  </a:lnTo>
                  <a:lnTo>
                    <a:pt x="402" y="150"/>
                  </a:lnTo>
                  <a:lnTo>
                    <a:pt x="401" y="151"/>
                  </a:lnTo>
                  <a:lnTo>
                    <a:pt x="399" y="152"/>
                  </a:lnTo>
                  <a:lnTo>
                    <a:pt x="399" y="154"/>
                  </a:lnTo>
                  <a:lnTo>
                    <a:pt x="398" y="155"/>
                  </a:lnTo>
                  <a:lnTo>
                    <a:pt x="398" y="156"/>
                  </a:lnTo>
                  <a:lnTo>
                    <a:pt x="398" y="158"/>
                  </a:lnTo>
                  <a:lnTo>
                    <a:pt x="398" y="159"/>
                  </a:lnTo>
                  <a:lnTo>
                    <a:pt x="398" y="160"/>
                  </a:lnTo>
                  <a:lnTo>
                    <a:pt x="397" y="162"/>
                  </a:lnTo>
                  <a:lnTo>
                    <a:pt x="397" y="163"/>
                  </a:lnTo>
                  <a:lnTo>
                    <a:pt x="397" y="164"/>
                  </a:lnTo>
                  <a:lnTo>
                    <a:pt x="395" y="164"/>
                  </a:lnTo>
                  <a:lnTo>
                    <a:pt x="395" y="166"/>
                  </a:lnTo>
                  <a:lnTo>
                    <a:pt x="394" y="167"/>
                  </a:lnTo>
                  <a:lnTo>
                    <a:pt x="393" y="167"/>
                  </a:lnTo>
                  <a:lnTo>
                    <a:pt x="391" y="167"/>
                  </a:lnTo>
                  <a:lnTo>
                    <a:pt x="390" y="168"/>
                  </a:lnTo>
                  <a:lnTo>
                    <a:pt x="389" y="168"/>
                  </a:lnTo>
                  <a:lnTo>
                    <a:pt x="387" y="168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90" y="170"/>
                  </a:lnTo>
                  <a:lnTo>
                    <a:pt x="391" y="170"/>
                  </a:lnTo>
                  <a:lnTo>
                    <a:pt x="393" y="170"/>
                  </a:lnTo>
                  <a:lnTo>
                    <a:pt x="394" y="170"/>
                  </a:lnTo>
                  <a:lnTo>
                    <a:pt x="394" y="171"/>
                  </a:lnTo>
                  <a:lnTo>
                    <a:pt x="395" y="171"/>
                  </a:lnTo>
                  <a:lnTo>
                    <a:pt x="395" y="173"/>
                  </a:lnTo>
                  <a:lnTo>
                    <a:pt x="395" y="174"/>
                  </a:lnTo>
                  <a:lnTo>
                    <a:pt x="394" y="174"/>
                  </a:lnTo>
                  <a:lnTo>
                    <a:pt x="393" y="174"/>
                  </a:lnTo>
                  <a:lnTo>
                    <a:pt x="393" y="173"/>
                  </a:lnTo>
                  <a:lnTo>
                    <a:pt x="391" y="173"/>
                  </a:lnTo>
                  <a:lnTo>
                    <a:pt x="390" y="173"/>
                  </a:lnTo>
                  <a:lnTo>
                    <a:pt x="389" y="173"/>
                  </a:lnTo>
                  <a:lnTo>
                    <a:pt x="387" y="173"/>
                  </a:lnTo>
                  <a:lnTo>
                    <a:pt x="386" y="173"/>
                  </a:lnTo>
                  <a:lnTo>
                    <a:pt x="386" y="174"/>
                  </a:lnTo>
                  <a:lnTo>
                    <a:pt x="385" y="174"/>
                  </a:lnTo>
                  <a:lnTo>
                    <a:pt x="385" y="173"/>
                  </a:lnTo>
                  <a:lnTo>
                    <a:pt x="383" y="173"/>
                  </a:lnTo>
                  <a:lnTo>
                    <a:pt x="383" y="174"/>
                  </a:lnTo>
                  <a:lnTo>
                    <a:pt x="382" y="174"/>
                  </a:lnTo>
                  <a:lnTo>
                    <a:pt x="382" y="173"/>
                  </a:lnTo>
                  <a:lnTo>
                    <a:pt x="380" y="173"/>
                  </a:lnTo>
                  <a:lnTo>
                    <a:pt x="379" y="173"/>
                  </a:lnTo>
                  <a:lnTo>
                    <a:pt x="378" y="174"/>
                  </a:lnTo>
                  <a:lnTo>
                    <a:pt x="376" y="174"/>
                  </a:lnTo>
                  <a:lnTo>
                    <a:pt x="375" y="174"/>
                  </a:lnTo>
                  <a:lnTo>
                    <a:pt x="375" y="175"/>
                  </a:lnTo>
                  <a:lnTo>
                    <a:pt x="374" y="177"/>
                  </a:lnTo>
                  <a:lnTo>
                    <a:pt x="374" y="178"/>
                  </a:lnTo>
                  <a:lnTo>
                    <a:pt x="372" y="178"/>
                  </a:lnTo>
                  <a:lnTo>
                    <a:pt x="372" y="179"/>
                  </a:lnTo>
                  <a:lnTo>
                    <a:pt x="374" y="181"/>
                  </a:lnTo>
                  <a:lnTo>
                    <a:pt x="374" y="182"/>
                  </a:lnTo>
                  <a:lnTo>
                    <a:pt x="375" y="183"/>
                  </a:lnTo>
                  <a:lnTo>
                    <a:pt x="375" y="185"/>
                  </a:lnTo>
                  <a:lnTo>
                    <a:pt x="374" y="185"/>
                  </a:lnTo>
                  <a:lnTo>
                    <a:pt x="374" y="186"/>
                  </a:lnTo>
                  <a:lnTo>
                    <a:pt x="375" y="189"/>
                  </a:lnTo>
                  <a:lnTo>
                    <a:pt x="375" y="190"/>
                  </a:lnTo>
                  <a:lnTo>
                    <a:pt x="375" y="193"/>
                  </a:lnTo>
                  <a:lnTo>
                    <a:pt x="375" y="194"/>
                  </a:lnTo>
                  <a:lnTo>
                    <a:pt x="374" y="195"/>
                  </a:lnTo>
                  <a:lnTo>
                    <a:pt x="374" y="197"/>
                  </a:lnTo>
                  <a:lnTo>
                    <a:pt x="371" y="200"/>
                  </a:lnTo>
                  <a:lnTo>
                    <a:pt x="371" y="201"/>
                  </a:lnTo>
                  <a:lnTo>
                    <a:pt x="371" y="202"/>
                  </a:lnTo>
                  <a:lnTo>
                    <a:pt x="371" y="204"/>
                  </a:lnTo>
                  <a:lnTo>
                    <a:pt x="370" y="205"/>
                  </a:lnTo>
                  <a:lnTo>
                    <a:pt x="370" y="206"/>
                  </a:lnTo>
                  <a:lnTo>
                    <a:pt x="370" y="208"/>
                  </a:lnTo>
                  <a:lnTo>
                    <a:pt x="368" y="209"/>
                  </a:lnTo>
                  <a:lnTo>
                    <a:pt x="367" y="210"/>
                  </a:lnTo>
                  <a:lnTo>
                    <a:pt x="367" y="212"/>
                  </a:lnTo>
                  <a:lnTo>
                    <a:pt x="367" y="213"/>
                  </a:lnTo>
                  <a:lnTo>
                    <a:pt x="367" y="214"/>
                  </a:lnTo>
                  <a:lnTo>
                    <a:pt x="367" y="216"/>
                  </a:lnTo>
                  <a:lnTo>
                    <a:pt x="367" y="217"/>
                  </a:lnTo>
                  <a:lnTo>
                    <a:pt x="367" y="220"/>
                  </a:lnTo>
                  <a:lnTo>
                    <a:pt x="367" y="222"/>
                  </a:lnTo>
                  <a:lnTo>
                    <a:pt x="367" y="224"/>
                  </a:lnTo>
                  <a:lnTo>
                    <a:pt x="366" y="225"/>
                  </a:lnTo>
                  <a:lnTo>
                    <a:pt x="364" y="228"/>
                  </a:lnTo>
                  <a:lnTo>
                    <a:pt x="363" y="229"/>
                  </a:lnTo>
                  <a:lnTo>
                    <a:pt x="363" y="231"/>
                  </a:lnTo>
                  <a:lnTo>
                    <a:pt x="362" y="232"/>
                  </a:lnTo>
                  <a:lnTo>
                    <a:pt x="362" y="233"/>
                  </a:lnTo>
                  <a:lnTo>
                    <a:pt x="360" y="235"/>
                  </a:lnTo>
                  <a:lnTo>
                    <a:pt x="362" y="236"/>
                  </a:lnTo>
                  <a:lnTo>
                    <a:pt x="362" y="237"/>
                  </a:lnTo>
                  <a:lnTo>
                    <a:pt x="363" y="237"/>
                  </a:lnTo>
                  <a:lnTo>
                    <a:pt x="363" y="239"/>
                  </a:lnTo>
                  <a:lnTo>
                    <a:pt x="362" y="239"/>
                  </a:lnTo>
                  <a:lnTo>
                    <a:pt x="360" y="239"/>
                  </a:lnTo>
                  <a:lnTo>
                    <a:pt x="360" y="240"/>
                  </a:lnTo>
                  <a:lnTo>
                    <a:pt x="359" y="240"/>
                  </a:lnTo>
                  <a:lnTo>
                    <a:pt x="359" y="241"/>
                  </a:lnTo>
                  <a:lnTo>
                    <a:pt x="358" y="241"/>
                  </a:lnTo>
                  <a:lnTo>
                    <a:pt x="356" y="243"/>
                  </a:lnTo>
                  <a:lnTo>
                    <a:pt x="355" y="243"/>
                  </a:lnTo>
                  <a:lnTo>
                    <a:pt x="354" y="244"/>
                  </a:lnTo>
                  <a:lnTo>
                    <a:pt x="352" y="245"/>
                  </a:lnTo>
                  <a:lnTo>
                    <a:pt x="352" y="247"/>
                  </a:lnTo>
                  <a:lnTo>
                    <a:pt x="352" y="248"/>
                  </a:lnTo>
                  <a:lnTo>
                    <a:pt x="351" y="248"/>
                  </a:lnTo>
                  <a:lnTo>
                    <a:pt x="351" y="251"/>
                  </a:lnTo>
                  <a:lnTo>
                    <a:pt x="351" y="252"/>
                  </a:lnTo>
                  <a:lnTo>
                    <a:pt x="350" y="253"/>
                  </a:lnTo>
                  <a:lnTo>
                    <a:pt x="350" y="255"/>
                  </a:lnTo>
                  <a:lnTo>
                    <a:pt x="351" y="256"/>
                  </a:lnTo>
                  <a:lnTo>
                    <a:pt x="351" y="258"/>
                  </a:lnTo>
                  <a:lnTo>
                    <a:pt x="352" y="258"/>
                  </a:lnTo>
                  <a:lnTo>
                    <a:pt x="352" y="259"/>
                  </a:lnTo>
                  <a:lnTo>
                    <a:pt x="354" y="259"/>
                  </a:lnTo>
                  <a:lnTo>
                    <a:pt x="354" y="260"/>
                  </a:lnTo>
                  <a:lnTo>
                    <a:pt x="355" y="260"/>
                  </a:lnTo>
                  <a:lnTo>
                    <a:pt x="355" y="262"/>
                  </a:lnTo>
                  <a:lnTo>
                    <a:pt x="355" y="263"/>
                  </a:lnTo>
                  <a:lnTo>
                    <a:pt x="355" y="264"/>
                  </a:lnTo>
                  <a:lnTo>
                    <a:pt x="354" y="264"/>
                  </a:lnTo>
                  <a:lnTo>
                    <a:pt x="354" y="266"/>
                  </a:lnTo>
                  <a:lnTo>
                    <a:pt x="354" y="267"/>
                  </a:lnTo>
                  <a:lnTo>
                    <a:pt x="352" y="267"/>
                  </a:lnTo>
                  <a:lnTo>
                    <a:pt x="352" y="268"/>
                  </a:lnTo>
                  <a:lnTo>
                    <a:pt x="354" y="268"/>
                  </a:lnTo>
                  <a:lnTo>
                    <a:pt x="354" y="270"/>
                  </a:lnTo>
                  <a:lnTo>
                    <a:pt x="355" y="270"/>
                  </a:lnTo>
                  <a:lnTo>
                    <a:pt x="355" y="271"/>
                  </a:lnTo>
                  <a:lnTo>
                    <a:pt x="354" y="271"/>
                  </a:lnTo>
                  <a:lnTo>
                    <a:pt x="354" y="272"/>
                  </a:lnTo>
                  <a:lnTo>
                    <a:pt x="354" y="274"/>
                  </a:lnTo>
                  <a:lnTo>
                    <a:pt x="352" y="274"/>
                  </a:lnTo>
                  <a:lnTo>
                    <a:pt x="352" y="275"/>
                  </a:lnTo>
                  <a:lnTo>
                    <a:pt x="352" y="276"/>
                  </a:lnTo>
                  <a:lnTo>
                    <a:pt x="352" y="278"/>
                  </a:lnTo>
                  <a:lnTo>
                    <a:pt x="352" y="279"/>
                  </a:lnTo>
                  <a:lnTo>
                    <a:pt x="351" y="279"/>
                  </a:lnTo>
                  <a:lnTo>
                    <a:pt x="351" y="280"/>
                  </a:lnTo>
                  <a:lnTo>
                    <a:pt x="351" y="282"/>
                  </a:lnTo>
                  <a:lnTo>
                    <a:pt x="351" y="283"/>
                  </a:lnTo>
                  <a:lnTo>
                    <a:pt x="352" y="283"/>
                  </a:lnTo>
                  <a:lnTo>
                    <a:pt x="352" y="284"/>
                  </a:lnTo>
                  <a:lnTo>
                    <a:pt x="351" y="284"/>
                  </a:lnTo>
                  <a:lnTo>
                    <a:pt x="350" y="286"/>
                  </a:lnTo>
                  <a:lnTo>
                    <a:pt x="348" y="286"/>
                  </a:lnTo>
                  <a:lnTo>
                    <a:pt x="348" y="287"/>
                  </a:lnTo>
                  <a:lnTo>
                    <a:pt x="347" y="289"/>
                  </a:lnTo>
                  <a:lnTo>
                    <a:pt x="347" y="290"/>
                  </a:lnTo>
                  <a:lnTo>
                    <a:pt x="346" y="290"/>
                  </a:lnTo>
                  <a:lnTo>
                    <a:pt x="346" y="291"/>
                  </a:lnTo>
                  <a:lnTo>
                    <a:pt x="346" y="293"/>
                  </a:lnTo>
                  <a:lnTo>
                    <a:pt x="343" y="293"/>
                  </a:lnTo>
                  <a:lnTo>
                    <a:pt x="343" y="295"/>
                  </a:lnTo>
                  <a:lnTo>
                    <a:pt x="343" y="298"/>
                  </a:lnTo>
                  <a:lnTo>
                    <a:pt x="341" y="298"/>
                  </a:lnTo>
                  <a:lnTo>
                    <a:pt x="335" y="298"/>
                  </a:lnTo>
                  <a:lnTo>
                    <a:pt x="333" y="298"/>
                  </a:lnTo>
                  <a:lnTo>
                    <a:pt x="332" y="298"/>
                  </a:lnTo>
                  <a:lnTo>
                    <a:pt x="332" y="297"/>
                  </a:lnTo>
                  <a:lnTo>
                    <a:pt x="333" y="293"/>
                  </a:lnTo>
                  <a:lnTo>
                    <a:pt x="328" y="293"/>
                  </a:lnTo>
                  <a:lnTo>
                    <a:pt x="328" y="295"/>
                  </a:lnTo>
                  <a:lnTo>
                    <a:pt x="328" y="299"/>
                  </a:lnTo>
                  <a:lnTo>
                    <a:pt x="327" y="299"/>
                  </a:lnTo>
                  <a:lnTo>
                    <a:pt x="327" y="298"/>
                  </a:lnTo>
                  <a:lnTo>
                    <a:pt x="325" y="298"/>
                  </a:lnTo>
                  <a:lnTo>
                    <a:pt x="325" y="297"/>
                  </a:lnTo>
                  <a:lnTo>
                    <a:pt x="324" y="298"/>
                  </a:lnTo>
                  <a:lnTo>
                    <a:pt x="323" y="298"/>
                  </a:lnTo>
                  <a:lnTo>
                    <a:pt x="323" y="299"/>
                  </a:lnTo>
                  <a:lnTo>
                    <a:pt x="321" y="299"/>
                  </a:lnTo>
                  <a:lnTo>
                    <a:pt x="320" y="299"/>
                  </a:lnTo>
                  <a:lnTo>
                    <a:pt x="320" y="298"/>
                  </a:lnTo>
                  <a:lnTo>
                    <a:pt x="319" y="298"/>
                  </a:lnTo>
                  <a:lnTo>
                    <a:pt x="317" y="298"/>
                  </a:lnTo>
                  <a:lnTo>
                    <a:pt x="317" y="299"/>
                  </a:lnTo>
                  <a:lnTo>
                    <a:pt x="317" y="298"/>
                  </a:lnTo>
                  <a:lnTo>
                    <a:pt x="316" y="298"/>
                  </a:lnTo>
                  <a:lnTo>
                    <a:pt x="315" y="297"/>
                  </a:lnTo>
                  <a:lnTo>
                    <a:pt x="312" y="297"/>
                  </a:lnTo>
                  <a:lnTo>
                    <a:pt x="311" y="297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8" y="294"/>
                  </a:lnTo>
                  <a:lnTo>
                    <a:pt x="307" y="294"/>
                  </a:lnTo>
                  <a:lnTo>
                    <a:pt x="305" y="294"/>
                  </a:lnTo>
                  <a:lnTo>
                    <a:pt x="305" y="293"/>
                  </a:lnTo>
                  <a:lnTo>
                    <a:pt x="304" y="293"/>
                  </a:lnTo>
                  <a:lnTo>
                    <a:pt x="302" y="293"/>
                  </a:lnTo>
                  <a:lnTo>
                    <a:pt x="304" y="295"/>
                  </a:lnTo>
                  <a:lnTo>
                    <a:pt x="302" y="295"/>
                  </a:lnTo>
                  <a:lnTo>
                    <a:pt x="302" y="297"/>
                  </a:lnTo>
                  <a:lnTo>
                    <a:pt x="301" y="297"/>
                  </a:lnTo>
                  <a:lnTo>
                    <a:pt x="300" y="297"/>
                  </a:lnTo>
                  <a:lnTo>
                    <a:pt x="300" y="294"/>
                  </a:lnTo>
                  <a:lnTo>
                    <a:pt x="300" y="293"/>
                  </a:lnTo>
                  <a:lnTo>
                    <a:pt x="298" y="294"/>
                  </a:lnTo>
                  <a:lnTo>
                    <a:pt x="297" y="294"/>
                  </a:lnTo>
                  <a:lnTo>
                    <a:pt x="297" y="293"/>
                  </a:lnTo>
                  <a:lnTo>
                    <a:pt x="297" y="290"/>
                  </a:lnTo>
                  <a:lnTo>
                    <a:pt x="296" y="290"/>
                  </a:lnTo>
                  <a:lnTo>
                    <a:pt x="294" y="290"/>
                  </a:lnTo>
                  <a:lnTo>
                    <a:pt x="294" y="289"/>
                  </a:lnTo>
                  <a:lnTo>
                    <a:pt x="294" y="287"/>
                  </a:lnTo>
                  <a:lnTo>
                    <a:pt x="294" y="286"/>
                  </a:lnTo>
                  <a:lnTo>
                    <a:pt x="294" y="282"/>
                  </a:lnTo>
                  <a:lnTo>
                    <a:pt x="297" y="282"/>
                  </a:lnTo>
                  <a:lnTo>
                    <a:pt x="302" y="282"/>
                  </a:lnTo>
                  <a:lnTo>
                    <a:pt x="302" y="280"/>
                  </a:lnTo>
                  <a:lnTo>
                    <a:pt x="302" y="274"/>
                  </a:lnTo>
                  <a:lnTo>
                    <a:pt x="302" y="272"/>
                  </a:lnTo>
                  <a:lnTo>
                    <a:pt x="302" y="271"/>
                  </a:lnTo>
                  <a:lnTo>
                    <a:pt x="301" y="271"/>
                  </a:lnTo>
                  <a:lnTo>
                    <a:pt x="297" y="271"/>
                  </a:lnTo>
                  <a:lnTo>
                    <a:pt x="297" y="272"/>
                  </a:lnTo>
                  <a:lnTo>
                    <a:pt x="297" y="274"/>
                  </a:lnTo>
                  <a:lnTo>
                    <a:pt x="296" y="274"/>
                  </a:lnTo>
                  <a:lnTo>
                    <a:pt x="296" y="275"/>
                  </a:lnTo>
                  <a:lnTo>
                    <a:pt x="294" y="276"/>
                  </a:lnTo>
                  <a:lnTo>
                    <a:pt x="294" y="278"/>
                  </a:lnTo>
                  <a:lnTo>
                    <a:pt x="293" y="279"/>
                  </a:lnTo>
                  <a:lnTo>
                    <a:pt x="292" y="279"/>
                  </a:lnTo>
                  <a:lnTo>
                    <a:pt x="292" y="280"/>
                  </a:lnTo>
                  <a:lnTo>
                    <a:pt x="290" y="280"/>
                  </a:lnTo>
                  <a:lnTo>
                    <a:pt x="289" y="280"/>
                  </a:lnTo>
                  <a:lnTo>
                    <a:pt x="288" y="282"/>
                  </a:lnTo>
                  <a:lnTo>
                    <a:pt x="286" y="282"/>
                  </a:lnTo>
                  <a:lnTo>
                    <a:pt x="282" y="282"/>
                  </a:lnTo>
                  <a:lnTo>
                    <a:pt x="281" y="280"/>
                  </a:lnTo>
                  <a:lnTo>
                    <a:pt x="280" y="280"/>
                  </a:lnTo>
                  <a:lnTo>
                    <a:pt x="280" y="279"/>
                  </a:lnTo>
                  <a:lnTo>
                    <a:pt x="278" y="279"/>
                  </a:lnTo>
                  <a:lnTo>
                    <a:pt x="278" y="278"/>
                  </a:lnTo>
                  <a:lnTo>
                    <a:pt x="277" y="276"/>
                  </a:lnTo>
                  <a:lnTo>
                    <a:pt x="276" y="276"/>
                  </a:lnTo>
                  <a:lnTo>
                    <a:pt x="276" y="275"/>
                  </a:lnTo>
                  <a:lnTo>
                    <a:pt x="274" y="275"/>
                  </a:lnTo>
                  <a:lnTo>
                    <a:pt x="273" y="274"/>
                  </a:lnTo>
                  <a:lnTo>
                    <a:pt x="272" y="274"/>
                  </a:lnTo>
                  <a:lnTo>
                    <a:pt x="272" y="272"/>
                  </a:lnTo>
                  <a:lnTo>
                    <a:pt x="270" y="272"/>
                  </a:lnTo>
                  <a:lnTo>
                    <a:pt x="269" y="272"/>
                  </a:lnTo>
                  <a:lnTo>
                    <a:pt x="268" y="272"/>
                  </a:lnTo>
                  <a:lnTo>
                    <a:pt x="268" y="271"/>
                  </a:lnTo>
                  <a:lnTo>
                    <a:pt x="266" y="271"/>
                  </a:lnTo>
                  <a:lnTo>
                    <a:pt x="266" y="270"/>
                  </a:lnTo>
                  <a:lnTo>
                    <a:pt x="266" y="268"/>
                  </a:lnTo>
                  <a:lnTo>
                    <a:pt x="265" y="268"/>
                  </a:lnTo>
                  <a:lnTo>
                    <a:pt x="263" y="267"/>
                  </a:lnTo>
                  <a:lnTo>
                    <a:pt x="262" y="267"/>
                  </a:lnTo>
                  <a:lnTo>
                    <a:pt x="261" y="266"/>
                  </a:lnTo>
                  <a:lnTo>
                    <a:pt x="261" y="267"/>
                  </a:lnTo>
                  <a:lnTo>
                    <a:pt x="259" y="267"/>
                  </a:lnTo>
                  <a:lnTo>
                    <a:pt x="259" y="266"/>
                  </a:lnTo>
                  <a:lnTo>
                    <a:pt x="257" y="264"/>
                  </a:lnTo>
                  <a:lnTo>
                    <a:pt x="254" y="263"/>
                  </a:lnTo>
                  <a:lnTo>
                    <a:pt x="242" y="256"/>
                  </a:lnTo>
                  <a:lnTo>
                    <a:pt x="241" y="256"/>
                  </a:lnTo>
                  <a:lnTo>
                    <a:pt x="239" y="255"/>
                  </a:lnTo>
                  <a:lnTo>
                    <a:pt x="238" y="255"/>
                  </a:lnTo>
                  <a:lnTo>
                    <a:pt x="237" y="255"/>
                  </a:lnTo>
                  <a:lnTo>
                    <a:pt x="237" y="253"/>
                  </a:lnTo>
                  <a:lnTo>
                    <a:pt x="235" y="253"/>
                  </a:lnTo>
                  <a:lnTo>
                    <a:pt x="234" y="253"/>
                  </a:lnTo>
                  <a:lnTo>
                    <a:pt x="233" y="253"/>
                  </a:lnTo>
                  <a:lnTo>
                    <a:pt x="231" y="253"/>
                  </a:lnTo>
                  <a:lnTo>
                    <a:pt x="230" y="253"/>
                  </a:lnTo>
                  <a:lnTo>
                    <a:pt x="230" y="252"/>
                  </a:lnTo>
                  <a:lnTo>
                    <a:pt x="230" y="251"/>
                  </a:lnTo>
                  <a:lnTo>
                    <a:pt x="229" y="249"/>
                  </a:lnTo>
                  <a:lnTo>
                    <a:pt x="227" y="249"/>
                  </a:lnTo>
                  <a:lnTo>
                    <a:pt x="225" y="248"/>
                  </a:lnTo>
                  <a:lnTo>
                    <a:pt x="223" y="247"/>
                  </a:lnTo>
                  <a:lnTo>
                    <a:pt x="222" y="247"/>
                  </a:lnTo>
                  <a:lnTo>
                    <a:pt x="222" y="245"/>
                  </a:lnTo>
                  <a:lnTo>
                    <a:pt x="220" y="245"/>
                  </a:lnTo>
                  <a:lnTo>
                    <a:pt x="218" y="244"/>
                  </a:lnTo>
                  <a:lnTo>
                    <a:pt x="216" y="244"/>
                  </a:lnTo>
                  <a:lnTo>
                    <a:pt x="216" y="243"/>
                  </a:lnTo>
                  <a:lnTo>
                    <a:pt x="215" y="243"/>
                  </a:lnTo>
                  <a:lnTo>
                    <a:pt x="214" y="241"/>
                  </a:lnTo>
                  <a:lnTo>
                    <a:pt x="212" y="241"/>
                  </a:lnTo>
                  <a:lnTo>
                    <a:pt x="211" y="240"/>
                  </a:lnTo>
                  <a:lnTo>
                    <a:pt x="208" y="240"/>
                  </a:lnTo>
                  <a:lnTo>
                    <a:pt x="207" y="239"/>
                  </a:lnTo>
                  <a:lnTo>
                    <a:pt x="203" y="236"/>
                  </a:lnTo>
                  <a:lnTo>
                    <a:pt x="204" y="231"/>
                  </a:lnTo>
                  <a:lnTo>
                    <a:pt x="210" y="231"/>
                  </a:lnTo>
                  <a:lnTo>
                    <a:pt x="210" y="220"/>
                  </a:lnTo>
                  <a:lnTo>
                    <a:pt x="199" y="220"/>
                  </a:lnTo>
                  <a:lnTo>
                    <a:pt x="199" y="221"/>
                  </a:lnTo>
                  <a:lnTo>
                    <a:pt x="199" y="225"/>
                  </a:lnTo>
                  <a:lnTo>
                    <a:pt x="191" y="225"/>
                  </a:lnTo>
                  <a:lnTo>
                    <a:pt x="191" y="226"/>
                  </a:lnTo>
                  <a:lnTo>
                    <a:pt x="188" y="226"/>
                  </a:lnTo>
                  <a:lnTo>
                    <a:pt x="188" y="229"/>
                  </a:lnTo>
                  <a:lnTo>
                    <a:pt x="187" y="229"/>
                  </a:lnTo>
                  <a:lnTo>
                    <a:pt x="186" y="229"/>
                  </a:lnTo>
                  <a:lnTo>
                    <a:pt x="184" y="229"/>
                  </a:lnTo>
                  <a:lnTo>
                    <a:pt x="184" y="228"/>
                  </a:lnTo>
                  <a:lnTo>
                    <a:pt x="183" y="226"/>
                  </a:lnTo>
                  <a:lnTo>
                    <a:pt x="183" y="225"/>
                  </a:lnTo>
                  <a:lnTo>
                    <a:pt x="181" y="225"/>
                  </a:lnTo>
                  <a:lnTo>
                    <a:pt x="177" y="221"/>
                  </a:lnTo>
                  <a:lnTo>
                    <a:pt x="177" y="220"/>
                  </a:lnTo>
                  <a:lnTo>
                    <a:pt x="179" y="212"/>
                  </a:lnTo>
                  <a:lnTo>
                    <a:pt x="179" y="209"/>
                  </a:lnTo>
                  <a:lnTo>
                    <a:pt x="180" y="204"/>
                  </a:lnTo>
                  <a:lnTo>
                    <a:pt x="183" y="204"/>
                  </a:lnTo>
                  <a:lnTo>
                    <a:pt x="183" y="200"/>
                  </a:lnTo>
                  <a:lnTo>
                    <a:pt x="181" y="201"/>
                  </a:lnTo>
                  <a:lnTo>
                    <a:pt x="180" y="201"/>
                  </a:lnTo>
                  <a:lnTo>
                    <a:pt x="180" y="200"/>
                  </a:lnTo>
                  <a:lnTo>
                    <a:pt x="180" y="198"/>
                  </a:lnTo>
                  <a:lnTo>
                    <a:pt x="179" y="198"/>
                  </a:lnTo>
                  <a:lnTo>
                    <a:pt x="177" y="198"/>
                  </a:lnTo>
                  <a:lnTo>
                    <a:pt x="176" y="198"/>
                  </a:lnTo>
                  <a:lnTo>
                    <a:pt x="175" y="197"/>
                  </a:lnTo>
                  <a:lnTo>
                    <a:pt x="175" y="195"/>
                  </a:lnTo>
                  <a:lnTo>
                    <a:pt x="173" y="195"/>
                  </a:lnTo>
                  <a:lnTo>
                    <a:pt x="173" y="197"/>
                  </a:lnTo>
                  <a:lnTo>
                    <a:pt x="173" y="198"/>
                  </a:lnTo>
                  <a:lnTo>
                    <a:pt x="173" y="209"/>
                  </a:lnTo>
                  <a:lnTo>
                    <a:pt x="159" y="209"/>
                  </a:lnTo>
                  <a:lnTo>
                    <a:pt x="159" y="206"/>
                  </a:lnTo>
                  <a:lnTo>
                    <a:pt x="157" y="206"/>
                  </a:lnTo>
                  <a:lnTo>
                    <a:pt x="156" y="206"/>
                  </a:lnTo>
                  <a:lnTo>
                    <a:pt x="153" y="206"/>
                  </a:lnTo>
                  <a:lnTo>
                    <a:pt x="153" y="204"/>
                  </a:lnTo>
                  <a:lnTo>
                    <a:pt x="151" y="204"/>
                  </a:lnTo>
                  <a:lnTo>
                    <a:pt x="151" y="201"/>
                  </a:lnTo>
                  <a:lnTo>
                    <a:pt x="148" y="201"/>
                  </a:lnTo>
                  <a:lnTo>
                    <a:pt x="148" y="198"/>
                  </a:lnTo>
                  <a:lnTo>
                    <a:pt x="147" y="198"/>
                  </a:lnTo>
                  <a:lnTo>
                    <a:pt x="142" y="198"/>
                  </a:lnTo>
                  <a:lnTo>
                    <a:pt x="141" y="198"/>
                  </a:lnTo>
                  <a:lnTo>
                    <a:pt x="140" y="198"/>
                  </a:lnTo>
                  <a:lnTo>
                    <a:pt x="134" y="198"/>
                  </a:lnTo>
                  <a:lnTo>
                    <a:pt x="134" y="191"/>
                  </a:lnTo>
                  <a:lnTo>
                    <a:pt x="134" y="190"/>
                  </a:lnTo>
                  <a:lnTo>
                    <a:pt x="134" y="185"/>
                  </a:lnTo>
                  <a:lnTo>
                    <a:pt x="130" y="182"/>
                  </a:lnTo>
                  <a:lnTo>
                    <a:pt x="128" y="181"/>
                  </a:lnTo>
                  <a:lnTo>
                    <a:pt x="126" y="179"/>
                  </a:lnTo>
                  <a:lnTo>
                    <a:pt x="121" y="183"/>
                  </a:lnTo>
                  <a:lnTo>
                    <a:pt x="117" y="182"/>
                  </a:lnTo>
                  <a:lnTo>
                    <a:pt x="116" y="182"/>
                  </a:lnTo>
                  <a:lnTo>
                    <a:pt x="116" y="181"/>
                  </a:lnTo>
                  <a:lnTo>
                    <a:pt x="113" y="179"/>
                  </a:lnTo>
                  <a:lnTo>
                    <a:pt x="109" y="177"/>
                  </a:lnTo>
                  <a:lnTo>
                    <a:pt x="106" y="175"/>
                  </a:lnTo>
                  <a:lnTo>
                    <a:pt x="102" y="173"/>
                  </a:lnTo>
                  <a:lnTo>
                    <a:pt x="101" y="171"/>
                  </a:lnTo>
                  <a:lnTo>
                    <a:pt x="99" y="170"/>
                  </a:lnTo>
                  <a:lnTo>
                    <a:pt x="99" y="168"/>
                  </a:lnTo>
                  <a:lnTo>
                    <a:pt x="98" y="168"/>
                  </a:lnTo>
                  <a:lnTo>
                    <a:pt x="97" y="168"/>
                  </a:lnTo>
                  <a:lnTo>
                    <a:pt x="95" y="167"/>
                  </a:lnTo>
                  <a:lnTo>
                    <a:pt x="94" y="167"/>
                  </a:lnTo>
                  <a:lnTo>
                    <a:pt x="93" y="167"/>
                  </a:lnTo>
                  <a:lnTo>
                    <a:pt x="91" y="167"/>
                  </a:lnTo>
                  <a:lnTo>
                    <a:pt x="90" y="167"/>
                  </a:lnTo>
                  <a:lnTo>
                    <a:pt x="90" y="166"/>
                  </a:lnTo>
                  <a:lnTo>
                    <a:pt x="89" y="166"/>
                  </a:lnTo>
                  <a:lnTo>
                    <a:pt x="87" y="164"/>
                  </a:lnTo>
                  <a:lnTo>
                    <a:pt x="86" y="164"/>
                  </a:lnTo>
                  <a:lnTo>
                    <a:pt x="86" y="163"/>
                  </a:lnTo>
                  <a:lnTo>
                    <a:pt x="85" y="163"/>
                  </a:lnTo>
                  <a:lnTo>
                    <a:pt x="81" y="162"/>
                  </a:lnTo>
                  <a:lnTo>
                    <a:pt x="79" y="162"/>
                  </a:lnTo>
                  <a:lnTo>
                    <a:pt x="79" y="160"/>
                  </a:lnTo>
                  <a:lnTo>
                    <a:pt x="79" y="159"/>
                  </a:lnTo>
                  <a:lnTo>
                    <a:pt x="78" y="156"/>
                  </a:lnTo>
                  <a:lnTo>
                    <a:pt x="75" y="155"/>
                  </a:lnTo>
                  <a:lnTo>
                    <a:pt x="74" y="154"/>
                  </a:lnTo>
                  <a:lnTo>
                    <a:pt x="69" y="160"/>
                  </a:lnTo>
                  <a:lnTo>
                    <a:pt x="69" y="162"/>
                  </a:lnTo>
                  <a:lnTo>
                    <a:pt x="69" y="163"/>
                  </a:lnTo>
                  <a:lnTo>
                    <a:pt x="67" y="167"/>
                  </a:lnTo>
                  <a:lnTo>
                    <a:pt x="67" y="168"/>
                  </a:lnTo>
                  <a:lnTo>
                    <a:pt x="67" y="170"/>
                  </a:lnTo>
                  <a:lnTo>
                    <a:pt x="66" y="170"/>
                  </a:lnTo>
                  <a:lnTo>
                    <a:pt x="66" y="171"/>
                  </a:lnTo>
                  <a:lnTo>
                    <a:pt x="64" y="170"/>
                  </a:lnTo>
                  <a:lnTo>
                    <a:pt x="63" y="170"/>
                  </a:lnTo>
                  <a:lnTo>
                    <a:pt x="63" y="168"/>
                  </a:lnTo>
                  <a:lnTo>
                    <a:pt x="62" y="168"/>
                  </a:lnTo>
                  <a:lnTo>
                    <a:pt x="60" y="167"/>
                  </a:lnTo>
                  <a:lnTo>
                    <a:pt x="58" y="164"/>
                  </a:lnTo>
                  <a:lnTo>
                    <a:pt x="55" y="163"/>
                  </a:lnTo>
                  <a:lnTo>
                    <a:pt x="54" y="163"/>
                  </a:lnTo>
                  <a:lnTo>
                    <a:pt x="54" y="162"/>
                  </a:lnTo>
                  <a:lnTo>
                    <a:pt x="52" y="162"/>
                  </a:lnTo>
                  <a:lnTo>
                    <a:pt x="51" y="160"/>
                  </a:lnTo>
                  <a:lnTo>
                    <a:pt x="48" y="158"/>
                  </a:lnTo>
                  <a:lnTo>
                    <a:pt x="47" y="158"/>
                  </a:lnTo>
                  <a:lnTo>
                    <a:pt x="46" y="156"/>
                  </a:lnTo>
                  <a:lnTo>
                    <a:pt x="44" y="155"/>
                  </a:lnTo>
                  <a:lnTo>
                    <a:pt x="43" y="155"/>
                  </a:lnTo>
                  <a:lnTo>
                    <a:pt x="40" y="152"/>
                  </a:lnTo>
                  <a:lnTo>
                    <a:pt x="39" y="152"/>
                  </a:lnTo>
                  <a:lnTo>
                    <a:pt x="38" y="151"/>
                  </a:lnTo>
                  <a:lnTo>
                    <a:pt x="35" y="150"/>
                  </a:lnTo>
                  <a:lnTo>
                    <a:pt x="34" y="148"/>
                  </a:lnTo>
                  <a:lnTo>
                    <a:pt x="32" y="147"/>
                  </a:lnTo>
                  <a:lnTo>
                    <a:pt x="31" y="147"/>
                  </a:lnTo>
                  <a:lnTo>
                    <a:pt x="31" y="146"/>
                  </a:lnTo>
                  <a:lnTo>
                    <a:pt x="30" y="146"/>
                  </a:lnTo>
                  <a:lnTo>
                    <a:pt x="28" y="146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3"/>
                  </a:lnTo>
                  <a:lnTo>
                    <a:pt x="24" y="143"/>
                  </a:lnTo>
                  <a:lnTo>
                    <a:pt x="23" y="141"/>
                  </a:lnTo>
                  <a:lnTo>
                    <a:pt x="21" y="140"/>
                  </a:lnTo>
                  <a:lnTo>
                    <a:pt x="20" y="140"/>
                  </a:lnTo>
                  <a:lnTo>
                    <a:pt x="20" y="139"/>
                  </a:lnTo>
                  <a:lnTo>
                    <a:pt x="19" y="139"/>
                  </a:lnTo>
                  <a:lnTo>
                    <a:pt x="19" y="137"/>
                  </a:lnTo>
                  <a:lnTo>
                    <a:pt x="17" y="136"/>
                  </a:lnTo>
                  <a:lnTo>
                    <a:pt x="17" y="135"/>
                  </a:lnTo>
                  <a:lnTo>
                    <a:pt x="17" y="133"/>
                  </a:lnTo>
                  <a:lnTo>
                    <a:pt x="17" y="132"/>
                  </a:lnTo>
                  <a:lnTo>
                    <a:pt x="17" y="131"/>
                  </a:lnTo>
                  <a:lnTo>
                    <a:pt x="19" y="129"/>
                  </a:lnTo>
                  <a:lnTo>
                    <a:pt x="20" y="129"/>
                  </a:lnTo>
                  <a:lnTo>
                    <a:pt x="20" y="128"/>
                  </a:lnTo>
                  <a:lnTo>
                    <a:pt x="21" y="128"/>
                  </a:lnTo>
                  <a:lnTo>
                    <a:pt x="21" y="127"/>
                  </a:lnTo>
                  <a:lnTo>
                    <a:pt x="23" y="127"/>
                  </a:lnTo>
                  <a:lnTo>
                    <a:pt x="24" y="127"/>
                  </a:lnTo>
                  <a:lnTo>
                    <a:pt x="26" y="127"/>
                  </a:lnTo>
                  <a:lnTo>
                    <a:pt x="27" y="127"/>
                  </a:lnTo>
                  <a:lnTo>
                    <a:pt x="27" y="125"/>
                  </a:lnTo>
                  <a:lnTo>
                    <a:pt x="28" y="125"/>
                  </a:lnTo>
                  <a:lnTo>
                    <a:pt x="30" y="125"/>
                  </a:lnTo>
                  <a:lnTo>
                    <a:pt x="31" y="124"/>
                  </a:lnTo>
                  <a:lnTo>
                    <a:pt x="32" y="124"/>
                  </a:lnTo>
                  <a:lnTo>
                    <a:pt x="32" y="123"/>
                  </a:lnTo>
                  <a:lnTo>
                    <a:pt x="34" y="123"/>
                  </a:lnTo>
                  <a:lnTo>
                    <a:pt x="34" y="121"/>
                  </a:lnTo>
                  <a:lnTo>
                    <a:pt x="35" y="121"/>
                  </a:lnTo>
                  <a:lnTo>
                    <a:pt x="35" y="120"/>
                  </a:lnTo>
                  <a:lnTo>
                    <a:pt x="36" y="120"/>
                  </a:lnTo>
                  <a:lnTo>
                    <a:pt x="36" y="119"/>
                  </a:lnTo>
                  <a:lnTo>
                    <a:pt x="36" y="117"/>
                  </a:lnTo>
                  <a:lnTo>
                    <a:pt x="38" y="117"/>
                  </a:lnTo>
                  <a:lnTo>
                    <a:pt x="38" y="116"/>
                  </a:lnTo>
                  <a:lnTo>
                    <a:pt x="36" y="115"/>
                  </a:lnTo>
                  <a:lnTo>
                    <a:pt x="36" y="113"/>
                  </a:lnTo>
                  <a:lnTo>
                    <a:pt x="36" y="112"/>
                  </a:lnTo>
                  <a:lnTo>
                    <a:pt x="35" y="112"/>
                  </a:lnTo>
                  <a:lnTo>
                    <a:pt x="35" y="110"/>
                  </a:lnTo>
                  <a:lnTo>
                    <a:pt x="35" y="109"/>
                  </a:lnTo>
                  <a:lnTo>
                    <a:pt x="34" y="108"/>
                  </a:lnTo>
                  <a:lnTo>
                    <a:pt x="34" y="106"/>
                  </a:lnTo>
                  <a:lnTo>
                    <a:pt x="34" y="105"/>
                  </a:lnTo>
                  <a:lnTo>
                    <a:pt x="34" y="104"/>
                  </a:lnTo>
                  <a:lnTo>
                    <a:pt x="34" y="102"/>
                  </a:lnTo>
                  <a:lnTo>
                    <a:pt x="34" y="101"/>
                  </a:lnTo>
                  <a:lnTo>
                    <a:pt x="34" y="100"/>
                  </a:lnTo>
                  <a:lnTo>
                    <a:pt x="35" y="100"/>
                  </a:lnTo>
                  <a:lnTo>
                    <a:pt x="35" y="98"/>
                  </a:lnTo>
                  <a:lnTo>
                    <a:pt x="35" y="96"/>
                  </a:lnTo>
                  <a:lnTo>
                    <a:pt x="35" y="93"/>
                  </a:lnTo>
                  <a:lnTo>
                    <a:pt x="35" y="92"/>
                  </a:lnTo>
                  <a:lnTo>
                    <a:pt x="35" y="90"/>
                  </a:lnTo>
                  <a:lnTo>
                    <a:pt x="34" y="89"/>
                  </a:lnTo>
                  <a:lnTo>
                    <a:pt x="34" y="88"/>
                  </a:lnTo>
                  <a:lnTo>
                    <a:pt x="34" y="86"/>
                  </a:lnTo>
                  <a:lnTo>
                    <a:pt x="32" y="85"/>
                  </a:lnTo>
                  <a:lnTo>
                    <a:pt x="32" y="83"/>
                  </a:lnTo>
                  <a:lnTo>
                    <a:pt x="31" y="83"/>
                  </a:lnTo>
                  <a:lnTo>
                    <a:pt x="30" y="81"/>
                  </a:lnTo>
                  <a:lnTo>
                    <a:pt x="28" y="79"/>
                  </a:lnTo>
                  <a:lnTo>
                    <a:pt x="27" y="77"/>
                  </a:lnTo>
                  <a:lnTo>
                    <a:pt x="26" y="75"/>
                  </a:lnTo>
                  <a:lnTo>
                    <a:pt x="26" y="74"/>
                  </a:lnTo>
                  <a:lnTo>
                    <a:pt x="24" y="74"/>
                  </a:lnTo>
                  <a:lnTo>
                    <a:pt x="24" y="73"/>
                  </a:lnTo>
                  <a:lnTo>
                    <a:pt x="23" y="73"/>
                  </a:lnTo>
                  <a:lnTo>
                    <a:pt x="21" y="73"/>
                  </a:lnTo>
                  <a:lnTo>
                    <a:pt x="21" y="71"/>
                  </a:lnTo>
                  <a:lnTo>
                    <a:pt x="20" y="71"/>
                  </a:lnTo>
                  <a:lnTo>
                    <a:pt x="19" y="71"/>
                  </a:lnTo>
                  <a:lnTo>
                    <a:pt x="19" y="70"/>
                  </a:lnTo>
                  <a:lnTo>
                    <a:pt x="17" y="70"/>
                  </a:lnTo>
                  <a:lnTo>
                    <a:pt x="16" y="69"/>
                  </a:lnTo>
                  <a:lnTo>
                    <a:pt x="15" y="67"/>
                  </a:lnTo>
                  <a:lnTo>
                    <a:pt x="13" y="66"/>
                  </a:lnTo>
                  <a:lnTo>
                    <a:pt x="12" y="65"/>
                  </a:lnTo>
                  <a:lnTo>
                    <a:pt x="11" y="63"/>
                  </a:lnTo>
                  <a:lnTo>
                    <a:pt x="9" y="62"/>
                  </a:lnTo>
                  <a:lnTo>
                    <a:pt x="8" y="61"/>
                  </a:lnTo>
                  <a:lnTo>
                    <a:pt x="9" y="61"/>
                  </a:lnTo>
                  <a:lnTo>
                    <a:pt x="8" y="61"/>
                  </a:lnTo>
                  <a:lnTo>
                    <a:pt x="7" y="59"/>
                  </a:lnTo>
                  <a:lnTo>
                    <a:pt x="7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3" y="52"/>
                  </a:lnTo>
                  <a:lnTo>
                    <a:pt x="3" y="51"/>
                  </a:lnTo>
                  <a:lnTo>
                    <a:pt x="1" y="51"/>
                  </a:lnTo>
                  <a:lnTo>
                    <a:pt x="1" y="50"/>
                  </a:lnTo>
                  <a:lnTo>
                    <a:pt x="1" y="46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3" y="25"/>
                  </a:lnTo>
                  <a:lnTo>
                    <a:pt x="3" y="24"/>
                  </a:lnTo>
                  <a:lnTo>
                    <a:pt x="4" y="23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5" y="20"/>
                  </a:lnTo>
                  <a:lnTo>
                    <a:pt x="16" y="20"/>
                  </a:lnTo>
                  <a:lnTo>
                    <a:pt x="17" y="21"/>
                  </a:lnTo>
                  <a:lnTo>
                    <a:pt x="19" y="21"/>
                  </a:lnTo>
                  <a:lnTo>
                    <a:pt x="20" y="21"/>
                  </a:lnTo>
                  <a:lnTo>
                    <a:pt x="21" y="21"/>
                  </a:lnTo>
                  <a:lnTo>
                    <a:pt x="24" y="20"/>
                  </a:lnTo>
                  <a:lnTo>
                    <a:pt x="26" y="20"/>
                  </a:lnTo>
                  <a:lnTo>
                    <a:pt x="27" y="20"/>
                  </a:lnTo>
                  <a:lnTo>
                    <a:pt x="28" y="20"/>
                  </a:lnTo>
                  <a:lnTo>
                    <a:pt x="30" y="19"/>
                  </a:lnTo>
                  <a:lnTo>
                    <a:pt x="31" y="19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8" y="16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40" y="15"/>
                  </a:lnTo>
                  <a:lnTo>
                    <a:pt x="42" y="15"/>
                  </a:lnTo>
                  <a:lnTo>
                    <a:pt x="42" y="13"/>
                  </a:lnTo>
                  <a:lnTo>
                    <a:pt x="43" y="13"/>
                  </a:lnTo>
                  <a:lnTo>
                    <a:pt x="44" y="13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7" y="11"/>
                  </a:lnTo>
                  <a:lnTo>
                    <a:pt x="48" y="11"/>
                  </a:lnTo>
                  <a:lnTo>
                    <a:pt x="48" y="9"/>
                  </a:lnTo>
                  <a:lnTo>
                    <a:pt x="50" y="8"/>
                  </a:lnTo>
                  <a:lnTo>
                    <a:pt x="50" y="7"/>
                  </a:lnTo>
                  <a:lnTo>
                    <a:pt x="51" y="7"/>
                  </a:lnTo>
                  <a:lnTo>
                    <a:pt x="51" y="5"/>
                  </a:lnTo>
                  <a:lnTo>
                    <a:pt x="51" y="4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8" y="1"/>
                  </a:lnTo>
                  <a:lnTo>
                    <a:pt x="58" y="5"/>
                  </a:lnTo>
                  <a:lnTo>
                    <a:pt x="58" y="7"/>
                  </a:lnTo>
                  <a:lnTo>
                    <a:pt x="58" y="11"/>
                  </a:lnTo>
                  <a:lnTo>
                    <a:pt x="58" y="12"/>
                  </a:lnTo>
                  <a:lnTo>
                    <a:pt x="58" y="13"/>
                  </a:lnTo>
                  <a:lnTo>
                    <a:pt x="58" y="19"/>
                  </a:lnTo>
                  <a:lnTo>
                    <a:pt x="58" y="21"/>
                  </a:lnTo>
                  <a:lnTo>
                    <a:pt x="60" y="21"/>
                  </a:lnTo>
                  <a:lnTo>
                    <a:pt x="67" y="21"/>
                  </a:lnTo>
                  <a:lnTo>
                    <a:pt x="67" y="25"/>
                  </a:lnTo>
                  <a:lnTo>
                    <a:pt x="69" y="28"/>
                  </a:lnTo>
                  <a:lnTo>
                    <a:pt x="67" y="30"/>
                  </a:lnTo>
                  <a:lnTo>
                    <a:pt x="67" y="31"/>
                  </a:lnTo>
                  <a:lnTo>
                    <a:pt x="67" y="34"/>
                  </a:lnTo>
                  <a:lnTo>
                    <a:pt x="67" y="35"/>
                  </a:lnTo>
                  <a:lnTo>
                    <a:pt x="67" y="36"/>
                  </a:lnTo>
                  <a:lnTo>
                    <a:pt x="67" y="38"/>
                  </a:lnTo>
                  <a:lnTo>
                    <a:pt x="67" y="40"/>
                  </a:lnTo>
                  <a:lnTo>
                    <a:pt x="67" y="42"/>
                  </a:lnTo>
                  <a:lnTo>
                    <a:pt x="70" y="42"/>
                  </a:lnTo>
                  <a:lnTo>
                    <a:pt x="71" y="42"/>
                  </a:lnTo>
                  <a:lnTo>
                    <a:pt x="73" y="42"/>
                  </a:lnTo>
                  <a:lnTo>
                    <a:pt x="77" y="42"/>
                  </a:lnTo>
                  <a:lnTo>
                    <a:pt x="78" y="42"/>
                  </a:lnTo>
                  <a:lnTo>
                    <a:pt x="78" y="43"/>
                  </a:lnTo>
                  <a:lnTo>
                    <a:pt x="78" y="44"/>
                  </a:lnTo>
                  <a:lnTo>
                    <a:pt x="78" y="46"/>
                  </a:lnTo>
                  <a:lnTo>
                    <a:pt x="78" y="47"/>
                  </a:lnTo>
                  <a:lnTo>
                    <a:pt x="78" y="50"/>
                  </a:lnTo>
                  <a:lnTo>
                    <a:pt x="78" y="52"/>
                  </a:lnTo>
                  <a:lnTo>
                    <a:pt x="82" y="52"/>
                  </a:lnTo>
                  <a:lnTo>
                    <a:pt x="83" y="52"/>
                  </a:lnTo>
                  <a:lnTo>
                    <a:pt x="86" y="52"/>
                  </a:lnTo>
                  <a:lnTo>
                    <a:pt x="91" y="52"/>
                  </a:lnTo>
                  <a:lnTo>
                    <a:pt x="93" y="52"/>
                  </a:lnTo>
                  <a:lnTo>
                    <a:pt x="95" y="52"/>
                  </a:lnTo>
                  <a:lnTo>
                    <a:pt x="98" y="52"/>
                  </a:lnTo>
                  <a:lnTo>
                    <a:pt x="99" y="52"/>
                  </a:lnTo>
                  <a:lnTo>
                    <a:pt x="99" y="56"/>
                  </a:lnTo>
                  <a:lnTo>
                    <a:pt x="99" y="61"/>
                  </a:lnTo>
                  <a:lnTo>
                    <a:pt x="98" y="61"/>
                  </a:lnTo>
                  <a:lnTo>
                    <a:pt x="98" y="62"/>
                  </a:lnTo>
                  <a:lnTo>
                    <a:pt x="101" y="62"/>
                  </a:lnTo>
                  <a:lnTo>
                    <a:pt x="102" y="62"/>
                  </a:lnTo>
                  <a:lnTo>
                    <a:pt x="103" y="62"/>
                  </a:lnTo>
                  <a:lnTo>
                    <a:pt x="106" y="62"/>
                  </a:lnTo>
                  <a:lnTo>
                    <a:pt x="108" y="62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2" y="62"/>
                  </a:lnTo>
                  <a:lnTo>
                    <a:pt x="113" y="62"/>
                  </a:lnTo>
                  <a:lnTo>
                    <a:pt x="116" y="62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20" y="62"/>
                  </a:lnTo>
                  <a:lnTo>
                    <a:pt x="121" y="62"/>
                  </a:lnTo>
                  <a:lnTo>
                    <a:pt x="122" y="62"/>
                  </a:lnTo>
                  <a:lnTo>
                    <a:pt x="125" y="62"/>
                  </a:lnTo>
                  <a:lnTo>
                    <a:pt x="126" y="62"/>
                  </a:lnTo>
                  <a:lnTo>
                    <a:pt x="133" y="62"/>
                  </a:lnTo>
                  <a:lnTo>
                    <a:pt x="136" y="62"/>
                  </a:lnTo>
                  <a:lnTo>
                    <a:pt x="140" y="62"/>
                  </a:lnTo>
                  <a:lnTo>
                    <a:pt x="142" y="62"/>
                  </a:lnTo>
                  <a:lnTo>
                    <a:pt x="145" y="62"/>
                  </a:lnTo>
                  <a:lnTo>
                    <a:pt x="152" y="62"/>
                  </a:lnTo>
                  <a:lnTo>
                    <a:pt x="155" y="62"/>
                  </a:lnTo>
                  <a:lnTo>
                    <a:pt x="156" y="62"/>
                  </a:lnTo>
                  <a:lnTo>
                    <a:pt x="157" y="62"/>
                  </a:lnTo>
                  <a:lnTo>
                    <a:pt x="160" y="62"/>
                  </a:lnTo>
                  <a:lnTo>
                    <a:pt x="161" y="62"/>
                  </a:lnTo>
                  <a:lnTo>
                    <a:pt x="164" y="62"/>
                  </a:lnTo>
                  <a:lnTo>
                    <a:pt x="165" y="62"/>
                  </a:lnTo>
                  <a:lnTo>
                    <a:pt x="167" y="62"/>
                  </a:lnTo>
                  <a:lnTo>
                    <a:pt x="168" y="62"/>
                  </a:lnTo>
                  <a:lnTo>
                    <a:pt x="169" y="62"/>
                  </a:lnTo>
                  <a:lnTo>
                    <a:pt x="171" y="62"/>
                  </a:lnTo>
                  <a:lnTo>
                    <a:pt x="172" y="62"/>
                  </a:lnTo>
                  <a:lnTo>
                    <a:pt x="173" y="62"/>
                  </a:lnTo>
                  <a:lnTo>
                    <a:pt x="175" y="62"/>
                  </a:lnTo>
                  <a:lnTo>
                    <a:pt x="176" y="62"/>
                  </a:lnTo>
                  <a:lnTo>
                    <a:pt x="177" y="62"/>
                  </a:lnTo>
                  <a:lnTo>
                    <a:pt x="180" y="62"/>
                  </a:lnTo>
                  <a:lnTo>
                    <a:pt x="183" y="62"/>
                  </a:lnTo>
                  <a:lnTo>
                    <a:pt x="184" y="62"/>
                  </a:lnTo>
                  <a:lnTo>
                    <a:pt x="187" y="62"/>
                  </a:lnTo>
                  <a:lnTo>
                    <a:pt x="188" y="62"/>
                  </a:lnTo>
                  <a:lnTo>
                    <a:pt x="190" y="62"/>
                  </a:lnTo>
                  <a:lnTo>
                    <a:pt x="191" y="62"/>
                  </a:lnTo>
                  <a:lnTo>
                    <a:pt x="192" y="62"/>
                  </a:lnTo>
                  <a:lnTo>
                    <a:pt x="194" y="62"/>
                  </a:lnTo>
                  <a:lnTo>
                    <a:pt x="195" y="62"/>
                  </a:lnTo>
                  <a:lnTo>
                    <a:pt x="196" y="62"/>
                  </a:lnTo>
                  <a:lnTo>
                    <a:pt x="198" y="62"/>
                  </a:lnTo>
                  <a:lnTo>
                    <a:pt x="199" y="62"/>
                  </a:lnTo>
                  <a:lnTo>
                    <a:pt x="200" y="62"/>
                  </a:lnTo>
                  <a:lnTo>
                    <a:pt x="202" y="62"/>
                  </a:lnTo>
                  <a:lnTo>
                    <a:pt x="203" y="62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7" y="62"/>
                  </a:lnTo>
                  <a:lnTo>
                    <a:pt x="210" y="62"/>
                  </a:lnTo>
                  <a:lnTo>
                    <a:pt x="212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3" y="62"/>
                  </a:lnTo>
                  <a:lnTo>
                    <a:pt x="226" y="62"/>
                  </a:lnTo>
                  <a:lnTo>
                    <a:pt x="227" y="62"/>
                  </a:lnTo>
                  <a:lnTo>
                    <a:pt x="230" y="62"/>
                  </a:lnTo>
                  <a:lnTo>
                    <a:pt x="231" y="62"/>
                  </a:lnTo>
                  <a:lnTo>
                    <a:pt x="233" y="62"/>
                  </a:lnTo>
                  <a:lnTo>
                    <a:pt x="234" y="62"/>
                  </a:lnTo>
                  <a:lnTo>
                    <a:pt x="237" y="62"/>
                  </a:lnTo>
                  <a:lnTo>
                    <a:pt x="238" y="62"/>
                  </a:lnTo>
                  <a:lnTo>
                    <a:pt x="239" y="62"/>
                  </a:lnTo>
                  <a:lnTo>
                    <a:pt x="241" y="62"/>
                  </a:lnTo>
                  <a:lnTo>
                    <a:pt x="243" y="62"/>
                  </a:lnTo>
                  <a:lnTo>
                    <a:pt x="246" y="62"/>
                  </a:lnTo>
                  <a:lnTo>
                    <a:pt x="255" y="62"/>
                  </a:lnTo>
                  <a:lnTo>
                    <a:pt x="258" y="62"/>
                  </a:lnTo>
                  <a:lnTo>
                    <a:pt x="261" y="62"/>
                  </a:lnTo>
                  <a:lnTo>
                    <a:pt x="263" y="62"/>
                  </a:lnTo>
                  <a:lnTo>
                    <a:pt x="263" y="61"/>
                  </a:lnTo>
                  <a:lnTo>
                    <a:pt x="263" y="56"/>
                  </a:lnTo>
                  <a:lnTo>
                    <a:pt x="263" y="55"/>
                  </a:lnTo>
                  <a:lnTo>
                    <a:pt x="263" y="54"/>
                  </a:lnTo>
                  <a:lnTo>
                    <a:pt x="263" y="48"/>
                  </a:lnTo>
                  <a:lnTo>
                    <a:pt x="263" y="44"/>
                  </a:lnTo>
                  <a:lnTo>
                    <a:pt x="263" y="40"/>
                  </a:lnTo>
                  <a:lnTo>
                    <a:pt x="265" y="40"/>
                  </a:lnTo>
                  <a:lnTo>
                    <a:pt x="266" y="40"/>
                  </a:lnTo>
                  <a:lnTo>
                    <a:pt x="270" y="42"/>
                  </a:lnTo>
                  <a:lnTo>
                    <a:pt x="272" y="42"/>
                  </a:lnTo>
                  <a:lnTo>
                    <a:pt x="273" y="42"/>
                  </a:lnTo>
                  <a:lnTo>
                    <a:pt x="273" y="40"/>
                  </a:lnTo>
                  <a:lnTo>
                    <a:pt x="273" y="34"/>
                  </a:lnTo>
                  <a:lnTo>
                    <a:pt x="274" y="32"/>
                  </a:lnTo>
                  <a:lnTo>
                    <a:pt x="274" y="31"/>
                  </a:lnTo>
                  <a:lnTo>
                    <a:pt x="274" y="30"/>
                  </a:lnTo>
                  <a:lnTo>
                    <a:pt x="274" y="28"/>
                  </a:lnTo>
                  <a:lnTo>
                    <a:pt x="274" y="27"/>
                  </a:lnTo>
                  <a:lnTo>
                    <a:pt x="274" y="25"/>
                  </a:lnTo>
                  <a:lnTo>
                    <a:pt x="274" y="23"/>
                  </a:lnTo>
                  <a:lnTo>
                    <a:pt x="274" y="21"/>
                  </a:lnTo>
                  <a:lnTo>
                    <a:pt x="274" y="20"/>
                  </a:lnTo>
                  <a:lnTo>
                    <a:pt x="276" y="20"/>
                  </a:lnTo>
                  <a:lnTo>
                    <a:pt x="278" y="20"/>
                  </a:lnTo>
                  <a:lnTo>
                    <a:pt x="280" y="20"/>
                  </a:lnTo>
                  <a:lnTo>
                    <a:pt x="281" y="20"/>
                  </a:lnTo>
                  <a:lnTo>
                    <a:pt x="282" y="20"/>
                  </a:lnTo>
                  <a:lnTo>
                    <a:pt x="284" y="20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  <p:sp>
          <p:nvSpPr>
            <p:cNvPr id="136245" name="Freeform 2653">
              <a:extLst>
                <a:ext uri="{FF2B5EF4-FFF2-40B4-BE49-F238E27FC236}">
                  <a16:creationId xmlns:a16="http://schemas.microsoft.com/office/drawing/2014/main" id="{4BE86E44-20D4-23B1-365B-4CC934AD8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713" y="4148138"/>
              <a:ext cx="392113" cy="201613"/>
            </a:xfrm>
            <a:custGeom>
              <a:avLst/>
              <a:gdLst>
                <a:gd name="T0" fmla="*/ 247 w 247"/>
                <a:gd name="T1" fmla="*/ 105 h 127"/>
                <a:gd name="T2" fmla="*/ 247 w 247"/>
                <a:gd name="T3" fmla="*/ 124 h 127"/>
                <a:gd name="T4" fmla="*/ 236 w 247"/>
                <a:gd name="T5" fmla="*/ 124 h 127"/>
                <a:gd name="T6" fmla="*/ 222 w 247"/>
                <a:gd name="T7" fmla="*/ 125 h 127"/>
                <a:gd name="T8" fmla="*/ 209 w 247"/>
                <a:gd name="T9" fmla="*/ 125 h 127"/>
                <a:gd name="T10" fmla="*/ 199 w 247"/>
                <a:gd name="T11" fmla="*/ 125 h 127"/>
                <a:gd name="T12" fmla="*/ 185 w 247"/>
                <a:gd name="T13" fmla="*/ 125 h 127"/>
                <a:gd name="T14" fmla="*/ 174 w 247"/>
                <a:gd name="T15" fmla="*/ 125 h 127"/>
                <a:gd name="T16" fmla="*/ 148 w 247"/>
                <a:gd name="T17" fmla="*/ 125 h 127"/>
                <a:gd name="T18" fmla="*/ 138 w 247"/>
                <a:gd name="T19" fmla="*/ 125 h 127"/>
                <a:gd name="T20" fmla="*/ 129 w 247"/>
                <a:gd name="T21" fmla="*/ 125 h 127"/>
                <a:gd name="T22" fmla="*/ 118 w 247"/>
                <a:gd name="T23" fmla="*/ 125 h 127"/>
                <a:gd name="T24" fmla="*/ 106 w 247"/>
                <a:gd name="T25" fmla="*/ 125 h 127"/>
                <a:gd name="T26" fmla="*/ 94 w 247"/>
                <a:gd name="T27" fmla="*/ 125 h 127"/>
                <a:gd name="T28" fmla="*/ 87 w 247"/>
                <a:gd name="T29" fmla="*/ 125 h 127"/>
                <a:gd name="T30" fmla="*/ 83 w 247"/>
                <a:gd name="T31" fmla="*/ 117 h 127"/>
                <a:gd name="T32" fmla="*/ 76 w 247"/>
                <a:gd name="T33" fmla="*/ 113 h 127"/>
                <a:gd name="T34" fmla="*/ 59 w 247"/>
                <a:gd name="T35" fmla="*/ 109 h 127"/>
                <a:gd name="T36" fmla="*/ 49 w 247"/>
                <a:gd name="T37" fmla="*/ 108 h 127"/>
                <a:gd name="T38" fmla="*/ 40 w 247"/>
                <a:gd name="T39" fmla="*/ 100 h 127"/>
                <a:gd name="T40" fmla="*/ 32 w 247"/>
                <a:gd name="T41" fmla="*/ 97 h 127"/>
                <a:gd name="T42" fmla="*/ 21 w 247"/>
                <a:gd name="T43" fmla="*/ 93 h 127"/>
                <a:gd name="T44" fmla="*/ 13 w 247"/>
                <a:gd name="T45" fmla="*/ 92 h 127"/>
                <a:gd name="T46" fmla="*/ 5 w 247"/>
                <a:gd name="T47" fmla="*/ 88 h 127"/>
                <a:gd name="T48" fmla="*/ 0 w 247"/>
                <a:gd name="T49" fmla="*/ 81 h 127"/>
                <a:gd name="T50" fmla="*/ 1 w 247"/>
                <a:gd name="T51" fmla="*/ 75 h 127"/>
                <a:gd name="T52" fmla="*/ 2 w 247"/>
                <a:gd name="T53" fmla="*/ 62 h 127"/>
                <a:gd name="T54" fmla="*/ 16 w 247"/>
                <a:gd name="T55" fmla="*/ 63 h 127"/>
                <a:gd name="T56" fmla="*/ 27 w 247"/>
                <a:gd name="T57" fmla="*/ 65 h 127"/>
                <a:gd name="T58" fmla="*/ 31 w 247"/>
                <a:gd name="T59" fmla="*/ 71 h 127"/>
                <a:gd name="T60" fmla="*/ 37 w 247"/>
                <a:gd name="T61" fmla="*/ 74 h 127"/>
                <a:gd name="T62" fmla="*/ 47 w 247"/>
                <a:gd name="T63" fmla="*/ 74 h 127"/>
                <a:gd name="T64" fmla="*/ 47 w 247"/>
                <a:gd name="T65" fmla="*/ 69 h 127"/>
                <a:gd name="T66" fmla="*/ 52 w 247"/>
                <a:gd name="T67" fmla="*/ 63 h 127"/>
                <a:gd name="T68" fmla="*/ 88 w 247"/>
                <a:gd name="T69" fmla="*/ 62 h 127"/>
                <a:gd name="T70" fmla="*/ 102 w 247"/>
                <a:gd name="T71" fmla="*/ 44 h 127"/>
                <a:gd name="T72" fmla="*/ 109 w 247"/>
                <a:gd name="T73" fmla="*/ 39 h 127"/>
                <a:gd name="T74" fmla="*/ 113 w 247"/>
                <a:gd name="T75" fmla="*/ 34 h 127"/>
                <a:gd name="T76" fmla="*/ 119 w 247"/>
                <a:gd name="T77" fmla="*/ 32 h 127"/>
                <a:gd name="T78" fmla="*/ 115 w 247"/>
                <a:gd name="T79" fmla="*/ 26 h 127"/>
                <a:gd name="T80" fmla="*/ 106 w 247"/>
                <a:gd name="T81" fmla="*/ 20 h 127"/>
                <a:gd name="T82" fmla="*/ 113 w 247"/>
                <a:gd name="T83" fmla="*/ 15 h 127"/>
                <a:gd name="T84" fmla="*/ 114 w 247"/>
                <a:gd name="T85" fmla="*/ 7 h 127"/>
                <a:gd name="T86" fmla="*/ 119 w 247"/>
                <a:gd name="T87" fmla="*/ 1 h 127"/>
                <a:gd name="T88" fmla="*/ 122 w 247"/>
                <a:gd name="T89" fmla="*/ 17 h 127"/>
                <a:gd name="T90" fmla="*/ 148 w 247"/>
                <a:gd name="T91" fmla="*/ 21 h 127"/>
                <a:gd name="T92" fmla="*/ 164 w 247"/>
                <a:gd name="T93" fmla="*/ 28 h 127"/>
                <a:gd name="T94" fmla="*/ 164 w 247"/>
                <a:gd name="T95" fmla="*/ 42 h 127"/>
                <a:gd name="T96" fmla="*/ 173 w 247"/>
                <a:gd name="T97" fmla="*/ 42 h 127"/>
                <a:gd name="T98" fmla="*/ 192 w 247"/>
                <a:gd name="T99" fmla="*/ 51 h 127"/>
                <a:gd name="T100" fmla="*/ 205 w 247"/>
                <a:gd name="T101" fmla="*/ 51 h 127"/>
                <a:gd name="T102" fmla="*/ 215 w 247"/>
                <a:gd name="T103" fmla="*/ 58 h 127"/>
                <a:gd name="T104" fmla="*/ 227 w 247"/>
                <a:gd name="T105" fmla="*/ 61 h 127"/>
                <a:gd name="T106" fmla="*/ 247 w 247"/>
                <a:gd name="T107" fmla="*/ 61 h 127"/>
                <a:gd name="T108" fmla="*/ 247 w 247"/>
                <a:gd name="T109" fmla="*/ 7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7" h="127">
                  <a:moveTo>
                    <a:pt x="247" y="84"/>
                  </a:moveTo>
                  <a:lnTo>
                    <a:pt x="247" y="86"/>
                  </a:lnTo>
                  <a:lnTo>
                    <a:pt x="247" y="93"/>
                  </a:lnTo>
                  <a:lnTo>
                    <a:pt x="247" y="96"/>
                  </a:lnTo>
                  <a:lnTo>
                    <a:pt x="247" y="100"/>
                  </a:lnTo>
                  <a:lnTo>
                    <a:pt x="247" y="101"/>
                  </a:lnTo>
                  <a:lnTo>
                    <a:pt x="247" y="105"/>
                  </a:lnTo>
                  <a:lnTo>
                    <a:pt x="247" y="106"/>
                  </a:lnTo>
                  <a:lnTo>
                    <a:pt x="247" y="108"/>
                  </a:lnTo>
                  <a:lnTo>
                    <a:pt x="247" y="109"/>
                  </a:lnTo>
                  <a:lnTo>
                    <a:pt x="247" y="112"/>
                  </a:lnTo>
                  <a:lnTo>
                    <a:pt x="247" y="120"/>
                  </a:lnTo>
                  <a:lnTo>
                    <a:pt x="247" y="121"/>
                  </a:lnTo>
                  <a:lnTo>
                    <a:pt x="247" y="124"/>
                  </a:lnTo>
                  <a:lnTo>
                    <a:pt x="246" y="124"/>
                  </a:lnTo>
                  <a:lnTo>
                    <a:pt x="244" y="124"/>
                  </a:lnTo>
                  <a:lnTo>
                    <a:pt x="243" y="124"/>
                  </a:lnTo>
                  <a:lnTo>
                    <a:pt x="242" y="124"/>
                  </a:lnTo>
                  <a:lnTo>
                    <a:pt x="240" y="124"/>
                  </a:lnTo>
                  <a:lnTo>
                    <a:pt x="238" y="124"/>
                  </a:lnTo>
                  <a:lnTo>
                    <a:pt x="236" y="124"/>
                  </a:lnTo>
                  <a:lnTo>
                    <a:pt x="236" y="125"/>
                  </a:lnTo>
                  <a:lnTo>
                    <a:pt x="234" y="125"/>
                  </a:lnTo>
                  <a:lnTo>
                    <a:pt x="228" y="125"/>
                  </a:lnTo>
                  <a:lnTo>
                    <a:pt x="227" y="125"/>
                  </a:lnTo>
                  <a:lnTo>
                    <a:pt x="226" y="125"/>
                  </a:lnTo>
                  <a:lnTo>
                    <a:pt x="223" y="125"/>
                  </a:lnTo>
                  <a:lnTo>
                    <a:pt x="222" y="125"/>
                  </a:lnTo>
                  <a:lnTo>
                    <a:pt x="219" y="125"/>
                  </a:lnTo>
                  <a:lnTo>
                    <a:pt x="217" y="125"/>
                  </a:lnTo>
                  <a:lnTo>
                    <a:pt x="216" y="125"/>
                  </a:lnTo>
                  <a:lnTo>
                    <a:pt x="215" y="125"/>
                  </a:lnTo>
                  <a:lnTo>
                    <a:pt x="213" y="125"/>
                  </a:lnTo>
                  <a:lnTo>
                    <a:pt x="211" y="125"/>
                  </a:lnTo>
                  <a:lnTo>
                    <a:pt x="209" y="125"/>
                  </a:lnTo>
                  <a:lnTo>
                    <a:pt x="208" y="125"/>
                  </a:lnTo>
                  <a:lnTo>
                    <a:pt x="207" y="125"/>
                  </a:lnTo>
                  <a:lnTo>
                    <a:pt x="205" y="125"/>
                  </a:lnTo>
                  <a:lnTo>
                    <a:pt x="203" y="125"/>
                  </a:lnTo>
                  <a:lnTo>
                    <a:pt x="201" y="125"/>
                  </a:lnTo>
                  <a:lnTo>
                    <a:pt x="200" y="125"/>
                  </a:lnTo>
                  <a:lnTo>
                    <a:pt x="199" y="125"/>
                  </a:lnTo>
                  <a:lnTo>
                    <a:pt x="197" y="125"/>
                  </a:lnTo>
                  <a:lnTo>
                    <a:pt x="196" y="125"/>
                  </a:lnTo>
                  <a:lnTo>
                    <a:pt x="193" y="125"/>
                  </a:lnTo>
                  <a:lnTo>
                    <a:pt x="192" y="125"/>
                  </a:lnTo>
                  <a:lnTo>
                    <a:pt x="191" y="125"/>
                  </a:lnTo>
                  <a:lnTo>
                    <a:pt x="187" y="125"/>
                  </a:lnTo>
                  <a:lnTo>
                    <a:pt x="185" y="125"/>
                  </a:lnTo>
                  <a:lnTo>
                    <a:pt x="184" y="125"/>
                  </a:lnTo>
                  <a:lnTo>
                    <a:pt x="181" y="125"/>
                  </a:lnTo>
                  <a:lnTo>
                    <a:pt x="180" y="125"/>
                  </a:lnTo>
                  <a:lnTo>
                    <a:pt x="179" y="125"/>
                  </a:lnTo>
                  <a:lnTo>
                    <a:pt x="177" y="125"/>
                  </a:lnTo>
                  <a:lnTo>
                    <a:pt x="176" y="125"/>
                  </a:lnTo>
                  <a:lnTo>
                    <a:pt x="174" y="125"/>
                  </a:lnTo>
                  <a:lnTo>
                    <a:pt x="173" y="125"/>
                  </a:lnTo>
                  <a:lnTo>
                    <a:pt x="172" y="125"/>
                  </a:lnTo>
                  <a:lnTo>
                    <a:pt x="170" y="125"/>
                  </a:lnTo>
                  <a:lnTo>
                    <a:pt x="165" y="125"/>
                  </a:lnTo>
                  <a:lnTo>
                    <a:pt x="162" y="125"/>
                  </a:lnTo>
                  <a:lnTo>
                    <a:pt x="153" y="125"/>
                  </a:lnTo>
                  <a:lnTo>
                    <a:pt x="148" y="125"/>
                  </a:lnTo>
                  <a:lnTo>
                    <a:pt x="146" y="125"/>
                  </a:lnTo>
                  <a:lnTo>
                    <a:pt x="145" y="125"/>
                  </a:lnTo>
                  <a:lnTo>
                    <a:pt x="144" y="125"/>
                  </a:lnTo>
                  <a:lnTo>
                    <a:pt x="142" y="125"/>
                  </a:lnTo>
                  <a:lnTo>
                    <a:pt x="141" y="125"/>
                  </a:lnTo>
                  <a:lnTo>
                    <a:pt x="140" y="125"/>
                  </a:lnTo>
                  <a:lnTo>
                    <a:pt x="138" y="125"/>
                  </a:lnTo>
                  <a:lnTo>
                    <a:pt x="137" y="125"/>
                  </a:lnTo>
                  <a:lnTo>
                    <a:pt x="135" y="125"/>
                  </a:lnTo>
                  <a:lnTo>
                    <a:pt x="134" y="125"/>
                  </a:lnTo>
                  <a:lnTo>
                    <a:pt x="133" y="125"/>
                  </a:lnTo>
                  <a:lnTo>
                    <a:pt x="131" y="125"/>
                  </a:lnTo>
                  <a:lnTo>
                    <a:pt x="130" y="125"/>
                  </a:lnTo>
                  <a:lnTo>
                    <a:pt x="129" y="125"/>
                  </a:lnTo>
                  <a:lnTo>
                    <a:pt x="127" y="125"/>
                  </a:lnTo>
                  <a:lnTo>
                    <a:pt x="126" y="125"/>
                  </a:lnTo>
                  <a:lnTo>
                    <a:pt x="125" y="125"/>
                  </a:lnTo>
                  <a:lnTo>
                    <a:pt x="123" y="125"/>
                  </a:lnTo>
                  <a:lnTo>
                    <a:pt x="122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7" y="125"/>
                  </a:lnTo>
                  <a:lnTo>
                    <a:pt x="114" y="125"/>
                  </a:lnTo>
                  <a:lnTo>
                    <a:pt x="113" y="125"/>
                  </a:lnTo>
                  <a:lnTo>
                    <a:pt x="111" y="125"/>
                  </a:lnTo>
                  <a:lnTo>
                    <a:pt x="109" y="125"/>
                  </a:lnTo>
                  <a:lnTo>
                    <a:pt x="107" y="125"/>
                  </a:lnTo>
                  <a:lnTo>
                    <a:pt x="106" y="125"/>
                  </a:lnTo>
                  <a:lnTo>
                    <a:pt x="103" y="125"/>
                  </a:lnTo>
                  <a:lnTo>
                    <a:pt x="102" y="125"/>
                  </a:lnTo>
                  <a:lnTo>
                    <a:pt x="101" y="125"/>
                  </a:lnTo>
                  <a:lnTo>
                    <a:pt x="99" y="125"/>
                  </a:lnTo>
                  <a:lnTo>
                    <a:pt x="96" y="125"/>
                  </a:lnTo>
                  <a:lnTo>
                    <a:pt x="95" y="125"/>
                  </a:lnTo>
                  <a:lnTo>
                    <a:pt x="94" y="125"/>
                  </a:lnTo>
                  <a:lnTo>
                    <a:pt x="92" y="125"/>
                  </a:lnTo>
                  <a:lnTo>
                    <a:pt x="91" y="125"/>
                  </a:lnTo>
                  <a:lnTo>
                    <a:pt x="90" y="125"/>
                  </a:lnTo>
                  <a:lnTo>
                    <a:pt x="88" y="125"/>
                  </a:lnTo>
                  <a:lnTo>
                    <a:pt x="88" y="127"/>
                  </a:lnTo>
                  <a:lnTo>
                    <a:pt x="87" y="127"/>
                  </a:lnTo>
                  <a:lnTo>
                    <a:pt x="87" y="125"/>
                  </a:lnTo>
                  <a:lnTo>
                    <a:pt x="86" y="124"/>
                  </a:lnTo>
                  <a:lnTo>
                    <a:pt x="86" y="123"/>
                  </a:lnTo>
                  <a:lnTo>
                    <a:pt x="84" y="121"/>
                  </a:lnTo>
                  <a:lnTo>
                    <a:pt x="84" y="120"/>
                  </a:lnTo>
                  <a:lnTo>
                    <a:pt x="84" y="119"/>
                  </a:lnTo>
                  <a:lnTo>
                    <a:pt x="83" y="119"/>
                  </a:lnTo>
                  <a:lnTo>
                    <a:pt x="83" y="117"/>
                  </a:lnTo>
                  <a:lnTo>
                    <a:pt x="82" y="117"/>
                  </a:lnTo>
                  <a:lnTo>
                    <a:pt x="82" y="116"/>
                  </a:lnTo>
                  <a:lnTo>
                    <a:pt x="80" y="116"/>
                  </a:lnTo>
                  <a:lnTo>
                    <a:pt x="80" y="115"/>
                  </a:lnTo>
                  <a:lnTo>
                    <a:pt x="79" y="115"/>
                  </a:lnTo>
                  <a:lnTo>
                    <a:pt x="78" y="115"/>
                  </a:lnTo>
                  <a:lnTo>
                    <a:pt x="76" y="113"/>
                  </a:lnTo>
                  <a:lnTo>
                    <a:pt x="75" y="113"/>
                  </a:lnTo>
                  <a:lnTo>
                    <a:pt x="74" y="113"/>
                  </a:lnTo>
                  <a:lnTo>
                    <a:pt x="71" y="112"/>
                  </a:lnTo>
                  <a:lnTo>
                    <a:pt x="64" y="111"/>
                  </a:lnTo>
                  <a:lnTo>
                    <a:pt x="62" y="111"/>
                  </a:lnTo>
                  <a:lnTo>
                    <a:pt x="60" y="109"/>
                  </a:lnTo>
                  <a:lnTo>
                    <a:pt x="59" y="109"/>
                  </a:lnTo>
                  <a:lnTo>
                    <a:pt x="57" y="109"/>
                  </a:lnTo>
                  <a:lnTo>
                    <a:pt x="56" y="109"/>
                  </a:lnTo>
                  <a:lnTo>
                    <a:pt x="55" y="109"/>
                  </a:lnTo>
                  <a:lnTo>
                    <a:pt x="53" y="109"/>
                  </a:lnTo>
                  <a:lnTo>
                    <a:pt x="52" y="109"/>
                  </a:lnTo>
                  <a:lnTo>
                    <a:pt x="51" y="108"/>
                  </a:lnTo>
                  <a:lnTo>
                    <a:pt x="49" y="108"/>
                  </a:lnTo>
                  <a:lnTo>
                    <a:pt x="49" y="106"/>
                  </a:lnTo>
                  <a:lnTo>
                    <a:pt x="48" y="106"/>
                  </a:lnTo>
                  <a:lnTo>
                    <a:pt x="47" y="105"/>
                  </a:lnTo>
                  <a:lnTo>
                    <a:pt x="45" y="104"/>
                  </a:lnTo>
                  <a:lnTo>
                    <a:pt x="43" y="101"/>
                  </a:lnTo>
                  <a:lnTo>
                    <a:pt x="41" y="100"/>
                  </a:lnTo>
                  <a:lnTo>
                    <a:pt x="40" y="100"/>
                  </a:lnTo>
                  <a:lnTo>
                    <a:pt x="39" y="100"/>
                  </a:lnTo>
                  <a:lnTo>
                    <a:pt x="39" y="98"/>
                  </a:lnTo>
                  <a:lnTo>
                    <a:pt x="37" y="98"/>
                  </a:lnTo>
                  <a:lnTo>
                    <a:pt x="36" y="98"/>
                  </a:lnTo>
                  <a:lnTo>
                    <a:pt x="36" y="97"/>
                  </a:lnTo>
                  <a:lnTo>
                    <a:pt x="33" y="97"/>
                  </a:lnTo>
                  <a:lnTo>
                    <a:pt x="32" y="97"/>
                  </a:lnTo>
                  <a:lnTo>
                    <a:pt x="29" y="96"/>
                  </a:lnTo>
                  <a:lnTo>
                    <a:pt x="28" y="96"/>
                  </a:lnTo>
                  <a:lnTo>
                    <a:pt x="27" y="96"/>
                  </a:lnTo>
                  <a:lnTo>
                    <a:pt x="24" y="94"/>
                  </a:lnTo>
                  <a:lnTo>
                    <a:pt x="24" y="93"/>
                  </a:lnTo>
                  <a:lnTo>
                    <a:pt x="23" y="93"/>
                  </a:lnTo>
                  <a:lnTo>
                    <a:pt x="21" y="93"/>
                  </a:lnTo>
                  <a:lnTo>
                    <a:pt x="20" y="93"/>
                  </a:lnTo>
                  <a:lnTo>
                    <a:pt x="18" y="93"/>
                  </a:lnTo>
                  <a:lnTo>
                    <a:pt x="18" y="92"/>
                  </a:lnTo>
                  <a:lnTo>
                    <a:pt x="17" y="92"/>
                  </a:lnTo>
                  <a:lnTo>
                    <a:pt x="16" y="92"/>
                  </a:lnTo>
                  <a:lnTo>
                    <a:pt x="14" y="92"/>
                  </a:lnTo>
                  <a:lnTo>
                    <a:pt x="13" y="92"/>
                  </a:lnTo>
                  <a:lnTo>
                    <a:pt x="13" y="90"/>
                  </a:lnTo>
                  <a:lnTo>
                    <a:pt x="12" y="90"/>
                  </a:lnTo>
                  <a:lnTo>
                    <a:pt x="10" y="90"/>
                  </a:lnTo>
                  <a:lnTo>
                    <a:pt x="10" y="89"/>
                  </a:lnTo>
                  <a:lnTo>
                    <a:pt x="9" y="89"/>
                  </a:lnTo>
                  <a:lnTo>
                    <a:pt x="6" y="88"/>
                  </a:lnTo>
                  <a:lnTo>
                    <a:pt x="5" y="88"/>
                  </a:lnTo>
                  <a:lnTo>
                    <a:pt x="5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0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0" y="77"/>
                  </a:lnTo>
                  <a:lnTo>
                    <a:pt x="0" y="75"/>
                  </a:lnTo>
                  <a:lnTo>
                    <a:pt x="1" y="75"/>
                  </a:lnTo>
                  <a:lnTo>
                    <a:pt x="0" y="75"/>
                  </a:lnTo>
                  <a:lnTo>
                    <a:pt x="0" y="73"/>
                  </a:lnTo>
                  <a:lnTo>
                    <a:pt x="0" y="70"/>
                  </a:lnTo>
                  <a:lnTo>
                    <a:pt x="0" y="67"/>
                  </a:lnTo>
                  <a:lnTo>
                    <a:pt x="0" y="63"/>
                  </a:lnTo>
                  <a:lnTo>
                    <a:pt x="1" y="62"/>
                  </a:lnTo>
                  <a:lnTo>
                    <a:pt x="2" y="62"/>
                  </a:lnTo>
                  <a:lnTo>
                    <a:pt x="5" y="63"/>
                  </a:lnTo>
                  <a:lnTo>
                    <a:pt x="6" y="63"/>
                  </a:lnTo>
                  <a:lnTo>
                    <a:pt x="9" y="63"/>
                  </a:lnTo>
                  <a:lnTo>
                    <a:pt x="10" y="63"/>
                  </a:lnTo>
                  <a:lnTo>
                    <a:pt x="12" y="63"/>
                  </a:lnTo>
                  <a:lnTo>
                    <a:pt x="14" y="63"/>
                  </a:lnTo>
                  <a:lnTo>
                    <a:pt x="16" y="63"/>
                  </a:lnTo>
                  <a:lnTo>
                    <a:pt x="20" y="63"/>
                  </a:lnTo>
                  <a:lnTo>
                    <a:pt x="21" y="63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5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7" y="67"/>
                  </a:lnTo>
                  <a:lnTo>
                    <a:pt x="28" y="67"/>
                  </a:lnTo>
                  <a:lnTo>
                    <a:pt x="28" y="69"/>
                  </a:lnTo>
                  <a:lnTo>
                    <a:pt x="29" y="69"/>
                  </a:lnTo>
                  <a:lnTo>
                    <a:pt x="31" y="70"/>
                  </a:lnTo>
                  <a:lnTo>
                    <a:pt x="31" y="71"/>
                  </a:lnTo>
                  <a:lnTo>
                    <a:pt x="32" y="71"/>
                  </a:lnTo>
                  <a:lnTo>
                    <a:pt x="33" y="71"/>
                  </a:lnTo>
                  <a:lnTo>
                    <a:pt x="35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7" y="73"/>
                  </a:lnTo>
                  <a:lnTo>
                    <a:pt x="37" y="74"/>
                  </a:lnTo>
                  <a:lnTo>
                    <a:pt x="39" y="74"/>
                  </a:lnTo>
                  <a:lnTo>
                    <a:pt x="40" y="74"/>
                  </a:lnTo>
                  <a:lnTo>
                    <a:pt x="41" y="74"/>
                  </a:lnTo>
                  <a:lnTo>
                    <a:pt x="43" y="74"/>
                  </a:lnTo>
                  <a:lnTo>
                    <a:pt x="44" y="74"/>
                  </a:lnTo>
                  <a:lnTo>
                    <a:pt x="45" y="74"/>
                  </a:lnTo>
                  <a:lnTo>
                    <a:pt x="47" y="74"/>
                  </a:lnTo>
                  <a:lnTo>
                    <a:pt x="48" y="73"/>
                  </a:lnTo>
                  <a:lnTo>
                    <a:pt x="47" y="73"/>
                  </a:lnTo>
                  <a:lnTo>
                    <a:pt x="47" y="71"/>
                  </a:lnTo>
                  <a:lnTo>
                    <a:pt x="45" y="71"/>
                  </a:lnTo>
                  <a:lnTo>
                    <a:pt x="45" y="70"/>
                  </a:lnTo>
                  <a:lnTo>
                    <a:pt x="47" y="70"/>
                  </a:lnTo>
                  <a:lnTo>
                    <a:pt x="47" y="69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49" y="67"/>
                  </a:lnTo>
                  <a:lnTo>
                    <a:pt x="51" y="67"/>
                  </a:lnTo>
                  <a:lnTo>
                    <a:pt x="52" y="66"/>
                  </a:lnTo>
                  <a:lnTo>
                    <a:pt x="52" y="65"/>
                  </a:lnTo>
                  <a:lnTo>
                    <a:pt x="52" y="63"/>
                  </a:lnTo>
                  <a:lnTo>
                    <a:pt x="53" y="63"/>
                  </a:lnTo>
                  <a:lnTo>
                    <a:pt x="62" y="62"/>
                  </a:lnTo>
                  <a:lnTo>
                    <a:pt x="72" y="63"/>
                  </a:lnTo>
                  <a:lnTo>
                    <a:pt x="75" y="63"/>
                  </a:lnTo>
                  <a:lnTo>
                    <a:pt x="82" y="63"/>
                  </a:lnTo>
                  <a:lnTo>
                    <a:pt x="87" y="62"/>
                  </a:lnTo>
                  <a:lnTo>
                    <a:pt x="88" y="62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53"/>
                  </a:lnTo>
                  <a:lnTo>
                    <a:pt x="101" y="53"/>
                  </a:lnTo>
                  <a:lnTo>
                    <a:pt x="102" y="53"/>
                  </a:lnTo>
                  <a:lnTo>
                    <a:pt x="102" y="51"/>
                  </a:lnTo>
                  <a:lnTo>
                    <a:pt x="102" y="44"/>
                  </a:lnTo>
                  <a:lnTo>
                    <a:pt x="102" y="43"/>
                  </a:lnTo>
                  <a:lnTo>
                    <a:pt x="102" y="42"/>
                  </a:lnTo>
                  <a:lnTo>
                    <a:pt x="102" y="40"/>
                  </a:lnTo>
                  <a:lnTo>
                    <a:pt x="103" y="40"/>
                  </a:lnTo>
                  <a:lnTo>
                    <a:pt x="105" y="40"/>
                  </a:lnTo>
                  <a:lnTo>
                    <a:pt x="107" y="40"/>
                  </a:lnTo>
                  <a:lnTo>
                    <a:pt x="109" y="39"/>
                  </a:lnTo>
                  <a:lnTo>
                    <a:pt x="110" y="39"/>
                  </a:lnTo>
                  <a:lnTo>
                    <a:pt x="110" y="38"/>
                  </a:lnTo>
                  <a:lnTo>
                    <a:pt x="111" y="38"/>
                  </a:lnTo>
                  <a:lnTo>
                    <a:pt x="111" y="36"/>
                  </a:lnTo>
                  <a:lnTo>
                    <a:pt x="111" y="35"/>
                  </a:lnTo>
                  <a:lnTo>
                    <a:pt x="113" y="35"/>
                  </a:lnTo>
                  <a:lnTo>
                    <a:pt x="113" y="34"/>
                  </a:lnTo>
                  <a:lnTo>
                    <a:pt x="114" y="34"/>
                  </a:lnTo>
                  <a:lnTo>
                    <a:pt x="115" y="34"/>
                  </a:lnTo>
                  <a:lnTo>
                    <a:pt x="118" y="34"/>
                  </a:lnTo>
                  <a:lnTo>
                    <a:pt x="119" y="34"/>
                  </a:lnTo>
                  <a:lnTo>
                    <a:pt x="121" y="34"/>
                  </a:lnTo>
                  <a:lnTo>
                    <a:pt x="119" y="34"/>
                  </a:lnTo>
                  <a:lnTo>
                    <a:pt x="119" y="32"/>
                  </a:lnTo>
                  <a:lnTo>
                    <a:pt x="119" y="31"/>
                  </a:lnTo>
                  <a:lnTo>
                    <a:pt x="118" y="31"/>
                  </a:lnTo>
                  <a:lnTo>
                    <a:pt x="118" y="30"/>
                  </a:lnTo>
                  <a:lnTo>
                    <a:pt x="117" y="28"/>
                  </a:lnTo>
                  <a:lnTo>
                    <a:pt x="117" y="27"/>
                  </a:lnTo>
                  <a:lnTo>
                    <a:pt x="115" y="27"/>
                  </a:lnTo>
                  <a:lnTo>
                    <a:pt x="115" y="26"/>
                  </a:lnTo>
                  <a:lnTo>
                    <a:pt x="114" y="24"/>
                  </a:lnTo>
                  <a:lnTo>
                    <a:pt x="113" y="24"/>
                  </a:lnTo>
                  <a:lnTo>
                    <a:pt x="110" y="23"/>
                  </a:lnTo>
                  <a:lnTo>
                    <a:pt x="109" y="21"/>
                  </a:lnTo>
                  <a:lnTo>
                    <a:pt x="107" y="21"/>
                  </a:lnTo>
                  <a:lnTo>
                    <a:pt x="107" y="20"/>
                  </a:lnTo>
                  <a:lnTo>
                    <a:pt x="106" y="20"/>
                  </a:lnTo>
                  <a:lnTo>
                    <a:pt x="106" y="19"/>
                  </a:lnTo>
                  <a:lnTo>
                    <a:pt x="107" y="19"/>
                  </a:lnTo>
                  <a:lnTo>
                    <a:pt x="107" y="17"/>
                  </a:lnTo>
                  <a:lnTo>
                    <a:pt x="109" y="17"/>
                  </a:lnTo>
                  <a:lnTo>
                    <a:pt x="110" y="16"/>
                  </a:lnTo>
                  <a:lnTo>
                    <a:pt x="111" y="15"/>
                  </a:lnTo>
                  <a:lnTo>
                    <a:pt x="113" y="15"/>
                  </a:lnTo>
                  <a:lnTo>
                    <a:pt x="113" y="13"/>
                  </a:lnTo>
                  <a:lnTo>
                    <a:pt x="113" y="12"/>
                  </a:lnTo>
                  <a:lnTo>
                    <a:pt x="114" y="12"/>
                  </a:lnTo>
                  <a:lnTo>
                    <a:pt x="114" y="11"/>
                  </a:lnTo>
                  <a:lnTo>
                    <a:pt x="114" y="9"/>
                  </a:lnTo>
                  <a:lnTo>
                    <a:pt x="114" y="8"/>
                  </a:lnTo>
                  <a:lnTo>
                    <a:pt x="114" y="7"/>
                  </a:lnTo>
                  <a:lnTo>
                    <a:pt x="115" y="7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4"/>
                  </a:lnTo>
                  <a:lnTo>
                    <a:pt x="119" y="4"/>
                  </a:lnTo>
                  <a:lnTo>
                    <a:pt x="119" y="3"/>
                  </a:lnTo>
                  <a:lnTo>
                    <a:pt x="119" y="1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2" y="4"/>
                  </a:lnTo>
                  <a:lnTo>
                    <a:pt x="122" y="5"/>
                  </a:lnTo>
                  <a:lnTo>
                    <a:pt x="122" y="9"/>
                  </a:lnTo>
                  <a:lnTo>
                    <a:pt x="122" y="17"/>
                  </a:lnTo>
                  <a:lnTo>
                    <a:pt x="122" y="21"/>
                  </a:lnTo>
                  <a:lnTo>
                    <a:pt x="123" y="21"/>
                  </a:lnTo>
                  <a:lnTo>
                    <a:pt x="129" y="21"/>
                  </a:lnTo>
                  <a:lnTo>
                    <a:pt x="134" y="21"/>
                  </a:lnTo>
                  <a:lnTo>
                    <a:pt x="140" y="21"/>
                  </a:lnTo>
                  <a:lnTo>
                    <a:pt x="142" y="21"/>
                  </a:lnTo>
                  <a:lnTo>
                    <a:pt x="148" y="21"/>
                  </a:lnTo>
                  <a:lnTo>
                    <a:pt x="149" y="21"/>
                  </a:lnTo>
                  <a:lnTo>
                    <a:pt x="153" y="21"/>
                  </a:lnTo>
                  <a:lnTo>
                    <a:pt x="154" y="21"/>
                  </a:lnTo>
                  <a:lnTo>
                    <a:pt x="158" y="21"/>
                  </a:lnTo>
                  <a:lnTo>
                    <a:pt x="162" y="21"/>
                  </a:lnTo>
                  <a:lnTo>
                    <a:pt x="164" y="21"/>
                  </a:lnTo>
                  <a:lnTo>
                    <a:pt x="164" y="28"/>
                  </a:lnTo>
                  <a:lnTo>
                    <a:pt x="164" y="32"/>
                  </a:lnTo>
                  <a:lnTo>
                    <a:pt x="164" y="34"/>
                  </a:lnTo>
                  <a:lnTo>
                    <a:pt x="164" y="35"/>
                  </a:lnTo>
                  <a:lnTo>
                    <a:pt x="164" y="36"/>
                  </a:lnTo>
                  <a:lnTo>
                    <a:pt x="164" y="38"/>
                  </a:lnTo>
                  <a:lnTo>
                    <a:pt x="164" y="40"/>
                  </a:lnTo>
                  <a:lnTo>
                    <a:pt x="164" y="42"/>
                  </a:lnTo>
                  <a:lnTo>
                    <a:pt x="165" y="42"/>
                  </a:lnTo>
                  <a:lnTo>
                    <a:pt x="166" y="42"/>
                  </a:lnTo>
                  <a:lnTo>
                    <a:pt x="168" y="42"/>
                  </a:lnTo>
                  <a:lnTo>
                    <a:pt x="169" y="42"/>
                  </a:lnTo>
                  <a:lnTo>
                    <a:pt x="170" y="42"/>
                  </a:lnTo>
                  <a:lnTo>
                    <a:pt x="172" y="42"/>
                  </a:lnTo>
                  <a:lnTo>
                    <a:pt x="173" y="42"/>
                  </a:lnTo>
                  <a:lnTo>
                    <a:pt x="174" y="42"/>
                  </a:lnTo>
                  <a:lnTo>
                    <a:pt x="176" y="42"/>
                  </a:lnTo>
                  <a:lnTo>
                    <a:pt x="180" y="42"/>
                  </a:lnTo>
                  <a:lnTo>
                    <a:pt x="184" y="40"/>
                  </a:lnTo>
                  <a:lnTo>
                    <a:pt x="184" y="51"/>
                  </a:lnTo>
                  <a:lnTo>
                    <a:pt x="188" y="51"/>
                  </a:lnTo>
                  <a:lnTo>
                    <a:pt x="192" y="51"/>
                  </a:lnTo>
                  <a:lnTo>
                    <a:pt x="196" y="51"/>
                  </a:lnTo>
                  <a:lnTo>
                    <a:pt x="197" y="51"/>
                  </a:lnTo>
                  <a:lnTo>
                    <a:pt x="200" y="51"/>
                  </a:lnTo>
                  <a:lnTo>
                    <a:pt x="201" y="51"/>
                  </a:lnTo>
                  <a:lnTo>
                    <a:pt x="203" y="51"/>
                  </a:lnTo>
                  <a:lnTo>
                    <a:pt x="204" y="51"/>
                  </a:lnTo>
                  <a:lnTo>
                    <a:pt x="205" y="51"/>
                  </a:lnTo>
                  <a:lnTo>
                    <a:pt x="207" y="51"/>
                  </a:lnTo>
                  <a:lnTo>
                    <a:pt x="211" y="51"/>
                  </a:lnTo>
                  <a:lnTo>
                    <a:pt x="212" y="51"/>
                  </a:lnTo>
                  <a:lnTo>
                    <a:pt x="215" y="50"/>
                  </a:lnTo>
                  <a:lnTo>
                    <a:pt x="215" y="51"/>
                  </a:lnTo>
                  <a:lnTo>
                    <a:pt x="215" y="57"/>
                  </a:lnTo>
                  <a:lnTo>
                    <a:pt x="215" y="58"/>
                  </a:lnTo>
                  <a:lnTo>
                    <a:pt x="216" y="61"/>
                  </a:lnTo>
                  <a:lnTo>
                    <a:pt x="217" y="61"/>
                  </a:lnTo>
                  <a:lnTo>
                    <a:pt x="219" y="61"/>
                  </a:lnTo>
                  <a:lnTo>
                    <a:pt x="223" y="61"/>
                  </a:lnTo>
                  <a:lnTo>
                    <a:pt x="224" y="61"/>
                  </a:lnTo>
                  <a:lnTo>
                    <a:pt x="226" y="61"/>
                  </a:lnTo>
                  <a:lnTo>
                    <a:pt x="227" y="61"/>
                  </a:lnTo>
                  <a:lnTo>
                    <a:pt x="230" y="61"/>
                  </a:lnTo>
                  <a:lnTo>
                    <a:pt x="231" y="61"/>
                  </a:lnTo>
                  <a:lnTo>
                    <a:pt x="232" y="61"/>
                  </a:lnTo>
                  <a:lnTo>
                    <a:pt x="234" y="61"/>
                  </a:lnTo>
                  <a:lnTo>
                    <a:pt x="236" y="61"/>
                  </a:lnTo>
                  <a:lnTo>
                    <a:pt x="244" y="61"/>
                  </a:lnTo>
                  <a:lnTo>
                    <a:pt x="247" y="61"/>
                  </a:lnTo>
                  <a:lnTo>
                    <a:pt x="247" y="62"/>
                  </a:lnTo>
                  <a:lnTo>
                    <a:pt x="247" y="63"/>
                  </a:lnTo>
                  <a:lnTo>
                    <a:pt x="247" y="65"/>
                  </a:lnTo>
                  <a:lnTo>
                    <a:pt x="247" y="67"/>
                  </a:lnTo>
                  <a:lnTo>
                    <a:pt x="247" y="70"/>
                  </a:lnTo>
                  <a:lnTo>
                    <a:pt x="247" y="73"/>
                  </a:lnTo>
                  <a:lnTo>
                    <a:pt x="247" y="74"/>
                  </a:lnTo>
                  <a:lnTo>
                    <a:pt x="247" y="78"/>
                  </a:lnTo>
                  <a:lnTo>
                    <a:pt x="247" y="79"/>
                  </a:lnTo>
                  <a:lnTo>
                    <a:pt x="247" y="81"/>
                  </a:lnTo>
                  <a:lnTo>
                    <a:pt x="247" y="82"/>
                  </a:lnTo>
                  <a:lnTo>
                    <a:pt x="247" y="84"/>
                  </a:lnTo>
                  <a:close/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19830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California San Bernardino City Map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DBE0755B-9020-9221-9613-C0AFB82467DD}"/>
              </a:ext>
            </a:extLst>
          </p:cNvPr>
          <p:cNvSpPr>
            <a:spLocks noEditPoints="1"/>
          </p:cNvSpPr>
          <p:nvPr/>
        </p:nvSpPr>
        <p:spPr bwMode="auto">
          <a:xfrm>
            <a:off x="2994922" y="1707161"/>
            <a:ext cx="3520178" cy="2430270"/>
          </a:xfrm>
          <a:custGeom>
            <a:avLst/>
            <a:gdLst>
              <a:gd name="T0" fmla="*/ 1470 w 3317"/>
              <a:gd name="T1" fmla="*/ 540 h 2290"/>
              <a:gd name="T2" fmla="*/ 1859 w 3317"/>
              <a:gd name="T3" fmla="*/ 414 h 2290"/>
              <a:gd name="T4" fmla="*/ 2169 w 3317"/>
              <a:gd name="T5" fmla="*/ 756 h 2290"/>
              <a:gd name="T6" fmla="*/ 2365 w 3317"/>
              <a:gd name="T7" fmla="*/ 861 h 2290"/>
              <a:gd name="T8" fmla="*/ 2901 w 3317"/>
              <a:gd name="T9" fmla="*/ 1103 h 2290"/>
              <a:gd name="T10" fmla="*/ 3207 w 3317"/>
              <a:gd name="T11" fmla="*/ 1265 h 2290"/>
              <a:gd name="T12" fmla="*/ 3081 w 3317"/>
              <a:gd name="T13" fmla="*/ 1299 h 2290"/>
              <a:gd name="T14" fmla="*/ 2952 w 3317"/>
              <a:gd name="T15" fmla="*/ 1318 h 2290"/>
              <a:gd name="T16" fmla="*/ 2818 w 3317"/>
              <a:gd name="T17" fmla="*/ 1361 h 2290"/>
              <a:gd name="T18" fmla="*/ 2743 w 3317"/>
              <a:gd name="T19" fmla="*/ 1375 h 2290"/>
              <a:gd name="T20" fmla="*/ 2753 w 3317"/>
              <a:gd name="T21" fmla="*/ 1404 h 2290"/>
              <a:gd name="T22" fmla="*/ 2670 w 3317"/>
              <a:gd name="T23" fmla="*/ 1361 h 2290"/>
              <a:gd name="T24" fmla="*/ 2539 w 3317"/>
              <a:gd name="T25" fmla="*/ 1284 h 2290"/>
              <a:gd name="T26" fmla="*/ 2574 w 3317"/>
              <a:gd name="T27" fmla="*/ 1411 h 2290"/>
              <a:gd name="T28" fmla="*/ 2418 w 3317"/>
              <a:gd name="T29" fmla="*/ 1422 h 2290"/>
              <a:gd name="T30" fmla="*/ 2431 w 3317"/>
              <a:gd name="T31" fmla="*/ 1362 h 2290"/>
              <a:gd name="T32" fmla="*/ 2293 w 3317"/>
              <a:gd name="T33" fmla="*/ 1296 h 2290"/>
              <a:gd name="T34" fmla="*/ 2198 w 3317"/>
              <a:gd name="T35" fmla="*/ 1292 h 2290"/>
              <a:gd name="T36" fmla="*/ 2120 w 3317"/>
              <a:gd name="T37" fmla="*/ 1412 h 2290"/>
              <a:gd name="T38" fmla="*/ 2301 w 3317"/>
              <a:gd name="T39" fmla="*/ 1447 h 2290"/>
              <a:gd name="T40" fmla="*/ 2285 w 3317"/>
              <a:gd name="T41" fmla="*/ 1514 h 2290"/>
              <a:gd name="T42" fmla="*/ 2097 w 3317"/>
              <a:gd name="T43" fmla="*/ 1597 h 2290"/>
              <a:gd name="T44" fmla="*/ 2028 w 3317"/>
              <a:gd name="T45" fmla="*/ 1576 h 2290"/>
              <a:gd name="T46" fmla="*/ 2003 w 3317"/>
              <a:gd name="T47" fmla="*/ 1647 h 2290"/>
              <a:gd name="T48" fmla="*/ 2327 w 3317"/>
              <a:gd name="T49" fmla="*/ 1622 h 2290"/>
              <a:gd name="T50" fmla="*/ 2457 w 3317"/>
              <a:gd name="T51" fmla="*/ 1558 h 2290"/>
              <a:gd name="T52" fmla="*/ 2692 w 3317"/>
              <a:gd name="T53" fmla="*/ 1722 h 2290"/>
              <a:gd name="T54" fmla="*/ 2281 w 3317"/>
              <a:gd name="T55" fmla="*/ 2102 h 2290"/>
              <a:gd name="T56" fmla="*/ 1982 w 3317"/>
              <a:gd name="T57" fmla="*/ 2272 h 2290"/>
              <a:gd name="T58" fmla="*/ 1896 w 3317"/>
              <a:gd name="T59" fmla="*/ 2288 h 2290"/>
              <a:gd name="T60" fmla="*/ 1857 w 3317"/>
              <a:gd name="T61" fmla="*/ 2137 h 2290"/>
              <a:gd name="T62" fmla="*/ 1728 w 3317"/>
              <a:gd name="T63" fmla="*/ 2077 h 2290"/>
              <a:gd name="T64" fmla="*/ 1657 w 3317"/>
              <a:gd name="T65" fmla="*/ 1978 h 2290"/>
              <a:gd name="T66" fmla="*/ 1489 w 3317"/>
              <a:gd name="T67" fmla="*/ 1769 h 2290"/>
              <a:gd name="T68" fmla="*/ 1349 w 3317"/>
              <a:gd name="T69" fmla="*/ 1769 h 2290"/>
              <a:gd name="T70" fmla="*/ 1208 w 3317"/>
              <a:gd name="T71" fmla="*/ 1861 h 2290"/>
              <a:gd name="T72" fmla="*/ 1048 w 3317"/>
              <a:gd name="T73" fmla="*/ 1706 h 2290"/>
              <a:gd name="T74" fmla="*/ 1084 w 3317"/>
              <a:gd name="T75" fmla="*/ 1501 h 2290"/>
              <a:gd name="T76" fmla="*/ 1211 w 3317"/>
              <a:gd name="T77" fmla="*/ 1500 h 2290"/>
              <a:gd name="T78" fmla="*/ 1161 w 3317"/>
              <a:gd name="T79" fmla="*/ 1241 h 2290"/>
              <a:gd name="T80" fmla="*/ 1252 w 3317"/>
              <a:gd name="T81" fmla="*/ 1260 h 2290"/>
              <a:gd name="T82" fmla="*/ 1187 w 3317"/>
              <a:gd name="T83" fmla="*/ 909 h 2290"/>
              <a:gd name="T84" fmla="*/ 1040 w 3317"/>
              <a:gd name="T85" fmla="*/ 913 h 2290"/>
              <a:gd name="T86" fmla="*/ 906 w 3317"/>
              <a:gd name="T87" fmla="*/ 908 h 2290"/>
              <a:gd name="T88" fmla="*/ 677 w 3317"/>
              <a:gd name="T89" fmla="*/ 462 h 2290"/>
              <a:gd name="T90" fmla="*/ 797 w 3317"/>
              <a:gd name="T91" fmla="*/ 597 h 2290"/>
              <a:gd name="T92" fmla="*/ 519 w 3317"/>
              <a:gd name="T93" fmla="*/ 251 h 2290"/>
              <a:gd name="T94" fmla="*/ 665 w 3317"/>
              <a:gd name="T95" fmla="*/ 228 h 2290"/>
              <a:gd name="T96" fmla="*/ 946 w 3317"/>
              <a:gd name="T97" fmla="*/ 321 h 2290"/>
              <a:gd name="T98" fmla="*/ 1571 w 3317"/>
              <a:gd name="T99" fmla="*/ 800 h 2290"/>
              <a:gd name="T100" fmla="*/ 1827 w 3317"/>
              <a:gd name="T101" fmla="*/ 918 h 2290"/>
              <a:gd name="T102" fmla="*/ 1753 w 3317"/>
              <a:gd name="T103" fmla="*/ 877 h 2290"/>
              <a:gd name="T104" fmla="*/ 1701 w 3317"/>
              <a:gd name="T105" fmla="*/ 805 h 2290"/>
              <a:gd name="T106" fmla="*/ 2196 w 3317"/>
              <a:gd name="T107" fmla="*/ 1069 h 2290"/>
              <a:gd name="T108" fmla="*/ 2200 w 3317"/>
              <a:gd name="T109" fmla="*/ 977 h 2290"/>
              <a:gd name="T110" fmla="*/ 2164 w 3317"/>
              <a:gd name="T111" fmla="*/ 1052 h 2290"/>
              <a:gd name="T112" fmla="*/ 2345 w 3317"/>
              <a:gd name="T113" fmla="*/ 1119 h 2290"/>
              <a:gd name="T114" fmla="*/ 2437 w 3317"/>
              <a:gd name="T115" fmla="*/ 1057 h 2290"/>
              <a:gd name="T116" fmla="*/ 2339 w 3317"/>
              <a:gd name="T117" fmla="*/ 1182 h 2290"/>
              <a:gd name="T118" fmla="*/ 2431 w 3317"/>
              <a:gd name="T119" fmla="*/ 1233 h 2290"/>
              <a:gd name="T120" fmla="*/ 2536 w 3317"/>
              <a:gd name="T121" fmla="*/ 1259 h 2290"/>
              <a:gd name="T122" fmla="*/ 2501 w 3317"/>
              <a:gd name="T123" fmla="*/ 1144 h 2290"/>
              <a:gd name="T124" fmla="*/ 48 w 3317"/>
              <a:gd name="T125" fmla="*/ 20 h 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17" h="2290">
                <a:moveTo>
                  <a:pt x="2332" y="1111"/>
                </a:moveTo>
                <a:lnTo>
                  <a:pt x="2327" y="1111"/>
                </a:lnTo>
                <a:lnTo>
                  <a:pt x="2327" y="1110"/>
                </a:lnTo>
                <a:lnTo>
                  <a:pt x="2327" y="1108"/>
                </a:lnTo>
                <a:lnTo>
                  <a:pt x="2327" y="1106"/>
                </a:lnTo>
                <a:lnTo>
                  <a:pt x="2327" y="1103"/>
                </a:lnTo>
                <a:lnTo>
                  <a:pt x="2331" y="1103"/>
                </a:lnTo>
                <a:lnTo>
                  <a:pt x="2337" y="1106"/>
                </a:lnTo>
                <a:lnTo>
                  <a:pt x="2337" y="1110"/>
                </a:lnTo>
                <a:lnTo>
                  <a:pt x="2337" y="1111"/>
                </a:lnTo>
                <a:lnTo>
                  <a:pt x="2332" y="1111"/>
                </a:lnTo>
                <a:close/>
                <a:moveTo>
                  <a:pt x="1297" y="149"/>
                </a:moveTo>
                <a:lnTo>
                  <a:pt x="1288" y="241"/>
                </a:lnTo>
                <a:lnTo>
                  <a:pt x="1334" y="241"/>
                </a:lnTo>
                <a:lnTo>
                  <a:pt x="1338" y="241"/>
                </a:lnTo>
                <a:lnTo>
                  <a:pt x="1340" y="241"/>
                </a:lnTo>
                <a:lnTo>
                  <a:pt x="1342" y="241"/>
                </a:lnTo>
                <a:lnTo>
                  <a:pt x="1346" y="241"/>
                </a:lnTo>
                <a:lnTo>
                  <a:pt x="1357" y="243"/>
                </a:lnTo>
                <a:lnTo>
                  <a:pt x="1389" y="245"/>
                </a:lnTo>
                <a:lnTo>
                  <a:pt x="1412" y="247"/>
                </a:lnTo>
                <a:lnTo>
                  <a:pt x="1424" y="248"/>
                </a:lnTo>
                <a:lnTo>
                  <a:pt x="1435" y="248"/>
                </a:lnTo>
                <a:lnTo>
                  <a:pt x="1441" y="249"/>
                </a:lnTo>
                <a:lnTo>
                  <a:pt x="1446" y="249"/>
                </a:lnTo>
                <a:lnTo>
                  <a:pt x="1449" y="249"/>
                </a:lnTo>
                <a:lnTo>
                  <a:pt x="1449" y="251"/>
                </a:lnTo>
                <a:lnTo>
                  <a:pt x="1449" y="258"/>
                </a:lnTo>
                <a:lnTo>
                  <a:pt x="1445" y="288"/>
                </a:lnTo>
                <a:lnTo>
                  <a:pt x="1389" y="286"/>
                </a:lnTo>
                <a:lnTo>
                  <a:pt x="1388" y="325"/>
                </a:lnTo>
                <a:lnTo>
                  <a:pt x="1387" y="367"/>
                </a:lnTo>
                <a:lnTo>
                  <a:pt x="1350" y="366"/>
                </a:lnTo>
                <a:lnTo>
                  <a:pt x="1344" y="408"/>
                </a:lnTo>
                <a:lnTo>
                  <a:pt x="1337" y="453"/>
                </a:lnTo>
                <a:lnTo>
                  <a:pt x="1330" y="496"/>
                </a:lnTo>
                <a:lnTo>
                  <a:pt x="1330" y="497"/>
                </a:lnTo>
                <a:lnTo>
                  <a:pt x="1345" y="513"/>
                </a:lnTo>
                <a:lnTo>
                  <a:pt x="1372" y="540"/>
                </a:lnTo>
                <a:lnTo>
                  <a:pt x="1386" y="554"/>
                </a:lnTo>
                <a:lnTo>
                  <a:pt x="1387" y="555"/>
                </a:lnTo>
                <a:lnTo>
                  <a:pt x="1388" y="556"/>
                </a:lnTo>
                <a:lnTo>
                  <a:pt x="1389" y="557"/>
                </a:lnTo>
                <a:lnTo>
                  <a:pt x="1392" y="561"/>
                </a:lnTo>
                <a:lnTo>
                  <a:pt x="1397" y="565"/>
                </a:lnTo>
                <a:lnTo>
                  <a:pt x="1401" y="570"/>
                </a:lnTo>
                <a:lnTo>
                  <a:pt x="1407" y="575"/>
                </a:lnTo>
                <a:lnTo>
                  <a:pt x="1421" y="576"/>
                </a:lnTo>
                <a:lnTo>
                  <a:pt x="1441" y="576"/>
                </a:lnTo>
                <a:lnTo>
                  <a:pt x="1440" y="558"/>
                </a:lnTo>
                <a:lnTo>
                  <a:pt x="1468" y="556"/>
                </a:lnTo>
                <a:lnTo>
                  <a:pt x="1470" y="540"/>
                </a:lnTo>
                <a:lnTo>
                  <a:pt x="1546" y="541"/>
                </a:lnTo>
                <a:lnTo>
                  <a:pt x="1546" y="497"/>
                </a:lnTo>
                <a:lnTo>
                  <a:pt x="1650" y="498"/>
                </a:lnTo>
                <a:lnTo>
                  <a:pt x="1651" y="586"/>
                </a:lnTo>
                <a:lnTo>
                  <a:pt x="1599" y="586"/>
                </a:lnTo>
                <a:lnTo>
                  <a:pt x="1597" y="586"/>
                </a:lnTo>
                <a:lnTo>
                  <a:pt x="1591" y="637"/>
                </a:lnTo>
                <a:lnTo>
                  <a:pt x="1619" y="649"/>
                </a:lnTo>
                <a:lnTo>
                  <a:pt x="1626" y="651"/>
                </a:lnTo>
                <a:lnTo>
                  <a:pt x="1652" y="663"/>
                </a:lnTo>
                <a:lnTo>
                  <a:pt x="1668" y="670"/>
                </a:lnTo>
                <a:lnTo>
                  <a:pt x="1690" y="680"/>
                </a:lnTo>
                <a:lnTo>
                  <a:pt x="1694" y="681"/>
                </a:lnTo>
                <a:lnTo>
                  <a:pt x="1705" y="685"/>
                </a:lnTo>
                <a:lnTo>
                  <a:pt x="1722" y="693"/>
                </a:lnTo>
                <a:lnTo>
                  <a:pt x="1728" y="696"/>
                </a:lnTo>
                <a:lnTo>
                  <a:pt x="1739" y="700"/>
                </a:lnTo>
                <a:lnTo>
                  <a:pt x="1738" y="691"/>
                </a:lnTo>
                <a:lnTo>
                  <a:pt x="1743" y="689"/>
                </a:lnTo>
                <a:lnTo>
                  <a:pt x="1751" y="692"/>
                </a:lnTo>
                <a:lnTo>
                  <a:pt x="1751" y="685"/>
                </a:lnTo>
                <a:lnTo>
                  <a:pt x="1751" y="670"/>
                </a:lnTo>
                <a:lnTo>
                  <a:pt x="1751" y="617"/>
                </a:lnTo>
                <a:lnTo>
                  <a:pt x="1803" y="617"/>
                </a:lnTo>
                <a:lnTo>
                  <a:pt x="1961" y="616"/>
                </a:lnTo>
                <a:lnTo>
                  <a:pt x="1961" y="586"/>
                </a:lnTo>
                <a:lnTo>
                  <a:pt x="1961" y="583"/>
                </a:lnTo>
                <a:lnTo>
                  <a:pt x="1965" y="583"/>
                </a:lnTo>
                <a:lnTo>
                  <a:pt x="1963" y="581"/>
                </a:lnTo>
                <a:lnTo>
                  <a:pt x="1961" y="580"/>
                </a:lnTo>
                <a:lnTo>
                  <a:pt x="1957" y="576"/>
                </a:lnTo>
                <a:lnTo>
                  <a:pt x="1953" y="574"/>
                </a:lnTo>
                <a:lnTo>
                  <a:pt x="1952" y="573"/>
                </a:lnTo>
                <a:lnTo>
                  <a:pt x="1951" y="573"/>
                </a:lnTo>
                <a:lnTo>
                  <a:pt x="1951" y="572"/>
                </a:lnTo>
                <a:lnTo>
                  <a:pt x="1950" y="571"/>
                </a:lnTo>
                <a:lnTo>
                  <a:pt x="1950" y="570"/>
                </a:lnTo>
                <a:lnTo>
                  <a:pt x="1949" y="568"/>
                </a:lnTo>
                <a:lnTo>
                  <a:pt x="1949" y="567"/>
                </a:lnTo>
                <a:lnTo>
                  <a:pt x="1949" y="566"/>
                </a:lnTo>
                <a:lnTo>
                  <a:pt x="1949" y="554"/>
                </a:lnTo>
                <a:lnTo>
                  <a:pt x="1949" y="553"/>
                </a:lnTo>
                <a:lnTo>
                  <a:pt x="1949" y="551"/>
                </a:lnTo>
                <a:lnTo>
                  <a:pt x="1949" y="550"/>
                </a:lnTo>
                <a:lnTo>
                  <a:pt x="1950" y="549"/>
                </a:lnTo>
                <a:lnTo>
                  <a:pt x="1950" y="546"/>
                </a:lnTo>
                <a:lnTo>
                  <a:pt x="1950" y="542"/>
                </a:lnTo>
                <a:lnTo>
                  <a:pt x="1950" y="539"/>
                </a:lnTo>
                <a:lnTo>
                  <a:pt x="1909" y="540"/>
                </a:lnTo>
                <a:lnTo>
                  <a:pt x="1909" y="496"/>
                </a:lnTo>
                <a:lnTo>
                  <a:pt x="1858" y="497"/>
                </a:lnTo>
                <a:lnTo>
                  <a:pt x="1859" y="414"/>
                </a:lnTo>
                <a:lnTo>
                  <a:pt x="1859" y="377"/>
                </a:lnTo>
                <a:lnTo>
                  <a:pt x="1861" y="377"/>
                </a:lnTo>
                <a:lnTo>
                  <a:pt x="1862" y="378"/>
                </a:lnTo>
                <a:lnTo>
                  <a:pt x="1867" y="379"/>
                </a:lnTo>
                <a:lnTo>
                  <a:pt x="1869" y="380"/>
                </a:lnTo>
                <a:lnTo>
                  <a:pt x="1871" y="381"/>
                </a:lnTo>
                <a:lnTo>
                  <a:pt x="1873" y="381"/>
                </a:lnTo>
                <a:lnTo>
                  <a:pt x="1874" y="383"/>
                </a:lnTo>
                <a:lnTo>
                  <a:pt x="1876" y="385"/>
                </a:lnTo>
                <a:lnTo>
                  <a:pt x="1876" y="386"/>
                </a:lnTo>
                <a:lnTo>
                  <a:pt x="1877" y="387"/>
                </a:lnTo>
                <a:lnTo>
                  <a:pt x="1879" y="394"/>
                </a:lnTo>
                <a:lnTo>
                  <a:pt x="1884" y="408"/>
                </a:lnTo>
                <a:lnTo>
                  <a:pt x="1885" y="411"/>
                </a:lnTo>
                <a:lnTo>
                  <a:pt x="1885" y="413"/>
                </a:lnTo>
                <a:lnTo>
                  <a:pt x="1894" y="413"/>
                </a:lnTo>
                <a:lnTo>
                  <a:pt x="1906" y="413"/>
                </a:lnTo>
                <a:lnTo>
                  <a:pt x="1907" y="413"/>
                </a:lnTo>
                <a:lnTo>
                  <a:pt x="1908" y="413"/>
                </a:lnTo>
                <a:lnTo>
                  <a:pt x="1914" y="413"/>
                </a:lnTo>
                <a:lnTo>
                  <a:pt x="1918" y="413"/>
                </a:lnTo>
                <a:lnTo>
                  <a:pt x="1919" y="413"/>
                </a:lnTo>
                <a:lnTo>
                  <a:pt x="1920" y="413"/>
                </a:lnTo>
                <a:lnTo>
                  <a:pt x="1958" y="413"/>
                </a:lnTo>
                <a:lnTo>
                  <a:pt x="1959" y="471"/>
                </a:lnTo>
                <a:lnTo>
                  <a:pt x="1960" y="495"/>
                </a:lnTo>
                <a:lnTo>
                  <a:pt x="1967" y="495"/>
                </a:lnTo>
                <a:lnTo>
                  <a:pt x="2012" y="496"/>
                </a:lnTo>
                <a:lnTo>
                  <a:pt x="2016" y="583"/>
                </a:lnTo>
                <a:lnTo>
                  <a:pt x="2017" y="583"/>
                </a:lnTo>
                <a:lnTo>
                  <a:pt x="2018" y="583"/>
                </a:lnTo>
                <a:lnTo>
                  <a:pt x="2069" y="584"/>
                </a:lnTo>
                <a:lnTo>
                  <a:pt x="2069" y="598"/>
                </a:lnTo>
                <a:lnTo>
                  <a:pt x="2068" y="626"/>
                </a:lnTo>
                <a:lnTo>
                  <a:pt x="2170" y="628"/>
                </a:lnTo>
                <a:lnTo>
                  <a:pt x="2171" y="584"/>
                </a:lnTo>
                <a:lnTo>
                  <a:pt x="2279" y="586"/>
                </a:lnTo>
                <a:lnTo>
                  <a:pt x="2326" y="586"/>
                </a:lnTo>
                <a:lnTo>
                  <a:pt x="2326" y="629"/>
                </a:lnTo>
                <a:lnTo>
                  <a:pt x="2378" y="630"/>
                </a:lnTo>
                <a:lnTo>
                  <a:pt x="2378" y="587"/>
                </a:lnTo>
                <a:lnTo>
                  <a:pt x="2483" y="586"/>
                </a:lnTo>
                <a:lnTo>
                  <a:pt x="2587" y="586"/>
                </a:lnTo>
                <a:lnTo>
                  <a:pt x="2588" y="586"/>
                </a:lnTo>
                <a:lnTo>
                  <a:pt x="2587" y="672"/>
                </a:lnTo>
                <a:lnTo>
                  <a:pt x="2585" y="758"/>
                </a:lnTo>
                <a:lnTo>
                  <a:pt x="2481" y="752"/>
                </a:lnTo>
                <a:lnTo>
                  <a:pt x="2378" y="757"/>
                </a:lnTo>
                <a:lnTo>
                  <a:pt x="2378" y="715"/>
                </a:lnTo>
                <a:lnTo>
                  <a:pt x="2169" y="713"/>
                </a:lnTo>
                <a:lnTo>
                  <a:pt x="2169" y="720"/>
                </a:lnTo>
                <a:lnTo>
                  <a:pt x="2169" y="756"/>
                </a:lnTo>
                <a:lnTo>
                  <a:pt x="2117" y="756"/>
                </a:lnTo>
                <a:lnTo>
                  <a:pt x="2117" y="769"/>
                </a:lnTo>
                <a:lnTo>
                  <a:pt x="2116" y="797"/>
                </a:lnTo>
                <a:lnTo>
                  <a:pt x="2169" y="797"/>
                </a:lnTo>
                <a:lnTo>
                  <a:pt x="2168" y="815"/>
                </a:lnTo>
                <a:lnTo>
                  <a:pt x="2168" y="839"/>
                </a:lnTo>
                <a:lnTo>
                  <a:pt x="2168" y="856"/>
                </a:lnTo>
                <a:lnTo>
                  <a:pt x="2167" y="863"/>
                </a:lnTo>
                <a:lnTo>
                  <a:pt x="2163" y="874"/>
                </a:lnTo>
                <a:lnTo>
                  <a:pt x="2162" y="877"/>
                </a:lnTo>
                <a:lnTo>
                  <a:pt x="2161" y="880"/>
                </a:lnTo>
                <a:lnTo>
                  <a:pt x="2161" y="882"/>
                </a:lnTo>
                <a:lnTo>
                  <a:pt x="2159" y="882"/>
                </a:lnTo>
                <a:lnTo>
                  <a:pt x="2155" y="885"/>
                </a:lnTo>
                <a:lnTo>
                  <a:pt x="2156" y="889"/>
                </a:lnTo>
                <a:lnTo>
                  <a:pt x="2158" y="891"/>
                </a:lnTo>
                <a:lnTo>
                  <a:pt x="2160" y="892"/>
                </a:lnTo>
                <a:lnTo>
                  <a:pt x="2160" y="893"/>
                </a:lnTo>
                <a:lnTo>
                  <a:pt x="2159" y="892"/>
                </a:lnTo>
                <a:lnTo>
                  <a:pt x="2158" y="900"/>
                </a:lnTo>
                <a:lnTo>
                  <a:pt x="2156" y="907"/>
                </a:lnTo>
                <a:lnTo>
                  <a:pt x="2155" y="909"/>
                </a:lnTo>
                <a:lnTo>
                  <a:pt x="2155" y="913"/>
                </a:lnTo>
                <a:lnTo>
                  <a:pt x="2155" y="918"/>
                </a:lnTo>
                <a:lnTo>
                  <a:pt x="2155" y="921"/>
                </a:lnTo>
                <a:lnTo>
                  <a:pt x="2155" y="925"/>
                </a:lnTo>
                <a:lnTo>
                  <a:pt x="2158" y="925"/>
                </a:lnTo>
                <a:lnTo>
                  <a:pt x="2162" y="925"/>
                </a:lnTo>
                <a:lnTo>
                  <a:pt x="2169" y="925"/>
                </a:lnTo>
                <a:lnTo>
                  <a:pt x="2170" y="925"/>
                </a:lnTo>
                <a:lnTo>
                  <a:pt x="2176" y="925"/>
                </a:lnTo>
                <a:lnTo>
                  <a:pt x="2183" y="925"/>
                </a:lnTo>
                <a:lnTo>
                  <a:pt x="2191" y="926"/>
                </a:lnTo>
                <a:lnTo>
                  <a:pt x="2191" y="924"/>
                </a:lnTo>
                <a:lnTo>
                  <a:pt x="2191" y="917"/>
                </a:lnTo>
                <a:lnTo>
                  <a:pt x="2191" y="915"/>
                </a:lnTo>
                <a:lnTo>
                  <a:pt x="2191" y="910"/>
                </a:lnTo>
                <a:lnTo>
                  <a:pt x="2191" y="905"/>
                </a:lnTo>
                <a:lnTo>
                  <a:pt x="2191" y="899"/>
                </a:lnTo>
                <a:lnTo>
                  <a:pt x="2191" y="893"/>
                </a:lnTo>
                <a:lnTo>
                  <a:pt x="2191" y="889"/>
                </a:lnTo>
                <a:lnTo>
                  <a:pt x="2212" y="897"/>
                </a:lnTo>
                <a:lnTo>
                  <a:pt x="2212" y="891"/>
                </a:lnTo>
                <a:lnTo>
                  <a:pt x="2212" y="884"/>
                </a:lnTo>
                <a:lnTo>
                  <a:pt x="2212" y="877"/>
                </a:lnTo>
                <a:lnTo>
                  <a:pt x="2212" y="872"/>
                </a:lnTo>
                <a:lnTo>
                  <a:pt x="2246" y="872"/>
                </a:lnTo>
                <a:lnTo>
                  <a:pt x="2275" y="872"/>
                </a:lnTo>
                <a:lnTo>
                  <a:pt x="2275" y="859"/>
                </a:lnTo>
                <a:lnTo>
                  <a:pt x="2326" y="860"/>
                </a:lnTo>
                <a:lnTo>
                  <a:pt x="2352" y="861"/>
                </a:lnTo>
                <a:lnTo>
                  <a:pt x="2365" y="861"/>
                </a:lnTo>
                <a:lnTo>
                  <a:pt x="2378" y="861"/>
                </a:lnTo>
                <a:lnTo>
                  <a:pt x="2378" y="882"/>
                </a:lnTo>
                <a:lnTo>
                  <a:pt x="2378" y="903"/>
                </a:lnTo>
                <a:lnTo>
                  <a:pt x="2379" y="914"/>
                </a:lnTo>
                <a:lnTo>
                  <a:pt x="2379" y="925"/>
                </a:lnTo>
                <a:lnTo>
                  <a:pt x="2380" y="925"/>
                </a:lnTo>
                <a:lnTo>
                  <a:pt x="2434" y="925"/>
                </a:lnTo>
                <a:lnTo>
                  <a:pt x="2486" y="926"/>
                </a:lnTo>
                <a:lnTo>
                  <a:pt x="2538" y="928"/>
                </a:lnTo>
                <a:lnTo>
                  <a:pt x="2544" y="928"/>
                </a:lnTo>
                <a:lnTo>
                  <a:pt x="2546" y="928"/>
                </a:lnTo>
                <a:lnTo>
                  <a:pt x="2591" y="930"/>
                </a:lnTo>
                <a:lnTo>
                  <a:pt x="2591" y="973"/>
                </a:lnTo>
                <a:lnTo>
                  <a:pt x="2590" y="1016"/>
                </a:lnTo>
                <a:lnTo>
                  <a:pt x="2590" y="1059"/>
                </a:lnTo>
                <a:lnTo>
                  <a:pt x="2590" y="1101"/>
                </a:lnTo>
                <a:lnTo>
                  <a:pt x="2590" y="1124"/>
                </a:lnTo>
                <a:lnTo>
                  <a:pt x="2591" y="1124"/>
                </a:lnTo>
                <a:lnTo>
                  <a:pt x="2596" y="1124"/>
                </a:lnTo>
                <a:lnTo>
                  <a:pt x="2603" y="1125"/>
                </a:lnTo>
                <a:lnTo>
                  <a:pt x="2606" y="1125"/>
                </a:lnTo>
                <a:lnTo>
                  <a:pt x="2606" y="1124"/>
                </a:lnTo>
                <a:lnTo>
                  <a:pt x="2605" y="1122"/>
                </a:lnTo>
                <a:lnTo>
                  <a:pt x="2605" y="1119"/>
                </a:lnTo>
                <a:lnTo>
                  <a:pt x="2604" y="1117"/>
                </a:lnTo>
                <a:lnTo>
                  <a:pt x="2603" y="1115"/>
                </a:lnTo>
                <a:lnTo>
                  <a:pt x="2602" y="1111"/>
                </a:lnTo>
                <a:lnTo>
                  <a:pt x="2600" y="1107"/>
                </a:lnTo>
                <a:lnTo>
                  <a:pt x="2605" y="1107"/>
                </a:lnTo>
                <a:lnTo>
                  <a:pt x="2607" y="1107"/>
                </a:lnTo>
                <a:lnTo>
                  <a:pt x="2612" y="1107"/>
                </a:lnTo>
                <a:lnTo>
                  <a:pt x="2617" y="1109"/>
                </a:lnTo>
                <a:lnTo>
                  <a:pt x="2619" y="1110"/>
                </a:lnTo>
                <a:lnTo>
                  <a:pt x="2622" y="1112"/>
                </a:lnTo>
                <a:lnTo>
                  <a:pt x="2623" y="1114"/>
                </a:lnTo>
                <a:lnTo>
                  <a:pt x="2624" y="1115"/>
                </a:lnTo>
                <a:lnTo>
                  <a:pt x="2627" y="1116"/>
                </a:lnTo>
                <a:lnTo>
                  <a:pt x="2629" y="1118"/>
                </a:lnTo>
                <a:lnTo>
                  <a:pt x="2631" y="1118"/>
                </a:lnTo>
                <a:lnTo>
                  <a:pt x="2639" y="1117"/>
                </a:lnTo>
                <a:lnTo>
                  <a:pt x="2644" y="1101"/>
                </a:lnTo>
                <a:lnTo>
                  <a:pt x="2694" y="1101"/>
                </a:lnTo>
                <a:lnTo>
                  <a:pt x="2706" y="1101"/>
                </a:lnTo>
                <a:lnTo>
                  <a:pt x="2715" y="1101"/>
                </a:lnTo>
                <a:lnTo>
                  <a:pt x="2723" y="1101"/>
                </a:lnTo>
                <a:lnTo>
                  <a:pt x="2746" y="1101"/>
                </a:lnTo>
                <a:lnTo>
                  <a:pt x="2759" y="1102"/>
                </a:lnTo>
                <a:lnTo>
                  <a:pt x="2797" y="1102"/>
                </a:lnTo>
                <a:lnTo>
                  <a:pt x="2798" y="1060"/>
                </a:lnTo>
                <a:lnTo>
                  <a:pt x="2798" y="1018"/>
                </a:lnTo>
                <a:lnTo>
                  <a:pt x="2902" y="1017"/>
                </a:lnTo>
                <a:lnTo>
                  <a:pt x="2901" y="1103"/>
                </a:lnTo>
                <a:lnTo>
                  <a:pt x="2900" y="1145"/>
                </a:lnTo>
                <a:lnTo>
                  <a:pt x="3005" y="1145"/>
                </a:lnTo>
                <a:lnTo>
                  <a:pt x="3005" y="1129"/>
                </a:lnTo>
                <a:lnTo>
                  <a:pt x="3005" y="1103"/>
                </a:lnTo>
                <a:lnTo>
                  <a:pt x="3028" y="1103"/>
                </a:lnTo>
                <a:lnTo>
                  <a:pt x="3038" y="1103"/>
                </a:lnTo>
                <a:lnTo>
                  <a:pt x="3058" y="1104"/>
                </a:lnTo>
                <a:lnTo>
                  <a:pt x="3110" y="1104"/>
                </a:lnTo>
                <a:lnTo>
                  <a:pt x="3216" y="1106"/>
                </a:lnTo>
                <a:lnTo>
                  <a:pt x="3215" y="1149"/>
                </a:lnTo>
                <a:lnTo>
                  <a:pt x="3215" y="1191"/>
                </a:lnTo>
                <a:lnTo>
                  <a:pt x="3252" y="1192"/>
                </a:lnTo>
                <a:lnTo>
                  <a:pt x="3266" y="1193"/>
                </a:lnTo>
                <a:lnTo>
                  <a:pt x="3266" y="1179"/>
                </a:lnTo>
                <a:lnTo>
                  <a:pt x="3266" y="1151"/>
                </a:lnTo>
                <a:lnTo>
                  <a:pt x="3317" y="1152"/>
                </a:lnTo>
                <a:lnTo>
                  <a:pt x="3317" y="1195"/>
                </a:lnTo>
                <a:lnTo>
                  <a:pt x="3287" y="1194"/>
                </a:lnTo>
                <a:lnTo>
                  <a:pt x="3285" y="1196"/>
                </a:lnTo>
                <a:lnTo>
                  <a:pt x="3283" y="1200"/>
                </a:lnTo>
                <a:lnTo>
                  <a:pt x="3278" y="1201"/>
                </a:lnTo>
                <a:lnTo>
                  <a:pt x="3276" y="1207"/>
                </a:lnTo>
                <a:lnTo>
                  <a:pt x="3278" y="1207"/>
                </a:lnTo>
                <a:lnTo>
                  <a:pt x="3276" y="1209"/>
                </a:lnTo>
                <a:lnTo>
                  <a:pt x="3268" y="1210"/>
                </a:lnTo>
                <a:lnTo>
                  <a:pt x="3268" y="1215"/>
                </a:lnTo>
                <a:lnTo>
                  <a:pt x="3269" y="1216"/>
                </a:lnTo>
                <a:lnTo>
                  <a:pt x="3264" y="1218"/>
                </a:lnTo>
                <a:lnTo>
                  <a:pt x="3262" y="1223"/>
                </a:lnTo>
                <a:lnTo>
                  <a:pt x="3258" y="1225"/>
                </a:lnTo>
                <a:lnTo>
                  <a:pt x="3256" y="1225"/>
                </a:lnTo>
                <a:lnTo>
                  <a:pt x="3254" y="1227"/>
                </a:lnTo>
                <a:lnTo>
                  <a:pt x="3251" y="1229"/>
                </a:lnTo>
                <a:lnTo>
                  <a:pt x="3250" y="1231"/>
                </a:lnTo>
                <a:lnTo>
                  <a:pt x="3246" y="1233"/>
                </a:lnTo>
                <a:lnTo>
                  <a:pt x="3248" y="1236"/>
                </a:lnTo>
                <a:lnTo>
                  <a:pt x="3245" y="1241"/>
                </a:lnTo>
                <a:lnTo>
                  <a:pt x="3244" y="1242"/>
                </a:lnTo>
                <a:lnTo>
                  <a:pt x="3239" y="1245"/>
                </a:lnTo>
                <a:lnTo>
                  <a:pt x="3234" y="1246"/>
                </a:lnTo>
                <a:lnTo>
                  <a:pt x="3233" y="1249"/>
                </a:lnTo>
                <a:lnTo>
                  <a:pt x="3236" y="1253"/>
                </a:lnTo>
                <a:lnTo>
                  <a:pt x="3235" y="1257"/>
                </a:lnTo>
                <a:lnTo>
                  <a:pt x="3234" y="1258"/>
                </a:lnTo>
                <a:lnTo>
                  <a:pt x="3231" y="1259"/>
                </a:lnTo>
                <a:lnTo>
                  <a:pt x="3228" y="1260"/>
                </a:lnTo>
                <a:lnTo>
                  <a:pt x="3227" y="1262"/>
                </a:lnTo>
                <a:lnTo>
                  <a:pt x="3224" y="1265"/>
                </a:lnTo>
                <a:lnTo>
                  <a:pt x="3220" y="1265"/>
                </a:lnTo>
                <a:lnTo>
                  <a:pt x="3218" y="1263"/>
                </a:lnTo>
                <a:lnTo>
                  <a:pt x="3215" y="1265"/>
                </a:lnTo>
                <a:lnTo>
                  <a:pt x="3207" y="1265"/>
                </a:lnTo>
                <a:lnTo>
                  <a:pt x="3202" y="1269"/>
                </a:lnTo>
                <a:lnTo>
                  <a:pt x="3190" y="1271"/>
                </a:lnTo>
                <a:lnTo>
                  <a:pt x="3189" y="1273"/>
                </a:lnTo>
                <a:lnTo>
                  <a:pt x="3190" y="1276"/>
                </a:lnTo>
                <a:lnTo>
                  <a:pt x="3157" y="1276"/>
                </a:lnTo>
                <a:lnTo>
                  <a:pt x="3133" y="1276"/>
                </a:lnTo>
                <a:lnTo>
                  <a:pt x="3119" y="1275"/>
                </a:lnTo>
                <a:lnTo>
                  <a:pt x="3113" y="1275"/>
                </a:lnTo>
                <a:lnTo>
                  <a:pt x="3111" y="1275"/>
                </a:lnTo>
                <a:lnTo>
                  <a:pt x="3109" y="1275"/>
                </a:lnTo>
                <a:lnTo>
                  <a:pt x="3109" y="1286"/>
                </a:lnTo>
                <a:lnTo>
                  <a:pt x="3109" y="1288"/>
                </a:lnTo>
                <a:lnTo>
                  <a:pt x="3131" y="1288"/>
                </a:lnTo>
                <a:lnTo>
                  <a:pt x="3131" y="1290"/>
                </a:lnTo>
                <a:lnTo>
                  <a:pt x="3131" y="1293"/>
                </a:lnTo>
                <a:lnTo>
                  <a:pt x="3132" y="1294"/>
                </a:lnTo>
                <a:lnTo>
                  <a:pt x="3132" y="1296"/>
                </a:lnTo>
                <a:lnTo>
                  <a:pt x="3133" y="1300"/>
                </a:lnTo>
                <a:lnTo>
                  <a:pt x="3134" y="1304"/>
                </a:lnTo>
                <a:lnTo>
                  <a:pt x="3139" y="1309"/>
                </a:lnTo>
                <a:lnTo>
                  <a:pt x="3140" y="1309"/>
                </a:lnTo>
                <a:lnTo>
                  <a:pt x="3134" y="1313"/>
                </a:lnTo>
                <a:lnTo>
                  <a:pt x="3134" y="1315"/>
                </a:lnTo>
                <a:lnTo>
                  <a:pt x="3132" y="1316"/>
                </a:lnTo>
                <a:lnTo>
                  <a:pt x="3130" y="1315"/>
                </a:lnTo>
                <a:lnTo>
                  <a:pt x="3122" y="1311"/>
                </a:lnTo>
                <a:lnTo>
                  <a:pt x="3109" y="1305"/>
                </a:lnTo>
                <a:lnTo>
                  <a:pt x="3109" y="1302"/>
                </a:lnTo>
                <a:lnTo>
                  <a:pt x="3108" y="1302"/>
                </a:lnTo>
                <a:lnTo>
                  <a:pt x="3107" y="1302"/>
                </a:lnTo>
                <a:lnTo>
                  <a:pt x="3107" y="1303"/>
                </a:lnTo>
                <a:lnTo>
                  <a:pt x="3106" y="1303"/>
                </a:lnTo>
                <a:lnTo>
                  <a:pt x="3101" y="1303"/>
                </a:lnTo>
                <a:lnTo>
                  <a:pt x="3100" y="1303"/>
                </a:lnTo>
                <a:lnTo>
                  <a:pt x="3100" y="1304"/>
                </a:lnTo>
                <a:lnTo>
                  <a:pt x="3099" y="1304"/>
                </a:lnTo>
                <a:lnTo>
                  <a:pt x="3094" y="1302"/>
                </a:lnTo>
                <a:lnTo>
                  <a:pt x="3093" y="1302"/>
                </a:lnTo>
                <a:lnTo>
                  <a:pt x="3093" y="1301"/>
                </a:lnTo>
                <a:lnTo>
                  <a:pt x="3092" y="1301"/>
                </a:lnTo>
                <a:lnTo>
                  <a:pt x="3091" y="1301"/>
                </a:lnTo>
                <a:lnTo>
                  <a:pt x="3090" y="1301"/>
                </a:lnTo>
                <a:lnTo>
                  <a:pt x="3090" y="1300"/>
                </a:lnTo>
                <a:lnTo>
                  <a:pt x="3089" y="1300"/>
                </a:lnTo>
                <a:lnTo>
                  <a:pt x="3088" y="1300"/>
                </a:lnTo>
                <a:lnTo>
                  <a:pt x="3086" y="1300"/>
                </a:lnTo>
                <a:lnTo>
                  <a:pt x="3085" y="1300"/>
                </a:lnTo>
                <a:lnTo>
                  <a:pt x="3085" y="1299"/>
                </a:lnTo>
                <a:lnTo>
                  <a:pt x="3084" y="1299"/>
                </a:lnTo>
                <a:lnTo>
                  <a:pt x="3083" y="1299"/>
                </a:lnTo>
                <a:lnTo>
                  <a:pt x="3082" y="1299"/>
                </a:lnTo>
                <a:lnTo>
                  <a:pt x="3081" y="1299"/>
                </a:lnTo>
                <a:lnTo>
                  <a:pt x="3080" y="1299"/>
                </a:lnTo>
                <a:lnTo>
                  <a:pt x="3078" y="1299"/>
                </a:lnTo>
                <a:lnTo>
                  <a:pt x="3077" y="1299"/>
                </a:lnTo>
                <a:lnTo>
                  <a:pt x="3077" y="1298"/>
                </a:lnTo>
                <a:lnTo>
                  <a:pt x="3076" y="1298"/>
                </a:lnTo>
                <a:lnTo>
                  <a:pt x="3075" y="1298"/>
                </a:lnTo>
                <a:lnTo>
                  <a:pt x="3075" y="1296"/>
                </a:lnTo>
                <a:lnTo>
                  <a:pt x="3074" y="1296"/>
                </a:lnTo>
                <a:lnTo>
                  <a:pt x="3074" y="1295"/>
                </a:lnTo>
                <a:lnTo>
                  <a:pt x="3069" y="1291"/>
                </a:lnTo>
                <a:lnTo>
                  <a:pt x="3069" y="1290"/>
                </a:lnTo>
                <a:lnTo>
                  <a:pt x="3068" y="1290"/>
                </a:lnTo>
                <a:lnTo>
                  <a:pt x="3068" y="1288"/>
                </a:lnTo>
                <a:lnTo>
                  <a:pt x="3067" y="1288"/>
                </a:lnTo>
                <a:lnTo>
                  <a:pt x="3067" y="1287"/>
                </a:lnTo>
                <a:lnTo>
                  <a:pt x="3067" y="1286"/>
                </a:lnTo>
                <a:lnTo>
                  <a:pt x="3066" y="1286"/>
                </a:lnTo>
                <a:lnTo>
                  <a:pt x="3063" y="1280"/>
                </a:lnTo>
                <a:lnTo>
                  <a:pt x="3063" y="1279"/>
                </a:lnTo>
                <a:lnTo>
                  <a:pt x="3061" y="1279"/>
                </a:lnTo>
                <a:lnTo>
                  <a:pt x="3061" y="1278"/>
                </a:lnTo>
                <a:lnTo>
                  <a:pt x="3060" y="1278"/>
                </a:lnTo>
                <a:lnTo>
                  <a:pt x="3060" y="1277"/>
                </a:lnTo>
                <a:lnTo>
                  <a:pt x="3059" y="1277"/>
                </a:lnTo>
                <a:lnTo>
                  <a:pt x="3058" y="1276"/>
                </a:lnTo>
                <a:lnTo>
                  <a:pt x="3057" y="1276"/>
                </a:lnTo>
                <a:lnTo>
                  <a:pt x="3055" y="1275"/>
                </a:lnTo>
                <a:lnTo>
                  <a:pt x="3046" y="1275"/>
                </a:lnTo>
                <a:lnTo>
                  <a:pt x="3022" y="1275"/>
                </a:lnTo>
                <a:lnTo>
                  <a:pt x="3005" y="1275"/>
                </a:lnTo>
                <a:lnTo>
                  <a:pt x="2998" y="1275"/>
                </a:lnTo>
                <a:lnTo>
                  <a:pt x="2971" y="1275"/>
                </a:lnTo>
                <a:lnTo>
                  <a:pt x="2952" y="1275"/>
                </a:lnTo>
                <a:lnTo>
                  <a:pt x="2899" y="1275"/>
                </a:lnTo>
                <a:lnTo>
                  <a:pt x="2898" y="1275"/>
                </a:lnTo>
                <a:lnTo>
                  <a:pt x="2875" y="1275"/>
                </a:lnTo>
                <a:lnTo>
                  <a:pt x="2875" y="1276"/>
                </a:lnTo>
                <a:lnTo>
                  <a:pt x="2875" y="1287"/>
                </a:lnTo>
                <a:lnTo>
                  <a:pt x="2874" y="1299"/>
                </a:lnTo>
                <a:lnTo>
                  <a:pt x="2874" y="1317"/>
                </a:lnTo>
                <a:lnTo>
                  <a:pt x="2874" y="1318"/>
                </a:lnTo>
                <a:lnTo>
                  <a:pt x="2877" y="1318"/>
                </a:lnTo>
                <a:lnTo>
                  <a:pt x="2882" y="1318"/>
                </a:lnTo>
                <a:lnTo>
                  <a:pt x="2884" y="1318"/>
                </a:lnTo>
                <a:lnTo>
                  <a:pt x="2888" y="1318"/>
                </a:lnTo>
                <a:lnTo>
                  <a:pt x="2897" y="1318"/>
                </a:lnTo>
                <a:lnTo>
                  <a:pt x="2900" y="1318"/>
                </a:lnTo>
                <a:lnTo>
                  <a:pt x="2902" y="1318"/>
                </a:lnTo>
                <a:lnTo>
                  <a:pt x="2907" y="1318"/>
                </a:lnTo>
                <a:lnTo>
                  <a:pt x="2912" y="1318"/>
                </a:lnTo>
                <a:lnTo>
                  <a:pt x="2931" y="1318"/>
                </a:lnTo>
                <a:lnTo>
                  <a:pt x="2952" y="1318"/>
                </a:lnTo>
                <a:lnTo>
                  <a:pt x="2952" y="1340"/>
                </a:lnTo>
                <a:lnTo>
                  <a:pt x="2952" y="1361"/>
                </a:lnTo>
                <a:lnTo>
                  <a:pt x="2932" y="1361"/>
                </a:lnTo>
                <a:lnTo>
                  <a:pt x="2926" y="1361"/>
                </a:lnTo>
                <a:lnTo>
                  <a:pt x="2921" y="1361"/>
                </a:lnTo>
                <a:lnTo>
                  <a:pt x="2907" y="1361"/>
                </a:lnTo>
                <a:lnTo>
                  <a:pt x="2900" y="1361"/>
                </a:lnTo>
                <a:lnTo>
                  <a:pt x="2900" y="1371"/>
                </a:lnTo>
                <a:lnTo>
                  <a:pt x="2900" y="1375"/>
                </a:lnTo>
                <a:lnTo>
                  <a:pt x="2900" y="1377"/>
                </a:lnTo>
                <a:lnTo>
                  <a:pt x="2899" y="1377"/>
                </a:lnTo>
                <a:lnTo>
                  <a:pt x="2898" y="1377"/>
                </a:lnTo>
                <a:lnTo>
                  <a:pt x="2897" y="1377"/>
                </a:lnTo>
                <a:lnTo>
                  <a:pt x="2897" y="1376"/>
                </a:lnTo>
                <a:lnTo>
                  <a:pt x="2896" y="1376"/>
                </a:lnTo>
                <a:lnTo>
                  <a:pt x="2895" y="1376"/>
                </a:lnTo>
                <a:lnTo>
                  <a:pt x="2893" y="1376"/>
                </a:lnTo>
                <a:lnTo>
                  <a:pt x="2893" y="1375"/>
                </a:lnTo>
                <a:lnTo>
                  <a:pt x="2892" y="1375"/>
                </a:lnTo>
                <a:lnTo>
                  <a:pt x="2891" y="1375"/>
                </a:lnTo>
                <a:lnTo>
                  <a:pt x="2890" y="1375"/>
                </a:lnTo>
                <a:lnTo>
                  <a:pt x="2889" y="1375"/>
                </a:lnTo>
                <a:lnTo>
                  <a:pt x="2889" y="1374"/>
                </a:lnTo>
                <a:lnTo>
                  <a:pt x="2888" y="1374"/>
                </a:lnTo>
                <a:lnTo>
                  <a:pt x="2887" y="1374"/>
                </a:lnTo>
                <a:lnTo>
                  <a:pt x="2885" y="1374"/>
                </a:lnTo>
                <a:lnTo>
                  <a:pt x="2884" y="1374"/>
                </a:lnTo>
                <a:lnTo>
                  <a:pt x="2884" y="1372"/>
                </a:lnTo>
                <a:lnTo>
                  <a:pt x="2883" y="1372"/>
                </a:lnTo>
                <a:lnTo>
                  <a:pt x="2882" y="1372"/>
                </a:lnTo>
                <a:lnTo>
                  <a:pt x="2881" y="1372"/>
                </a:lnTo>
                <a:lnTo>
                  <a:pt x="2881" y="1371"/>
                </a:lnTo>
                <a:lnTo>
                  <a:pt x="2880" y="1371"/>
                </a:lnTo>
                <a:lnTo>
                  <a:pt x="2879" y="1371"/>
                </a:lnTo>
                <a:lnTo>
                  <a:pt x="2879" y="1370"/>
                </a:lnTo>
                <a:lnTo>
                  <a:pt x="2877" y="1369"/>
                </a:lnTo>
                <a:lnTo>
                  <a:pt x="2877" y="1368"/>
                </a:lnTo>
                <a:lnTo>
                  <a:pt x="2877" y="1367"/>
                </a:lnTo>
                <a:lnTo>
                  <a:pt x="2877" y="1366"/>
                </a:lnTo>
                <a:lnTo>
                  <a:pt x="2876" y="1366"/>
                </a:lnTo>
                <a:lnTo>
                  <a:pt x="2876" y="1365"/>
                </a:lnTo>
                <a:lnTo>
                  <a:pt x="2876" y="1363"/>
                </a:lnTo>
                <a:lnTo>
                  <a:pt x="2876" y="1362"/>
                </a:lnTo>
                <a:lnTo>
                  <a:pt x="2863" y="1361"/>
                </a:lnTo>
                <a:lnTo>
                  <a:pt x="2859" y="1361"/>
                </a:lnTo>
                <a:lnTo>
                  <a:pt x="2858" y="1361"/>
                </a:lnTo>
                <a:lnTo>
                  <a:pt x="2854" y="1361"/>
                </a:lnTo>
                <a:lnTo>
                  <a:pt x="2849" y="1361"/>
                </a:lnTo>
                <a:lnTo>
                  <a:pt x="2847" y="1361"/>
                </a:lnTo>
                <a:lnTo>
                  <a:pt x="2842" y="1361"/>
                </a:lnTo>
                <a:lnTo>
                  <a:pt x="2834" y="1361"/>
                </a:lnTo>
                <a:lnTo>
                  <a:pt x="2818" y="1361"/>
                </a:lnTo>
                <a:lnTo>
                  <a:pt x="2814" y="1361"/>
                </a:lnTo>
                <a:lnTo>
                  <a:pt x="2809" y="1361"/>
                </a:lnTo>
                <a:lnTo>
                  <a:pt x="2807" y="1361"/>
                </a:lnTo>
                <a:lnTo>
                  <a:pt x="2796" y="1361"/>
                </a:lnTo>
                <a:lnTo>
                  <a:pt x="2796" y="1357"/>
                </a:lnTo>
                <a:lnTo>
                  <a:pt x="2795" y="1355"/>
                </a:lnTo>
                <a:lnTo>
                  <a:pt x="2787" y="1354"/>
                </a:lnTo>
                <a:lnTo>
                  <a:pt x="2781" y="1354"/>
                </a:lnTo>
                <a:lnTo>
                  <a:pt x="2780" y="1353"/>
                </a:lnTo>
                <a:lnTo>
                  <a:pt x="2779" y="1353"/>
                </a:lnTo>
                <a:lnTo>
                  <a:pt x="2778" y="1353"/>
                </a:lnTo>
                <a:lnTo>
                  <a:pt x="2776" y="1353"/>
                </a:lnTo>
                <a:lnTo>
                  <a:pt x="2775" y="1353"/>
                </a:lnTo>
                <a:lnTo>
                  <a:pt x="2775" y="1352"/>
                </a:lnTo>
                <a:lnTo>
                  <a:pt x="2774" y="1352"/>
                </a:lnTo>
                <a:lnTo>
                  <a:pt x="2773" y="1352"/>
                </a:lnTo>
                <a:lnTo>
                  <a:pt x="2772" y="1352"/>
                </a:lnTo>
                <a:lnTo>
                  <a:pt x="2771" y="1351"/>
                </a:lnTo>
                <a:lnTo>
                  <a:pt x="2771" y="1350"/>
                </a:lnTo>
                <a:lnTo>
                  <a:pt x="2773" y="1350"/>
                </a:lnTo>
                <a:lnTo>
                  <a:pt x="2775" y="1350"/>
                </a:lnTo>
                <a:lnTo>
                  <a:pt x="2778" y="1350"/>
                </a:lnTo>
                <a:lnTo>
                  <a:pt x="2779" y="1350"/>
                </a:lnTo>
                <a:lnTo>
                  <a:pt x="2780" y="1350"/>
                </a:lnTo>
                <a:lnTo>
                  <a:pt x="2781" y="1350"/>
                </a:lnTo>
                <a:lnTo>
                  <a:pt x="2782" y="1350"/>
                </a:lnTo>
                <a:lnTo>
                  <a:pt x="2784" y="1351"/>
                </a:lnTo>
                <a:lnTo>
                  <a:pt x="2787" y="1351"/>
                </a:lnTo>
                <a:lnTo>
                  <a:pt x="2787" y="1347"/>
                </a:lnTo>
                <a:lnTo>
                  <a:pt x="2795" y="1347"/>
                </a:lnTo>
                <a:lnTo>
                  <a:pt x="2796" y="1347"/>
                </a:lnTo>
                <a:lnTo>
                  <a:pt x="2797" y="1325"/>
                </a:lnTo>
                <a:lnTo>
                  <a:pt x="2797" y="1319"/>
                </a:lnTo>
                <a:lnTo>
                  <a:pt x="2745" y="1319"/>
                </a:lnTo>
                <a:lnTo>
                  <a:pt x="2745" y="1320"/>
                </a:lnTo>
                <a:lnTo>
                  <a:pt x="2745" y="1325"/>
                </a:lnTo>
                <a:lnTo>
                  <a:pt x="2742" y="1325"/>
                </a:lnTo>
                <a:lnTo>
                  <a:pt x="2736" y="1325"/>
                </a:lnTo>
                <a:lnTo>
                  <a:pt x="2729" y="1325"/>
                </a:lnTo>
                <a:lnTo>
                  <a:pt x="2725" y="1325"/>
                </a:lnTo>
                <a:lnTo>
                  <a:pt x="2722" y="1325"/>
                </a:lnTo>
                <a:lnTo>
                  <a:pt x="2737" y="1336"/>
                </a:lnTo>
                <a:lnTo>
                  <a:pt x="2739" y="1337"/>
                </a:lnTo>
                <a:lnTo>
                  <a:pt x="2740" y="1338"/>
                </a:lnTo>
                <a:lnTo>
                  <a:pt x="2742" y="1340"/>
                </a:lnTo>
                <a:lnTo>
                  <a:pt x="2742" y="1341"/>
                </a:lnTo>
                <a:lnTo>
                  <a:pt x="2745" y="1341"/>
                </a:lnTo>
                <a:lnTo>
                  <a:pt x="2743" y="1361"/>
                </a:lnTo>
                <a:lnTo>
                  <a:pt x="2743" y="1369"/>
                </a:lnTo>
                <a:lnTo>
                  <a:pt x="2743" y="1370"/>
                </a:lnTo>
                <a:lnTo>
                  <a:pt x="2743" y="1372"/>
                </a:lnTo>
                <a:lnTo>
                  <a:pt x="2743" y="1375"/>
                </a:lnTo>
                <a:lnTo>
                  <a:pt x="2743" y="1377"/>
                </a:lnTo>
                <a:lnTo>
                  <a:pt x="2745" y="1378"/>
                </a:lnTo>
                <a:lnTo>
                  <a:pt x="2746" y="1378"/>
                </a:lnTo>
                <a:lnTo>
                  <a:pt x="2747" y="1378"/>
                </a:lnTo>
                <a:lnTo>
                  <a:pt x="2749" y="1378"/>
                </a:lnTo>
                <a:lnTo>
                  <a:pt x="2751" y="1378"/>
                </a:lnTo>
                <a:lnTo>
                  <a:pt x="2755" y="1379"/>
                </a:lnTo>
                <a:lnTo>
                  <a:pt x="2759" y="1380"/>
                </a:lnTo>
                <a:lnTo>
                  <a:pt x="2759" y="1382"/>
                </a:lnTo>
                <a:lnTo>
                  <a:pt x="2759" y="1384"/>
                </a:lnTo>
                <a:lnTo>
                  <a:pt x="2764" y="1384"/>
                </a:lnTo>
                <a:lnTo>
                  <a:pt x="2766" y="1384"/>
                </a:lnTo>
                <a:lnTo>
                  <a:pt x="2771" y="1384"/>
                </a:lnTo>
                <a:lnTo>
                  <a:pt x="2773" y="1384"/>
                </a:lnTo>
                <a:lnTo>
                  <a:pt x="2774" y="1384"/>
                </a:lnTo>
                <a:lnTo>
                  <a:pt x="2779" y="1384"/>
                </a:lnTo>
                <a:lnTo>
                  <a:pt x="2781" y="1384"/>
                </a:lnTo>
                <a:lnTo>
                  <a:pt x="2789" y="1384"/>
                </a:lnTo>
                <a:lnTo>
                  <a:pt x="2795" y="1384"/>
                </a:lnTo>
                <a:lnTo>
                  <a:pt x="2796" y="1384"/>
                </a:lnTo>
                <a:lnTo>
                  <a:pt x="2796" y="1404"/>
                </a:lnTo>
                <a:lnTo>
                  <a:pt x="2795" y="1404"/>
                </a:lnTo>
                <a:lnTo>
                  <a:pt x="2789" y="1404"/>
                </a:lnTo>
                <a:lnTo>
                  <a:pt x="2789" y="1407"/>
                </a:lnTo>
                <a:lnTo>
                  <a:pt x="2784" y="1407"/>
                </a:lnTo>
                <a:lnTo>
                  <a:pt x="2781" y="1407"/>
                </a:lnTo>
                <a:lnTo>
                  <a:pt x="2780" y="1407"/>
                </a:lnTo>
                <a:lnTo>
                  <a:pt x="2780" y="1414"/>
                </a:lnTo>
                <a:lnTo>
                  <a:pt x="2781" y="1414"/>
                </a:lnTo>
                <a:lnTo>
                  <a:pt x="2789" y="1414"/>
                </a:lnTo>
                <a:lnTo>
                  <a:pt x="2795" y="1414"/>
                </a:lnTo>
                <a:lnTo>
                  <a:pt x="2796" y="1414"/>
                </a:lnTo>
                <a:lnTo>
                  <a:pt x="2796" y="1420"/>
                </a:lnTo>
                <a:lnTo>
                  <a:pt x="2795" y="1420"/>
                </a:lnTo>
                <a:lnTo>
                  <a:pt x="2789" y="1420"/>
                </a:lnTo>
                <a:lnTo>
                  <a:pt x="2789" y="1422"/>
                </a:lnTo>
                <a:lnTo>
                  <a:pt x="2786" y="1422"/>
                </a:lnTo>
                <a:lnTo>
                  <a:pt x="2782" y="1422"/>
                </a:lnTo>
                <a:lnTo>
                  <a:pt x="2780" y="1422"/>
                </a:lnTo>
                <a:lnTo>
                  <a:pt x="2779" y="1422"/>
                </a:lnTo>
                <a:lnTo>
                  <a:pt x="2776" y="1422"/>
                </a:lnTo>
                <a:lnTo>
                  <a:pt x="2774" y="1422"/>
                </a:lnTo>
                <a:lnTo>
                  <a:pt x="2772" y="1422"/>
                </a:lnTo>
                <a:lnTo>
                  <a:pt x="2768" y="1422"/>
                </a:lnTo>
                <a:lnTo>
                  <a:pt x="2766" y="1422"/>
                </a:lnTo>
                <a:lnTo>
                  <a:pt x="2764" y="1422"/>
                </a:lnTo>
                <a:lnTo>
                  <a:pt x="2762" y="1422"/>
                </a:lnTo>
                <a:lnTo>
                  <a:pt x="2759" y="1422"/>
                </a:lnTo>
                <a:lnTo>
                  <a:pt x="2756" y="1422"/>
                </a:lnTo>
                <a:lnTo>
                  <a:pt x="2754" y="1422"/>
                </a:lnTo>
                <a:lnTo>
                  <a:pt x="2753" y="1422"/>
                </a:lnTo>
                <a:lnTo>
                  <a:pt x="2753" y="1404"/>
                </a:lnTo>
                <a:lnTo>
                  <a:pt x="2753" y="1401"/>
                </a:lnTo>
                <a:lnTo>
                  <a:pt x="2753" y="1397"/>
                </a:lnTo>
                <a:lnTo>
                  <a:pt x="2753" y="1395"/>
                </a:lnTo>
                <a:lnTo>
                  <a:pt x="2753" y="1392"/>
                </a:lnTo>
                <a:lnTo>
                  <a:pt x="2753" y="1388"/>
                </a:lnTo>
                <a:lnTo>
                  <a:pt x="2749" y="1388"/>
                </a:lnTo>
                <a:lnTo>
                  <a:pt x="2747" y="1388"/>
                </a:lnTo>
                <a:lnTo>
                  <a:pt x="2745" y="1388"/>
                </a:lnTo>
                <a:lnTo>
                  <a:pt x="2742" y="1388"/>
                </a:lnTo>
                <a:lnTo>
                  <a:pt x="2742" y="1386"/>
                </a:lnTo>
                <a:lnTo>
                  <a:pt x="2742" y="1385"/>
                </a:lnTo>
                <a:lnTo>
                  <a:pt x="2742" y="1384"/>
                </a:lnTo>
                <a:lnTo>
                  <a:pt x="2742" y="1383"/>
                </a:lnTo>
                <a:lnTo>
                  <a:pt x="2743" y="1383"/>
                </a:lnTo>
                <a:lnTo>
                  <a:pt x="2742" y="1383"/>
                </a:lnTo>
                <a:lnTo>
                  <a:pt x="2739" y="1383"/>
                </a:lnTo>
                <a:lnTo>
                  <a:pt x="2736" y="1383"/>
                </a:lnTo>
                <a:lnTo>
                  <a:pt x="2733" y="1383"/>
                </a:lnTo>
                <a:lnTo>
                  <a:pt x="2730" y="1383"/>
                </a:lnTo>
                <a:lnTo>
                  <a:pt x="2728" y="1383"/>
                </a:lnTo>
                <a:lnTo>
                  <a:pt x="2725" y="1383"/>
                </a:lnTo>
                <a:lnTo>
                  <a:pt x="2723" y="1383"/>
                </a:lnTo>
                <a:lnTo>
                  <a:pt x="2720" y="1383"/>
                </a:lnTo>
                <a:lnTo>
                  <a:pt x="2717" y="1383"/>
                </a:lnTo>
                <a:lnTo>
                  <a:pt x="2715" y="1383"/>
                </a:lnTo>
                <a:lnTo>
                  <a:pt x="2713" y="1383"/>
                </a:lnTo>
                <a:lnTo>
                  <a:pt x="2709" y="1383"/>
                </a:lnTo>
                <a:lnTo>
                  <a:pt x="2707" y="1383"/>
                </a:lnTo>
                <a:lnTo>
                  <a:pt x="2705" y="1383"/>
                </a:lnTo>
                <a:lnTo>
                  <a:pt x="2701" y="1383"/>
                </a:lnTo>
                <a:lnTo>
                  <a:pt x="2699" y="1383"/>
                </a:lnTo>
                <a:lnTo>
                  <a:pt x="2697" y="1383"/>
                </a:lnTo>
                <a:lnTo>
                  <a:pt x="2694" y="1383"/>
                </a:lnTo>
                <a:lnTo>
                  <a:pt x="2692" y="1383"/>
                </a:lnTo>
                <a:lnTo>
                  <a:pt x="2692" y="1378"/>
                </a:lnTo>
                <a:lnTo>
                  <a:pt x="2692" y="1376"/>
                </a:lnTo>
                <a:lnTo>
                  <a:pt x="2692" y="1372"/>
                </a:lnTo>
                <a:lnTo>
                  <a:pt x="2692" y="1371"/>
                </a:lnTo>
                <a:lnTo>
                  <a:pt x="2691" y="1371"/>
                </a:lnTo>
                <a:lnTo>
                  <a:pt x="2691" y="1370"/>
                </a:lnTo>
                <a:lnTo>
                  <a:pt x="2690" y="1370"/>
                </a:lnTo>
                <a:lnTo>
                  <a:pt x="2684" y="1370"/>
                </a:lnTo>
                <a:lnTo>
                  <a:pt x="2683" y="1370"/>
                </a:lnTo>
                <a:lnTo>
                  <a:pt x="2683" y="1369"/>
                </a:lnTo>
                <a:lnTo>
                  <a:pt x="2683" y="1366"/>
                </a:lnTo>
                <a:lnTo>
                  <a:pt x="2683" y="1362"/>
                </a:lnTo>
                <a:lnTo>
                  <a:pt x="2683" y="1361"/>
                </a:lnTo>
                <a:lnTo>
                  <a:pt x="2680" y="1361"/>
                </a:lnTo>
                <a:lnTo>
                  <a:pt x="2678" y="1361"/>
                </a:lnTo>
                <a:lnTo>
                  <a:pt x="2674" y="1361"/>
                </a:lnTo>
                <a:lnTo>
                  <a:pt x="2672" y="1361"/>
                </a:lnTo>
                <a:lnTo>
                  <a:pt x="2670" y="1361"/>
                </a:lnTo>
                <a:lnTo>
                  <a:pt x="2666" y="1361"/>
                </a:lnTo>
                <a:lnTo>
                  <a:pt x="2664" y="1361"/>
                </a:lnTo>
                <a:lnTo>
                  <a:pt x="2662" y="1361"/>
                </a:lnTo>
                <a:lnTo>
                  <a:pt x="2658" y="1361"/>
                </a:lnTo>
                <a:lnTo>
                  <a:pt x="2656" y="1361"/>
                </a:lnTo>
                <a:lnTo>
                  <a:pt x="2653" y="1361"/>
                </a:lnTo>
                <a:lnTo>
                  <a:pt x="2650" y="1361"/>
                </a:lnTo>
                <a:lnTo>
                  <a:pt x="2647" y="1360"/>
                </a:lnTo>
                <a:lnTo>
                  <a:pt x="2644" y="1360"/>
                </a:lnTo>
                <a:lnTo>
                  <a:pt x="2640" y="1361"/>
                </a:lnTo>
                <a:lnTo>
                  <a:pt x="2640" y="1359"/>
                </a:lnTo>
                <a:lnTo>
                  <a:pt x="2640" y="1350"/>
                </a:lnTo>
                <a:lnTo>
                  <a:pt x="2640" y="1338"/>
                </a:lnTo>
                <a:lnTo>
                  <a:pt x="2640" y="1328"/>
                </a:lnTo>
                <a:lnTo>
                  <a:pt x="2640" y="1326"/>
                </a:lnTo>
                <a:lnTo>
                  <a:pt x="2640" y="1320"/>
                </a:lnTo>
                <a:lnTo>
                  <a:pt x="2640" y="1315"/>
                </a:lnTo>
                <a:lnTo>
                  <a:pt x="2640" y="1302"/>
                </a:lnTo>
                <a:lnTo>
                  <a:pt x="2640" y="1300"/>
                </a:lnTo>
                <a:lnTo>
                  <a:pt x="2640" y="1295"/>
                </a:lnTo>
                <a:lnTo>
                  <a:pt x="2640" y="1280"/>
                </a:lnTo>
                <a:lnTo>
                  <a:pt x="2640" y="1277"/>
                </a:lnTo>
                <a:lnTo>
                  <a:pt x="2640" y="1276"/>
                </a:lnTo>
                <a:lnTo>
                  <a:pt x="2640" y="1274"/>
                </a:lnTo>
                <a:lnTo>
                  <a:pt x="2634" y="1274"/>
                </a:lnTo>
                <a:lnTo>
                  <a:pt x="2614" y="1274"/>
                </a:lnTo>
                <a:lnTo>
                  <a:pt x="2588" y="1274"/>
                </a:lnTo>
                <a:lnTo>
                  <a:pt x="2588" y="1262"/>
                </a:lnTo>
                <a:lnTo>
                  <a:pt x="2588" y="1259"/>
                </a:lnTo>
                <a:lnTo>
                  <a:pt x="2588" y="1258"/>
                </a:lnTo>
                <a:lnTo>
                  <a:pt x="2587" y="1258"/>
                </a:lnTo>
                <a:lnTo>
                  <a:pt x="2580" y="1256"/>
                </a:lnTo>
                <a:lnTo>
                  <a:pt x="2569" y="1252"/>
                </a:lnTo>
                <a:lnTo>
                  <a:pt x="2563" y="1250"/>
                </a:lnTo>
                <a:lnTo>
                  <a:pt x="2562" y="1251"/>
                </a:lnTo>
                <a:lnTo>
                  <a:pt x="2561" y="1251"/>
                </a:lnTo>
                <a:lnTo>
                  <a:pt x="2560" y="1261"/>
                </a:lnTo>
                <a:lnTo>
                  <a:pt x="2557" y="1273"/>
                </a:lnTo>
                <a:lnTo>
                  <a:pt x="2557" y="1274"/>
                </a:lnTo>
                <a:lnTo>
                  <a:pt x="2557" y="1275"/>
                </a:lnTo>
                <a:lnTo>
                  <a:pt x="2557" y="1280"/>
                </a:lnTo>
                <a:lnTo>
                  <a:pt x="2557" y="1287"/>
                </a:lnTo>
                <a:lnTo>
                  <a:pt x="2555" y="1287"/>
                </a:lnTo>
                <a:lnTo>
                  <a:pt x="2555" y="1286"/>
                </a:lnTo>
                <a:lnTo>
                  <a:pt x="2552" y="1286"/>
                </a:lnTo>
                <a:lnTo>
                  <a:pt x="2552" y="1285"/>
                </a:lnTo>
                <a:lnTo>
                  <a:pt x="2550" y="1285"/>
                </a:lnTo>
                <a:lnTo>
                  <a:pt x="2550" y="1282"/>
                </a:lnTo>
                <a:lnTo>
                  <a:pt x="2550" y="1280"/>
                </a:lnTo>
                <a:lnTo>
                  <a:pt x="2540" y="1280"/>
                </a:lnTo>
                <a:lnTo>
                  <a:pt x="2540" y="1284"/>
                </a:lnTo>
                <a:lnTo>
                  <a:pt x="2539" y="1284"/>
                </a:lnTo>
                <a:lnTo>
                  <a:pt x="2536" y="1284"/>
                </a:lnTo>
                <a:lnTo>
                  <a:pt x="2536" y="1286"/>
                </a:lnTo>
                <a:lnTo>
                  <a:pt x="2536" y="1288"/>
                </a:lnTo>
                <a:lnTo>
                  <a:pt x="2536" y="1291"/>
                </a:lnTo>
                <a:lnTo>
                  <a:pt x="2536" y="1293"/>
                </a:lnTo>
                <a:lnTo>
                  <a:pt x="2536" y="1299"/>
                </a:lnTo>
                <a:lnTo>
                  <a:pt x="2536" y="1300"/>
                </a:lnTo>
                <a:lnTo>
                  <a:pt x="2536" y="1302"/>
                </a:lnTo>
                <a:lnTo>
                  <a:pt x="2536" y="1307"/>
                </a:lnTo>
                <a:lnTo>
                  <a:pt x="2536" y="1310"/>
                </a:lnTo>
                <a:lnTo>
                  <a:pt x="2536" y="1312"/>
                </a:lnTo>
                <a:lnTo>
                  <a:pt x="2536" y="1316"/>
                </a:lnTo>
                <a:lnTo>
                  <a:pt x="2536" y="1317"/>
                </a:lnTo>
                <a:lnTo>
                  <a:pt x="2536" y="1318"/>
                </a:lnTo>
                <a:lnTo>
                  <a:pt x="2536" y="1320"/>
                </a:lnTo>
                <a:lnTo>
                  <a:pt x="2536" y="1323"/>
                </a:lnTo>
                <a:lnTo>
                  <a:pt x="2536" y="1325"/>
                </a:lnTo>
                <a:lnTo>
                  <a:pt x="2536" y="1327"/>
                </a:lnTo>
                <a:lnTo>
                  <a:pt x="2536" y="1329"/>
                </a:lnTo>
                <a:lnTo>
                  <a:pt x="2536" y="1333"/>
                </a:lnTo>
                <a:lnTo>
                  <a:pt x="2536" y="1335"/>
                </a:lnTo>
                <a:lnTo>
                  <a:pt x="2536" y="1337"/>
                </a:lnTo>
                <a:lnTo>
                  <a:pt x="2536" y="1338"/>
                </a:lnTo>
                <a:lnTo>
                  <a:pt x="2548" y="1338"/>
                </a:lnTo>
                <a:lnTo>
                  <a:pt x="2550" y="1338"/>
                </a:lnTo>
                <a:lnTo>
                  <a:pt x="2553" y="1338"/>
                </a:lnTo>
                <a:lnTo>
                  <a:pt x="2557" y="1338"/>
                </a:lnTo>
                <a:lnTo>
                  <a:pt x="2562" y="1338"/>
                </a:lnTo>
                <a:lnTo>
                  <a:pt x="2562" y="1346"/>
                </a:lnTo>
                <a:lnTo>
                  <a:pt x="2562" y="1347"/>
                </a:lnTo>
                <a:lnTo>
                  <a:pt x="2562" y="1354"/>
                </a:lnTo>
                <a:lnTo>
                  <a:pt x="2562" y="1359"/>
                </a:lnTo>
                <a:lnTo>
                  <a:pt x="2562" y="1360"/>
                </a:lnTo>
                <a:lnTo>
                  <a:pt x="2574" y="1360"/>
                </a:lnTo>
                <a:lnTo>
                  <a:pt x="2574" y="1362"/>
                </a:lnTo>
                <a:lnTo>
                  <a:pt x="2574" y="1369"/>
                </a:lnTo>
                <a:lnTo>
                  <a:pt x="2574" y="1371"/>
                </a:lnTo>
                <a:lnTo>
                  <a:pt x="2574" y="1374"/>
                </a:lnTo>
                <a:lnTo>
                  <a:pt x="2574" y="1378"/>
                </a:lnTo>
                <a:lnTo>
                  <a:pt x="2574" y="1379"/>
                </a:lnTo>
                <a:lnTo>
                  <a:pt x="2574" y="1382"/>
                </a:lnTo>
                <a:lnTo>
                  <a:pt x="2574" y="1385"/>
                </a:lnTo>
                <a:lnTo>
                  <a:pt x="2574" y="1388"/>
                </a:lnTo>
                <a:lnTo>
                  <a:pt x="2574" y="1391"/>
                </a:lnTo>
                <a:lnTo>
                  <a:pt x="2574" y="1394"/>
                </a:lnTo>
                <a:lnTo>
                  <a:pt x="2574" y="1396"/>
                </a:lnTo>
                <a:lnTo>
                  <a:pt x="2574" y="1399"/>
                </a:lnTo>
                <a:lnTo>
                  <a:pt x="2574" y="1403"/>
                </a:lnTo>
                <a:lnTo>
                  <a:pt x="2574" y="1405"/>
                </a:lnTo>
                <a:lnTo>
                  <a:pt x="2574" y="1408"/>
                </a:lnTo>
                <a:lnTo>
                  <a:pt x="2574" y="1410"/>
                </a:lnTo>
                <a:lnTo>
                  <a:pt x="2574" y="1411"/>
                </a:lnTo>
                <a:lnTo>
                  <a:pt x="2574" y="1413"/>
                </a:lnTo>
                <a:lnTo>
                  <a:pt x="2574" y="1416"/>
                </a:lnTo>
                <a:lnTo>
                  <a:pt x="2574" y="1417"/>
                </a:lnTo>
                <a:lnTo>
                  <a:pt x="2574" y="1426"/>
                </a:lnTo>
                <a:lnTo>
                  <a:pt x="2574" y="1427"/>
                </a:lnTo>
                <a:lnTo>
                  <a:pt x="2574" y="1428"/>
                </a:lnTo>
                <a:lnTo>
                  <a:pt x="2574" y="1429"/>
                </a:lnTo>
                <a:lnTo>
                  <a:pt x="2574" y="1430"/>
                </a:lnTo>
                <a:lnTo>
                  <a:pt x="2574" y="1435"/>
                </a:lnTo>
                <a:lnTo>
                  <a:pt x="2574" y="1437"/>
                </a:lnTo>
                <a:lnTo>
                  <a:pt x="2574" y="1441"/>
                </a:lnTo>
                <a:lnTo>
                  <a:pt x="2574" y="1442"/>
                </a:lnTo>
                <a:lnTo>
                  <a:pt x="2574" y="1446"/>
                </a:lnTo>
                <a:lnTo>
                  <a:pt x="2574" y="1447"/>
                </a:lnTo>
                <a:lnTo>
                  <a:pt x="2560" y="1447"/>
                </a:lnTo>
                <a:lnTo>
                  <a:pt x="2536" y="1447"/>
                </a:lnTo>
                <a:lnTo>
                  <a:pt x="2519" y="1447"/>
                </a:lnTo>
                <a:lnTo>
                  <a:pt x="2519" y="1445"/>
                </a:lnTo>
                <a:lnTo>
                  <a:pt x="2519" y="1444"/>
                </a:lnTo>
                <a:lnTo>
                  <a:pt x="2519" y="1443"/>
                </a:lnTo>
                <a:lnTo>
                  <a:pt x="2519" y="1441"/>
                </a:lnTo>
                <a:lnTo>
                  <a:pt x="2519" y="1439"/>
                </a:lnTo>
                <a:lnTo>
                  <a:pt x="2519" y="1438"/>
                </a:lnTo>
                <a:lnTo>
                  <a:pt x="2519" y="1437"/>
                </a:lnTo>
                <a:lnTo>
                  <a:pt x="2519" y="1436"/>
                </a:lnTo>
                <a:lnTo>
                  <a:pt x="2519" y="1434"/>
                </a:lnTo>
                <a:lnTo>
                  <a:pt x="2519" y="1433"/>
                </a:lnTo>
                <a:lnTo>
                  <a:pt x="2519" y="1432"/>
                </a:lnTo>
                <a:lnTo>
                  <a:pt x="2519" y="1428"/>
                </a:lnTo>
                <a:lnTo>
                  <a:pt x="2519" y="1427"/>
                </a:lnTo>
                <a:lnTo>
                  <a:pt x="2518" y="1427"/>
                </a:lnTo>
                <a:lnTo>
                  <a:pt x="2514" y="1427"/>
                </a:lnTo>
                <a:lnTo>
                  <a:pt x="2510" y="1427"/>
                </a:lnTo>
                <a:lnTo>
                  <a:pt x="2510" y="1426"/>
                </a:lnTo>
                <a:lnTo>
                  <a:pt x="2510" y="1425"/>
                </a:lnTo>
                <a:lnTo>
                  <a:pt x="2506" y="1425"/>
                </a:lnTo>
                <a:lnTo>
                  <a:pt x="2491" y="1425"/>
                </a:lnTo>
                <a:lnTo>
                  <a:pt x="2483" y="1425"/>
                </a:lnTo>
                <a:lnTo>
                  <a:pt x="2482" y="1425"/>
                </a:lnTo>
                <a:lnTo>
                  <a:pt x="2482" y="1426"/>
                </a:lnTo>
                <a:lnTo>
                  <a:pt x="2479" y="1426"/>
                </a:lnTo>
                <a:lnTo>
                  <a:pt x="2457" y="1426"/>
                </a:lnTo>
                <a:lnTo>
                  <a:pt x="2457" y="1424"/>
                </a:lnTo>
                <a:lnTo>
                  <a:pt x="2437" y="1424"/>
                </a:lnTo>
                <a:lnTo>
                  <a:pt x="2431" y="1424"/>
                </a:lnTo>
                <a:lnTo>
                  <a:pt x="2431" y="1422"/>
                </a:lnTo>
                <a:lnTo>
                  <a:pt x="2429" y="1422"/>
                </a:lnTo>
                <a:lnTo>
                  <a:pt x="2427" y="1422"/>
                </a:lnTo>
                <a:lnTo>
                  <a:pt x="2424" y="1422"/>
                </a:lnTo>
                <a:lnTo>
                  <a:pt x="2422" y="1422"/>
                </a:lnTo>
                <a:lnTo>
                  <a:pt x="2420" y="1422"/>
                </a:lnTo>
                <a:lnTo>
                  <a:pt x="2418" y="1422"/>
                </a:lnTo>
                <a:lnTo>
                  <a:pt x="2415" y="1422"/>
                </a:lnTo>
                <a:lnTo>
                  <a:pt x="2413" y="1422"/>
                </a:lnTo>
                <a:lnTo>
                  <a:pt x="2411" y="1422"/>
                </a:lnTo>
                <a:lnTo>
                  <a:pt x="2409" y="1422"/>
                </a:lnTo>
                <a:lnTo>
                  <a:pt x="2406" y="1422"/>
                </a:lnTo>
                <a:lnTo>
                  <a:pt x="2406" y="1421"/>
                </a:lnTo>
                <a:lnTo>
                  <a:pt x="2406" y="1418"/>
                </a:lnTo>
                <a:lnTo>
                  <a:pt x="2406" y="1416"/>
                </a:lnTo>
                <a:lnTo>
                  <a:pt x="2406" y="1414"/>
                </a:lnTo>
                <a:lnTo>
                  <a:pt x="2406" y="1413"/>
                </a:lnTo>
                <a:lnTo>
                  <a:pt x="2406" y="1412"/>
                </a:lnTo>
                <a:lnTo>
                  <a:pt x="2406" y="1411"/>
                </a:lnTo>
                <a:lnTo>
                  <a:pt x="2406" y="1410"/>
                </a:lnTo>
                <a:lnTo>
                  <a:pt x="2406" y="1409"/>
                </a:lnTo>
                <a:lnTo>
                  <a:pt x="2406" y="1408"/>
                </a:lnTo>
                <a:lnTo>
                  <a:pt x="2406" y="1407"/>
                </a:lnTo>
                <a:lnTo>
                  <a:pt x="2406" y="1405"/>
                </a:lnTo>
                <a:lnTo>
                  <a:pt x="2406" y="1404"/>
                </a:lnTo>
                <a:lnTo>
                  <a:pt x="2406" y="1403"/>
                </a:lnTo>
                <a:lnTo>
                  <a:pt x="2406" y="1401"/>
                </a:lnTo>
                <a:lnTo>
                  <a:pt x="2406" y="1400"/>
                </a:lnTo>
                <a:lnTo>
                  <a:pt x="2406" y="1399"/>
                </a:lnTo>
                <a:lnTo>
                  <a:pt x="2406" y="1396"/>
                </a:lnTo>
                <a:lnTo>
                  <a:pt x="2406" y="1394"/>
                </a:lnTo>
                <a:lnTo>
                  <a:pt x="2405" y="1393"/>
                </a:lnTo>
                <a:lnTo>
                  <a:pt x="2409" y="1393"/>
                </a:lnTo>
                <a:lnTo>
                  <a:pt x="2411" y="1393"/>
                </a:lnTo>
                <a:lnTo>
                  <a:pt x="2413" y="1393"/>
                </a:lnTo>
                <a:lnTo>
                  <a:pt x="2415" y="1393"/>
                </a:lnTo>
                <a:lnTo>
                  <a:pt x="2416" y="1393"/>
                </a:lnTo>
                <a:lnTo>
                  <a:pt x="2418" y="1393"/>
                </a:lnTo>
                <a:lnTo>
                  <a:pt x="2419" y="1393"/>
                </a:lnTo>
                <a:lnTo>
                  <a:pt x="2420" y="1393"/>
                </a:lnTo>
                <a:lnTo>
                  <a:pt x="2421" y="1393"/>
                </a:lnTo>
                <a:lnTo>
                  <a:pt x="2422" y="1393"/>
                </a:lnTo>
                <a:lnTo>
                  <a:pt x="2423" y="1393"/>
                </a:lnTo>
                <a:lnTo>
                  <a:pt x="2424" y="1393"/>
                </a:lnTo>
                <a:lnTo>
                  <a:pt x="2427" y="1393"/>
                </a:lnTo>
                <a:lnTo>
                  <a:pt x="2429" y="1393"/>
                </a:lnTo>
                <a:lnTo>
                  <a:pt x="2431" y="1393"/>
                </a:lnTo>
                <a:lnTo>
                  <a:pt x="2431" y="1390"/>
                </a:lnTo>
                <a:lnTo>
                  <a:pt x="2431" y="1388"/>
                </a:lnTo>
                <a:lnTo>
                  <a:pt x="2431" y="1387"/>
                </a:lnTo>
                <a:lnTo>
                  <a:pt x="2431" y="1384"/>
                </a:lnTo>
                <a:lnTo>
                  <a:pt x="2431" y="1380"/>
                </a:lnTo>
                <a:lnTo>
                  <a:pt x="2431" y="1379"/>
                </a:lnTo>
                <a:lnTo>
                  <a:pt x="2431" y="1378"/>
                </a:lnTo>
                <a:lnTo>
                  <a:pt x="2431" y="1375"/>
                </a:lnTo>
                <a:lnTo>
                  <a:pt x="2431" y="1371"/>
                </a:lnTo>
                <a:lnTo>
                  <a:pt x="2431" y="1370"/>
                </a:lnTo>
                <a:lnTo>
                  <a:pt x="2431" y="1369"/>
                </a:lnTo>
                <a:lnTo>
                  <a:pt x="2431" y="1362"/>
                </a:lnTo>
                <a:lnTo>
                  <a:pt x="2431" y="1360"/>
                </a:lnTo>
                <a:lnTo>
                  <a:pt x="2427" y="1360"/>
                </a:lnTo>
                <a:lnTo>
                  <a:pt x="2411" y="1360"/>
                </a:lnTo>
                <a:lnTo>
                  <a:pt x="2380" y="1360"/>
                </a:lnTo>
                <a:lnTo>
                  <a:pt x="2379" y="1336"/>
                </a:lnTo>
                <a:lnTo>
                  <a:pt x="2379" y="1325"/>
                </a:lnTo>
                <a:lnTo>
                  <a:pt x="2379" y="1274"/>
                </a:lnTo>
                <a:lnTo>
                  <a:pt x="2361" y="1274"/>
                </a:lnTo>
                <a:lnTo>
                  <a:pt x="2332" y="1274"/>
                </a:lnTo>
                <a:lnTo>
                  <a:pt x="2328" y="1274"/>
                </a:lnTo>
                <a:lnTo>
                  <a:pt x="2328" y="1275"/>
                </a:lnTo>
                <a:lnTo>
                  <a:pt x="2328" y="1276"/>
                </a:lnTo>
                <a:lnTo>
                  <a:pt x="2328" y="1279"/>
                </a:lnTo>
                <a:lnTo>
                  <a:pt x="2328" y="1283"/>
                </a:lnTo>
                <a:lnTo>
                  <a:pt x="2328" y="1284"/>
                </a:lnTo>
                <a:lnTo>
                  <a:pt x="2328" y="1287"/>
                </a:lnTo>
                <a:lnTo>
                  <a:pt x="2328" y="1291"/>
                </a:lnTo>
                <a:lnTo>
                  <a:pt x="2328" y="1293"/>
                </a:lnTo>
                <a:lnTo>
                  <a:pt x="2328" y="1295"/>
                </a:lnTo>
                <a:lnTo>
                  <a:pt x="2328" y="1298"/>
                </a:lnTo>
                <a:lnTo>
                  <a:pt x="2328" y="1300"/>
                </a:lnTo>
                <a:lnTo>
                  <a:pt x="2328" y="1302"/>
                </a:lnTo>
                <a:lnTo>
                  <a:pt x="2328" y="1305"/>
                </a:lnTo>
                <a:lnTo>
                  <a:pt x="2322" y="1305"/>
                </a:lnTo>
                <a:lnTo>
                  <a:pt x="2317" y="1305"/>
                </a:lnTo>
                <a:lnTo>
                  <a:pt x="2315" y="1307"/>
                </a:lnTo>
                <a:lnTo>
                  <a:pt x="2317" y="1310"/>
                </a:lnTo>
                <a:lnTo>
                  <a:pt x="2317" y="1311"/>
                </a:lnTo>
                <a:lnTo>
                  <a:pt x="2317" y="1312"/>
                </a:lnTo>
                <a:lnTo>
                  <a:pt x="2317" y="1315"/>
                </a:lnTo>
                <a:lnTo>
                  <a:pt x="2311" y="1315"/>
                </a:lnTo>
                <a:lnTo>
                  <a:pt x="2311" y="1313"/>
                </a:lnTo>
                <a:lnTo>
                  <a:pt x="2311" y="1311"/>
                </a:lnTo>
                <a:lnTo>
                  <a:pt x="2311" y="1308"/>
                </a:lnTo>
                <a:lnTo>
                  <a:pt x="2311" y="1305"/>
                </a:lnTo>
                <a:lnTo>
                  <a:pt x="2310" y="1305"/>
                </a:lnTo>
                <a:lnTo>
                  <a:pt x="2310" y="1301"/>
                </a:lnTo>
                <a:lnTo>
                  <a:pt x="2310" y="1298"/>
                </a:lnTo>
                <a:lnTo>
                  <a:pt x="2310" y="1295"/>
                </a:lnTo>
                <a:lnTo>
                  <a:pt x="2310" y="1292"/>
                </a:lnTo>
                <a:lnTo>
                  <a:pt x="2307" y="1292"/>
                </a:lnTo>
                <a:lnTo>
                  <a:pt x="2305" y="1292"/>
                </a:lnTo>
                <a:lnTo>
                  <a:pt x="2303" y="1292"/>
                </a:lnTo>
                <a:lnTo>
                  <a:pt x="2301" y="1292"/>
                </a:lnTo>
                <a:lnTo>
                  <a:pt x="2298" y="1292"/>
                </a:lnTo>
                <a:lnTo>
                  <a:pt x="2295" y="1292"/>
                </a:lnTo>
                <a:lnTo>
                  <a:pt x="2294" y="1292"/>
                </a:lnTo>
                <a:lnTo>
                  <a:pt x="2293" y="1292"/>
                </a:lnTo>
                <a:lnTo>
                  <a:pt x="2293" y="1293"/>
                </a:lnTo>
                <a:lnTo>
                  <a:pt x="2293" y="1294"/>
                </a:lnTo>
                <a:lnTo>
                  <a:pt x="2293" y="1295"/>
                </a:lnTo>
                <a:lnTo>
                  <a:pt x="2293" y="1296"/>
                </a:lnTo>
                <a:lnTo>
                  <a:pt x="2293" y="1304"/>
                </a:lnTo>
                <a:lnTo>
                  <a:pt x="2293" y="1305"/>
                </a:lnTo>
                <a:lnTo>
                  <a:pt x="2293" y="1307"/>
                </a:lnTo>
                <a:lnTo>
                  <a:pt x="2293" y="1308"/>
                </a:lnTo>
                <a:lnTo>
                  <a:pt x="2293" y="1317"/>
                </a:lnTo>
                <a:lnTo>
                  <a:pt x="2289" y="1317"/>
                </a:lnTo>
                <a:lnTo>
                  <a:pt x="2279" y="1317"/>
                </a:lnTo>
                <a:lnTo>
                  <a:pt x="2276" y="1317"/>
                </a:lnTo>
                <a:lnTo>
                  <a:pt x="2276" y="1305"/>
                </a:lnTo>
                <a:lnTo>
                  <a:pt x="2276" y="1303"/>
                </a:lnTo>
                <a:lnTo>
                  <a:pt x="2276" y="1302"/>
                </a:lnTo>
                <a:lnTo>
                  <a:pt x="2275" y="1303"/>
                </a:lnTo>
                <a:lnTo>
                  <a:pt x="2273" y="1304"/>
                </a:lnTo>
                <a:lnTo>
                  <a:pt x="2272" y="1305"/>
                </a:lnTo>
                <a:lnTo>
                  <a:pt x="2271" y="1307"/>
                </a:lnTo>
                <a:lnTo>
                  <a:pt x="2270" y="1308"/>
                </a:lnTo>
                <a:lnTo>
                  <a:pt x="2268" y="1309"/>
                </a:lnTo>
                <a:lnTo>
                  <a:pt x="2267" y="1310"/>
                </a:lnTo>
                <a:lnTo>
                  <a:pt x="2264" y="1311"/>
                </a:lnTo>
                <a:lnTo>
                  <a:pt x="2263" y="1312"/>
                </a:lnTo>
                <a:lnTo>
                  <a:pt x="2263" y="1305"/>
                </a:lnTo>
                <a:lnTo>
                  <a:pt x="2263" y="1303"/>
                </a:lnTo>
                <a:lnTo>
                  <a:pt x="2253" y="1302"/>
                </a:lnTo>
                <a:lnTo>
                  <a:pt x="2241" y="1302"/>
                </a:lnTo>
                <a:lnTo>
                  <a:pt x="2236" y="1302"/>
                </a:lnTo>
                <a:lnTo>
                  <a:pt x="2231" y="1302"/>
                </a:lnTo>
                <a:lnTo>
                  <a:pt x="2223" y="1302"/>
                </a:lnTo>
                <a:lnTo>
                  <a:pt x="2223" y="1299"/>
                </a:lnTo>
                <a:lnTo>
                  <a:pt x="2223" y="1292"/>
                </a:lnTo>
                <a:lnTo>
                  <a:pt x="2223" y="1284"/>
                </a:lnTo>
                <a:lnTo>
                  <a:pt x="2221" y="1283"/>
                </a:lnTo>
                <a:lnTo>
                  <a:pt x="2220" y="1283"/>
                </a:lnTo>
                <a:lnTo>
                  <a:pt x="2217" y="1284"/>
                </a:lnTo>
                <a:lnTo>
                  <a:pt x="2216" y="1284"/>
                </a:lnTo>
                <a:lnTo>
                  <a:pt x="2213" y="1283"/>
                </a:lnTo>
                <a:lnTo>
                  <a:pt x="2209" y="1283"/>
                </a:lnTo>
                <a:lnTo>
                  <a:pt x="2208" y="1283"/>
                </a:lnTo>
                <a:lnTo>
                  <a:pt x="2203" y="1283"/>
                </a:lnTo>
                <a:lnTo>
                  <a:pt x="2202" y="1279"/>
                </a:lnTo>
                <a:lnTo>
                  <a:pt x="2201" y="1279"/>
                </a:lnTo>
                <a:lnTo>
                  <a:pt x="2201" y="1280"/>
                </a:lnTo>
                <a:lnTo>
                  <a:pt x="2201" y="1282"/>
                </a:lnTo>
                <a:lnTo>
                  <a:pt x="2202" y="1284"/>
                </a:lnTo>
                <a:lnTo>
                  <a:pt x="2202" y="1285"/>
                </a:lnTo>
                <a:lnTo>
                  <a:pt x="2202" y="1286"/>
                </a:lnTo>
                <a:lnTo>
                  <a:pt x="2202" y="1287"/>
                </a:lnTo>
                <a:lnTo>
                  <a:pt x="2202" y="1288"/>
                </a:lnTo>
                <a:lnTo>
                  <a:pt x="2201" y="1288"/>
                </a:lnTo>
                <a:lnTo>
                  <a:pt x="2201" y="1290"/>
                </a:lnTo>
                <a:lnTo>
                  <a:pt x="2200" y="1291"/>
                </a:lnTo>
                <a:lnTo>
                  <a:pt x="2198" y="1291"/>
                </a:lnTo>
                <a:lnTo>
                  <a:pt x="2198" y="1292"/>
                </a:lnTo>
                <a:lnTo>
                  <a:pt x="2197" y="1292"/>
                </a:lnTo>
                <a:lnTo>
                  <a:pt x="2193" y="1296"/>
                </a:lnTo>
                <a:lnTo>
                  <a:pt x="2192" y="1296"/>
                </a:lnTo>
                <a:lnTo>
                  <a:pt x="2192" y="1298"/>
                </a:lnTo>
                <a:lnTo>
                  <a:pt x="2193" y="1298"/>
                </a:lnTo>
                <a:lnTo>
                  <a:pt x="2193" y="1299"/>
                </a:lnTo>
                <a:lnTo>
                  <a:pt x="2197" y="1298"/>
                </a:lnTo>
                <a:lnTo>
                  <a:pt x="2197" y="1305"/>
                </a:lnTo>
                <a:lnTo>
                  <a:pt x="2223" y="1305"/>
                </a:lnTo>
                <a:lnTo>
                  <a:pt x="2223" y="1327"/>
                </a:lnTo>
                <a:lnTo>
                  <a:pt x="2223" y="1345"/>
                </a:lnTo>
                <a:lnTo>
                  <a:pt x="2231" y="1345"/>
                </a:lnTo>
                <a:lnTo>
                  <a:pt x="2231" y="1352"/>
                </a:lnTo>
                <a:lnTo>
                  <a:pt x="2231" y="1360"/>
                </a:lnTo>
                <a:lnTo>
                  <a:pt x="2233" y="1360"/>
                </a:lnTo>
                <a:lnTo>
                  <a:pt x="2233" y="1367"/>
                </a:lnTo>
                <a:lnTo>
                  <a:pt x="2231" y="1367"/>
                </a:lnTo>
                <a:lnTo>
                  <a:pt x="2225" y="1367"/>
                </a:lnTo>
                <a:lnTo>
                  <a:pt x="2225" y="1366"/>
                </a:lnTo>
                <a:lnTo>
                  <a:pt x="2225" y="1363"/>
                </a:lnTo>
                <a:lnTo>
                  <a:pt x="2225" y="1361"/>
                </a:lnTo>
                <a:lnTo>
                  <a:pt x="2225" y="1360"/>
                </a:lnTo>
                <a:lnTo>
                  <a:pt x="2216" y="1360"/>
                </a:lnTo>
                <a:lnTo>
                  <a:pt x="2208" y="1360"/>
                </a:lnTo>
                <a:lnTo>
                  <a:pt x="2208" y="1346"/>
                </a:lnTo>
                <a:lnTo>
                  <a:pt x="2196" y="1346"/>
                </a:lnTo>
                <a:lnTo>
                  <a:pt x="2197" y="1360"/>
                </a:lnTo>
                <a:lnTo>
                  <a:pt x="2179" y="1360"/>
                </a:lnTo>
                <a:lnTo>
                  <a:pt x="2162" y="1360"/>
                </a:lnTo>
                <a:lnTo>
                  <a:pt x="2128" y="1360"/>
                </a:lnTo>
                <a:lnTo>
                  <a:pt x="2118" y="1360"/>
                </a:lnTo>
                <a:lnTo>
                  <a:pt x="2118" y="1361"/>
                </a:lnTo>
                <a:lnTo>
                  <a:pt x="2118" y="1363"/>
                </a:lnTo>
                <a:lnTo>
                  <a:pt x="2119" y="1366"/>
                </a:lnTo>
                <a:lnTo>
                  <a:pt x="2119" y="1368"/>
                </a:lnTo>
                <a:lnTo>
                  <a:pt x="2119" y="1370"/>
                </a:lnTo>
                <a:lnTo>
                  <a:pt x="2119" y="1382"/>
                </a:lnTo>
                <a:lnTo>
                  <a:pt x="2119" y="1383"/>
                </a:lnTo>
                <a:lnTo>
                  <a:pt x="2119" y="1386"/>
                </a:lnTo>
                <a:lnTo>
                  <a:pt x="2119" y="1390"/>
                </a:lnTo>
                <a:lnTo>
                  <a:pt x="2119" y="1392"/>
                </a:lnTo>
                <a:lnTo>
                  <a:pt x="2119" y="1393"/>
                </a:lnTo>
                <a:lnTo>
                  <a:pt x="2119" y="1395"/>
                </a:lnTo>
                <a:lnTo>
                  <a:pt x="2120" y="1396"/>
                </a:lnTo>
                <a:lnTo>
                  <a:pt x="2120" y="1399"/>
                </a:lnTo>
                <a:lnTo>
                  <a:pt x="2120" y="1402"/>
                </a:lnTo>
                <a:lnTo>
                  <a:pt x="2120" y="1403"/>
                </a:lnTo>
                <a:lnTo>
                  <a:pt x="2120" y="1404"/>
                </a:lnTo>
                <a:lnTo>
                  <a:pt x="2120" y="1407"/>
                </a:lnTo>
                <a:lnTo>
                  <a:pt x="2120" y="1409"/>
                </a:lnTo>
                <a:lnTo>
                  <a:pt x="2120" y="1410"/>
                </a:lnTo>
                <a:lnTo>
                  <a:pt x="2120" y="1412"/>
                </a:lnTo>
                <a:lnTo>
                  <a:pt x="2120" y="1414"/>
                </a:lnTo>
                <a:lnTo>
                  <a:pt x="2120" y="1416"/>
                </a:lnTo>
                <a:lnTo>
                  <a:pt x="2120" y="1418"/>
                </a:lnTo>
                <a:lnTo>
                  <a:pt x="2120" y="1419"/>
                </a:lnTo>
                <a:lnTo>
                  <a:pt x="2120" y="1421"/>
                </a:lnTo>
                <a:lnTo>
                  <a:pt x="2120" y="1422"/>
                </a:lnTo>
                <a:lnTo>
                  <a:pt x="2120" y="1426"/>
                </a:lnTo>
                <a:lnTo>
                  <a:pt x="2120" y="1429"/>
                </a:lnTo>
                <a:lnTo>
                  <a:pt x="2120" y="1430"/>
                </a:lnTo>
                <a:lnTo>
                  <a:pt x="2120" y="1433"/>
                </a:lnTo>
                <a:lnTo>
                  <a:pt x="2120" y="1436"/>
                </a:lnTo>
                <a:lnTo>
                  <a:pt x="2120" y="1438"/>
                </a:lnTo>
                <a:lnTo>
                  <a:pt x="2120" y="1442"/>
                </a:lnTo>
                <a:lnTo>
                  <a:pt x="2124" y="1442"/>
                </a:lnTo>
                <a:lnTo>
                  <a:pt x="2127" y="1442"/>
                </a:lnTo>
                <a:lnTo>
                  <a:pt x="2128" y="1442"/>
                </a:lnTo>
                <a:lnTo>
                  <a:pt x="2128" y="1433"/>
                </a:lnTo>
                <a:lnTo>
                  <a:pt x="2129" y="1433"/>
                </a:lnTo>
                <a:lnTo>
                  <a:pt x="2136" y="1433"/>
                </a:lnTo>
                <a:lnTo>
                  <a:pt x="2144" y="1433"/>
                </a:lnTo>
                <a:lnTo>
                  <a:pt x="2145" y="1433"/>
                </a:lnTo>
                <a:lnTo>
                  <a:pt x="2145" y="1446"/>
                </a:lnTo>
                <a:lnTo>
                  <a:pt x="2162" y="1446"/>
                </a:lnTo>
                <a:lnTo>
                  <a:pt x="2162" y="1439"/>
                </a:lnTo>
                <a:lnTo>
                  <a:pt x="2163" y="1439"/>
                </a:lnTo>
                <a:lnTo>
                  <a:pt x="2171" y="1439"/>
                </a:lnTo>
                <a:lnTo>
                  <a:pt x="2179" y="1439"/>
                </a:lnTo>
                <a:lnTo>
                  <a:pt x="2181" y="1439"/>
                </a:lnTo>
                <a:lnTo>
                  <a:pt x="2188" y="1439"/>
                </a:lnTo>
                <a:lnTo>
                  <a:pt x="2188" y="1437"/>
                </a:lnTo>
                <a:lnTo>
                  <a:pt x="2188" y="1436"/>
                </a:lnTo>
                <a:lnTo>
                  <a:pt x="2196" y="1436"/>
                </a:lnTo>
                <a:lnTo>
                  <a:pt x="2196" y="1439"/>
                </a:lnTo>
                <a:lnTo>
                  <a:pt x="2198" y="1439"/>
                </a:lnTo>
                <a:lnTo>
                  <a:pt x="2200" y="1439"/>
                </a:lnTo>
                <a:lnTo>
                  <a:pt x="2202" y="1439"/>
                </a:lnTo>
                <a:lnTo>
                  <a:pt x="2202" y="1445"/>
                </a:lnTo>
                <a:lnTo>
                  <a:pt x="2202" y="1447"/>
                </a:lnTo>
                <a:lnTo>
                  <a:pt x="2208" y="1447"/>
                </a:lnTo>
                <a:lnTo>
                  <a:pt x="2217" y="1447"/>
                </a:lnTo>
                <a:lnTo>
                  <a:pt x="2233" y="1447"/>
                </a:lnTo>
                <a:lnTo>
                  <a:pt x="2250" y="1447"/>
                </a:lnTo>
                <a:lnTo>
                  <a:pt x="2250" y="1438"/>
                </a:lnTo>
                <a:lnTo>
                  <a:pt x="2251" y="1438"/>
                </a:lnTo>
                <a:lnTo>
                  <a:pt x="2255" y="1438"/>
                </a:lnTo>
                <a:lnTo>
                  <a:pt x="2261" y="1438"/>
                </a:lnTo>
                <a:lnTo>
                  <a:pt x="2262" y="1438"/>
                </a:lnTo>
                <a:lnTo>
                  <a:pt x="2262" y="1447"/>
                </a:lnTo>
                <a:lnTo>
                  <a:pt x="2273" y="1447"/>
                </a:lnTo>
                <a:lnTo>
                  <a:pt x="2276" y="1447"/>
                </a:lnTo>
                <a:lnTo>
                  <a:pt x="2288" y="1447"/>
                </a:lnTo>
                <a:lnTo>
                  <a:pt x="2301" y="1447"/>
                </a:lnTo>
                <a:lnTo>
                  <a:pt x="2312" y="1447"/>
                </a:lnTo>
                <a:lnTo>
                  <a:pt x="2317" y="1447"/>
                </a:lnTo>
                <a:lnTo>
                  <a:pt x="2317" y="1453"/>
                </a:lnTo>
                <a:lnTo>
                  <a:pt x="2318" y="1453"/>
                </a:lnTo>
                <a:lnTo>
                  <a:pt x="2319" y="1453"/>
                </a:lnTo>
                <a:lnTo>
                  <a:pt x="2321" y="1453"/>
                </a:lnTo>
                <a:lnTo>
                  <a:pt x="2323" y="1453"/>
                </a:lnTo>
                <a:lnTo>
                  <a:pt x="2323" y="1455"/>
                </a:lnTo>
                <a:lnTo>
                  <a:pt x="2323" y="1457"/>
                </a:lnTo>
                <a:lnTo>
                  <a:pt x="2323" y="1459"/>
                </a:lnTo>
                <a:lnTo>
                  <a:pt x="2322" y="1460"/>
                </a:lnTo>
                <a:lnTo>
                  <a:pt x="2320" y="1461"/>
                </a:lnTo>
                <a:lnTo>
                  <a:pt x="2319" y="1461"/>
                </a:lnTo>
                <a:lnTo>
                  <a:pt x="2318" y="1461"/>
                </a:lnTo>
                <a:lnTo>
                  <a:pt x="2317" y="1461"/>
                </a:lnTo>
                <a:lnTo>
                  <a:pt x="2317" y="1462"/>
                </a:lnTo>
                <a:lnTo>
                  <a:pt x="2315" y="1462"/>
                </a:lnTo>
                <a:lnTo>
                  <a:pt x="2314" y="1462"/>
                </a:lnTo>
                <a:lnTo>
                  <a:pt x="2313" y="1462"/>
                </a:lnTo>
                <a:lnTo>
                  <a:pt x="2310" y="1462"/>
                </a:lnTo>
                <a:lnTo>
                  <a:pt x="2310" y="1463"/>
                </a:lnTo>
                <a:lnTo>
                  <a:pt x="2307" y="1463"/>
                </a:lnTo>
                <a:lnTo>
                  <a:pt x="2305" y="1463"/>
                </a:lnTo>
                <a:lnTo>
                  <a:pt x="2302" y="1463"/>
                </a:lnTo>
                <a:lnTo>
                  <a:pt x="2301" y="1463"/>
                </a:lnTo>
                <a:lnTo>
                  <a:pt x="2298" y="1463"/>
                </a:lnTo>
                <a:lnTo>
                  <a:pt x="2297" y="1463"/>
                </a:lnTo>
                <a:lnTo>
                  <a:pt x="2296" y="1463"/>
                </a:lnTo>
                <a:lnTo>
                  <a:pt x="2295" y="1463"/>
                </a:lnTo>
                <a:lnTo>
                  <a:pt x="2294" y="1463"/>
                </a:lnTo>
                <a:lnTo>
                  <a:pt x="2293" y="1463"/>
                </a:lnTo>
                <a:lnTo>
                  <a:pt x="2292" y="1463"/>
                </a:lnTo>
                <a:lnTo>
                  <a:pt x="2290" y="1463"/>
                </a:lnTo>
                <a:lnTo>
                  <a:pt x="2289" y="1463"/>
                </a:lnTo>
                <a:lnTo>
                  <a:pt x="2288" y="1463"/>
                </a:lnTo>
                <a:lnTo>
                  <a:pt x="2287" y="1463"/>
                </a:lnTo>
                <a:lnTo>
                  <a:pt x="2286" y="1463"/>
                </a:lnTo>
                <a:lnTo>
                  <a:pt x="2285" y="1463"/>
                </a:lnTo>
                <a:lnTo>
                  <a:pt x="2284" y="1463"/>
                </a:lnTo>
                <a:lnTo>
                  <a:pt x="2283" y="1463"/>
                </a:lnTo>
                <a:lnTo>
                  <a:pt x="2281" y="1463"/>
                </a:lnTo>
                <a:lnTo>
                  <a:pt x="2280" y="1463"/>
                </a:lnTo>
                <a:lnTo>
                  <a:pt x="2279" y="1463"/>
                </a:lnTo>
                <a:lnTo>
                  <a:pt x="2278" y="1463"/>
                </a:lnTo>
                <a:lnTo>
                  <a:pt x="2277" y="1463"/>
                </a:lnTo>
                <a:lnTo>
                  <a:pt x="2276" y="1463"/>
                </a:lnTo>
                <a:lnTo>
                  <a:pt x="2273" y="1463"/>
                </a:lnTo>
                <a:lnTo>
                  <a:pt x="2275" y="1469"/>
                </a:lnTo>
                <a:lnTo>
                  <a:pt x="2275" y="1513"/>
                </a:lnTo>
                <a:lnTo>
                  <a:pt x="2276" y="1513"/>
                </a:lnTo>
                <a:lnTo>
                  <a:pt x="2285" y="1513"/>
                </a:lnTo>
                <a:lnTo>
                  <a:pt x="2285" y="1514"/>
                </a:lnTo>
                <a:lnTo>
                  <a:pt x="2285" y="1518"/>
                </a:lnTo>
                <a:lnTo>
                  <a:pt x="2285" y="1521"/>
                </a:lnTo>
                <a:lnTo>
                  <a:pt x="2285" y="1524"/>
                </a:lnTo>
                <a:lnTo>
                  <a:pt x="2285" y="1526"/>
                </a:lnTo>
                <a:lnTo>
                  <a:pt x="2285" y="1528"/>
                </a:lnTo>
                <a:lnTo>
                  <a:pt x="2285" y="1530"/>
                </a:lnTo>
                <a:lnTo>
                  <a:pt x="2285" y="1536"/>
                </a:lnTo>
                <a:lnTo>
                  <a:pt x="2285" y="1553"/>
                </a:lnTo>
                <a:lnTo>
                  <a:pt x="2286" y="1579"/>
                </a:lnTo>
                <a:lnTo>
                  <a:pt x="2283" y="1579"/>
                </a:lnTo>
                <a:lnTo>
                  <a:pt x="2221" y="1579"/>
                </a:lnTo>
                <a:lnTo>
                  <a:pt x="2221" y="1578"/>
                </a:lnTo>
                <a:lnTo>
                  <a:pt x="2221" y="1571"/>
                </a:lnTo>
                <a:lnTo>
                  <a:pt x="2221" y="1569"/>
                </a:lnTo>
                <a:lnTo>
                  <a:pt x="2221" y="1566"/>
                </a:lnTo>
                <a:lnTo>
                  <a:pt x="2221" y="1563"/>
                </a:lnTo>
                <a:lnTo>
                  <a:pt x="2221" y="1560"/>
                </a:lnTo>
                <a:lnTo>
                  <a:pt x="2221" y="1548"/>
                </a:lnTo>
                <a:lnTo>
                  <a:pt x="2221" y="1546"/>
                </a:lnTo>
                <a:lnTo>
                  <a:pt x="2221" y="1543"/>
                </a:lnTo>
                <a:lnTo>
                  <a:pt x="2225" y="1543"/>
                </a:lnTo>
                <a:lnTo>
                  <a:pt x="2225" y="1535"/>
                </a:lnTo>
                <a:lnTo>
                  <a:pt x="2226" y="1530"/>
                </a:lnTo>
                <a:lnTo>
                  <a:pt x="2226" y="1528"/>
                </a:lnTo>
                <a:lnTo>
                  <a:pt x="2226" y="1526"/>
                </a:lnTo>
                <a:lnTo>
                  <a:pt x="2226" y="1524"/>
                </a:lnTo>
                <a:lnTo>
                  <a:pt x="2226" y="1521"/>
                </a:lnTo>
                <a:lnTo>
                  <a:pt x="2226" y="1519"/>
                </a:lnTo>
                <a:lnTo>
                  <a:pt x="2226" y="1517"/>
                </a:lnTo>
                <a:lnTo>
                  <a:pt x="2226" y="1514"/>
                </a:lnTo>
                <a:lnTo>
                  <a:pt x="2226" y="1513"/>
                </a:lnTo>
                <a:lnTo>
                  <a:pt x="2219" y="1513"/>
                </a:lnTo>
                <a:lnTo>
                  <a:pt x="2172" y="1513"/>
                </a:lnTo>
                <a:lnTo>
                  <a:pt x="2172" y="1525"/>
                </a:lnTo>
                <a:lnTo>
                  <a:pt x="2172" y="1546"/>
                </a:lnTo>
                <a:lnTo>
                  <a:pt x="2171" y="1546"/>
                </a:lnTo>
                <a:lnTo>
                  <a:pt x="2161" y="1546"/>
                </a:lnTo>
                <a:lnTo>
                  <a:pt x="2141" y="1546"/>
                </a:lnTo>
                <a:lnTo>
                  <a:pt x="2124" y="1546"/>
                </a:lnTo>
                <a:lnTo>
                  <a:pt x="2107" y="1546"/>
                </a:lnTo>
                <a:lnTo>
                  <a:pt x="2107" y="1579"/>
                </a:lnTo>
                <a:lnTo>
                  <a:pt x="2103" y="1579"/>
                </a:lnTo>
                <a:lnTo>
                  <a:pt x="2097" y="1579"/>
                </a:lnTo>
                <a:lnTo>
                  <a:pt x="2097" y="1581"/>
                </a:lnTo>
                <a:lnTo>
                  <a:pt x="2097" y="1585"/>
                </a:lnTo>
                <a:lnTo>
                  <a:pt x="2097" y="1586"/>
                </a:lnTo>
                <a:lnTo>
                  <a:pt x="2097" y="1588"/>
                </a:lnTo>
                <a:lnTo>
                  <a:pt x="2097" y="1589"/>
                </a:lnTo>
                <a:lnTo>
                  <a:pt x="2097" y="1592"/>
                </a:lnTo>
                <a:lnTo>
                  <a:pt x="2097" y="1594"/>
                </a:lnTo>
                <a:lnTo>
                  <a:pt x="2097" y="1595"/>
                </a:lnTo>
                <a:lnTo>
                  <a:pt x="2097" y="1597"/>
                </a:lnTo>
                <a:lnTo>
                  <a:pt x="2097" y="1598"/>
                </a:lnTo>
                <a:lnTo>
                  <a:pt x="2097" y="1601"/>
                </a:lnTo>
                <a:lnTo>
                  <a:pt x="2097" y="1602"/>
                </a:lnTo>
                <a:lnTo>
                  <a:pt x="2103" y="1602"/>
                </a:lnTo>
                <a:lnTo>
                  <a:pt x="2103" y="1613"/>
                </a:lnTo>
                <a:lnTo>
                  <a:pt x="2097" y="1613"/>
                </a:lnTo>
                <a:lnTo>
                  <a:pt x="2078" y="1613"/>
                </a:lnTo>
                <a:lnTo>
                  <a:pt x="2057" y="1613"/>
                </a:lnTo>
                <a:lnTo>
                  <a:pt x="2057" y="1612"/>
                </a:lnTo>
                <a:lnTo>
                  <a:pt x="2057" y="1603"/>
                </a:lnTo>
                <a:lnTo>
                  <a:pt x="2057" y="1602"/>
                </a:lnTo>
                <a:lnTo>
                  <a:pt x="2021" y="1602"/>
                </a:lnTo>
                <a:lnTo>
                  <a:pt x="2021" y="1601"/>
                </a:lnTo>
                <a:lnTo>
                  <a:pt x="2023" y="1598"/>
                </a:lnTo>
                <a:lnTo>
                  <a:pt x="2025" y="1593"/>
                </a:lnTo>
                <a:lnTo>
                  <a:pt x="2027" y="1588"/>
                </a:lnTo>
                <a:lnTo>
                  <a:pt x="2029" y="1584"/>
                </a:lnTo>
                <a:lnTo>
                  <a:pt x="2033" y="1580"/>
                </a:lnTo>
                <a:lnTo>
                  <a:pt x="2034" y="1579"/>
                </a:lnTo>
                <a:lnTo>
                  <a:pt x="2058" y="1579"/>
                </a:lnTo>
                <a:lnTo>
                  <a:pt x="2058" y="1578"/>
                </a:lnTo>
                <a:lnTo>
                  <a:pt x="2058" y="1571"/>
                </a:lnTo>
                <a:lnTo>
                  <a:pt x="2059" y="1554"/>
                </a:lnTo>
                <a:lnTo>
                  <a:pt x="2059" y="1551"/>
                </a:lnTo>
                <a:lnTo>
                  <a:pt x="2059" y="1550"/>
                </a:lnTo>
                <a:lnTo>
                  <a:pt x="2046" y="1560"/>
                </a:lnTo>
                <a:lnTo>
                  <a:pt x="2045" y="1560"/>
                </a:lnTo>
                <a:lnTo>
                  <a:pt x="2045" y="1561"/>
                </a:lnTo>
                <a:lnTo>
                  <a:pt x="2044" y="1561"/>
                </a:lnTo>
                <a:lnTo>
                  <a:pt x="2043" y="1562"/>
                </a:lnTo>
                <a:lnTo>
                  <a:pt x="2042" y="1562"/>
                </a:lnTo>
                <a:lnTo>
                  <a:pt x="2042" y="1563"/>
                </a:lnTo>
                <a:lnTo>
                  <a:pt x="2041" y="1563"/>
                </a:lnTo>
                <a:lnTo>
                  <a:pt x="2041" y="1564"/>
                </a:lnTo>
                <a:lnTo>
                  <a:pt x="2040" y="1564"/>
                </a:lnTo>
                <a:lnTo>
                  <a:pt x="2038" y="1566"/>
                </a:lnTo>
                <a:lnTo>
                  <a:pt x="2037" y="1567"/>
                </a:lnTo>
                <a:lnTo>
                  <a:pt x="2036" y="1567"/>
                </a:lnTo>
                <a:lnTo>
                  <a:pt x="2036" y="1568"/>
                </a:lnTo>
                <a:lnTo>
                  <a:pt x="2035" y="1569"/>
                </a:lnTo>
                <a:lnTo>
                  <a:pt x="2034" y="1569"/>
                </a:lnTo>
                <a:lnTo>
                  <a:pt x="2034" y="1570"/>
                </a:lnTo>
                <a:lnTo>
                  <a:pt x="2033" y="1570"/>
                </a:lnTo>
                <a:lnTo>
                  <a:pt x="2033" y="1571"/>
                </a:lnTo>
                <a:lnTo>
                  <a:pt x="2032" y="1571"/>
                </a:lnTo>
                <a:lnTo>
                  <a:pt x="2032" y="1572"/>
                </a:lnTo>
                <a:lnTo>
                  <a:pt x="2030" y="1572"/>
                </a:lnTo>
                <a:lnTo>
                  <a:pt x="2030" y="1573"/>
                </a:lnTo>
                <a:lnTo>
                  <a:pt x="2029" y="1573"/>
                </a:lnTo>
                <a:lnTo>
                  <a:pt x="2029" y="1575"/>
                </a:lnTo>
                <a:lnTo>
                  <a:pt x="2028" y="1575"/>
                </a:lnTo>
                <a:lnTo>
                  <a:pt x="2028" y="1576"/>
                </a:lnTo>
                <a:lnTo>
                  <a:pt x="2027" y="1576"/>
                </a:lnTo>
                <a:lnTo>
                  <a:pt x="2027" y="1577"/>
                </a:lnTo>
                <a:lnTo>
                  <a:pt x="2026" y="1578"/>
                </a:lnTo>
                <a:lnTo>
                  <a:pt x="2025" y="1579"/>
                </a:lnTo>
                <a:lnTo>
                  <a:pt x="2008" y="1579"/>
                </a:lnTo>
                <a:lnTo>
                  <a:pt x="2007" y="1579"/>
                </a:lnTo>
                <a:lnTo>
                  <a:pt x="2001" y="1579"/>
                </a:lnTo>
                <a:lnTo>
                  <a:pt x="1987" y="1579"/>
                </a:lnTo>
                <a:lnTo>
                  <a:pt x="1979" y="1579"/>
                </a:lnTo>
                <a:lnTo>
                  <a:pt x="1961" y="1579"/>
                </a:lnTo>
                <a:lnTo>
                  <a:pt x="1961" y="1580"/>
                </a:lnTo>
                <a:lnTo>
                  <a:pt x="1961" y="1591"/>
                </a:lnTo>
                <a:lnTo>
                  <a:pt x="1970" y="1591"/>
                </a:lnTo>
                <a:lnTo>
                  <a:pt x="1970" y="1592"/>
                </a:lnTo>
                <a:lnTo>
                  <a:pt x="1970" y="1596"/>
                </a:lnTo>
                <a:lnTo>
                  <a:pt x="1968" y="1596"/>
                </a:lnTo>
                <a:lnTo>
                  <a:pt x="1968" y="1597"/>
                </a:lnTo>
                <a:lnTo>
                  <a:pt x="1968" y="1598"/>
                </a:lnTo>
                <a:lnTo>
                  <a:pt x="1968" y="1600"/>
                </a:lnTo>
                <a:lnTo>
                  <a:pt x="1968" y="1602"/>
                </a:lnTo>
                <a:lnTo>
                  <a:pt x="1961" y="1602"/>
                </a:lnTo>
                <a:lnTo>
                  <a:pt x="1961" y="1608"/>
                </a:lnTo>
                <a:lnTo>
                  <a:pt x="1962" y="1608"/>
                </a:lnTo>
                <a:lnTo>
                  <a:pt x="1966" y="1608"/>
                </a:lnTo>
                <a:lnTo>
                  <a:pt x="1968" y="1608"/>
                </a:lnTo>
                <a:lnTo>
                  <a:pt x="1968" y="1609"/>
                </a:lnTo>
                <a:lnTo>
                  <a:pt x="1968" y="1611"/>
                </a:lnTo>
                <a:lnTo>
                  <a:pt x="1968" y="1612"/>
                </a:lnTo>
                <a:lnTo>
                  <a:pt x="1968" y="1613"/>
                </a:lnTo>
                <a:lnTo>
                  <a:pt x="1978" y="1613"/>
                </a:lnTo>
                <a:lnTo>
                  <a:pt x="1978" y="1614"/>
                </a:lnTo>
                <a:lnTo>
                  <a:pt x="1978" y="1619"/>
                </a:lnTo>
                <a:lnTo>
                  <a:pt x="1978" y="1622"/>
                </a:lnTo>
                <a:lnTo>
                  <a:pt x="1978" y="1625"/>
                </a:lnTo>
                <a:lnTo>
                  <a:pt x="1961" y="1625"/>
                </a:lnTo>
                <a:lnTo>
                  <a:pt x="1961" y="1630"/>
                </a:lnTo>
                <a:lnTo>
                  <a:pt x="1961" y="1635"/>
                </a:lnTo>
                <a:lnTo>
                  <a:pt x="1961" y="1640"/>
                </a:lnTo>
                <a:lnTo>
                  <a:pt x="1961" y="1646"/>
                </a:lnTo>
                <a:lnTo>
                  <a:pt x="1963" y="1646"/>
                </a:lnTo>
                <a:lnTo>
                  <a:pt x="1992" y="1646"/>
                </a:lnTo>
                <a:lnTo>
                  <a:pt x="1993" y="1646"/>
                </a:lnTo>
                <a:lnTo>
                  <a:pt x="1994" y="1646"/>
                </a:lnTo>
                <a:lnTo>
                  <a:pt x="1995" y="1646"/>
                </a:lnTo>
                <a:lnTo>
                  <a:pt x="1996" y="1646"/>
                </a:lnTo>
                <a:lnTo>
                  <a:pt x="1996" y="1647"/>
                </a:lnTo>
                <a:lnTo>
                  <a:pt x="1998" y="1647"/>
                </a:lnTo>
                <a:lnTo>
                  <a:pt x="1999" y="1647"/>
                </a:lnTo>
                <a:lnTo>
                  <a:pt x="2000" y="1647"/>
                </a:lnTo>
                <a:lnTo>
                  <a:pt x="2001" y="1647"/>
                </a:lnTo>
                <a:lnTo>
                  <a:pt x="2002" y="1647"/>
                </a:lnTo>
                <a:lnTo>
                  <a:pt x="2003" y="1647"/>
                </a:lnTo>
                <a:lnTo>
                  <a:pt x="2003" y="1648"/>
                </a:lnTo>
                <a:lnTo>
                  <a:pt x="2004" y="1648"/>
                </a:lnTo>
                <a:lnTo>
                  <a:pt x="2005" y="1648"/>
                </a:lnTo>
                <a:lnTo>
                  <a:pt x="2007" y="1648"/>
                </a:lnTo>
                <a:lnTo>
                  <a:pt x="2008" y="1648"/>
                </a:lnTo>
                <a:lnTo>
                  <a:pt x="2009" y="1648"/>
                </a:lnTo>
                <a:lnTo>
                  <a:pt x="2009" y="1650"/>
                </a:lnTo>
                <a:lnTo>
                  <a:pt x="2010" y="1650"/>
                </a:lnTo>
                <a:lnTo>
                  <a:pt x="2011" y="1650"/>
                </a:lnTo>
                <a:lnTo>
                  <a:pt x="2012" y="1650"/>
                </a:lnTo>
                <a:lnTo>
                  <a:pt x="2013" y="1650"/>
                </a:lnTo>
                <a:lnTo>
                  <a:pt x="2015" y="1650"/>
                </a:lnTo>
                <a:lnTo>
                  <a:pt x="2016" y="1650"/>
                </a:lnTo>
                <a:lnTo>
                  <a:pt x="2017" y="1650"/>
                </a:lnTo>
                <a:lnTo>
                  <a:pt x="2018" y="1650"/>
                </a:lnTo>
                <a:lnTo>
                  <a:pt x="2046" y="1650"/>
                </a:lnTo>
                <a:lnTo>
                  <a:pt x="2091" y="1650"/>
                </a:lnTo>
                <a:lnTo>
                  <a:pt x="2104" y="1650"/>
                </a:lnTo>
                <a:lnTo>
                  <a:pt x="2169" y="1650"/>
                </a:lnTo>
                <a:lnTo>
                  <a:pt x="2171" y="1650"/>
                </a:lnTo>
                <a:lnTo>
                  <a:pt x="2174" y="1650"/>
                </a:lnTo>
                <a:lnTo>
                  <a:pt x="2175" y="1650"/>
                </a:lnTo>
                <a:lnTo>
                  <a:pt x="2177" y="1648"/>
                </a:lnTo>
                <a:lnTo>
                  <a:pt x="2178" y="1648"/>
                </a:lnTo>
                <a:lnTo>
                  <a:pt x="2180" y="1647"/>
                </a:lnTo>
                <a:lnTo>
                  <a:pt x="2181" y="1647"/>
                </a:lnTo>
                <a:lnTo>
                  <a:pt x="2184" y="1647"/>
                </a:lnTo>
                <a:lnTo>
                  <a:pt x="2185" y="1647"/>
                </a:lnTo>
                <a:lnTo>
                  <a:pt x="2187" y="1646"/>
                </a:lnTo>
                <a:lnTo>
                  <a:pt x="2188" y="1646"/>
                </a:lnTo>
                <a:lnTo>
                  <a:pt x="2236" y="1647"/>
                </a:lnTo>
                <a:lnTo>
                  <a:pt x="2252" y="1647"/>
                </a:lnTo>
                <a:lnTo>
                  <a:pt x="2288" y="1647"/>
                </a:lnTo>
                <a:lnTo>
                  <a:pt x="2304" y="1647"/>
                </a:lnTo>
                <a:lnTo>
                  <a:pt x="2309" y="1647"/>
                </a:lnTo>
                <a:lnTo>
                  <a:pt x="2310" y="1647"/>
                </a:lnTo>
                <a:lnTo>
                  <a:pt x="2312" y="1646"/>
                </a:lnTo>
                <a:lnTo>
                  <a:pt x="2314" y="1646"/>
                </a:lnTo>
                <a:lnTo>
                  <a:pt x="2315" y="1646"/>
                </a:lnTo>
                <a:lnTo>
                  <a:pt x="2318" y="1645"/>
                </a:lnTo>
                <a:lnTo>
                  <a:pt x="2319" y="1645"/>
                </a:lnTo>
                <a:lnTo>
                  <a:pt x="2327" y="1642"/>
                </a:lnTo>
                <a:lnTo>
                  <a:pt x="2327" y="1639"/>
                </a:lnTo>
                <a:lnTo>
                  <a:pt x="2327" y="1638"/>
                </a:lnTo>
                <a:lnTo>
                  <a:pt x="2327" y="1636"/>
                </a:lnTo>
                <a:lnTo>
                  <a:pt x="2327" y="1635"/>
                </a:lnTo>
                <a:lnTo>
                  <a:pt x="2327" y="1633"/>
                </a:lnTo>
                <a:lnTo>
                  <a:pt x="2327" y="1630"/>
                </a:lnTo>
                <a:lnTo>
                  <a:pt x="2327" y="1629"/>
                </a:lnTo>
                <a:lnTo>
                  <a:pt x="2327" y="1628"/>
                </a:lnTo>
                <a:lnTo>
                  <a:pt x="2327" y="1625"/>
                </a:lnTo>
                <a:lnTo>
                  <a:pt x="2327" y="1622"/>
                </a:lnTo>
                <a:lnTo>
                  <a:pt x="2327" y="1620"/>
                </a:lnTo>
                <a:lnTo>
                  <a:pt x="2327" y="1618"/>
                </a:lnTo>
                <a:lnTo>
                  <a:pt x="2327" y="1617"/>
                </a:lnTo>
                <a:lnTo>
                  <a:pt x="2327" y="1614"/>
                </a:lnTo>
                <a:lnTo>
                  <a:pt x="2327" y="1613"/>
                </a:lnTo>
                <a:lnTo>
                  <a:pt x="2327" y="1612"/>
                </a:lnTo>
                <a:lnTo>
                  <a:pt x="2327" y="1610"/>
                </a:lnTo>
                <a:lnTo>
                  <a:pt x="2327" y="1609"/>
                </a:lnTo>
                <a:lnTo>
                  <a:pt x="2327" y="1603"/>
                </a:lnTo>
                <a:lnTo>
                  <a:pt x="2327" y="1602"/>
                </a:lnTo>
                <a:lnTo>
                  <a:pt x="2328" y="1602"/>
                </a:lnTo>
                <a:lnTo>
                  <a:pt x="2353" y="1602"/>
                </a:lnTo>
                <a:lnTo>
                  <a:pt x="2353" y="1601"/>
                </a:lnTo>
                <a:lnTo>
                  <a:pt x="2353" y="1597"/>
                </a:lnTo>
                <a:lnTo>
                  <a:pt x="2353" y="1595"/>
                </a:lnTo>
                <a:lnTo>
                  <a:pt x="2357" y="1595"/>
                </a:lnTo>
                <a:lnTo>
                  <a:pt x="2361" y="1595"/>
                </a:lnTo>
                <a:lnTo>
                  <a:pt x="2370" y="1595"/>
                </a:lnTo>
                <a:lnTo>
                  <a:pt x="2370" y="1592"/>
                </a:lnTo>
                <a:lnTo>
                  <a:pt x="2370" y="1588"/>
                </a:lnTo>
                <a:lnTo>
                  <a:pt x="2373" y="1588"/>
                </a:lnTo>
                <a:lnTo>
                  <a:pt x="2377" y="1588"/>
                </a:lnTo>
                <a:lnTo>
                  <a:pt x="2378" y="1588"/>
                </a:lnTo>
                <a:lnTo>
                  <a:pt x="2379" y="1588"/>
                </a:lnTo>
                <a:lnTo>
                  <a:pt x="2379" y="1580"/>
                </a:lnTo>
                <a:lnTo>
                  <a:pt x="2379" y="1567"/>
                </a:lnTo>
                <a:lnTo>
                  <a:pt x="2379" y="1561"/>
                </a:lnTo>
                <a:lnTo>
                  <a:pt x="2431" y="1561"/>
                </a:lnTo>
                <a:lnTo>
                  <a:pt x="2431" y="1555"/>
                </a:lnTo>
                <a:lnTo>
                  <a:pt x="2431" y="1551"/>
                </a:lnTo>
                <a:lnTo>
                  <a:pt x="2431" y="1550"/>
                </a:lnTo>
                <a:lnTo>
                  <a:pt x="2431" y="1545"/>
                </a:lnTo>
                <a:lnTo>
                  <a:pt x="2431" y="1542"/>
                </a:lnTo>
                <a:lnTo>
                  <a:pt x="2431" y="1541"/>
                </a:lnTo>
                <a:lnTo>
                  <a:pt x="2431" y="1539"/>
                </a:lnTo>
                <a:lnTo>
                  <a:pt x="2431" y="1537"/>
                </a:lnTo>
                <a:lnTo>
                  <a:pt x="2431" y="1535"/>
                </a:lnTo>
                <a:lnTo>
                  <a:pt x="2431" y="1534"/>
                </a:lnTo>
                <a:lnTo>
                  <a:pt x="2445" y="1534"/>
                </a:lnTo>
                <a:lnTo>
                  <a:pt x="2452" y="1534"/>
                </a:lnTo>
                <a:lnTo>
                  <a:pt x="2453" y="1534"/>
                </a:lnTo>
                <a:lnTo>
                  <a:pt x="2457" y="1534"/>
                </a:lnTo>
                <a:lnTo>
                  <a:pt x="2457" y="1535"/>
                </a:lnTo>
                <a:lnTo>
                  <a:pt x="2457" y="1542"/>
                </a:lnTo>
                <a:lnTo>
                  <a:pt x="2457" y="1545"/>
                </a:lnTo>
                <a:lnTo>
                  <a:pt x="2457" y="1548"/>
                </a:lnTo>
                <a:lnTo>
                  <a:pt x="2457" y="1550"/>
                </a:lnTo>
                <a:lnTo>
                  <a:pt x="2457" y="1551"/>
                </a:lnTo>
                <a:lnTo>
                  <a:pt x="2457" y="1553"/>
                </a:lnTo>
                <a:lnTo>
                  <a:pt x="2457" y="1554"/>
                </a:lnTo>
                <a:lnTo>
                  <a:pt x="2457" y="1556"/>
                </a:lnTo>
                <a:lnTo>
                  <a:pt x="2457" y="1558"/>
                </a:lnTo>
                <a:lnTo>
                  <a:pt x="2457" y="1559"/>
                </a:lnTo>
                <a:lnTo>
                  <a:pt x="2457" y="1561"/>
                </a:lnTo>
                <a:lnTo>
                  <a:pt x="2457" y="1563"/>
                </a:lnTo>
                <a:lnTo>
                  <a:pt x="2457" y="1564"/>
                </a:lnTo>
                <a:lnTo>
                  <a:pt x="2457" y="1567"/>
                </a:lnTo>
                <a:lnTo>
                  <a:pt x="2457" y="1572"/>
                </a:lnTo>
                <a:lnTo>
                  <a:pt x="2457" y="1577"/>
                </a:lnTo>
                <a:lnTo>
                  <a:pt x="2457" y="1578"/>
                </a:lnTo>
                <a:lnTo>
                  <a:pt x="2457" y="1580"/>
                </a:lnTo>
                <a:lnTo>
                  <a:pt x="2457" y="1588"/>
                </a:lnTo>
                <a:lnTo>
                  <a:pt x="2457" y="1593"/>
                </a:lnTo>
                <a:lnTo>
                  <a:pt x="2457" y="1598"/>
                </a:lnTo>
                <a:lnTo>
                  <a:pt x="2457" y="1601"/>
                </a:lnTo>
                <a:lnTo>
                  <a:pt x="2483" y="1601"/>
                </a:lnTo>
                <a:lnTo>
                  <a:pt x="2489" y="1601"/>
                </a:lnTo>
                <a:lnTo>
                  <a:pt x="2489" y="1598"/>
                </a:lnTo>
                <a:lnTo>
                  <a:pt x="2489" y="1595"/>
                </a:lnTo>
                <a:lnTo>
                  <a:pt x="2494" y="1595"/>
                </a:lnTo>
                <a:lnTo>
                  <a:pt x="2497" y="1595"/>
                </a:lnTo>
                <a:lnTo>
                  <a:pt x="2497" y="1593"/>
                </a:lnTo>
                <a:lnTo>
                  <a:pt x="2497" y="1592"/>
                </a:lnTo>
                <a:lnTo>
                  <a:pt x="2502" y="1592"/>
                </a:lnTo>
                <a:lnTo>
                  <a:pt x="2503" y="1592"/>
                </a:lnTo>
                <a:lnTo>
                  <a:pt x="2503" y="1601"/>
                </a:lnTo>
                <a:lnTo>
                  <a:pt x="2510" y="1601"/>
                </a:lnTo>
                <a:lnTo>
                  <a:pt x="2510" y="1598"/>
                </a:lnTo>
                <a:lnTo>
                  <a:pt x="2510" y="1597"/>
                </a:lnTo>
                <a:lnTo>
                  <a:pt x="2519" y="1597"/>
                </a:lnTo>
                <a:lnTo>
                  <a:pt x="2520" y="1597"/>
                </a:lnTo>
                <a:lnTo>
                  <a:pt x="2520" y="1577"/>
                </a:lnTo>
                <a:lnTo>
                  <a:pt x="2536" y="1577"/>
                </a:lnTo>
                <a:lnTo>
                  <a:pt x="2549" y="1577"/>
                </a:lnTo>
                <a:lnTo>
                  <a:pt x="2588" y="1577"/>
                </a:lnTo>
                <a:lnTo>
                  <a:pt x="2588" y="1589"/>
                </a:lnTo>
                <a:lnTo>
                  <a:pt x="2588" y="1601"/>
                </a:lnTo>
                <a:lnTo>
                  <a:pt x="2597" y="1601"/>
                </a:lnTo>
                <a:lnTo>
                  <a:pt x="2597" y="1602"/>
                </a:lnTo>
                <a:lnTo>
                  <a:pt x="2596" y="1602"/>
                </a:lnTo>
                <a:lnTo>
                  <a:pt x="2597" y="1606"/>
                </a:lnTo>
                <a:lnTo>
                  <a:pt x="2590" y="1606"/>
                </a:lnTo>
                <a:lnTo>
                  <a:pt x="2588" y="1606"/>
                </a:lnTo>
                <a:lnTo>
                  <a:pt x="2588" y="1620"/>
                </a:lnTo>
                <a:lnTo>
                  <a:pt x="2672" y="1622"/>
                </a:lnTo>
                <a:lnTo>
                  <a:pt x="2690" y="1623"/>
                </a:lnTo>
                <a:lnTo>
                  <a:pt x="2796" y="1628"/>
                </a:lnTo>
                <a:lnTo>
                  <a:pt x="2796" y="1664"/>
                </a:lnTo>
                <a:lnTo>
                  <a:pt x="2796" y="1670"/>
                </a:lnTo>
                <a:lnTo>
                  <a:pt x="2796" y="1712"/>
                </a:lnTo>
                <a:lnTo>
                  <a:pt x="2745" y="1711"/>
                </a:lnTo>
                <a:lnTo>
                  <a:pt x="2719" y="1711"/>
                </a:lnTo>
                <a:lnTo>
                  <a:pt x="2717" y="1715"/>
                </a:lnTo>
                <a:lnTo>
                  <a:pt x="2692" y="1722"/>
                </a:lnTo>
                <a:lnTo>
                  <a:pt x="2692" y="1731"/>
                </a:lnTo>
                <a:lnTo>
                  <a:pt x="2692" y="1736"/>
                </a:lnTo>
                <a:lnTo>
                  <a:pt x="2588" y="1769"/>
                </a:lnTo>
                <a:lnTo>
                  <a:pt x="2589" y="1796"/>
                </a:lnTo>
                <a:lnTo>
                  <a:pt x="2585" y="1796"/>
                </a:lnTo>
                <a:lnTo>
                  <a:pt x="2543" y="1796"/>
                </a:lnTo>
                <a:lnTo>
                  <a:pt x="2536" y="1796"/>
                </a:lnTo>
                <a:lnTo>
                  <a:pt x="2506" y="1795"/>
                </a:lnTo>
                <a:lnTo>
                  <a:pt x="2502" y="1795"/>
                </a:lnTo>
                <a:lnTo>
                  <a:pt x="2499" y="1795"/>
                </a:lnTo>
                <a:lnTo>
                  <a:pt x="2478" y="1811"/>
                </a:lnTo>
                <a:lnTo>
                  <a:pt x="2397" y="1866"/>
                </a:lnTo>
                <a:lnTo>
                  <a:pt x="2396" y="1866"/>
                </a:lnTo>
                <a:lnTo>
                  <a:pt x="2396" y="1868"/>
                </a:lnTo>
                <a:lnTo>
                  <a:pt x="2395" y="1868"/>
                </a:lnTo>
                <a:lnTo>
                  <a:pt x="2394" y="1868"/>
                </a:lnTo>
                <a:lnTo>
                  <a:pt x="2394" y="1869"/>
                </a:lnTo>
                <a:lnTo>
                  <a:pt x="2393" y="1869"/>
                </a:lnTo>
                <a:lnTo>
                  <a:pt x="2393" y="1870"/>
                </a:lnTo>
                <a:lnTo>
                  <a:pt x="2392" y="1870"/>
                </a:lnTo>
                <a:lnTo>
                  <a:pt x="2390" y="1870"/>
                </a:lnTo>
                <a:lnTo>
                  <a:pt x="2390" y="1871"/>
                </a:lnTo>
                <a:lnTo>
                  <a:pt x="2389" y="1871"/>
                </a:lnTo>
                <a:lnTo>
                  <a:pt x="2388" y="1871"/>
                </a:lnTo>
                <a:lnTo>
                  <a:pt x="2388" y="1872"/>
                </a:lnTo>
                <a:lnTo>
                  <a:pt x="2387" y="1872"/>
                </a:lnTo>
                <a:lnTo>
                  <a:pt x="2386" y="1872"/>
                </a:lnTo>
                <a:lnTo>
                  <a:pt x="2386" y="1873"/>
                </a:lnTo>
                <a:lnTo>
                  <a:pt x="2385" y="1873"/>
                </a:lnTo>
                <a:lnTo>
                  <a:pt x="2384" y="1873"/>
                </a:lnTo>
                <a:lnTo>
                  <a:pt x="2382" y="1874"/>
                </a:lnTo>
                <a:lnTo>
                  <a:pt x="2381" y="1874"/>
                </a:lnTo>
                <a:lnTo>
                  <a:pt x="2379" y="1876"/>
                </a:lnTo>
                <a:lnTo>
                  <a:pt x="2379" y="1880"/>
                </a:lnTo>
                <a:lnTo>
                  <a:pt x="2379" y="1887"/>
                </a:lnTo>
                <a:lnTo>
                  <a:pt x="2379" y="1890"/>
                </a:lnTo>
                <a:lnTo>
                  <a:pt x="2379" y="1891"/>
                </a:lnTo>
                <a:lnTo>
                  <a:pt x="2379" y="1904"/>
                </a:lnTo>
                <a:lnTo>
                  <a:pt x="2379" y="1906"/>
                </a:lnTo>
                <a:lnTo>
                  <a:pt x="2379" y="1912"/>
                </a:lnTo>
                <a:lnTo>
                  <a:pt x="2379" y="1928"/>
                </a:lnTo>
                <a:lnTo>
                  <a:pt x="2379" y="1945"/>
                </a:lnTo>
                <a:lnTo>
                  <a:pt x="2379" y="1960"/>
                </a:lnTo>
                <a:lnTo>
                  <a:pt x="2379" y="1969"/>
                </a:lnTo>
                <a:lnTo>
                  <a:pt x="2379" y="1989"/>
                </a:lnTo>
                <a:lnTo>
                  <a:pt x="2379" y="2079"/>
                </a:lnTo>
                <a:lnTo>
                  <a:pt x="2379" y="2099"/>
                </a:lnTo>
                <a:lnTo>
                  <a:pt x="2296" y="2100"/>
                </a:lnTo>
                <a:lnTo>
                  <a:pt x="2292" y="2100"/>
                </a:lnTo>
                <a:lnTo>
                  <a:pt x="2288" y="2100"/>
                </a:lnTo>
                <a:lnTo>
                  <a:pt x="2285" y="2102"/>
                </a:lnTo>
                <a:lnTo>
                  <a:pt x="2281" y="2102"/>
                </a:lnTo>
                <a:lnTo>
                  <a:pt x="2278" y="2102"/>
                </a:lnTo>
                <a:lnTo>
                  <a:pt x="2275" y="2103"/>
                </a:lnTo>
                <a:lnTo>
                  <a:pt x="2271" y="2103"/>
                </a:lnTo>
                <a:lnTo>
                  <a:pt x="2267" y="2104"/>
                </a:lnTo>
                <a:lnTo>
                  <a:pt x="2263" y="2105"/>
                </a:lnTo>
                <a:lnTo>
                  <a:pt x="2226" y="2113"/>
                </a:lnTo>
                <a:lnTo>
                  <a:pt x="2191" y="2121"/>
                </a:lnTo>
                <a:lnTo>
                  <a:pt x="2170" y="2125"/>
                </a:lnTo>
                <a:lnTo>
                  <a:pt x="2156" y="2128"/>
                </a:lnTo>
                <a:lnTo>
                  <a:pt x="2139" y="2130"/>
                </a:lnTo>
                <a:lnTo>
                  <a:pt x="2124" y="2131"/>
                </a:lnTo>
                <a:lnTo>
                  <a:pt x="2107" y="2132"/>
                </a:lnTo>
                <a:lnTo>
                  <a:pt x="2091" y="2133"/>
                </a:lnTo>
                <a:lnTo>
                  <a:pt x="2071" y="2133"/>
                </a:lnTo>
                <a:lnTo>
                  <a:pt x="2066" y="2141"/>
                </a:lnTo>
                <a:lnTo>
                  <a:pt x="2066" y="2144"/>
                </a:lnTo>
                <a:lnTo>
                  <a:pt x="2062" y="2148"/>
                </a:lnTo>
                <a:lnTo>
                  <a:pt x="2061" y="2150"/>
                </a:lnTo>
                <a:lnTo>
                  <a:pt x="2058" y="2157"/>
                </a:lnTo>
                <a:lnTo>
                  <a:pt x="2055" y="2181"/>
                </a:lnTo>
                <a:lnTo>
                  <a:pt x="2055" y="2211"/>
                </a:lnTo>
                <a:lnTo>
                  <a:pt x="2055" y="2212"/>
                </a:lnTo>
                <a:lnTo>
                  <a:pt x="2055" y="2214"/>
                </a:lnTo>
                <a:lnTo>
                  <a:pt x="2052" y="2230"/>
                </a:lnTo>
                <a:lnTo>
                  <a:pt x="2051" y="2236"/>
                </a:lnTo>
                <a:lnTo>
                  <a:pt x="2051" y="2237"/>
                </a:lnTo>
                <a:lnTo>
                  <a:pt x="2051" y="2238"/>
                </a:lnTo>
                <a:lnTo>
                  <a:pt x="2050" y="2238"/>
                </a:lnTo>
                <a:lnTo>
                  <a:pt x="2050" y="2239"/>
                </a:lnTo>
                <a:lnTo>
                  <a:pt x="2050" y="2240"/>
                </a:lnTo>
                <a:lnTo>
                  <a:pt x="2049" y="2240"/>
                </a:lnTo>
                <a:lnTo>
                  <a:pt x="2049" y="2241"/>
                </a:lnTo>
                <a:lnTo>
                  <a:pt x="2047" y="2241"/>
                </a:lnTo>
                <a:lnTo>
                  <a:pt x="2019" y="2262"/>
                </a:lnTo>
                <a:lnTo>
                  <a:pt x="2018" y="2262"/>
                </a:lnTo>
                <a:lnTo>
                  <a:pt x="2018" y="2263"/>
                </a:lnTo>
                <a:lnTo>
                  <a:pt x="2017" y="2263"/>
                </a:lnTo>
                <a:lnTo>
                  <a:pt x="2016" y="2263"/>
                </a:lnTo>
                <a:lnTo>
                  <a:pt x="2016" y="2264"/>
                </a:lnTo>
                <a:lnTo>
                  <a:pt x="2015" y="2264"/>
                </a:lnTo>
                <a:lnTo>
                  <a:pt x="2013" y="2264"/>
                </a:lnTo>
                <a:lnTo>
                  <a:pt x="2012" y="2264"/>
                </a:lnTo>
                <a:lnTo>
                  <a:pt x="2011" y="2264"/>
                </a:lnTo>
                <a:lnTo>
                  <a:pt x="1996" y="2261"/>
                </a:lnTo>
                <a:lnTo>
                  <a:pt x="1995" y="2261"/>
                </a:lnTo>
                <a:lnTo>
                  <a:pt x="1994" y="2261"/>
                </a:lnTo>
                <a:lnTo>
                  <a:pt x="1993" y="2261"/>
                </a:lnTo>
                <a:lnTo>
                  <a:pt x="1993" y="2262"/>
                </a:lnTo>
                <a:lnTo>
                  <a:pt x="1992" y="2262"/>
                </a:lnTo>
                <a:lnTo>
                  <a:pt x="1990" y="2263"/>
                </a:lnTo>
                <a:lnTo>
                  <a:pt x="1987" y="2264"/>
                </a:lnTo>
                <a:lnTo>
                  <a:pt x="1982" y="2272"/>
                </a:lnTo>
                <a:lnTo>
                  <a:pt x="1980" y="2272"/>
                </a:lnTo>
                <a:lnTo>
                  <a:pt x="1979" y="2272"/>
                </a:lnTo>
                <a:lnTo>
                  <a:pt x="1979" y="2273"/>
                </a:lnTo>
                <a:lnTo>
                  <a:pt x="1976" y="2274"/>
                </a:lnTo>
                <a:lnTo>
                  <a:pt x="1975" y="2275"/>
                </a:lnTo>
                <a:lnTo>
                  <a:pt x="1973" y="2275"/>
                </a:lnTo>
                <a:lnTo>
                  <a:pt x="1970" y="2275"/>
                </a:lnTo>
                <a:lnTo>
                  <a:pt x="1965" y="2276"/>
                </a:lnTo>
                <a:lnTo>
                  <a:pt x="1963" y="2271"/>
                </a:lnTo>
                <a:lnTo>
                  <a:pt x="1963" y="2267"/>
                </a:lnTo>
                <a:lnTo>
                  <a:pt x="1961" y="2266"/>
                </a:lnTo>
                <a:lnTo>
                  <a:pt x="1959" y="2266"/>
                </a:lnTo>
                <a:lnTo>
                  <a:pt x="1959" y="2267"/>
                </a:lnTo>
                <a:lnTo>
                  <a:pt x="1959" y="2270"/>
                </a:lnTo>
                <a:lnTo>
                  <a:pt x="1959" y="2271"/>
                </a:lnTo>
                <a:lnTo>
                  <a:pt x="1953" y="2274"/>
                </a:lnTo>
                <a:lnTo>
                  <a:pt x="1952" y="2274"/>
                </a:lnTo>
                <a:lnTo>
                  <a:pt x="1950" y="2275"/>
                </a:lnTo>
                <a:lnTo>
                  <a:pt x="1948" y="2276"/>
                </a:lnTo>
                <a:lnTo>
                  <a:pt x="1945" y="2276"/>
                </a:lnTo>
                <a:lnTo>
                  <a:pt x="1943" y="2278"/>
                </a:lnTo>
                <a:lnTo>
                  <a:pt x="1941" y="2278"/>
                </a:lnTo>
                <a:lnTo>
                  <a:pt x="1938" y="2279"/>
                </a:lnTo>
                <a:lnTo>
                  <a:pt x="1936" y="2280"/>
                </a:lnTo>
                <a:lnTo>
                  <a:pt x="1934" y="2280"/>
                </a:lnTo>
                <a:lnTo>
                  <a:pt x="1932" y="2281"/>
                </a:lnTo>
                <a:lnTo>
                  <a:pt x="1929" y="2282"/>
                </a:lnTo>
                <a:lnTo>
                  <a:pt x="1927" y="2282"/>
                </a:lnTo>
                <a:lnTo>
                  <a:pt x="1924" y="2283"/>
                </a:lnTo>
                <a:lnTo>
                  <a:pt x="1923" y="2283"/>
                </a:lnTo>
                <a:lnTo>
                  <a:pt x="1923" y="2284"/>
                </a:lnTo>
                <a:lnTo>
                  <a:pt x="1921" y="2284"/>
                </a:lnTo>
                <a:lnTo>
                  <a:pt x="1920" y="2284"/>
                </a:lnTo>
                <a:lnTo>
                  <a:pt x="1917" y="2285"/>
                </a:lnTo>
                <a:lnTo>
                  <a:pt x="1916" y="2285"/>
                </a:lnTo>
                <a:lnTo>
                  <a:pt x="1915" y="2285"/>
                </a:lnTo>
                <a:lnTo>
                  <a:pt x="1914" y="2285"/>
                </a:lnTo>
                <a:lnTo>
                  <a:pt x="1912" y="2287"/>
                </a:lnTo>
                <a:lnTo>
                  <a:pt x="1911" y="2287"/>
                </a:lnTo>
                <a:lnTo>
                  <a:pt x="1910" y="2287"/>
                </a:lnTo>
                <a:lnTo>
                  <a:pt x="1909" y="2287"/>
                </a:lnTo>
                <a:lnTo>
                  <a:pt x="1908" y="2287"/>
                </a:lnTo>
                <a:lnTo>
                  <a:pt x="1907" y="2287"/>
                </a:lnTo>
                <a:lnTo>
                  <a:pt x="1907" y="2288"/>
                </a:lnTo>
                <a:lnTo>
                  <a:pt x="1906" y="2288"/>
                </a:lnTo>
                <a:lnTo>
                  <a:pt x="1904" y="2288"/>
                </a:lnTo>
                <a:lnTo>
                  <a:pt x="1903" y="2288"/>
                </a:lnTo>
                <a:lnTo>
                  <a:pt x="1902" y="2288"/>
                </a:lnTo>
                <a:lnTo>
                  <a:pt x="1901" y="2288"/>
                </a:lnTo>
                <a:lnTo>
                  <a:pt x="1900" y="2288"/>
                </a:lnTo>
                <a:lnTo>
                  <a:pt x="1899" y="2288"/>
                </a:lnTo>
                <a:lnTo>
                  <a:pt x="1896" y="2288"/>
                </a:lnTo>
                <a:lnTo>
                  <a:pt x="1895" y="2288"/>
                </a:lnTo>
                <a:lnTo>
                  <a:pt x="1893" y="2289"/>
                </a:lnTo>
                <a:lnTo>
                  <a:pt x="1891" y="2289"/>
                </a:lnTo>
                <a:lnTo>
                  <a:pt x="1890" y="2289"/>
                </a:lnTo>
                <a:lnTo>
                  <a:pt x="1887" y="2289"/>
                </a:lnTo>
                <a:lnTo>
                  <a:pt x="1886" y="2289"/>
                </a:lnTo>
                <a:lnTo>
                  <a:pt x="1884" y="2289"/>
                </a:lnTo>
                <a:lnTo>
                  <a:pt x="1883" y="2289"/>
                </a:lnTo>
                <a:lnTo>
                  <a:pt x="1881" y="2289"/>
                </a:lnTo>
                <a:lnTo>
                  <a:pt x="1879" y="2290"/>
                </a:lnTo>
                <a:lnTo>
                  <a:pt x="1877" y="2290"/>
                </a:lnTo>
                <a:lnTo>
                  <a:pt x="1875" y="2290"/>
                </a:lnTo>
                <a:lnTo>
                  <a:pt x="1874" y="2290"/>
                </a:lnTo>
                <a:lnTo>
                  <a:pt x="1871" y="2290"/>
                </a:lnTo>
                <a:lnTo>
                  <a:pt x="1870" y="2290"/>
                </a:lnTo>
                <a:lnTo>
                  <a:pt x="1868" y="2290"/>
                </a:lnTo>
                <a:lnTo>
                  <a:pt x="1865" y="2290"/>
                </a:lnTo>
                <a:lnTo>
                  <a:pt x="1862" y="2289"/>
                </a:lnTo>
                <a:lnTo>
                  <a:pt x="1861" y="2289"/>
                </a:lnTo>
                <a:lnTo>
                  <a:pt x="1861" y="2287"/>
                </a:lnTo>
                <a:lnTo>
                  <a:pt x="1860" y="2285"/>
                </a:lnTo>
                <a:lnTo>
                  <a:pt x="1860" y="2283"/>
                </a:lnTo>
                <a:lnTo>
                  <a:pt x="1860" y="2282"/>
                </a:lnTo>
                <a:lnTo>
                  <a:pt x="1860" y="2280"/>
                </a:lnTo>
                <a:lnTo>
                  <a:pt x="1860" y="2279"/>
                </a:lnTo>
                <a:lnTo>
                  <a:pt x="1860" y="2278"/>
                </a:lnTo>
                <a:lnTo>
                  <a:pt x="1860" y="2275"/>
                </a:lnTo>
                <a:lnTo>
                  <a:pt x="1860" y="2274"/>
                </a:lnTo>
                <a:lnTo>
                  <a:pt x="1859" y="2274"/>
                </a:lnTo>
                <a:lnTo>
                  <a:pt x="1859" y="2273"/>
                </a:lnTo>
                <a:lnTo>
                  <a:pt x="1859" y="2272"/>
                </a:lnTo>
                <a:lnTo>
                  <a:pt x="1859" y="2270"/>
                </a:lnTo>
                <a:lnTo>
                  <a:pt x="1859" y="2268"/>
                </a:lnTo>
                <a:lnTo>
                  <a:pt x="1859" y="2267"/>
                </a:lnTo>
                <a:lnTo>
                  <a:pt x="1859" y="2265"/>
                </a:lnTo>
                <a:lnTo>
                  <a:pt x="1859" y="2264"/>
                </a:lnTo>
                <a:lnTo>
                  <a:pt x="1858" y="2264"/>
                </a:lnTo>
                <a:lnTo>
                  <a:pt x="1858" y="2256"/>
                </a:lnTo>
                <a:lnTo>
                  <a:pt x="1858" y="2229"/>
                </a:lnTo>
                <a:lnTo>
                  <a:pt x="1858" y="2205"/>
                </a:lnTo>
                <a:lnTo>
                  <a:pt x="1858" y="2204"/>
                </a:lnTo>
                <a:lnTo>
                  <a:pt x="1858" y="2189"/>
                </a:lnTo>
                <a:lnTo>
                  <a:pt x="1858" y="2187"/>
                </a:lnTo>
                <a:lnTo>
                  <a:pt x="1858" y="2184"/>
                </a:lnTo>
                <a:lnTo>
                  <a:pt x="1858" y="2183"/>
                </a:lnTo>
                <a:lnTo>
                  <a:pt x="1858" y="2182"/>
                </a:lnTo>
                <a:lnTo>
                  <a:pt x="1858" y="2174"/>
                </a:lnTo>
                <a:lnTo>
                  <a:pt x="1858" y="2173"/>
                </a:lnTo>
                <a:lnTo>
                  <a:pt x="1858" y="2172"/>
                </a:lnTo>
                <a:lnTo>
                  <a:pt x="1858" y="2159"/>
                </a:lnTo>
                <a:lnTo>
                  <a:pt x="1858" y="2142"/>
                </a:lnTo>
                <a:lnTo>
                  <a:pt x="1857" y="2137"/>
                </a:lnTo>
                <a:lnTo>
                  <a:pt x="1857" y="2136"/>
                </a:lnTo>
                <a:lnTo>
                  <a:pt x="1857" y="2133"/>
                </a:lnTo>
                <a:lnTo>
                  <a:pt x="1857" y="2131"/>
                </a:lnTo>
                <a:lnTo>
                  <a:pt x="1856" y="2131"/>
                </a:lnTo>
                <a:lnTo>
                  <a:pt x="1845" y="2131"/>
                </a:lnTo>
                <a:lnTo>
                  <a:pt x="1835" y="2131"/>
                </a:lnTo>
                <a:lnTo>
                  <a:pt x="1827" y="2131"/>
                </a:lnTo>
                <a:lnTo>
                  <a:pt x="1822" y="2130"/>
                </a:lnTo>
                <a:lnTo>
                  <a:pt x="1816" y="2130"/>
                </a:lnTo>
                <a:lnTo>
                  <a:pt x="1810" y="2129"/>
                </a:lnTo>
                <a:lnTo>
                  <a:pt x="1792" y="2125"/>
                </a:lnTo>
                <a:lnTo>
                  <a:pt x="1790" y="2124"/>
                </a:lnTo>
                <a:lnTo>
                  <a:pt x="1786" y="2124"/>
                </a:lnTo>
                <a:lnTo>
                  <a:pt x="1785" y="2123"/>
                </a:lnTo>
                <a:lnTo>
                  <a:pt x="1783" y="2122"/>
                </a:lnTo>
                <a:lnTo>
                  <a:pt x="1781" y="2121"/>
                </a:lnTo>
                <a:lnTo>
                  <a:pt x="1778" y="2120"/>
                </a:lnTo>
                <a:lnTo>
                  <a:pt x="1776" y="2119"/>
                </a:lnTo>
                <a:lnTo>
                  <a:pt x="1774" y="2117"/>
                </a:lnTo>
                <a:lnTo>
                  <a:pt x="1773" y="2115"/>
                </a:lnTo>
                <a:lnTo>
                  <a:pt x="1772" y="2114"/>
                </a:lnTo>
                <a:lnTo>
                  <a:pt x="1769" y="2112"/>
                </a:lnTo>
                <a:lnTo>
                  <a:pt x="1768" y="2111"/>
                </a:lnTo>
                <a:lnTo>
                  <a:pt x="1767" y="2108"/>
                </a:lnTo>
                <a:lnTo>
                  <a:pt x="1766" y="2106"/>
                </a:lnTo>
                <a:lnTo>
                  <a:pt x="1766" y="2105"/>
                </a:lnTo>
                <a:lnTo>
                  <a:pt x="1765" y="2103"/>
                </a:lnTo>
                <a:lnTo>
                  <a:pt x="1762" y="2096"/>
                </a:lnTo>
                <a:lnTo>
                  <a:pt x="1762" y="2092"/>
                </a:lnTo>
                <a:lnTo>
                  <a:pt x="1762" y="2090"/>
                </a:lnTo>
                <a:lnTo>
                  <a:pt x="1761" y="2089"/>
                </a:lnTo>
                <a:lnTo>
                  <a:pt x="1760" y="2081"/>
                </a:lnTo>
                <a:lnTo>
                  <a:pt x="1757" y="2081"/>
                </a:lnTo>
                <a:lnTo>
                  <a:pt x="1756" y="2081"/>
                </a:lnTo>
                <a:lnTo>
                  <a:pt x="1753" y="2081"/>
                </a:lnTo>
                <a:lnTo>
                  <a:pt x="1752" y="2081"/>
                </a:lnTo>
                <a:lnTo>
                  <a:pt x="1751" y="2081"/>
                </a:lnTo>
                <a:lnTo>
                  <a:pt x="1750" y="2081"/>
                </a:lnTo>
                <a:lnTo>
                  <a:pt x="1749" y="2081"/>
                </a:lnTo>
                <a:lnTo>
                  <a:pt x="1744" y="2080"/>
                </a:lnTo>
                <a:lnTo>
                  <a:pt x="1743" y="2080"/>
                </a:lnTo>
                <a:lnTo>
                  <a:pt x="1742" y="2080"/>
                </a:lnTo>
                <a:lnTo>
                  <a:pt x="1741" y="2080"/>
                </a:lnTo>
                <a:lnTo>
                  <a:pt x="1740" y="2080"/>
                </a:lnTo>
                <a:lnTo>
                  <a:pt x="1739" y="2080"/>
                </a:lnTo>
                <a:lnTo>
                  <a:pt x="1738" y="2080"/>
                </a:lnTo>
                <a:lnTo>
                  <a:pt x="1738" y="2079"/>
                </a:lnTo>
                <a:lnTo>
                  <a:pt x="1736" y="2079"/>
                </a:lnTo>
                <a:lnTo>
                  <a:pt x="1735" y="2079"/>
                </a:lnTo>
                <a:lnTo>
                  <a:pt x="1731" y="2077"/>
                </a:lnTo>
                <a:lnTo>
                  <a:pt x="1730" y="2077"/>
                </a:lnTo>
                <a:lnTo>
                  <a:pt x="1728" y="2077"/>
                </a:lnTo>
                <a:lnTo>
                  <a:pt x="1728" y="2075"/>
                </a:lnTo>
                <a:lnTo>
                  <a:pt x="1727" y="2075"/>
                </a:lnTo>
                <a:lnTo>
                  <a:pt x="1726" y="2075"/>
                </a:lnTo>
                <a:lnTo>
                  <a:pt x="1725" y="2075"/>
                </a:lnTo>
                <a:lnTo>
                  <a:pt x="1716" y="2074"/>
                </a:lnTo>
                <a:lnTo>
                  <a:pt x="1715" y="2074"/>
                </a:lnTo>
                <a:lnTo>
                  <a:pt x="1715" y="2073"/>
                </a:lnTo>
                <a:lnTo>
                  <a:pt x="1714" y="2073"/>
                </a:lnTo>
                <a:lnTo>
                  <a:pt x="1713" y="2073"/>
                </a:lnTo>
                <a:lnTo>
                  <a:pt x="1711" y="2073"/>
                </a:lnTo>
                <a:lnTo>
                  <a:pt x="1710" y="2073"/>
                </a:lnTo>
                <a:lnTo>
                  <a:pt x="1709" y="2073"/>
                </a:lnTo>
                <a:lnTo>
                  <a:pt x="1708" y="2073"/>
                </a:lnTo>
                <a:lnTo>
                  <a:pt x="1708" y="2074"/>
                </a:lnTo>
                <a:lnTo>
                  <a:pt x="1707" y="2074"/>
                </a:lnTo>
                <a:lnTo>
                  <a:pt x="1706" y="2074"/>
                </a:lnTo>
                <a:lnTo>
                  <a:pt x="1701" y="2075"/>
                </a:lnTo>
                <a:lnTo>
                  <a:pt x="1701" y="2055"/>
                </a:lnTo>
                <a:lnTo>
                  <a:pt x="1701" y="2045"/>
                </a:lnTo>
                <a:lnTo>
                  <a:pt x="1700" y="2045"/>
                </a:lnTo>
                <a:lnTo>
                  <a:pt x="1681" y="2045"/>
                </a:lnTo>
                <a:lnTo>
                  <a:pt x="1676" y="2045"/>
                </a:lnTo>
                <a:lnTo>
                  <a:pt x="1649" y="2045"/>
                </a:lnTo>
                <a:lnTo>
                  <a:pt x="1649" y="2022"/>
                </a:lnTo>
                <a:lnTo>
                  <a:pt x="1649" y="2012"/>
                </a:lnTo>
                <a:lnTo>
                  <a:pt x="1649" y="2011"/>
                </a:lnTo>
                <a:lnTo>
                  <a:pt x="1648" y="2011"/>
                </a:lnTo>
                <a:lnTo>
                  <a:pt x="1646" y="2011"/>
                </a:lnTo>
                <a:lnTo>
                  <a:pt x="1642" y="2011"/>
                </a:lnTo>
                <a:lnTo>
                  <a:pt x="1640" y="2011"/>
                </a:lnTo>
                <a:lnTo>
                  <a:pt x="1627" y="2011"/>
                </a:lnTo>
                <a:lnTo>
                  <a:pt x="1626" y="2011"/>
                </a:lnTo>
                <a:lnTo>
                  <a:pt x="1629" y="2008"/>
                </a:lnTo>
                <a:lnTo>
                  <a:pt x="1630" y="2008"/>
                </a:lnTo>
                <a:lnTo>
                  <a:pt x="1631" y="2007"/>
                </a:lnTo>
                <a:lnTo>
                  <a:pt x="1634" y="2007"/>
                </a:lnTo>
                <a:lnTo>
                  <a:pt x="1635" y="2006"/>
                </a:lnTo>
                <a:lnTo>
                  <a:pt x="1636" y="2006"/>
                </a:lnTo>
                <a:lnTo>
                  <a:pt x="1638" y="2005"/>
                </a:lnTo>
                <a:lnTo>
                  <a:pt x="1639" y="2005"/>
                </a:lnTo>
                <a:lnTo>
                  <a:pt x="1639" y="2004"/>
                </a:lnTo>
                <a:lnTo>
                  <a:pt x="1643" y="2000"/>
                </a:lnTo>
                <a:lnTo>
                  <a:pt x="1644" y="1999"/>
                </a:lnTo>
                <a:lnTo>
                  <a:pt x="1646" y="1998"/>
                </a:lnTo>
                <a:lnTo>
                  <a:pt x="1648" y="1997"/>
                </a:lnTo>
                <a:lnTo>
                  <a:pt x="1649" y="1996"/>
                </a:lnTo>
                <a:lnTo>
                  <a:pt x="1650" y="1994"/>
                </a:lnTo>
                <a:lnTo>
                  <a:pt x="1652" y="1989"/>
                </a:lnTo>
                <a:lnTo>
                  <a:pt x="1651" y="1988"/>
                </a:lnTo>
                <a:lnTo>
                  <a:pt x="1649" y="1987"/>
                </a:lnTo>
                <a:lnTo>
                  <a:pt x="1651" y="1985"/>
                </a:lnTo>
                <a:lnTo>
                  <a:pt x="1657" y="1978"/>
                </a:lnTo>
                <a:lnTo>
                  <a:pt x="1658" y="1978"/>
                </a:lnTo>
                <a:lnTo>
                  <a:pt x="1659" y="1977"/>
                </a:lnTo>
                <a:lnTo>
                  <a:pt x="1659" y="1975"/>
                </a:lnTo>
                <a:lnTo>
                  <a:pt x="1660" y="1974"/>
                </a:lnTo>
                <a:lnTo>
                  <a:pt x="1656" y="1970"/>
                </a:lnTo>
                <a:lnTo>
                  <a:pt x="1649" y="1964"/>
                </a:lnTo>
                <a:lnTo>
                  <a:pt x="1644" y="1960"/>
                </a:lnTo>
                <a:lnTo>
                  <a:pt x="1641" y="1955"/>
                </a:lnTo>
                <a:lnTo>
                  <a:pt x="1641" y="1954"/>
                </a:lnTo>
                <a:lnTo>
                  <a:pt x="1642" y="1954"/>
                </a:lnTo>
                <a:lnTo>
                  <a:pt x="1643" y="1953"/>
                </a:lnTo>
                <a:lnTo>
                  <a:pt x="1644" y="1952"/>
                </a:lnTo>
                <a:lnTo>
                  <a:pt x="1639" y="1947"/>
                </a:lnTo>
                <a:lnTo>
                  <a:pt x="1632" y="1943"/>
                </a:lnTo>
                <a:lnTo>
                  <a:pt x="1631" y="1943"/>
                </a:lnTo>
                <a:lnTo>
                  <a:pt x="1630" y="1943"/>
                </a:lnTo>
                <a:lnTo>
                  <a:pt x="1626" y="1938"/>
                </a:lnTo>
                <a:lnTo>
                  <a:pt x="1617" y="1927"/>
                </a:lnTo>
                <a:lnTo>
                  <a:pt x="1616" y="1926"/>
                </a:lnTo>
                <a:lnTo>
                  <a:pt x="1609" y="1921"/>
                </a:lnTo>
                <a:lnTo>
                  <a:pt x="1608" y="1920"/>
                </a:lnTo>
                <a:lnTo>
                  <a:pt x="1607" y="1920"/>
                </a:lnTo>
                <a:lnTo>
                  <a:pt x="1606" y="1919"/>
                </a:lnTo>
                <a:lnTo>
                  <a:pt x="1605" y="1918"/>
                </a:lnTo>
                <a:lnTo>
                  <a:pt x="1604" y="1918"/>
                </a:lnTo>
                <a:lnTo>
                  <a:pt x="1604" y="1916"/>
                </a:lnTo>
                <a:lnTo>
                  <a:pt x="1602" y="1916"/>
                </a:lnTo>
                <a:lnTo>
                  <a:pt x="1601" y="1915"/>
                </a:lnTo>
                <a:lnTo>
                  <a:pt x="1596" y="1912"/>
                </a:lnTo>
                <a:lnTo>
                  <a:pt x="1596" y="1911"/>
                </a:lnTo>
                <a:lnTo>
                  <a:pt x="1596" y="1907"/>
                </a:lnTo>
                <a:lnTo>
                  <a:pt x="1596" y="1899"/>
                </a:lnTo>
                <a:lnTo>
                  <a:pt x="1596" y="1882"/>
                </a:lnTo>
                <a:lnTo>
                  <a:pt x="1576" y="1882"/>
                </a:lnTo>
                <a:lnTo>
                  <a:pt x="1557" y="1882"/>
                </a:lnTo>
                <a:lnTo>
                  <a:pt x="1550" y="1881"/>
                </a:lnTo>
                <a:lnTo>
                  <a:pt x="1542" y="1881"/>
                </a:lnTo>
                <a:lnTo>
                  <a:pt x="1542" y="1838"/>
                </a:lnTo>
                <a:lnTo>
                  <a:pt x="1531" y="1838"/>
                </a:lnTo>
                <a:lnTo>
                  <a:pt x="1521" y="1838"/>
                </a:lnTo>
                <a:lnTo>
                  <a:pt x="1510" y="1838"/>
                </a:lnTo>
                <a:lnTo>
                  <a:pt x="1499" y="1838"/>
                </a:lnTo>
                <a:lnTo>
                  <a:pt x="1489" y="1838"/>
                </a:lnTo>
                <a:lnTo>
                  <a:pt x="1489" y="1799"/>
                </a:lnTo>
                <a:lnTo>
                  <a:pt x="1489" y="1795"/>
                </a:lnTo>
                <a:lnTo>
                  <a:pt x="1485" y="1795"/>
                </a:lnTo>
                <a:lnTo>
                  <a:pt x="1484" y="1795"/>
                </a:lnTo>
                <a:lnTo>
                  <a:pt x="1482" y="1795"/>
                </a:lnTo>
                <a:lnTo>
                  <a:pt x="1482" y="1794"/>
                </a:lnTo>
                <a:lnTo>
                  <a:pt x="1484" y="1789"/>
                </a:lnTo>
                <a:lnTo>
                  <a:pt x="1489" y="1778"/>
                </a:lnTo>
                <a:lnTo>
                  <a:pt x="1489" y="1769"/>
                </a:lnTo>
                <a:lnTo>
                  <a:pt x="1466" y="1769"/>
                </a:lnTo>
                <a:lnTo>
                  <a:pt x="1460" y="1769"/>
                </a:lnTo>
                <a:lnTo>
                  <a:pt x="1460" y="1772"/>
                </a:lnTo>
                <a:lnTo>
                  <a:pt x="1460" y="1782"/>
                </a:lnTo>
                <a:lnTo>
                  <a:pt x="1464" y="1789"/>
                </a:lnTo>
                <a:lnTo>
                  <a:pt x="1467" y="1794"/>
                </a:lnTo>
                <a:lnTo>
                  <a:pt x="1467" y="1795"/>
                </a:lnTo>
                <a:lnTo>
                  <a:pt x="1454" y="1795"/>
                </a:lnTo>
                <a:lnTo>
                  <a:pt x="1453" y="1795"/>
                </a:lnTo>
                <a:lnTo>
                  <a:pt x="1442" y="1795"/>
                </a:lnTo>
                <a:lnTo>
                  <a:pt x="1432" y="1795"/>
                </a:lnTo>
                <a:lnTo>
                  <a:pt x="1430" y="1795"/>
                </a:lnTo>
                <a:lnTo>
                  <a:pt x="1429" y="1795"/>
                </a:lnTo>
                <a:lnTo>
                  <a:pt x="1426" y="1795"/>
                </a:lnTo>
                <a:lnTo>
                  <a:pt x="1424" y="1795"/>
                </a:lnTo>
                <a:lnTo>
                  <a:pt x="1415" y="1795"/>
                </a:lnTo>
                <a:lnTo>
                  <a:pt x="1409" y="1795"/>
                </a:lnTo>
                <a:lnTo>
                  <a:pt x="1407" y="1795"/>
                </a:lnTo>
                <a:lnTo>
                  <a:pt x="1407" y="1793"/>
                </a:lnTo>
                <a:lnTo>
                  <a:pt x="1407" y="1792"/>
                </a:lnTo>
                <a:lnTo>
                  <a:pt x="1407" y="1789"/>
                </a:lnTo>
                <a:lnTo>
                  <a:pt x="1407" y="1786"/>
                </a:lnTo>
                <a:lnTo>
                  <a:pt x="1409" y="1763"/>
                </a:lnTo>
                <a:lnTo>
                  <a:pt x="1409" y="1757"/>
                </a:lnTo>
                <a:lnTo>
                  <a:pt x="1404" y="1757"/>
                </a:lnTo>
                <a:lnTo>
                  <a:pt x="1399" y="1757"/>
                </a:lnTo>
                <a:lnTo>
                  <a:pt x="1396" y="1757"/>
                </a:lnTo>
                <a:lnTo>
                  <a:pt x="1395" y="1757"/>
                </a:lnTo>
                <a:lnTo>
                  <a:pt x="1392" y="1757"/>
                </a:lnTo>
                <a:lnTo>
                  <a:pt x="1390" y="1757"/>
                </a:lnTo>
                <a:lnTo>
                  <a:pt x="1388" y="1757"/>
                </a:lnTo>
                <a:lnTo>
                  <a:pt x="1386" y="1757"/>
                </a:lnTo>
                <a:lnTo>
                  <a:pt x="1383" y="1757"/>
                </a:lnTo>
                <a:lnTo>
                  <a:pt x="1380" y="1757"/>
                </a:lnTo>
                <a:lnTo>
                  <a:pt x="1378" y="1757"/>
                </a:lnTo>
                <a:lnTo>
                  <a:pt x="1375" y="1757"/>
                </a:lnTo>
                <a:lnTo>
                  <a:pt x="1373" y="1757"/>
                </a:lnTo>
                <a:lnTo>
                  <a:pt x="1371" y="1757"/>
                </a:lnTo>
                <a:lnTo>
                  <a:pt x="1369" y="1757"/>
                </a:lnTo>
                <a:lnTo>
                  <a:pt x="1366" y="1757"/>
                </a:lnTo>
                <a:lnTo>
                  <a:pt x="1366" y="1760"/>
                </a:lnTo>
                <a:lnTo>
                  <a:pt x="1366" y="1761"/>
                </a:lnTo>
                <a:lnTo>
                  <a:pt x="1366" y="1765"/>
                </a:lnTo>
                <a:lnTo>
                  <a:pt x="1366" y="1767"/>
                </a:lnTo>
                <a:lnTo>
                  <a:pt x="1366" y="1769"/>
                </a:lnTo>
                <a:lnTo>
                  <a:pt x="1361" y="1769"/>
                </a:lnTo>
                <a:lnTo>
                  <a:pt x="1359" y="1769"/>
                </a:lnTo>
                <a:lnTo>
                  <a:pt x="1358" y="1769"/>
                </a:lnTo>
                <a:lnTo>
                  <a:pt x="1356" y="1769"/>
                </a:lnTo>
                <a:lnTo>
                  <a:pt x="1354" y="1769"/>
                </a:lnTo>
                <a:lnTo>
                  <a:pt x="1351" y="1769"/>
                </a:lnTo>
                <a:lnTo>
                  <a:pt x="1349" y="1769"/>
                </a:lnTo>
                <a:lnTo>
                  <a:pt x="1347" y="1769"/>
                </a:lnTo>
                <a:lnTo>
                  <a:pt x="1345" y="1769"/>
                </a:lnTo>
                <a:lnTo>
                  <a:pt x="1342" y="1769"/>
                </a:lnTo>
                <a:lnTo>
                  <a:pt x="1340" y="1769"/>
                </a:lnTo>
                <a:lnTo>
                  <a:pt x="1338" y="1769"/>
                </a:lnTo>
                <a:lnTo>
                  <a:pt x="1336" y="1769"/>
                </a:lnTo>
                <a:lnTo>
                  <a:pt x="1333" y="1769"/>
                </a:lnTo>
                <a:lnTo>
                  <a:pt x="1323" y="1769"/>
                </a:lnTo>
                <a:lnTo>
                  <a:pt x="1323" y="1767"/>
                </a:lnTo>
                <a:lnTo>
                  <a:pt x="1322" y="1767"/>
                </a:lnTo>
                <a:lnTo>
                  <a:pt x="1322" y="1763"/>
                </a:lnTo>
                <a:lnTo>
                  <a:pt x="1317" y="1748"/>
                </a:lnTo>
                <a:lnTo>
                  <a:pt x="1312" y="1747"/>
                </a:lnTo>
                <a:lnTo>
                  <a:pt x="1309" y="1747"/>
                </a:lnTo>
                <a:lnTo>
                  <a:pt x="1308" y="1761"/>
                </a:lnTo>
                <a:lnTo>
                  <a:pt x="1307" y="1782"/>
                </a:lnTo>
                <a:lnTo>
                  <a:pt x="1306" y="1793"/>
                </a:lnTo>
                <a:lnTo>
                  <a:pt x="1306" y="1795"/>
                </a:lnTo>
                <a:lnTo>
                  <a:pt x="1305" y="1798"/>
                </a:lnTo>
                <a:lnTo>
                  <a:pt x="1304" y="1798"/>
                </a:lnTo>
                <a:lnTo>
                  <a:pt x="1296" y="1798"/>
                </a:lnTo>
                <a:lnTo>
                  <a:pt x="1270" y="1798"/>
                </a:lnTo>
                <a:lnTo>
                  <a:pt x="1270" y="1794"/>
                </a:lnTo>
                <a:lnTo>
                  <a:pt x="1270" y="1793"/>
                </a:lnTo>
                <a:lnTo>
                  <a:pt x="1253" y="1793"/>
                </a:lnTo>
                <a:lnTo>
                  <a:pt x="1248" y="1793"/>
                </a:lnTo>
                <a:lnTo>
                  <a:pt x="1238" y="1793"/>
                </a:lnTo>
                <a:lnTo>
                  <a:pt x="1238" y="1795"/>
                </a:lnTo>
                <a:lnTo>
                  <a:pt x="1238" y="1815"/>
                </a:lnTo>
                <a:lnTo>
                  <a:pt x="1232" y="1815"/>
                </a:lnTo>
                <a:lnTo>
                  <a:pt x="1232" y="1820"/>
                </a:lnTo>
                <a:lnTo>
                  <a:pt x="1232" y="1828"/>
                </a:lnTo>
                <a:lnTo>
                  <a:pt x="1232" y="1829"/>
                </a:lnTo>
                <a:lnTo>
                  <a:pt x="1232" y="1830"/>
                </a:lnTo>
                <a:lnTo>
                  <a:pt x="1232" y="1834"/>
                </a:lnTo>
                <a:lnTo>
                  <a:pt x="1232" y="1838"/>
                </a:lnTo>
                <a:lnTo>
                  <a:pt x="1232" y="1843"/>
                </a:lnTo>
                <a:lnTo>
                  <a:pt x="1232" y="1844"/>
                </a:lnTo>
                <a:lnTo>
                  <a:pt x="1230" y="1844"/>
                </a:lnTo>
                <a:lnTo>
                  <a:pt x="1230" y="1847"/>
                </a:lnTo>
                <a:lnTo>
                  <a:pt x="1230" y="1849"/>
                </a:lnTo>
                <a:lnTo>
                  <a:pt x="1230" y="1852"/>
                </a:lnTo>
                <a:lnTo>
                  <a:pt x="1230" y="1854"/>
                </a:lnTo>
                <a:lnTo>
                  <a:pt x="1230" y="1856"/>
                </a:lnTo>
                <a:lnTo>
                  <a:pt x="1230" y="1861"/>
                </a:lnTo>
                <a:lnTo>
                  <a:pt x="1224" y="1861"/>
                </a:lnTo>
                <a:lnTo>
                  <a:pt x="1222" y="1861"/>
                </a:lnTo>
                <a:lnTo>
                  <a:pt x="1219" y="1861"/>
                </a:lnTo>
                <a:lnTo>
                  <a:pt x="1216" y="1861"/>
                </a:lnTo>
                <a:lnTo>
                  <a:pt x="1214" y="1861"/>
                </a:lnTo>
                <a:lnTo>
                  <a:pt x="1212" y="1861"/>
                </a:lnTo>
                <a:lnTo>
                  <a:pt x="1208" y="1861"/>
                </a:lnTo>
                <a:lnTo>
                  <a:pt x="1206" y="1861"/>
                </a:lnTo>
                <a:lnTo>
                  <a:pt x="1204" y="1861"/>
                </a:lnTo>
                <a:lnTo>
                  <a:pt x="1200" y="1861"/>
                </a:lnTo>
                <a:lnTo>
                  <a:pt x="1198" y="1861"/>
                </a:lnTo>
                <a:lnTo>
                  <a:pt x="1196" y="1861"/>
                </a:lnTo>
                <a:lnTo>
                  <a:pt x="1193" y="1861"/>
                </a:lnTo>
                <a:lnTo>
                  <a:pt x="1188" y="1861"/>
                </a:lnTo>
                <a:lnTo>
                  <a:pt x="1180" y="1861"/>
                </a:lnTo>
                <a:lnTo>
                  <a:pt x="1181" y="1880"/>
                </a:lnTo>
                <a:lnTo>
                  <a:pt x="1179" y="1880"/>
                </a:lnTo>
                <a:lnTo>
                  <a:pt x="1172" y="1880"/>
                </a:lnTo>
                <a:lnTo>
                  <a:pt x="1129" y="1880"/>
                </a:lnTo>
                <a:lnTo>
                  <a:pt x="1077" y="1880"/>
                </a:lnTo>
                <a:lnTo>
                  <a:pt x="1052" y="1880"/>
                </a:lnTo>
                <a:lnTo>
                  <a:pt x="1024" y="1880"/>
                </a:lnTo>
                <a:lnTo>
                  <a:pt x="998" y="1880"/>
                </a:lnTo>
                <a:lnTo>
                  <a:pt x="998" y="1879"/>
                </a:lnTo>
                <a:lnTo>
                  <a:pt x="998" y="1869"/>
                </a:lnTo>
                <a:lnTo>
                  <a:pt x="998" y="1864"/>
                </a:lnTo>
                <a:lnTo>
                  <a:pt x="998" y="1862"/>
                </a:lnTo>
                <a:lnTo>
                  <a:pt x="998" y="1860"/>
                </a:lnTo>
                <a:lnTo>
                  <a:pt x="998" y="1857"/>
                </a:lnTo>
                <a:lnTo>
                  <a:pt x="998" y="1855"/>
                </a:lnTo>
                <a:lnTo>
                  <a:pt x="998" y="1853"/>
                </a:lnTo>
                <a:lnTo>
                  <a:pt x="998" y="1851"/>
                </a:lnTo>
                <a:lnTo>
                  <a:pt x="998" y="1848"/>
                </a:lnTo>
                <a:lnTo>
                  <a:pt x="998" y="1846"/>
                </a:lnTo>
                <a:lnTo>
                  <a:pt x="998" y="1841"/>
                </a:lnTo>
                <a:lnTo>
                  <a:pt x="998" y="1840"/>
                </a:lnTo>
                <a:lnTo>
                  <a:pt x="998" y="1839"/>
                </a:lnTo>
                <a:lnTo>
                  <a:pt x="998" y="1836"/>
                </a:lnTo>
                <a:lnTo>
                  <a:pt x="998" y="1834"/>
                </a:lnTo>
                <a:lnTo>
                  <a:pt x="998" y="1831"/>
                </a:lnTo>
                <a:lnTo>
                  <a:pt x="998" y="1829"/>
                </a:lnTo>
                <a:lnTo>
                  <a:pt x="998" y="1827"/>
                </a:lnTo>
                <a:lnTo>
                  <a:pt x="998" y="1824"/>
                </a:lnTo>
                <a:lnTo>
                  <a:pt x="998" y="1822"/>
                </a:lnTo>
                <a:lnTo>
                  <a:pt x="998" y="1820"/>
                </a:lnTo>
                <a:lnTo>
                  <a:pt x="998" y="1815"/>
                </a:lnTo>
                <a:lnTo>
                  <a:pt x="1003" y="1815"/>
                </a:lnTo>
                <a:lnTo>
                  <a:pt x="1007" y="1815"/>
                </a:lnTo>
                <a:lnTo>
                  <a:pt x="1010" y="1815"/>
                </a:lnTo>
                <a:lnTo>
                  <a:pt x="1013" y="1815"/>
                </a:lnTo>
                <a:lnTo>
                  <a:pt x="1014" y="1815"/>
                </a:lnTo>
                <a:lnTo>
                  <a:pt x="1018" y="1815"/>
                </a:lnTo>
                <a:lnTo>
                  <a:pt x="1020" y="1815"/>
                </a:lnTo>
                <a:lnTo>
                  <a:pt x="1023" y="1815"/>
                </a:lnTo>
                <a:lnTo>
                  <a:pt x="1024" y="1815"/>
                </a:lnTo>
                <a:lnTo>
                  <a:pt x="1024" y="1793"/>
                </a:lnTo>
                <a:lnTo>
                  <a:pt x="1024" y="1736"/>
                </a:lnTo>
                <a:lnTo>
                  <a:pt x="1024" y="1706"/>
                </a:lnTo>
                <a:lnTo>
                  <a:pt x="1048" y="1706"/>
                </a:lnTo>
                <a:lnTo>
                  <a:pt x="1048" y="1705"/>
                </a:lnTo>
                <a:lnTo>
                  <a:pt x="1048" y="1703"/>
                </a:lnTo>
                <a:lnTo>
                  <a:pt x="1048" y="1685"/>
                </a:lnTo>
                <a:lnTo>
                  <a:pt x="1048" y="1684"/>
                </a:lnTo>
                <a:lnTo>
                  <a:pt x="1076" y="1684"/>
                </a:lnTo>
                <a:lnTo>
                  <a:pt x="1077" y="1684"/>
                </a:lnTo>
                <a:lnTo>
                  <a:pt x="1077" y="1620"/>
                </a:lnTo>
                <a:lnTo>
                  <a:pt x="1089" y="1620"/>
                </a:lnTo>
                <a:lnTo>
                  <a:pt x="1089" y="1619"/>
                </a:lnTo>
                <a:lnTo>
                  <a:pt x="1089" y="1598"/>
                </a:lnTo>
                <a:lnTo>
                  <a:pt x="1077" y="1598"/>
                </a:lnTo>
                <a:lnTo>
                  <a:pt x="1074" y="1598"/>
                </a:lnTo>
                <a:lnTo>
                  <a:pt x="1071" y="1598"/>
                </a:lnTo>
                <a:lnTo>
                  <a:pt x="1068" y="1598"/>
                </a:lnTo>
                <a:lnTo>
                  <a:pt x="1065" y="1598"/>
                </a:lnTo>
                <a:lnTo>
                  <a:pt x="1062" y="1598"/>
                </a:lnTo>
                <a:lnTo>
                  <a:pt x="1059" y="1598"/>
                </a:lnTo>
                <a:lnTo>
                  <a:pt x="1056" y="1598"/>
                </a:lnTo>
                <a:lnTo>
                  <a:pt x="1054" y="1598"/>
                </a:lnTo>
                <a:lnTo>
                  <a:pt x="1052" y="1598"/>
                </a:lnTo>
                <a:lnTo>
                  <a:pt x="1048" y="1598"/>
                </a:lnTo>
                <a:lnTo>
                  <a:pt x="1046" y="1598"/>
                </a:lnTo>
                <a:lnTo>
                  <a:pt x="1044" y="1598"/>
                </a:lnTo>
                <a:lnTo>
                  <a:pt x="1042" y="1598"/>
                </a:lnTo>
                <a:lnTo>
                  <a:pt x="1038" y="1598"/>
                </a:lnTo>
                <a:lnTo>
                  <a:pt x="1036" y="1598"/>
                </a:lnTo>
                <a:lnTo>
                  <a:pt x="1034" y="1598"/>
                </a:lnTo>
                <a:lnTo>
                  <a:pt x="1031" y="1598"/>
                </a:lnTo>
                <a:lnTo>
                  <a:pt x="1028" y="1598"/>
                </a:lnTo>
                <a:lnTo>
                  <a:pt x="1026" y="1598"/>
                </a:lnTo>
                <a:lnTo>
                  <a:pt x="1024" y="1598"/>
                </a:lnTo>
                <a:lnTo>
                  <a:pt x="1024" y="1594"/>
                </a:lnTo>
                <a:lnTo>
                  <a:pt x="1024" y="1577"/>
                </a:lnTo>
                <a:lnTo>
                  <a:pt x="1026" y="1577"/>
                </a:lnTo>
                <a:lnTo>
                  <a:pt x="1029" y="1577"/>
                </a:lnTo>
                <a:lnTo>
                  <a:pt x="1035" y="1577"/>
                </a:lnTo>
                <a:lnTo>
                  <a:pt x="1040" y="1577"/>
                </a:lnTo>
                <a:lnTo>
                  <a:pt x="1045" y="1577"/>
                </a:lnTo>
                <a:lnTo>
                  <a:pt x="1051" y="1577"/>
                </a:lnTo>
                <a:lnTo>
                  <a:pt x="1055" y="1577"/>
                </a:lnTo>
                <a:lnTo>
                  <a:pt x="1057" y="1577"/>
                </a:lnTo>
                <a:lnTo>
                  <a:pt x="1061" y="1577"/>
                </a:lnTo>
                <a:lnTo>
                  <a:pt x="1065" y="1577"/>
                </a:lnTo>
                <a:lnTo>
                  <a:pt x="1076" y="1577"/>
                </a:lnTo>
                <a:lnTo>
                  <a:pt x="1076" y="1560"/>
                </a:lnTo>
                <a:lnTo>
                  <a:pt x="1076" y="1551"/>
                </a:lnTo>
                <a:lnTo>
                  <a:pt x="1076" y="1534"/>
                </a:lnTo>
                <a:lnTo>
                  <a:pt x="1076" y="1506"/>
                </a:lnTo>
                <a:lnTo>
                  <a:pt x="1076" y="1501"/>
                </a:lnTo>
                <a:lnTo>
                  <a:pt x="1078" y="1501"/>
                </a:lnTo>
                <a:lnTo>
                  <a:pt x="1081" y="1501"/>
                </a:lnTo>
                <a:lnTo>
                  <a:pt x="1084" y="1501"/>
                </a:lnTo>
                <a:lnTo>
                  <a:pt x="1087" y="1501"/>
                </a:lnTo>
                <a:lnTo>
                  <a:pt x="1089" y="1501"/>
                </a:lnTo>
                <a:lnTo>
                  <a:pt x="1093" y="1501"/>
                </a:lnTo>
                <a:lnTo>
                  <a:pt x="1095" y="1501"/>
                </a:lnTo>
                <a:lnTo>
                  <a:pt x="1098" y="1501"/>
                </a:lnTo>
                <a:lnTo>
                  <a:pt x="1101" y="1501"/>
                </a:lnTo>
                <a:lnTo>
                  <a:pt x="1104" y="1501"/>
                </a:lnTo>
                <a:lnTo>
                  <a:pt x="1106" y="1501"/>
                </a:lnTo>
                <a:lnTo>
                  <a:pt x="1110" y="1501"/>
                </a:lnTo>
                <a:lnTo>
                  <a:pt x="1112" y="1501"/>
                </a:lnTo>
                <a:lnTo>
                  <a:pt x="1115" y="1501"/>
                </a:lnTo>
                <a:lnTo>
                  <a:pt x="1118" y="1501"/>
                </a:lnTo>
                <a:lnTo>
                  <a:pt x="1121" y="1501"/>
                </a:lnTo>
                <a:lnTo>
                  <a:pt x="1123" y="1501"/>
                </a:lnTo>
                <a:lnTo>
                  <a:pt x="1127" y="1501"/>
                </a:lnTo>
                <a:lnTo>
                  <a:pt x="1128" y="1501"/>
                </a:lnTo>
                <a:lnTo>
                  <a:pt x="1128" y="1506"/>
                </a:lnTo>
                <a:lnTo>
                  <a:pt x="1128" y="1511"/>
                </a:lnTo>
                <a:lnTo>
                  <a:pt x="1129" y="1511"/>
                </a:lnTo>
                <a:lnTo>
                  <a:pt x="1133" y="1511"/>
                </a:lnTo>
                <a:lnTo>
                  <a:pt x="1135" y="1511"/>
                </a:lnTo>
                <a:lnTo>
                  <a:pt x="1140" y="1511"/>
                </a:lnTo>
                <a:lnTo>
                  <a:pt x="1143" y="1511"/>
                </a:lnTo>
                <a:lnTo>
                  <a:pt x="1146" y="1511"/>
                </a:lnTo>
                <a:lnTo>
                  <a:pt x="1148" y="1511"/>
                </a:lnTo>
                <a:lnTo>
                  <a:pt x="1152" y="1511"/>
                </a:lnTo>
                <a:lnTo>
                  <a:pt x="1154" y="1511"/>
                </a:lnTo>
                <a:lnTo>
                  <a:pt x="1157" y="1511"/>
                </a:lnTo>
                <a:lnTo>
                  <a:pt x="1160" y="1511"/>
                </a:lnTo>
                <a:lnTo>
                  <a:pt x="1163" y="1511"/>
                </a:lnTo>
                <a:lnTo>
                  <a:pt x="1169" y="1511"/>
                </a:lnTo>
                <a:lnTo>
                  <a:pt x="1170" y="1511"/>
                </a:lnTo>
                <a:lnTo>
                  <a:pt x="1173" y="1511"/>
                </a:lnTo>
                <a:lnTo>
                  <a:pt x="1175" y="1511"/>
                </a:lnTo>
                <a:lnTo>
                  <a:pt x="1180" y="1511"/>
                </a:lnTo>
                <a:lnTo>
                  <a:pt x="1185" y="1511"/>
                </a:lnTo>
                <a:lnTo>
                  <a:pt x="1188" y="1511"/>
                </a:lnTo>
                <a:lnTo>
                  <a:pt x="1190" y="1511"/>
                </a:lnTo>
                <a:lnTo>
                  <a:pt x="1193" y="1511"/>
                </a:lnTo>
                <a:lnTo>
                  <a:pt x="1196" y="1511"/>
                </a:lnTo>
                <a:lnTo>
                  <a:pt x="1198" y="1511"/>
                </a:lnTo>
                <a:lnTo>
                  <a:pt x="1200" y="1511"/>
                </a:lnTo>
                <a:lnTo>
                  <a:pt x="1204" y="1511"/>
                </a:lnTo>
                <a:lnTo>
                  <a:pt x="1206" y="1511"/>
                </a:lnTo>
                <a:lnTo>
                  <a:pt x="1211" y="1511"/>
                </a:lnTo>
                <a:lnTo>
                  <a:pt x="1216" y="1511"/>
                </a:lnTo>
                <a:lnTo>
                  <a:pt x="1217" y="1511"/>
                </a:lnTo>
                <a:lnTo>
                  <a:pt x="1214" y="1508"/>
                </a:lnTo>
                <a:lnTo>
                  <a:pt x="1214" y="1506"/>
                </a:lnTo>
                <a:lnTo>
                  <a:pt x="1214" y="1505"/>
                </a:lnTo>
                <a:lnTo>
                  <a:pt x="1211" y="1501"/>
                </a:lnTo>
                <a:lnTo>
                  <a:pt x="1211" y="1500"/>
                </a:lnTo>
                <a:lnTo>
                  <a:pt x="1206" y="1493"/>
                </a:lnTo>
                <a:lnTo>
                  <a:pt x="1205" y="1492"/>
                </a:lnTo>
                <a:lnTo>
                  <a:pt x="1204" y="1491"/>
                </a:lnTo>
                <a:lnTo>
                  <a:pt x="1204" y="1489"/>
                </a:lnTo>
                <a:lnTo>
                  <a:pt x="1202" y="1489"/>
                </a:lnTo>
                <a:lnTo>
                  <a:pt x="1200" y="1488"/>
                </a:lnTo>
                <a:lnTo>
                  <a:pt x="1199" y="1487"/>
                </a:lnTo>
                <a:lnTo>
                  <a:pt x="1195" y="1485"/>
                </a:lnTo>
                <a:lnTo>
                  <a:pt x="1190" y="1483"/>
                </a:lnTo>
                <a:lnTo>
                  <a:pt x="1189" y="1481"/>
                </a:lnTo>
                <a:lnTo>
                  <a:pt x="1188" y="1481"/>
                </a:lnTo>
                <a:lnTo>
                  <a:pt x="1187" y="1480"/>
                </a:lnTo>
                <a:lnTo>
                  <a:pt x="1186" y="1479"/>
                </a:lnTo>
                <a:lnTo>
                  <a:pt x="1182" y="1477"/>
                </a:lnTo>
                <a:lnTo>
                  <a:pt x="1174" y="1472"/>
                </a:lnTo>
                <a:lnTo>
                  <a:pt x="1171" y="1470"/>
                </a:lnTo>
                <a:lnTo>
                  <a:pt x="1169" y="1469"/>
                </a:lnTo>
                <a:lnTo>
                  <a:pt x="1166" y="1468"/>
                </a:lnTo>
                <a:lnTo>
                  <a:pt x="1165" y="1467"/>
                </a:lnTo>
                <a:lnTo>
                  <a:pt x="1158" y="1462"/>
                </a:lnTo>
                <a:lnTo>
                  <a:pt x="1149" y="1457"/>
                </a:lnTo>
                <a:lnTo>
                  <a:pt x="1138" y="1446"/>
                </a:lnTo>
                <a:lnTo>
                  <a:pt x="1132" y="1446"/>
                </a:lnTo>
                <a:lnTo>
                  <a:pt x="1128" y="1446"/>
                </a:lnTo>
                <a:lnTo>
                  <a:pt x="1128" y="1445"/>
                </a:lnTo>
                <a:lnTo>
                  <a:pt x="1128" y="1438"/>
                </a:lnTo>
                <a:lnTo>
                  <a:pt x="1128" y="1436"/>
                </a:lnTo>
                <a:lnTo>
                  <a:pt x="1128" y="1434"/>
                </a:lnTo>
                <a:lnTo>
                  <a:pt x="1128" y="1425"/>
                </a:lnTo>
                <a:lnTo>
                  <a:pt x="1089" y="1392"/>
                </a:lnTo>
                <a:lnTo>
                  <a:pt x="1093" y="1388"/>
                </a:lnTo>
                <a:lnTo>
                  <a:pt x="1098" y="1393"/>
                </a:lnTo>
                <a:lnTo>
                  <a:pt x="1095" y="1395"/>
                </a:lnTo>
                <a:lnTo>
                  <a:pt x="1106" y="1405"/>
                </a:lnTo>
                <a:lnTo>
                  <a:pt x="1110" y="1387"/>
                </a:lnTo>
                <a:lnTo>
                  <a:pt x="1128" y="1387"/>
                </a:lnTo>
                <a:lnTo>
                  <a:pt x="1128" y="1382"/>
                </a:lnTo>
                <a:lnTo>
                  <a:pt x="1128" y="1359"/>
                </a:lnTo>
                <a:lnTo>
                  <a:pt x="1127" y="1316"/>
                </a:lnTo>
                <a:lnTo>
                  <a:pt x="1127" y="1301"/>
                </a:lnTo>
                <a:lnTo>
                  <a:pt x="1127" y="1293"/>
                </a:lnTo>
                <a:lnTo>
                  <a:pt x="1127" y="1291"/>
                </a:lnTo>
                <a:lnTo>
                  <a:pt x="1127" y="1288"/>
                </a:lnTo>
                <a:lnTo>
                  <a:pt x="1127" y="1271"/>
                </a:lnTo>
                <a:lnTo>
                  <a:pt x="1135" y="1271"/>
                </a:lnTo>
                <a:lnTo>
                  <a:pt x="1136" y="1271"/>
                </a:lnTo>
                <a:lnTo>
                  <a:pt x="1161" y="1271"/>
                </a:lnTo>
                <a:lnTo>
                  <a:pt x="1161" y="1269"/>
                </a:lnTo>
                <a:lnTo>
                  <a:pt x="1161" y="1250"/>
                </a:lnTo>
                <a:lnTo>
                  <a:pt x="1161" y="1249"/>
                </a:lnTo>
                <a:lnTo>
                  <a:pt x="1161" y="1244"/>
                </a:lnTo>
                <a:lnTo>
                  <a:pt x="1161" y="1241"/>
                </a:lnTo>
                <a:lnTo>
                  <a:pt x="1161" y="1235"/>
                </a:lnTo>
                <a:lnTo>
                  <a:pt x="1161" y="1233"/>
                </a:lnTo>
                <a:lnTo>
                  <a:pt x="1161" y="1232"/>
                </a:lnTo>
                <a:lnTo>
                  <a:pt x="1161" y="1215"/>
                </a:lnTo>
                <a:lnTo>
                  <a:pt x="1161" y="1212"/>
                </a:lnTo>
                <a:lnTo>
                  <a:pt x="1161" y="1209"/>
                </a:lnTo>
                <a:lnTo>
                  <a:pt x="1161" y="1207"/>
                </a:lnTo>
                <a:lnTo>
                  <a:pt x="1161" y="1204"/>
                </a:lnTo>
                <a:lnTo>
                  <a:pt x="1161" y="1202"/>
                </a:lnTo>
                <a:lnTo>
                  <a:pt x="1161" y="1201"/>
                </a:lnTo>
                <a:lnTo>
                  <a:pt x="1161" y="1199"/>
                </a:lnTo>
                <a:lnTo>
                  <a:pt x="1161" y="1196"/>
                </a:lnTo>
                <a:lnTo>
                  <a:pt x="1161" y="1190"/>
                </a:lnTo>
                <a:lnTo>
                  <a:pt x="1162" y="1190"/>
                </a:lnTo>
                <a:lnTo>
                  <a:pt x="1166" y="1190"/>
                </a:lnTo>
                <a:lnTo>
                  <a:pt x="1172" y="1193"/>
                </a:lnTo>
                <a:lnTo>
                  <a:pt x="1175" y="1196"/>
                </a:lnTo>
                <a:lnTo>
                  <a:pt x="1179" y="1200"/>
                </a:lnTo>
                <a:lnTo>
                  <a:pt x="1181" y="1202"/>
                </a:lnTo>
                <a:lnTo>
                  <a:pt x="1185" y="1204"/>
                </a:lnTo>
                <a:lnTo>
                  <a:pt x="1187" y="1206"/>
                </a:lnTo>
                <a:lnTo>
                  <a:pt x="1188" y="1208"/>
                </a:lnTo>
                <a:lnTo>
                  <a:pt x="1190" y="1209"/>
                </a:lnTo>
                <a:lnTo>
                  <a:pt x="1191" y="1210"/>
                </a:lnTo>
                <a:lnTo>
                  <a:pt x="1194" y="1211"/>
                </a:lnTo>
                <a:lnTo>
                  <a:pt x="1195" y="1213"/>
                </a:lnTo>
                <a:lnTo>
                  <a:pt x="1197" y="1215"/>
                </a:lnTo>
                <a:lnTo>
                  <a:pt x="1198" y="1216"/>
                </a:lnTo>
                <a:lnTo>
                  <a:pt x="1200" y="1217"/>
                </a:lnTo>
                <a:lnTo>
                  <a:pt x="1202" y="1218"/>
                </a:lnTo>
                <a:lnTo>
                  <a:pt x="1203" y="1220"/>
                </a:lnTo>
                <a:lnTo>
                  <a:pt x="1205" y="1221"/>
                </a:lnTo>
                <a:lnTo>
                  <a:pt x="1206" y="1223"/>
                </a:lnTo>
                <a:lnTo>
                  <a:pt x="1208" y="1224"/>
                </a:lnTo>
                <a:lnTo>
                  <a:pt x="1211" y="1226"/>
                </a:lnTo>
                <a:lnTo>
                  <a:pt x="1214" y="1228"/>
                </a:lnTo>
                <a:lnTo>
                  <a:pt x="1214" y="1229"/>
                </a:lnTo>
                <a:lnTo>
                  <a:pt x="1216" y="1231"/>
                </a:lnTo>
                <a:lnTo>
                  <a:pt x="1217" y="1232"/>
                </a:lnTo>
                <a:lnTo>
                  <a:pt x="1220" y="1233"/>
                </a:lnTo>
                <a:lnTo>
                  <a:pt x="1222" y="1235"/>
                </a:lnTo>
                <a:lnTo>
                  <a:pt x="1224" y="1237"/>
                </a:lnTo>
                <a:lnTo>
                  <a:pt x="1227" y="1238"/>
                </a:lnTo>
                <a:lnTo>
                  <a:pt x="1229" y="1241"/>
                </a:lnTo>
                <a:lnTo>
                  <a:pt x="1231" y="1243"/>
                </a:lnTo>
                <a:lnTo>
                  <a:pt x="1232" y="1244"/>
                </a:lnTo>
                <a:lnTo>
                  <a:pt x="1232" y="1249"/>
                </a:lnTo>
                <a:lnTo>
                  <a:pt x="1239" y="1249"/>
                </a:lnTo>
                <a:lnTo>
                  <a:pt x="1249" y="1249"/>
                </a:lnTo>
                <a:lnTo>
                  <a:pt x="1249" y="1250"/>
                </a:lnTo>
                <a:lnTo>
                  <a:pt x="1249" y="1258"/>
                </a:lnTo>
                <a:lnTo>
                  <a:pt x="1252" y="1260"/>
                </a:lnTo>
                <a:lnTo>
                  <a:pt x="1255" y="1260"/>
                </a:lnTo>
                <a:lnTo>
                  <a:pt x="1258" y="1260"/>
                </a:lnTo>
                <a:lnTo>
                  <a:pt x="1261" y="1260"/>
                </a:lnTo>
                <a:lnTo>
                  <a:pt x="1264" y="1260"/>
                </a:lnTo>
                <a:lnTo>
                  <a:pt x="1266" y="1260"/>
                </a:lnTo>
                <a:lnTo>
                  <a:pt x="1271" y="1260"/>
                </a:lnTo>
                <a:lnTo>
                  <a:pt x="1272" y="1260"/>
                </a:lnTo>
                <a:lnTo>
                  <a:pt x="1274" y="1260"/>
                </a:lnTo>
                <a:lnTo>
                  <a:pt x="1277" y="1260"/>
                </a:lnTo>
                <a:lnTo>
                  <a:pt x="1278" y="1260"/>
                </a:lnTo>
                <a:lnTo>
                  <a:pt x="1283" y="1260"/>
                </a:lnTo>
                <a:lnTo>
                  <a:pt x="1284" y="1260"/>
                </a:lnTo>
                <a:lnTo>
                  <a:pt x="1284" y="1270"/>
                </a:lnTo>
                <a:lnTo>
                  <a:pt x="1337" y="1270"/>
                </a:lnTo>
                <a:lnTo>
                  <a:pt x="1337" y="1257"/>
                </a:lnTo>
                <a:lnTo>
                  <a:pt x="1337" y="1250"/>
                </a:lnTo>
                <a:lnTo>
                  <a:pt x="1337" y="1228"/>
                </a:lnTo>
                <a:lnTo>
                  <a:pt x="1337" y="1216"/>
                </a:lnTo>
                <a:lnTo>
                  <a:pt x="1337" y="1207"/>
                </a:lnTo>
                <a:lnTo>
                  <a:pt x="1325" y="1207"/>
                </a:lnTo>
                <a:lnTo>
                  <a:pt x="1325" y="1206"/>
                </a:lnTo>
                <a:lnTo>
                  <a:pt x="1325" y="1195"/>
                </a:lnTo>
                <a:lnTo>
                  <a:pt x="1325" y="1185"/>
                </a:lnTo>
                <a:lnTo>
                  <a:pt x="1326" y="1185"/>
                </a:lnTo>
                <a:lnTo>
                  <a:pt x="1326" y="1184"/>
                </a:lnTo>
                <a:lnTo>
                  <a:pt x="1328" y="1175"/>
                </a:lnTo>
                <a:lnTo>
                  <a:pt x="1328" y="1173"/>
                </a:lnTo>
                <a:lnTo>
                  <a:pt x="1323" y="1173"/>
                </a:lnTo>
                <a:lnTo>
                  <a:pt x="1323" y="1168"/>
                </a:lnTo>
                <a:lnTo>
                  <a:pt x="1323" y="1164"/>
                </a:lnTo>
                <a:lnTo>
                  <a:pt x="1323" y="1158"/>
                </a:lnTo>
                <a:lnTo>
                  <a:pt x="1329" y="1158"/>
                </a:lnTo>
                <a:lnTo>
                  <a:pt x="1336" y="1158"/>
                </a:lnTo>
                <a:lnTo>
                  <a:pt x="1337" y="1158"/>
                </a:lnTo>
                <a:lnTo>
                  <a:pt x="1337" y="1156"/>
                </a:lnTo>
                <a:lnTo>
                  <a:pt x="1337" y="1151"/>
                </a:lnTo>
                <a:lnTo>
                  <a:pt x="1337" y="1144"/>
                </a:lnTo>
                <a:lnTo>
                  <a:pt x="1337" y="1142"/>
                </a:lnTo>
                <a:lnTo>
                  <a:pt x="1337" y="1141"/>
                </a:lnTo>
                <a:lnTo>
                  <a:pt x="1337" y="1120"/>
                </a:lnTo>
                <a:lnTo>
                  <a:pt x="1337" y="1098"/>
                </a:lnTo>
                <a:lnTo>
                  <a:pt x="1337" y="1095"/>
                </a:lnTo>
                <a:lnTo>
                  <a:pt x="1337" y="1073"/>
                </a:lnTo>
                <a:lnTo>
                  <a:pt x="1337" y="1072"/>
                </a:lnTo>
                <a:lnTo>
                  <a:pt x="1337" y="1065"/>
                </a:lnTo>
                <a:lnTo>
                  <a:pt x="1292" y="1019"/>
                </a:lnTo>
                <a:lnTo>
                  <a:pt x="1284" y="1010"/>
                </a:lnTo>
                <a:lnTo>
                  <a:pt x="1264" y="990"/>
                </a:lnTo>
                <a:lnTo>
                  <a:pt x="1257" y="982"/>
                </a:lnTo>
                <a:lnTo>
                  <a:pt x="1256" y="981"/>
                </a:lnTo>
                <a:lnTo>
                  <a:pt x="1223" y="947"/>
                </a:lnTo>
                <a:lnTo>
                  <a:pt x="1187" y="909"/>
                </a:lnTo>
                <a:lnTo>
                  <a:pt x="1151" y="872"/>
                </a:lnTo>
                <a:lnTo>
                  <a:pt x="1151" y="871"/>
                </a:lnTo>
                <a:lnTo>
                  <a:pt x="1147" y="873"/>
                </a:lnTo>
                <a:lnTo>
                  <a:pt x="1133" y="882"/>
                </a:lnTo>
                <a:lnTo>
                  <a:pt x="1130" y="884"/>
                </a:lnTo>
                <a:lnTo>
                  <a:pt x="1128" y="885"/>
                </a:lnTo>
                <a:lnTo>
                  <a:pt x="1114" y="885"/>
                </a:lnTo>
                <a:lnTo>
                  <a:pt x="1113" y="884"/>
                </a:lnTo>
                <a:lnTo>
                  <a:pt x="1107" y="884"/>
                </a:lnTo>
                <a:lnTo>
                  <a:pt x="1107" y="885"/>
                </a:lnTo>
                <a:lnTo>
                  <a:pt x="1107" y="886"/>
                </a:lnTo>
                <a:lnTo>
                  <a:pt x="1107" y="888"/>
                </a:lnTo>
                <a:lnTo>
                  <a:pt x="1107" y="889"/>
                </a:lnTo>
                <a:lnTo>
                  <a:pt x="1107" y="890"/>
                </a:lnTo>
                <a:lnTo>
                  <a:pt x="1107" y="891"/>
                </a:lnTo>
                <a:lnTo>
                  <a:pt x="1107" y="892"/>
                </a:lnTo>
                <a:lnTo>
                  <a:pt x="1107" y="894"/>
                </a:lnTo>
                <a:lnTo>
                  <a:pt x="1102" y="894"/>
                </a:lnTo>
                <a:lnTo>
                  <a:pt x="1099" y="894"/>
                </a:lnTo>
                <a:lnTo>
                  <a:pt x="1095" y="894"/>
                </a:lnTo>
                <a:lnTo>
                  <a:pt x="1090" y="894"/>
                </a:lnTo>
                <a:lnTo>
                  <a:pt x="1088" y="894"/>
                </a:lnTo>
                <a:lnTo>
                  <a:pt x="1082" y="894"/>
                </a:lnTo>
                <a:lnTo>
                  <a:pt x="1078" y="894"/>
                </a:lnTo>
                <a:lnTo>
                  <a:pt x="1077" y="893"/>
                </a:lnTo>
                <a:lnTo>
                  <a:pt x="1076" y="893"/>
                </a:lnTo>
                <a:lnTo>
                  <a:pt x="1071" y="893"/>
                </a:lnTo>
                <a:lnTo>
                  <a:pt x="1071" y="894"/>
                </a:lnTo>
                <a:lnTo>
                  <a:pt x="1071" y="896"/>
                </a:lnTo>
                <a:lnTo>
                  <a:pt x="1071" y="897"/>
                </a:lnTo>
                <a:lnTo>
                  <a:pt x="1071" y="898"/>
                </a:lnTo>
                <a:lnTo>
                  <a:pt x="1071" y="899"/>
                </a:lnTo>
                <a:lnTo>
                  <a:pt x="1071" y="900"/>
                </a:lnTo>
                <a:lnTo>
                  <a:pt x="1071" y="901"/>
                </a:lnTo>
                <a:lnTo>
                  <a:pt x="1071" y="902"/>
                </a:lnTo>
                <a:lnTo>
                  <a:pt x="1071" y="903"/>
                </a:lnTo>
                <a:lnTo>
                  <a:pt x="1071" y="905"/>
                </a:lnTo>
                <a:lnTo>
                  <a:pt x="1071" y="907"/>
                </a:lnTo>
                <a:lnTo>
                  <a:pt x="1070" y="908"/>
                </a:lnTo>
                <a:lnTo>
                  <a:pt x="1070" y="913"/>
                </a:lnTo>
                <a:lnTo>
                  <a:pt x="1068" y="913"/>
                </a:lnTo>
                <a:lnTo>
                  <a:pt x="1065" y="913"/>
                </a:lnTo>
                <a:lnTo>
                  <a:pt x="1063" y="913"/>
                </a:lnTo>
                <a:lnTo>
                  <a:pt x="1061" y="913"/>
                </a:lnTo>
                <a:lnTo>
                  <a:pt x="1059" y="913"/>
                </a:lnTo>
                <a:lnTo>
                  <a:pt x="1055" y="913"/>
                </a:lnTo>
                <a:lnTo>
                  <a:pt x="1053" y="913"/>
                </a:lnTo>
                <a:lnTo>
                  <a:pt x="1051" y="913"/>
                </a:lnTo>
                <a:lnTo>
                  <a:pt x="1048" y="913"/>
                </a:lnTo>
                <a:lnTo>
                  <a:pt x="1046" y="913"/>
                </a:lnTo>
                <a:lnTo>
                  <a:pt x="1044" y="913"/>
                </a:lnTo>
                <a:lnTo>
                  <a:pt x="1040" y="913"/>
                </a:lnTo>
                <a:lnTo>
                  <a:pt x="1038" y="913"/>
                </a:lnTo>
                <a:lnTo>
                  <a:pt x="1036" y="913"/>
                </a:lnTo>
                <a:lnTo>
                  <a:pt x="1034" y="913"/>
                </a:lnTo>
                <a:lnTo>
                  <a:pt x="1030" y="913"/>
                </a:lnTo>
                <a:lnTo>
                  <a:pt x="1028" y="913"/>
                </a:lnTo>
                <a:lnTo>
                  <a:pt x="1024" y="913"/>
                </a:lnTo>
                <a:lnTo>
                  <a:pt x="1022" y="913"/>
                </a:lnTo>
                <a:lnTo>
                  <a:pt x="1019" y="913"/>
                </a:lnTo>
                <a:lnTo>
                  <a:pt x="1018" y="913"/>
                </a:lnTo>
                <a:lnTo>
                  <a:pt x="1015" y="913"/>
                </a:lnTo>
                <a:lnTo>
                  <a:pt x="1014" y="913"/>
                </a:lnTo>
                <a:lnTo>
                  <a:pt x="1012" y="913"/>
                </a:lnTo>
                <a:lnTo>
                  <a:pt x="1010" y="913"/>
                </a:lnTo>
                <a:lnTo>
                  <a:pt x="1007" y="913"/>
                </a:lnTo>
                <a:lnTo>
                  <a:pt x="1004" y="913"/>
                </a:lnTo>
                <a:lnTo>
                  <a:pt x="1002" y="913"/>
                </a:lnTo>
                <a:lnTo>
                  <a:pt x="999" y="913"/>
                </a:lnTo>
                <a:lnTo>
                  <a:pt x="997" y="913"/>
                </a:lnTo>
                <a:lnTo>
                  <a:pt x="994" y="913"/>
                </a:lnTo>
                <a:lnTo>
                  <a:pt x="987" y="913"/>
                </a:lnTo>
                <a:lnTo>
                  <a:pt x="1078" y="827"/>
                </a:lnTo>
                <a:lnTo>
                  <a:pt x="1089" y="815"/>
                </a:lnTo>
                <a:lnTo>
                  <a:pt x="1090" y="814"/>
                </a:lnTo>
                <a:lnTo>
                  <a:pt x="1089" y="814"/>
                </a:lnTo>
                <a:lnTo>
                  <a:pt x="1086" y="809"/>
                </a:lnTo>
                <a:lnTo>
                  <a:pt x="1082" y="806"/>
                </a:lnTo>
                <a:lnTo>
                  <a:pt x="1080" y="807"/>
                </a:lnTo>
                <a:lnTo>
                  <a:pt x="1071" y="813"/>
                </a:lnTo>
                <a:lnTo>
                  <a:pt x="1015" y="813"/>
                </a:lnTo>
                <a:lnTo>
                  <a:pt x="1009" y="813"/>
                </a:lnTo>
                <a:lnTo>
                  <a:pt x="996" y="813"/>
                </a:lnTo>
                <a:lnTo>
                  <a:pt x="985" y="813"/>
                </a:lnTo>
                <a:lnTo>
                  <a:pt x="947" y="813"/>
                </a:lnTo>
                <a:lnTo>
                  <a:pt x="945" y="813"/>
                </a:lnTo>
                <a:lnTo>
                  <a:pt x="943" y="813"/>
                </a:lnTo>
                <a:lnTo>
                  <a:pt x="929" y="858"/>
                </a:lnTo>
                <a:lnTo>
                  <a:pt x="926" y="873"/>
                </a:lnTo>
                <a:lnTo>
                  <a:pt x="925" y="877"/>
                </a:lnTo>
                <a:lnTo>
                  <a:pt x="925" y="881"/>
                </a:lnTo>
                <a:lnTo>
                  <a:pt x="925" y="884"/>
                </a:lnTo>
                <a:lnTo>
                  <a:pt x="923" y="889"/>
                </a:lnTo>
                <a:lnTo>
                  <a:pt x="923" y="892"/>
                </a:lnTo>
                <a:lnTo>
                  <a:pt x="923" y="896"/>
                </a:lnTo>
                <a:lnTo>
                  <a:pt x="923" y="900"/>
                </a:lnTo>
                <a:lnTo>
                  <a:pt x="923" y="903"/>
                </a:lnTo>
                <a:lnTo>
                  <a:pt x="923" y="907"/>
                </a:lnTo>
                <a:lnTo>
                  <a:pt x="925" y="911"/>
                </a:lnTo>
                <a:lnTo>
                  <a:pt x="920" y="911"/>
                </a:lnTo>
                <a:lnTo>
                  <a:pt x="919" y="903"/>
                </a:lnTo>
                <a:lnTo>
                  <a:pt x="918" y="909"/>
                </a:lnTo>
                <a:lnTo>
                  <a:pt x="910" y="908"/>
                </a:lnTo>
                <a:lnTo>
                  <a:pt x="906" y="908"/>
                </a:lnTo>
                <a:lnTo>
                  <a:pt x="890" y="869"/>
                </a:lnTo>
                <a:lnTo>
                  <a:pt x="867" y="813"/>
                </a:lnTo>
                <a:lnTo>
                  <a:pt x="856" y="813"/>
                </a:lnTo>
                <a:lnTo>
                  <a:pt x="852" y="813"/>
                </a:lnTo>
                <a:lnTo>
                  <a:pt x="751" y="812"/>
                </a:lnTo>
                <a:lnTo>
                  <a:pt x="751" y="774"/>
                </a:lnTo>
                <a:lnTo>
                  <a:pt x="751" y="772"/>
                </a:lnTo>
                <a:lnTo>
                  <a:pt x="751" y="767"/>
                </a:lnTo>
                <a:lnTo>
                  <a:pt x="751" y="764"/>
                </a:lnTo>
                <a:lnTo>
                  <a:pt x="751" y="755"/>
                </a:lnTo>
                <a:lnTo>
                  <a:pt x="750" y="752"/>
                </a:lnTo>
                <a:lnTo>
                  <a:pt x="746" y="746"/>
                </a:lnTo>
                <a:lnTo>
                  <a:pt x="716" y="682"/>
                </a:lnTo>
                <a:lnTo>
                  <a:pt x="670" y="590"/>
                </a:lnTo>
                <a:lnTo>
                  <a:pt x="662" y="573"/>
                </a:lnTo>
                <a:lnTo>
                  <a:pt x="620" y="486"/>
                </a:lnTo>
                <a:lnTo>
                  <a:pt x="609" y="464"/>
                </a:lnTo>
                <a:lnTo>
                  <a:pt x="485" y="350"/>
                </a:lnTo>
                <a:lnTo>
                  <a:pt x="495" y="321"/>
                </a:lnTo>
                <a:lnTo>
                  <a:pt x="497" y="315"/>
                </a:lnTo>
                <a:lnTo>
                  <a:pt x="498" y="314"/>
                </a:lnTo>
                <a:lnTo>
                  <a:pt x="498" y="312"/>
                </a:lnTo>
                <a:lnTo>
                  <a:pt x="508" y="283"/>
                </a:lnTo>
                <a:lnTo>
                  <a:pt x="509" y="281"/>
                </a:lnTo>
                <a:lnTo>
                  <a:pt x="517" y="287"/>
                </a:lnTo>
                <a:lnTo>
                  <a:pt x="604" y="355"/>
                </a:lnTo>
                <a:lnTo>
                  <a:pt x="615" y="363"/>
                </a:lnTo>
                <a:lnTo>
                  <a:pt x="640" y="382"/>
                </a:lnTo>
                <a:lnTo>
                  <a:pt x="668" y="405"/>
                </a:lnTo>
                <a:lnTo>
                  <a:pt x="666" y="406"/>
                </a:lnTo>
                <a:lnTo>
                  <a:pt x="660" y="412"/>
                </a:lnTo>
                <a:lnTo>
                  <a:pt x="671" y="421"/>
                </a:lnTo>
                <a:lnTo>
                  <a:pt x="678" y="427"/>
                </a:lnTo>
                <a:lnTo>
                  <a:pt x="683" y="427"/>
                </a:lnTo>
                <a:lnTo>
                  <a:pt x="683" y="422"/>
                </a:lnTo>
                <a:lnTo>
                  <a:pt x="684" y="423"/>
                </a:lnTo>
                <a:lnTo>
                  <a:pt x="684" y="424"/>
                </a:lnTo>
                <a:lnTo>
                  <a:pt x="685" y="424"/>
                </a:lnTo>
                <a:lnTo>
                  <a:pt x="685" y="425"/>
                </a:lnTo>
                <a:lnTo>
                  <a:pt x="686" y="427"/>
                </a:lnTo>
                <a:lnTo>
                  <a:pt x="686" y="428"/>
                </a:lnTo>
                <a:lnTo>
                  <a:pt x="687" y="429"/>
                </a:lnTo>
                <a:lnTo>
                  <a:pt x="695" y="445"/>
                </a:lnTo>
                <a:lnTo>
                  <a:pt x="692" y="448"/>
                </a:lnTo>
                <a:lnTo>
                  <a:pt x="688" y="447"/>
                </a:lnTo>
                <a:lnTo>
                  <a:pt x="682" y="445"/>
                </a:lnTo>
                <a:lnTo>
                  <a:pt x="682" y="448"/>
                </a:lnTo>
                <a:lnTo>
                  <a:pt x="680" y="461"/>
                </a:lnTo>
                <a:lnTo>
                  <a:pt x="680" y="462"/>
                </a:lnTo>
                <a:lnTo>
                  <a:pt x="680" y="463"/>
                </a:lnTo>
                <a:lnTo>
                  <a:pt x="679" y="462"/>
                </a:lnTo>
                <a:lnTo>
                  <a:pt x="677" y="462"/>
                </a:lnTo>
                <a:lnTo>
                  <a:pt x="676" y="461"/>
                </a:lnTo>
                <a:lnTo>
                  <a:pt x="675" y="459"/>
                </a:lnTo>
                <a:lnTo>
                  <a:pt x="671" y="458"/>
                </a:lnTo>
                <a:lnTo>
                  <a:pt x="663" y="455"/>
                </a:lnTo>
                <a:lnTo>
                  <a:pt x="645" y="447"/>
                </a:lnTo>
                <a:lnTo>
                  <a:pt x="628" y="439"/>
                </a:lnTo>
                <a:lnTo>
                  <a:pt x="617" y="433"/>
                </a:lnTo>
                <a:lnTo>
                  <a:pt x="616" y="432"/>
                </a:lnTo>
                <a:lnTo>
                  <a:pt x="615" y="432"/>
                </a:lnTo>
                <a:lnTo>
                  <a:pt x="613" y="431"/>
                </a:lnTo>
                <a:lnTo>
                  <a:pt x="612" y="431"/>
                </a:lnTo>
                <a:lnTo>
                  <a:pt x="611" y="430"/>
                </a:lnTo>
                <a:lnTo>
                  <a:pt x="610" y="438"/>
                </a:lnTo>
                <a:lnTo>
                  <a:pt x="611" y="438"/>
                </a:lnTo>
                <a:lnTo>
                  <a:pt x="612" y="439"/>
                </a:lnTo>
                <a:lnTo>
                  <a:pt x="628" y="446"/>
                </a:lnTo>
                <a:lnTo>
                  <a:pt x="645" y="454"/>
                </a:lnTo>
                <a:lnTo>
                  <a:pt x="662" y="462"/>
                </a:lnTo>
                <a:lnTo>
                  <a:pt x="668" y="464"/>
                </a:lnTo>
                <a:lnTo>
                  <a:pt x="669" y="464"/>
                </a:lnTo>
                <a:lnTo>
                  <a:pt x="669" y="465"/>
                </a:lnTo>
                <a:lnTo>
                  <a:pt x="670" y="465"/>
                </a:lnTo>
                <a:lnTo>
                  <a:pt x="671" y="465"/>
                </a:lnTo>
                <a:lnTo>
                  <a:pt x="671" y="466"/>
                </a:lnTo>
                <a:lnTo>
                  <a:pt x="672" y="466"/>
                </a:lnTo>
                <a:lnTo>
                  <a:pt x="674" y="466"/>
                </a:lnTo>
                <a:lnTo>
                  <a:pt x="674" y="467"/>
                </a:lnTo>
                <a:lnTo>
                  <a:pt x="675" y="467"/>
                </a:lnTo>
                <a:lnTo>
                  <a:pt x="676" y="469"/>
                </a:lnTo>
                <a:lnTo>
                  <a:pt x="677" y="469"/>
                </a:lnTo>
                <a:lnTo>
                  <a:pt x="677" y="470"/>
                </a:lnTo>
                <a:lnTo>
                  <a:pt x="678" y="470"/>
                </a:lnTo>
                <a:lnTo>
                  <a:pt x="679" y="470"/>
                </a:lnTo>
                <a:lnTo>
                  <a:pt x="679" y="471"/>
                </a:lnTo>
                <a:lnTo>
                  <a:pt x="680" y="471"/>
                </a:lnTo>
                <a:lnTo>
                  <a:pt x="679" y="486"/>
                </a:lnTo>
                <a:lnTo>
                  <a:pt x="697" y="486"/>
                </a:lnTo>
                <a:lnTo>
                  <a:pt x="707" y="486"/>
                </a:lnTo>
                <a:lnTo>
                  <a:pt x="710" y="486"/>
                </a:lnTo>
                <a:lnTo>
                  <a:pt x="720" y="486"/>
                </a:lnTo>
                <a:lnTo>
                  <a:pt x="721" y="487"/>
                </a:lnTo>
                <a:lnTo>
                  <a:pt x="734" y="497"/>
                </a:lnTo>
                <a:lnTo>
                  <a:pt x="744" y="504"/>
                </a:lnTo>
                <a:lnTo>
                  <a:pt x="757" y="512"/>
                </a:lnTo>
                <a:lnTo>
                  <a:pt x="764" y="517"/>
                </a:lnTo>
                <a:lnTo>
                  <a:pt x="771" y="522"/>
                </a:lnTo>
                <a:lnTo>
                  <a:pt x="822" y="556"/>
                </a:lnTo>
                <a:lnTo>
                  <a:pt x="826" y="558"/>
                </a:lnTo>
                <a:lnTo>
                  <a:pt x="831" y="563"/>
                </a:lnTo>
                <a:lnTo>
                  <a:pt x="824" y="570"/>
                </a:lnTo>
                <a:lnTo>
                  <a:pt x="822" y="571"/>
                </a:lnTo>
                <a:lnTo>
                  <a:pt x="797" y="597"/>
                </a:lnTo>
                <a:lnTo>
                  <a:pt x="794" y="601"/>
                </a:lnTo>
                <a:lnTo>
                  <a:pt x="801" y="605"/>
                </a:lnTo>
                <a:lnTo>
                  <a:pt x="812" y="612"/>
                </a:lnTo>
                <a:lnTo>
                  <a:pt x="799" y="655"/>
                </a:lnTo>
                <a:lnTo>
                  <a:pt x="821" y="705"/>
                </a:lnTo>
                <a:lnTo>
                  <a:pt x="854" y="683"/>
                </a:lnTo>
                <a:lnTo>
                  <a:pt x="855" y="682"/>
                </a:lnTo>
                <a:lnTo>
                  <a:pt x="862" y="678"/>
                </a:lnTo>
                <a:lnTo>
                  <a:pt x="880" y="666"/>
                </a:lnTo>
                <a:lnTo>
                  <a:pt x="884" y="664"/>
                </a:lnTo>
                <a:lnTo>
                  <a:pt x="885" y="663"/>
                </a:lnTo>
                <a:lnTo>
                  <a:pt x="920" y="639"/>
                </a:lnTo>
                <a:lnTo>
                  <a:pt x="922" y="638"/>
                </a:lnTo>
                <a:lnTo>
                  <a:pt x="945" y="662"/>
                </a:lnTo>
                <a:lnTo>
                  <a:pt x="947" y="659"/>
                </a:lnTo>
                <a:lnTo>
                  <a:pt x="950" y="657"/>
                </a:lnTo>
                <a:lnTo>
                  <a:pt x="957" y="643"/>
                </a:lnTo>
                <a:lnTo>
                  <a:pt x="956" y="642"/>
                </a:lnTo>
                <a:lnTo>
                  <a:pt x="956" y="641"/>
                </a:lnTo>
                <a:lnTo>
                  <a:pt x="955" y="641"/>
                </a:lnTo>
                <a:lnTo>
                  <a:pt x="955" y="640"/>
                </a:lnTo>
                <a:lnTo>
                  <a:pt x="955" y="639"/>
                </a:lnTo>
                <a:lnTo>
                  <a:pt x="954" y="639"/>
                </a:lnTo>
                <a:lnTo>
                  <a:pt x="954" y="638"/>
                </a:lnTo>
                <a:lnTo>
                  <a:pt x="954" y="637"/>
                </a:lnTo>
                <a:lnTo>
                  <a:pt x="952" y="632"/>
                </a:lnTo>
                <a:lnTo>
                  <a:pt x="951" y="630"/>
                </a:lnTo>
                <a:lnTo>
                  <a:pt x="943" y="632"/>
                </a:lnTo>
                <a:lnTo>
                  <a:pt x="930" y="609"/>
                </a:lnTo>
                <a:lnTo>
                  <a:pt x="944" y="608"/>
                </a:lnTo>
                <a:lnTo>
                  <a:pt x="943" y="607"/>
                </a:lnTo>
                <a:lnTo>
                  <a:pt x="943" y="606"/>
                </a:lnTo>
                <a:lnTo>
                  <a:pt x="943" y="605"/>
                </a:lnTo>
                <a:lnTo>
                  <a:pt x="942" y="605"/>
                </a:lnTo>
                <a:lnTo>
                  <a:pt x="942" y="604"/>
                </a:lnTo>
                <a:lnTo>
                  <a:pt x="940" y="600"/>
                </a:lnTo>
                <a:lnTo>
                  <a:pt x="942" y="598"/>
                </a:lnTo>
                <a:lnTo>
                  <a:pt x="943" y="597"/>
                </a:lnTo>
                <a:lnTo>
                  <a:pt x="944" y="595"/>
                </a:lnTo>
                <a:lnTo>
                  <a:pt x="946" y="592"/>
                </a:lnTo>
                <a:lnTo>
                  <a:pt x="928" y="580"/>
                </a:lnTo>
                <a:lnTo>
                  <a:pt x="890" y="550"/>
                </a:lnTo>
                <a:lnTo>
                  <a:pt x="850" y="519"/>
                </a:lnTo>
                <a:lnTo>
                  <a:pt x="774" y="461"/>
                </a:lnTo>
                <a:lnTo>
                  <a:pt x="685" y="391"/>
                </a:lnTo>
                <a:lnTo>
                  <a:pt x="604" y="328"/>
                </a:lnTo>
                <a:lnTo>
                  <a:pt x="517" y="258"/>
                </a:lnTo>
                <a:lnTo>
                  <a:pt x="517" y="257"/>
                </a:lnTo>
                <a:lnTo>
                  <a:pt x="518" y="255"/>
                </a:lnTo>
                <a:lnTo>
                  <a:pt x="518" y="253"/>
                </a:lnTo>
                <a:lnTo>
                  <a:pt x="519" y="252"/>
                </a:lnTo>
                <a:lnTo>
                  <a:pt x="519" y="251"/>
                </a:lnTo>
                <a:lnTo>
                  <a:pt x="519" y="249"/>
                </a:lnTo>
                <a:lnTo>
                  <a:pt x="521" y="245"/>
                </a:lnTo>
                <a:lnTo>
                  <a:pt x="523" y="240"/>
                </a:lnTo>
                <a:lnTo>
                  <a:pt x="524" y="239"/>
                </a:lnTo>
                <a:lnTo>
                  <a:pt x="527" y="228"/>
                </a:lnTo>
                <a:lnTo>
                  <a:pt x="529" y="222"/>
                </a:lnTo>
                <a:lnTo>
                  <a:pt x="529" y="220"/>
                </a:lnTo>
                <a:lnTo>
                  <a:pt x="531" y="220"/>
                </a:lnTo>
                <a:lnTo>
                  <a:pt x="545" y="230"/>
                </a:lnTo>
                <a:lnTo>
                  <a:pt x="557" y="239"/>
                </a:lnTo>
                <a:lnTo>
                  <a:pt x="565" y="219"/>
                </a:lnTo>
                <a:lnTo>
                  <a:pt x="566" y="214"/>
                </a:lnTo>
                <a:lnTo>
                  <a:pt x="567" y="212"/>
                </a:lnTo>
                <a:lnTo>
                  <a:pt x="566" y="212"/>
                </a:lnTo>
                <a:lnTo>
                  <a:pt x="567" y="209"/>
                </a:lnTo>
                <a:lnTo>
                  <a:pt x="565" y="206"/>
                </a:lnTo>
                <a:lnTo>
                  <a:pt x="566" y="204"/>
                </a:lnTo>
                <a:lnTo>
                  <a:pt x="562" y="202"/>
                </a:lnTo>
                <a:lnTo>
                  <a:pt x="563" y="198"/>
                </a:lnTo>
                <a:lnTo>
                  <a:pt x="562" y="197"/>
                </a:lnTo>
                <a:lnTo>
                  <a:pt x="563" y="194"/>
                </a:lnTo>
                <a:lnTo>
                  <a:pt x="562" y="194"/>
                </a:lnTo>
                <a:lnTo>
                  <a:pt x="568" y="178"/>
                </a:lnTo>
                <a:lnTo>
                  <a:pt x="568" y="177"/>
                </a:lnTo>
                <a:lnTo>
                  <a:pt x="569" y="174"/>
                </a:lnTo>
                <a:lnTo>
                  <a:pt x="569" y="173"/>
                </a:lnTo>
                <a:lnTo>
                  <a:pt x="570" y="171"/>
                </a:lnTo>
                <a:lnTo>
                  <a:pt x="569" y="170"/>
                </a:lnTo>
                <a:lnTo>
                  <a:pt x="570" y="166"/>
                </a:lnTo>
                <a:lnTo>
                  <a:pt x="582" y="174"/>
                </a:lnTo>
                <a:lnTo>
                  <a:pt x="598" y="188"/>
                </a:lnTo>
                <a:lnTo>
                  <a:pt x="626" y="159"/>
                </a:lnTo>
                <a:lnTo>
                  <a:pt x="627" y="156"/>
                </a:lnTo>
                <a:lnTo>
                  <a:pt x="638" y="163"/>
                </a:lnTo>
                <a:lnTo>
                  <a:pt x="642" y="168"/>
                </a:lnTo>
                <a:lnTo>
                  <a:pt x="645" y="169"/>
                </a:lnTo>
                <a:lnTo>
                  <a:pt x="648" y="171"/>
                </a:lnTo>
                <a:lnTo>
                  <a:pt x="655" y="169"/>
                </a:lnTo>
                <a:lnTo>
                  <a:pt x="657" y="170"/>
                </a:lnTo>
                <a:lnTo>
                  <a:pt x="677" y="159"/>
                </a:lnTo>
                <a:lnTo>
                  <a:pt x="696" y="170"/>
                </a:lnTo>
                <a:lnTo>
                  <a:pt x="690" y="182"/>
                </a:lnTo>
                <a:lnTo>
                  <a:pt x="688" y="182"/>
                </a:lnTo>
                <a:lnTo>
                  <a:pt x="687" y="184"/>
                </a:lnTo>
                <a:lnTo>
                  <a:pt x="679" y="194"/>
                </a:lnTo>
                <a:lnTo>
                  <a:pt x="674" y="204"/>
                </a:lnTo>
                <a:lnTo>
                  <a:pt x="675" y="209"/>
                </a:lnTo>
                <a:lnTo>
                  <a:pt x="677" y="212"/>
                </a:lnTo>
                <a:lnTo>
                  <a:pt x="675" y="215"/>
                </a:lnTo>
                <a:lnTo>
                  <a:pt x="667" y="227"/>
                </a:lnTo>
                <a:lnTo>
                  <a:pt x="668" y="227"/>
                </a:lnTo>
                <a:lnTo>
                  <a:pt x="665" y="228"/>
                </a:lnTo>
                <a:lnTo>
                  <a:pt x="665" y="229"/>
                </a:lnTo>
                <a:lnTo>
                  <a:pt x="663" y="229"/>
                </a:lnTo>
                <a:lnTo>
                  <a:pt x="662" y="228"/>
                </a:lnTo>
                <a:lnTo>
                  <a:pt x="658" y="232"/>
                </a:lnTo>
                <a:lnTo>
                  <a:pt x="659" y="233"/>
                </a:lnTo>
                <a:lnTo>
                  <a:pt x="658" y="236"/>
                </a:lnTo>
                <a:lnTo>
                  <a:pt x="657" y="237"/>
                </a:lnTo>
                <a:lnTo>
                  <a:pt x="655" y="237"/>
                </a:lnTo>
                <a:lnTo>
                  <a:pt x="657" y="237"/>
                </a:lnTo>
                <a:lnTo>
                  <a:pt x="671" y="251"/>
                </a:lnTo>
                <a:lnTo>
                  <a:pt x="682" y="241"/>
                </a:lnTo>
                <a:lnTo>
                  <a:pt x="700" y="235"/>
                </a:lnTo>
                <a:lnTo>
                  <a:pt x="703" y="236"/>
                </a:lnTo>
                <a:lnTo>
                  <a:pt x="709" y="236"/>
                </a:lnTo>
                <a:lnTo>
                  <a:pt x="720" y="233"/>
                </a:lnTo>
                <a:lnTo>
                  <a:pt x="739" y="230"/>
                </a:lnTo>
                <a:lnTo>
                  <a:pt x="760" y="226"/>
                </a:lnTo>
                <a:lnTo>
                  <a:pt x="769" y="230"/>
                </a:lnTo>
                <a:lnTo>
                  <a:pt x="781" y="236"/>
                </a:lnTo>
                <a:lnTo>
                  <a:pt x="794" y="241"/>
                </a:lnTo>
                <a:lnTo>
                  <a:pt x="795" y="241"/>
                </a:lnTo>
                <a:lnTo>
                  <a:pt x="806" y="246"/>
                </a:lnTo>
                <a:lnTo>
                  <a:pt x="799" y="258"/>
                </a:lnTo>
                <a:lnTo>
                  <a:pt x="804" y="261"/>
                </a:lnTo>
                <a:lnTo>
                  <a:pt x="806" y="262"/>
                </a:lnTo>
                <a:lnTo>
                  <a:pt x="809" y="263"/>
                </a:lnTo>
                <a:lnTo>
                  <a:pt x="827" y="271"/>
                </a:lnTo>
                <a:lnTo>
                  <a:pt x="830" y="273"/>
                </a:lnTo>
                <a:lnTo>
                  <a:pt x="824" y="285"/>
                </a:lnTo>
                <a:lnTo>
                  <a:pt x="822" y="286"/>
                </a:lnTo>
                <a:lnTo>
                  <a:pt x="822" y="287"/>
                </a:lnTo>
                <a:lnTo>
                  <a:pt x="819" y="289"/>
                </a:lnTo>
                <a:lnTo>
                  <a:pt x="816" y="291"/>
                </a:lnTo>
                <a:lnTo>
                  <a:pt x="809" y="297"/>
                </a:lnTo>
                <a:lnTo>
                  <a:pt x="808" y="299"/>
                </a:lnTo>
                <a:lnTo>
                  <a:pt x="805" y="305"/>
                </a:lnTo>
                <a:lnTo>
                  <a:pt x="799" y="318"/>
                </a:lnTo>
                <a:lnTo>
                  <a:pt x="805" y="322"/>
                </a:lnTo>
                <a:lnTo>
                  <a:pt x="812" y="327"/>
                </a:lnTo>
                <a:lnTo>
                  <a:pt x="819" y="332"/>
                </a:lnTo>
                <a:lnTo>
                  <a:pt x="826" y="337"/>
                </a:lnTo>
                <a:lnTo>
                  <a:pt x="843" y="347"/>
                </a:lnTo>
                <a:lnTo>
                  <a:pt x="844" y="348"/>
                </a:lnTo>
                <a:lnTo>
                  <a:pt x="845" y="349"/>
                </a:lnTo>
                <a:lnTo>
                  <a:pt x="868" y="350"/>
                </a:lnTo>
                <a:lnTo>
                  <a:pt x="867" y="337"/>
                </a:lnTo>
                <a:lnTo>
                  <a:pt x="886" y="346"/>
                </a:lnTo>
                <a:lnTo>
                  <a:pt x="886" y="344"/>
                </a:lnTo>
                <a:lnTo>
                  <a:pt x="890" y="321"/>
                </a:lnTo>
                <a:lnTo>
                  <a:pt x="906" y="321"/>
                </a:lnTo>
                <a:lnTo>
                  <a:pt x="920" y="321"/>
                </a:lnTo>
                <a:lnTo>
                  <a:pt x="946" y="321"/>
                </a:lnTo>
                <a:lnTo>
                  <a:pt x="961" y="321"/>
                </a:lnTo>
                <a:lnTo>
                  <a:pt x="989" y="321"/>
                </a:lnTo>
                <a:lnTo>
                  <a:pt x="1006" y="321"/>
                </a:lnTo>
                <a:lnTo>
                  <a:pt x="1028" y="321"/>
                </a:lnTo>
                <a:lnTo>
                  <a:pt x="1028" y="343"/>
                </a:lnTo>
                <a:lnTo>
                  <a:pt x="1054" y="343"/>
                </a:lnTo>
                <a:lnTo>
                  <a:pt x="1054" y="364"/>
                </a:lnTo>
                <a:lnTo>
                  <a:pt x="1080" y="364"/>
                </a:lnTo>
                <a:lnTo>
                  <a:pt x="1080" y="386"/>
                </a:lnTo>
                <a:lnTo>
                  <a:pt x="1132" y="386"/>
                </a:lnTo>
                <a:lnTo>
                  <a:pt x="1132" y="407"/>
                </a:lnTo>
                <a:lnTo>
                  <a:pt x="1155" y="407"/>
                </a:lnTo>
                <a:lnTo>
                  <a:pt x="1163" y="407"/>
                </a:lnTo>
                <a:lnTo>
                  <a:pt x="1179" y="407"/>
                </a:lnTo>
                <a:lnTo>
                  <a:pt x="1205" y="407"/>
                </a:lnTo>
                <a:lnTo>
                  <a:pt x="1255" y="407"/>
                </a:lnTo>
                <a:lnTo>
                  <a:pt x="1282" y="407"/>
                </a:lnTo>
                <a:lnTo>
                  <a:pt x="1286" y="280"/>
                </a:lnTo>
                <a:lnTo>
                  <a:pt x="1236" y="281"/>
                </a:lnTo>
                <a:lnTo>
                  <a:pt x="1236" y="239"/>
                </a:lnTo>
                <a:lnTo>
                  <a:pt x="1185" y="237"/>
                </a:lnTo>
                <a:lnTo>
                  <a:pt x="1132" y="235"/>
                </a:lnTo>
                <a:lnTo>
                  <a:pt x="1132" y="191"/>
                </a:lnTo>
                <a:lnTo>
                  <a:pt x="1232" y="196"/>
                </a:lnTo>
                <a:lnTo>
                  <a:pt x="1239" y="149"/>
                </a:lnTo>
                <a:lnTo>
                  <a:pt x="1297" y="149"/>
                </a:lnTo>
                <a:close/>
                <a:moveTo>
                  <a:pt x="1674" y="800"/>
                </a:moveTo>
                <a:lnTo>
                  <a:pt x="1668" y="800"/>
                </a:lnTo>
                <a:lnTo>
                  <a:pt x="1661" y="800"/>
                </a:lnTo>
                <a:lnTo>
                  <a:pt x="1661" y="801"/>
                </a:lnTo>
                <a:lnTo>
                  <a:pt x="1661" y="806"/>
                </a:lnTo>
                <a:lnTo>
                  <a:pt x="1659" y="806"/>
                </a:lnTo>
                <a:lnTo>
                  <a:pt x="1657" y="806"/>
                </a:lnTo>
                <a:lnTo>
                  <a:pt x="1655" y="806"/>
                </a:lnTo>
                <a:lnTo>
                  <a:pt x="1652" y="806"/>
                </a:lnTo>
                <a:lnTo>
                  <a:pt x="1650" y="806"/>
                </a:lnTo>
                <a:lnTo>
                  <a:pt x="1649" y="806"/>
                </a:lnTo>
                <a:lnTo>
                  <a:pt x="1649" y="814"/>
                </a:lnTo>
                <a:lnTo>
                  <a:pt x="1648" y="814"/>
                </a:lnTo>
                <a:lnTo>
                  <a:pt x="1635" y="814"/>
                </a:lnTo>
                <a:lnTo>
                  <a:pt x="1635" y="810"/>
                </a:lnTo>
                <a:lnTo>
                  <a:pt x="1635" y="806"/>
                </a:lnTo>
                <a:lnTo>
                  <a:pt x="1635" y="801"/>
                </a:lnTo>
                <a:lnTo>
                  <a:pt x="1635" y="800"/>
                </a:lnTo>
                <a:lnTo>
                  <a:pt x="1633" y="800"/>
                </a:lnTo>
                <a:lnTo>
                  <a:pt x="1630" y="800"/>
                </a:lnTo>
                <a:lnTo>
                  <a:pt x="1625" y="800"/>
                </a:lnTo>
                <a:lnTo>
                  <a:pt x="1623" y="800"/>
                </a:lnTo>
                <a:lnTo>
                  <a:pt x="1609" y="800"/>
                </a:lnTo>
                <a:lnTo>
                  <a:pt x="1597" y="800"/>
                </a:lnTo>
                <a:lnTo>
                  <a:pt x="1583" y="800"/>
                </a:lnTo>
                <a:lnTo>
                  <a:pt x="1571" y="800"/>
                </a:lnTo>
                <a:lnTo>
                  <a:pt x="1564" y="800"/>
                </a:lnTo>
                <a:lnTo>
                  <a:pt x="1564" y="801"/>
                </a:lnTo>
                <a:lnTo>
                  <a:pt x="1564" y="814"/>
                </a:lnTo>
                <a:lnTo>
                  <a:pt x="1569" y="814"/>
                </a:lnTo>
                <a:lnTo>
                  <a:pt x="1571" y="814"/>
                </a:lnTo>
                <a:lnTo>
                  <a:pt x="1571" y="823"/>
                </a:lnTo>
                <a:lnTo>
                  <a:pt x="1571" y="832"/>
                </a:lnTo>
                <a:lnTo>
                  <a:pt x="1571" y="835"/>
                </a:lnTo>
                <a:lnTo>
                  <a:pt x="1571" y="844"/>
                </a:lnTo>
                <a:lnTo>
                  <a:pt x="1571" y="846"/>
                </a:lnTo>
                <a:lnTo>
                  <a:pt x="1571" y="856"/>
                </a:lnTo>
                <a:lnTo>
                  <a:pt x="1572" y="868"/>
                </a:lnTo>
                <a:lnTo>
                  <a:pt x="1596" y="868"/>
                </a:lnTo>
                <a:lnTo>
                  <a:pt x="1597" y="868"/>
                </a:lnTo>
                <a:lnTo>
                  <a:pt x="1598" y="875"/>
                </a:lnTo>
                <a:lnTo>
                  <a:pt x="1598" y="888"/>
                </a:lnTo>
                <a:lnTo>
                  <a:pt x="1598" y="907"/>
                </a:lnTo>
                <a:lnTo>
                  <a:pt x="1623" y="918"/>
                </a:lnTo>
                <a:lnTo>
                  <a:pt x="1625" y="919"/>
                </a:lnTo>
                <a:lnTo>
                  <a:pt x="1639" y="926"/>
                </a:lnTo>
                <a:lnTo>
                  <a:pt x="1649" y="926"/>
                </a:lnTo>
                <a:lnTo>
                  <a:pt x="1650" y="926"/>
                </a:lnTo>
                <a:lnTo>
                  <a:pt x="1650" y="925"/>
                </a:lnTo>
                <a:lnTo>
                  <a:pt x="1655" y="925"/>
                </a:lnTo>
                <a:lnTo>
                  <a:pt x="1655" y="926"/>
                </a:lnTo>
                <a:lnTo>
                  <a:pt x="1655" y="930"/>
                </a:lnTo>
                <a:lnTo>
                  <a:pt x="1655" y="931"/>
                </a:lnTo>
                <a:lnTo>
                  <a:pt x="1676" y="931"/>
                </a:lnTo>
                <a:lnTo>
                  <a:pt x="1701" y="930"/>
                </a:lnTo>
                <a:lnTo>
                  <a:pt x="1767" y="930"/>
                </a:lnTo>
                <a:lnTo>
                  <a:pt x="1767" y="928"/>
                </a:lnTo>
                <a:lnTo>
                  <a:pt x="1767" y="925"/>
                </a:lnTo>
                <a:lnTo>
                  <a:pt x="1767" y="921"/>
                </a:lnTo>
                <a:lnTo>
                  <a:pt x="1767" y="917"/>
                </a:lnTo>
                <a:lnTo>
                  <a:pt x="1767" y="913"/>
                </a:lnTo>
                <a:lnTo>
                  <a:pt x="1767" y="908"/>
                </a:lnTo>
                <a:lnTo>
                  <a:pt x="1778" y="908"/>
                </a:lnTo>
                <a:lnTo>
                  <a:pt x="1780" y="908"/>
                </a:lnTo>
                <a:lnTo>
                  <a:pt x="1780" y="921"/>
                </a:lnTo>
                <a:lnTo>
                  <a:pt x="1786" y="921"/>
                </a:lnTo>
                <a:lnTo>
                  <a:pt x="1792" y="921"/>
                </a:lnTo>
                <a:lnTo>
                  <a:pt x="1793" y="921"/>
                </a:lnTo>
                <a:lnTo>
                  <a:pt x="1799" y="921"/>
                </a:lnTo>
                <a:lnTo>
                  <a:pt x="1806" y="921"/>
                </a:lnTo>
                <a:lnTo>
                  <a:pt x="1807" y="921"/>
                </a:lnTo>
                <a:lnTo>
                  <a:pt x="1814" y="921"/>
                </a:lnTo>
                <a:lnTo>
                  <a:pt x="1817" y="921"/>
                </a:lnTo>
                <a:lnTo>
                  <a:pt x="1824" y="921"/>
                </a:lnTo>
                <a:lnTo>
                  <a:pt x="1826" y="921"/>
                </a:lnTo>
                <a:lnTo>
                  <a:pt x="1827" y="921"/>
                </a:lnTo>
                <a:lnTo>
                  <a:pt x="1827" y="919"/>
                </a:lnTo>
                <a:lnTo>
                  <a:pt x="1827" y="918"/>
                </a:lnTo>
                <a:lnTo>
                  <a:pt x="1832" y="918"/>
                </a:lnTo>
                <a:lnTo>
                  <a:pt x="1834" y="918"/>
                </a:lnTo>
                <a:lnTo>
                  <a:pt x="1837" y="918"/>
                </a:lnTo>
                <a:lnTo>
                  <a:pt x="1840" y="918"/>
                </a:lnTo>
                <a:lnTo>
                  <a:pt x="1839" y="918"/>
                </a:lnTo>
                <a:lnTo>
                  <a:pt x="1839" y="917"/>
                </a:lnTo>
                <a:lnTo>
                  <a:pt x="1839" y="916"/>
                </a:lnTo>
                <a:lnTo>
                  <a:pt x="1839" y="915"/>
                </a:lnTo>
                <a:lnTo>
                  <a:pt x="1839" y="914"/>
                </a:lnTo>
                <a:lnTo>
                  <a:pt x="1839" y="913"/>
                </a:lnTo>
                <a:lnTo>
                  <a:pt x="1839" y="911"/>
                </a:lnTo>
                <a:lnTo>
                  <a:pt x="1839" y="910"/>
                </a:lnTo>
                <a:lnTo>
                  <a:pt x="1839" y="909"/>
                </a:lnTo>
                <a:lnTo>
                  <a:pt x="1839" y="908"/>
                </a:lnTo>
                <a:lnTo>
                  <a:pt x="1839" y="907"/>
                </a:lnTo>
                <a:lnTo>
                  <a:pt x="1839" y="906"/>
                </a:lnTo>
                <a:lnTo>
                  <a:pt x="1839" y="903"/>
                </a:lnTo>
                <a:lnTo>
                  <a:pt x="1839" y="902"/>
                </a:lnTo>
                <a:lnTo>
                  <a:pt x="1837" y="902"/>
                </a:lnTo>
                <a:lnTo>
                  <a:pt x="1827" y="902"/>
                </a:lnTo>
                <a:lnTo>
                  <a:pt x="1827" y="905"/>
                </a:lnTo>
                <a:lnTo>
                  <a:pt x="1827" y="906"/>
                </a:lnTo>
                <a:lnTo>
                  <a:pt x="1827" y="908"/>
                </a:lnTo>
                <a:lnTo>
                  <a:pt x="1823" y="908"/>
                </a:lnTo>
                <a:lnTo>
                  <a:pt x="1820" y="908"/>
                </a:lnTo>
                <a:lnTo>
                  <a:pt x="1818" y="908"/>
                </a:lnTo>
                <a:lnTo>
                  <a:pt x="1817" y="908"/>
                </a:lnTo>
                <a:lnTo>
                  <a:pt x="1817" y="906"/>
                </a:lnTo>
                <a:lnTo>
                  <a:pt x="1817" y="903"/>
                </a:lnTo>
                <a:lnTo>
                  <a:pt x="1817" y="901"/>
                </a:lnTo>
                <a:lnTo>
                  <a:pt x="1817" y="899"/>
                </a:lnTo>
                <a:lnTo>
                  <a:pt x="1817" y="897"/>
                </a:lnTo>
                <a:lnTo>
                  <a:pt x="1817" y="896"/>
                </a:lnTo>
                <a:lnTo>
                  <a:pt x="1817" y="893"/>
                </a:lnTo>
                <a:lnTo>
                  <a:pt x="1817" y="891"/>
                </a:lnTo>
                <a:lnTo>
                  <a:pt x="1817" y="888"/>
                </a:lnTo>
                <a:lnTo>
                  <a:pt x="1817" y="886"/>
                </a:lnTo>
                <a:lnTo>
                  <a:pt x="1777" y="886"/>
                </a:lnTo>
                <a:lnTo>
                  <a:pt x="1773" y="886"/>
                </a:lnTo>
                <a:lnTo>
                  <a:pt x="1770" y="886"/>
                </a:lnTo>
                <a:lnTo>
                  <a:pt x="1768" y="886"/>
                </a:lnTo>
                <a:lnTo>
                  <a:pt x="1767" y="886"/>
                </a:lnTo>
                <a:lnTo>
                  <a:pt x="1765" y="886"/>
                </a:lnTo>
                <a:lnTo>
                  <a:pt x="1762" y="886"/>
                </a:lnTo>
                <a:lnTo>
                  <a:pt x="1760" y="886"/>
                </a:lnTo>
                <a:lnTo>
                  <a:pt x="1755" y="886"/>
                </a:lnTo>
                <a:lnTo>
                  <a:pt x="1753" y="886"/>
                </a:lnTo>
                <a:lnTo>
                  <a:pt x="1753" y="885"/>
                </a:lnTo>
                <a:lnTo>
                  <a:pt x="1753" y="883"/>
                </a:lnTo>
                <a:lnTo>
                  <a:pt x="1753" y="882"/>
                </a:lnTo>
                <a:lnTo>
                  <a:pt x="1753" y="880"/>
                </a:lnTo>
                <a:lnTo>
                  <a:pt x="1753" y="877"/>
                </a:lnTo>
                <a:lnTo>
                  <a:pt x="1753" y="875"/>
                </a:lnTo>
                <a:lnTo>
                  <a:pt x="1753" y="873"/>
                </a:lnTo>
                <a:lnTo>
                  <a:pt x="1753" y="872"/>
                </a:lnTo>
                <a:lnTo>
                  <a:pt x="1753" y="869"/>
                </a:lnTo>
                <a:lnTo>
                  <a:pt x="1753" y="867"/>
                </a:lnTo>
                <a:lnTo>
                  <a:pt x="1753" y="865"/>
                </a:lnTo>
                <a:lnTo>
                  <a:pt x="1753" y="863"/>
                </a:lnTo>
                <a:lnTo>
                  <a:pt x="1753" y="860"/>
                </a:lnTo>
                <a:lnTo>
                  <a:pt x="1753" y="859"/>
                </a:lnTo>
                <a:lnTo>
                  <a:pt x="1753" y="857"/>
                </a:lnTo>
                <a:lnTo>
                  <a:pt x="1753" y="855"/>
                </a:lnTo>
                <a:lnTo>
                  <a:pt x="1753" y="852"/>
                </a:lnTo>
                <a:lnTo>
                  <a:pt x="1753" y="850"/>
                </a:lnTo>
                <a:lnTo>
                  <a:pt x="1753" y="849"/>
                </a:lnTo>
                <a:lnTo>
                  <a:pt x="1753" y="847"/>
                </a:lnTo>
                <a:lnTo>
                  <a:pt x="1753" y="844"/>
                </a:lnTo>
                <a:lnTo>
                  <a:pt x="1753" y="843"/>
                </a:lnTo>
                <a:lnTo>
                  <a:pt x="1751" y="843"/>
                </a:lnTo>
                <a:lnTo>
                  <a:pt x="1749" y="843"/>
                </a:lnTo>
                <a:lnTo>
                  <a:pt x="1747" y="843"/>
                </a:lnTo>
                <a:lnTo>
                  <a:pt x="1744" y="843"/>
                </a:lnTo>
                <a:lnTo>
                  <a:pt x="1741" y="843"/>
                </a:lnTo>
                <a:lnTo>
                  <a:pt x="1739" y="843"/>
                </a:lnTo>
                <a:lnTo>
                  <a:pt x="1736" y="843"/>
                </a:lnTo>
                <a:lnTo>
                  <a:pt x="1734" y="843"/>
                </a:lnTo>
                <a:lnTo>
                  <a:pt x="1731" y="843"/>
                </a:lnTo>
                <a:lnTo>
                  <a:pt x="1709" y="843"/>
                </a:lnTo>
                <a:lnTo>
                  <a:pt x="1702" y="843"/>
                </a:lnTo>
                <a:lnTo>
                  <a:pt x="1701" y="843"/>
                </a:lnTo>
                <a:lnTo>
                  <a:pt x="1701" y="849"/>
                </a:lnTo>
                <a:lnTo>
                  <a:pt x="1700" y="849"/>
                </a:lnTo>
                <a:lnTo>
                  <a:pt x="1689" y="849"/>
                </a:lnTo>
                <a:lnTo>
                  <a:pt x="1689" y="844"/>
                </a:lnTo>
                <a:lnTo>
                  <a:pt x="1688" y="843"/>
                </a:lnTo>
                <a:lnTo>
                  <a:pt x="1688" y="839"/>
                </a:lnTo>
                <a:lnTo>
                  <a:pt x="1688" y="836"/>
                </a:lnTo>
                <a:lnTo>
                  <a:pt x="1701" y="836"/>
                </a:lnTo>
                <a:lnTo>
                  <a:pt x="1701" y="832"/>
                </a:lnTo>
                <a:lnTo>
                  <a:pt x="1701" y="829"/>
                </a:lnTo>
                <a:lnTo>
                  <a:pt x="1701" y="827"/>
                </a:lnTo>
                <a:lnTo>
                  <a:pt x="1701" y="825"/>
                </a:lnTo>
                <a:lnTo>
                  <a:pt x="1701" y="823"/>
                </a:lnTo>
                <a:lnTo>
                  <a:pt x="1701" y="821"/>
                </a:lnTo>
                <a:lnTo>
                  <a:pt x="1701" y="818"/>
                </a:lnTo>
                <a:lnTo>
                  <a:pt x="1700" y="818"/>
                </a:lnTo>
                <a:lnTo>
                  <a:pt x="1688" y="818"/>
                </a:lnTo>
                <a:lnTo>
                  <a:pt x="1688" y="815"/>
                </a:lnTo>
                <a:lnTo>
                  <a:pt x="1688" y="814"/>
                </a:lnTo>
                <a:lnTo>
                  <a:pt x="1688" y="813"/>
                </a:lnTo>
                <a:lnTo>
                  <a:pt x="1688" y="809"/>
                </a:lnTo>
                <a:lnTo>
                  <a:pt x="1701" y="809"/>
                </a:lnTo>
                <a:lnTo>
                  <a:pt x="1701" y="805"/>
                </a:lnTo>
                <a:lnTo>
                  <a:pt x="1701" y="800"/>
                </a:lnTo>
                <a:lnTo>
                  <a:pt x="1700" y="800"/>
                </a:lnTo>
                <a:lnTo>
                  <a:pt x="1693" y="800"/>
                </a:lnTo>
                <a:lnTo>
                  <a:pt x="1690" y="800"/>
                </a:lnTo>
                <a:lnTo>
                  <a:pt x="1688" y="800"/>
                </a:lnTo>
                <a:lnTo>
                  <a:pt x="1675" y="800"/>
                </a:lnTo>
                <a:lnTo>
                  <a:pt x="1674" y="800"/>
                </a:lnTo>
                <a:close/>
                <a:moveTo>
                  <a:pt x="2132" y="1119"/>
                </a:moveTo>
                <a:lnTo>
                  <a:pt x="2132" y="1131"/>
                </a:lnTo>
                <a:lnTo>
                  <a:pt x="2144" y="1131"/>
                </a:lnTo>
                <a:lnTo>
                  <a:pt x="2145" y="1131"/>
                </a:lnTo>
                <a:lnTo>
                  <a:pt x="2146" y="1131"/>
                </a:lnTo>
                <a:lnTo>
                  <a:pt x="2147" y="1131"/>
                </a:lnTo>
                <a:lnTo>
                  <a:pt x="2147" y="1132"/>
                </a:lnTo>
                <a:lnTo>
                  <a:pt x="2147" y="1133"/>
                </a:lnTo>
                <a:lnTo>
                  <a:pt x="2144" y="1135"/>
                </a:lnTo>
                <a:lnTo>
                  <a:pt x="2143" y="1135"/>
                </a:lnTo>
                <a:lnTo>
                  <a:pt x="2141" y="1135"/>
                </a:lnTo>
                <a:lnTo>
                  <a:pt x="2138" y="1135"/>
                </a:lnTo>
                <a:lnTo>
                  <a:pt x="2136" y="1135"/>
                </a:lnTo>
                <a:lnTo>
                  <a:pt x="2133" y="1135"/>
                </a:lnTo>
                <a:lnTo>
                  <a:pt x="2132" y="1135"/>
                </a:lnTo>
                <a:lnTo>
                  <a:pt x="2132" y="1143"/>
                </a:lnTo>
                <a:lnTo>
                  <a:pt x="2145" y="1143"/>
                </a:lnTo>
                <a:lnTo>
                  <a:pt x="2150" y="1143"/>
                </a:lnTo>
                <a:lnTo>
                  <a:pt x="2171" y="1143"/>
                </a:lnTo>
                <a:lnTo>
                  <a:pt x="2205" y="1143"/>
                </a:lnTo>
                <a:lnTo>
                  <a:pt x="2223" y="1143"/>
                </a:lnTo>
                <a:lnTo>
                  <a:pt x="2223" y="1111"/>
                </a:lnTo>
                <a:lnTo>
                  <a:pt x="2223" y="1092"/>
                </a:lnTo>
                <a:lnTo>
                  <a:pt x="2221" y="1092"/>
                </a:lnTo>
                <a:lnTo>
                  <a:pt x="2218" y="1092"/>
                </a:lnTo>
                <a:lnTo>
                  <a:pt x="2213" y="1092"/>
                </a:lnTo>
                <a:lnTo>
                  <a:pt x="2213" y="1090"/>
                </a:lnTo>
                <a:lnTo>
                  <a:pt x="2218" y="1090"/>
                </a:lnTo>
                <a:lnTo>
                  <a:pt x="2221" y="1090"/>
                </a:lnTo>
                <a:lnTo>
                  <a:pt x="2223" y="1090"/>
                </a:lnTo>
                <a:lnTo>
                  <a:pt x="2223" y="1082"/>
                </a:lnTo>
                <a:lnTo>
                  <a:pt x="2221" y="1082"/>
                </a:lnTo>
                <a:lnTo>
                  <a:pt x="2218" y="1082"/>
                </a:lnTo>
                <a:lnTo>
                  <a:pt x="2213" y="1082"/>
                </a:lnTo>
                <a:lnTo>
                  <a:pt x="2211" y="1082"/>
                </a:lnTo>
                <a:lnTo>
                  <a:pt x="2208" y="1082"/>
                </a:lnTo>
                <a:lnTo>
                  <a:pt x="2203" y="1082"/>
                </a:lnTo>
                <a:lnTo>
                  <a:pt x="2201" y="1082"/>
                </a:lnTo>
                <a:lnTo>
                  <a:pt x="2196" y="1082"/>
                </a:lnTo>
                <a:lnTo>
                  <a:pt x="2196" y="1080"/>
                </a:lnTo>
                <a:lnTo>
                  <a:pt x="2196" y="1078"/>
                </a:lnTo>
                <a:lnTo>
                  <a:pt x="2196" y="1077"/>
                </a:lnTo>
                <a:lnTo>
                  <a:pt x="2196" y="1075"/>
                </a:lnTo>
                <a:lnTo>
                  <a:pt x="2196" y="1073"/>
                </a:lnTo>
                <a:lnTo>
                  <a:pt x="2196" y="1069"/>
                </a:lnTo>
                <a:lnTo>
                  <a:pt x="2196" y="1067"/>
                </a:lnTo>
                <a:lnTo>
                  <a:pt x="2196" y="1065"/>
                </a:lnTo>
                <a:lnTo>
                  <a:pt x="2196" y="1062"/>
                </a:lnTo>
                <a:lnTo>
                  <a:pt x="2196" y="1058"/>
                </a:lnTo>
                <a:lnTo>
                  <a:pt x="2196" y="1056"/>
                </a:lnTo>
                <a:lnTo>
                  <a:pt x="2197" y="1056"/>
                </a:lnTo>
                <a:lnTo>
                  <a:pt x="2197" y="1052"/>
                </a:lnTo>
                <a:lnTo>
                  <a:pt x="2197" y="1051"/>
                </a:lnTo>
                <a:lnTo>
                  <a:pt x="2195" y="1051"/>
                </a:lnTo>
                <a:lnTo>
                  <a:pt x="2189" y="1051"/>
                </a:lnTo>
                <a:lnTo>
                  <a:pt x="2188" y="1051"/>
                </a:lnTo>
                <a:lnTo>
                  <a:pt x="2185" y="1051"/>
                </a:lnTo>
                <a:lnTo>
                  <a:pt x="2183" y="1051"/>
                </a:lnTo>
                <a:lnTo>
                  <a:pt x="2181" y="1051"/>
                </a:lnTo>
                <a:lnTo>
                  <a:pt x="2181" y="1050"/>
                </a:lnTo>
                <a:lnTo>
                  <a:pt x="2181" y="1049"/>
                </a:lnTo>
                <a:lnTo>
                  <a:pt x="2181" y="1048"/>
                </a:lnTo>
                <a:lnTo>
                  <a:pt x="2181" y="1047"/>
                </a:lnTo>
                <a:lnTo>
                  <a:pt x="2183" y="1047"/>
                </a:lnTo>
                <a:lnTo>
                  <a:pt x="2183" y="1045"/>
                </a:lnTo>
                <a:lnTo>
                  <a:pt x="2183" y="1044"/>
                </a:lnTo>
                <a:lnTo>
                  <a:pt x="2183" y="1043"/>
                </a:lnTo>
                <a:lnTo>
                  <a:pt x="2183" y="1041"/>
                </a:lnTo>
                <a:lnTo>
                  <a:pt x="2183" y="1040"/>
                </a:lnTo>
                <a:lnTo>
                  <a:pt x="2183" y="1037"/>
                </a:lnTo>
                <a:lnTo>
                  <a:pt x="2183" y="1036"/>
                </a:lnTo>
                <a:lnTo>
                  <a:pt x="2183" y="1035"/>
                </a:lnTo>
                <a:lnTo>
                  <a:pt x="2183" y="1033"/>
                </a:lnTo>
                <a:lnTo>
                  <a:pt x="2183" y="1032"/>
                </a:lnTo>
                <a:lnTo>
                  <a:pt x="2184" y="1032"/>
                </a:lnTo>
                <a:lnTo>
                  <a:pt x="2187" y="1032"/>
                </a:lnTo>
                <a:lnTo>
                  <a:pt x="2188" y="1032"/>
                </a:lnTo>
                <a:lnTo>
                  <a:pt x="2189" y="1032"/>
                </a:lnTo>
                <a:lnTo>
                  <a:pt x="2193" y="1032"/>
                </a:lnTo>
                <a:lnTo>
                  <a:pt x="2195" y="1032"/>
                </a:lnTo>
                <a:lnTo>
                  <a:pt x="2200" y="1032"/>
                </a:lnTo>
                <a:lnTo>
                  <a:pt x="2204" y="1032"/>
                </a:lnTo>
                <a:lnTo>
                  <a:pt x="2205" y="1032"/>
                </a:lnTo>
                <a:lnTo>
                  <a:pt x="2205" y="1030"/>
                </a:lnTo>
                <a:lnTo>
                  <a:pt x="2206" y="1030"/>
                </a:lnTo>
                <a:lnTo>
                  <a:pt x="2210" y="1030"/>
                </a:lnTo>
                <a:lnTo>
                  <a:pt x="2212" y="1030"/>
                </a:lnTo>
                <a:lnTo>
                  <a:pt x="2214" y="1030"/>
                </a:lnTo>
                <a:lnTo>
                  <a:pt x="2218" y="1030"/>
                </a:lnTo>
                <a:lnTo>
                  <a:pt x="2221" y="1030"/>
                </a:lnTo>
                <a:lnTo>
                  <a:pt x="2222" y="1030"/>
                </a:lnTo>
                <a:lnTo>
                  <a:pt x="2222" y="992"/>
                </a:lnTo>
                <a:lnTo>
                  <a:pt x="2222" y="986"/>
                </a:lnTo>
                <a:lnTo>
                  <a:pt x="2205" y="986"/>
                </a:lnTo>
                <a:lnTo>
                  <a:pt x="2205" y="978"/>
                </a:lnTo>
                <a:lnTo>
                  <a:pt x="2200" y="978"/>
                </a:lnTo>
                <a:lnTo>
                  <a:pt x="2200" y="977"/>
                </a:lnTo>
                <a:lnTo>
                  <a:pt x="2200" y="970"/>
                </a:lnTo>
                <a:lnTo>
                  <a:pt x="2200" y="969"/>
                </a:lnTo>
                <a:lnTo>
                  <a:pt x="2194" y="969"/>
                </a:lnTo>
                <a:lnTo>
                  <a:pt x="2187" y="969"/>
                </a:lnTo>
                <a:lnTo>
                  <a:pt x="2184" y="969"/>
                </a:lnTo>
                <a:lnTo>
                  <a:pt x="2178" y="969"/>
                </a:lnTo>
                <a:lnTo>
                  <a:pt x="2170" y="969"/>
                </a:lnTo>
                <a:lnTo>
                  <a:pt x="2170" y="970"/>
                </a:lnTo>
                <a:lnTo>
                  <a:pt x="2170" y="973"/>
                </a:lnTo>
                <a:lnTo>
                  <a:pt x="2170" y="975"/>
                </a:lnTo>
                <a:lnTo>
                  <a:pt x="2170" y="976"/>
                </a:lnTo>
                <a:lnTo>
                  <a:pt x="2170" y="978"/>
                </a:lnTo>
                <a:lnTo>
                  <a:pt x="2170" y="981"/>
                </a:lnTo>
                <a:lnTo>
                  <a:pt x="2170" y="983"/>
                </a:lnTo>
                <a:lnTo>
                  <a:pt x="2170" y="984"/>
                </a:lnTo>
                <a:lnTo>
                  <a:pt x="2170" y="986"/>
                </a:lnTo>
                <a:lnTo>
                  <a:pt x="2170" y="989"/>
                </a:lnTo>
                <a:lnTo>
                  <a:pt x="2170" y="991"/>
                </a:lnTo>
                <a:lnTo>
                  <a:pt x="2170" y="992"/>
                </a:lnTo>
                <a:lnTo>
                  <a:pt x="2170" y="994"/>
                </a:lnTo>
                <a:lnTo>
                  <a:pt x="2170" y="997"/>
                </a:lnTo>
                <a:lnTo>
                  <a:pt x="2170" y="999"/>
                </a:lnTo>
                <a:lnTo>
                  <a:pt x="2170" y="1000"/>
                </a:lnTo>
                <a:lnTo>
                  <a:pt x="2170" y="1002"/>
                </a:lnTo>
                <a:lnTo>
                  <a:pt x="2170" y="1005"/>
                </a:lnTo>
                <a:lnTo>
                  <a:pt x="2170" y="1007"/>
                </a:lnTo>
                <a:lnTo>
                  <a:pt x="2170" y="1008"/>
                </a:lnTo>
                <a:lnTo>
                  <a:pt x="2170" y="1010"/>
                </a:lnTo>
                <a:lnTo>
                  <a:pt x="2170" y="1013"/>
                </a:lnTo>
                <a:lnTo>
                  <a:pt x="2170" y="1015"/>
                </a:lnTo>
                <a:lnTo>
                  <a:pt x="2170" y="1016"/>
                </a:lnTo>
                <a:lnTo>
                  <a:pt x="2170" y="1018"/>
                </a:lnTo>
                <a:lnTo>
                  <a:pt x="2170" y="1020"/>
                </a:lnTo>
                <a:lnTo>
                  <a:pt x="2170" y="1023"/>
                </a:lnTo>
                <a:lnTo>
                  <a:pt x="2170" y="1026"/>
                </a:lnTo>
                <a:lnTo>
                  <a:pt x="2170" y="1027"/>
                </a:lnTo>
                <a:lnTo>
                  <a:pt x="2170" y="1028"/>
                </a:lnTo>
                <a:lnTo>
                  <a:pt x="2170" y="1032"/>
                </a:lnTo>
                <a:lnTo>
                  <a:pt x="2168" y="1032"/>
                </a:lnTo>
                <a:lnTo>
                  <a:pt x="2166" y="1032"/>
                </a:lnTo>
                <a:lnTo>
                  <a:pt x="2164" y="1032"/>
                </a:lnTo>
                <a:lnTo>
                  <a:pt x="2164" y="1033"/>
                </a:lnTo>
                <a:lnTo>
                  <a:pt x="2164" y="1034"/>
                </a:lnTo>
                <a:lnTo>
                  <a:pt x="2164" y="1036"/>
                </a:lnTo>
                <a:lnTo>
                  <a:pt x="2164" y="1039"/>
                </a:lnTo>
                <a:lnTo>
                  <a:pt x="2164" y="1041"/>
                </a:lnTo>
                <a:lnTo>
                  <a:pt x="2164" y="1042"/>
                </a:lnTo>
                <a:lnTo>
                  <a:pt x="2164" y="1044"/>
                </a:lnTo>
                <a:lnTo>
                  <a:pt x="2164" y="1047"/>
                </a:lnTo>
                <a:lnTo>
                  <a:pt x="2164" y="1049"/>
                </a:lnTo>
                <a:lnTo>
                  <a:pt x="2164" y="1051"/>
                </a:lnTo>
                <a:lnTo>
                  <a:pt x="2164" y="1052"/>
                </a:lnTo>
                <a:lnTo>
                  <a:pt x="2164" y="1056"/>
                </a:lnTo>
                <a:lnTo>
                  <a:pt x="2162" y="1056"/>
                </a:lnTo>
                <a:lnTo>
                  <a:pt x="2160" y="1056"/>
                </a:lnTo>
                <a:lnTo>
                  <a:pt x="2158" y="1056"/>
                </a:lnTo>
                <a:lnTo>
                  <a:pt x="2152" y="1056"/>
                </a:lnTo>
                <a:lnTo>
                  <a:pt x="2150" y="1056"/>
                </a:lnTo>
                <a:lnTo>
                  <a:pt x="2147" y="1056"/>
                </a:lnTo>
                <a:lnTo>
                  <a:pt x="2145" y="1056"/>
                </a:lnTo>
                <a:lnTo>
                  <a:pt x="2143" y="1056"/>
                </a:lnTo>
                <a:lnTo>
                  <a:pt x="2139" y="1056"/>
                </a:lnTo>
                <a:lnTo>
                  <a:pt x="2137" y="1056"/>
                </a:lnTo>
                <a:lnTo>
                  <a:pt x="2135" y="1056"/>
                </a:lnTo>
                <a:lnTo>
                  <a:pt x="2133" y="1056"/>
                </a:lnTo>
                <a:lnTo>
                  <a:pt x="2132" y="1056"/>
                </a:lnTo>
                <a:lnTo>
                  <a:pt x="2132" y="1093"/>
                </a:lnTo>
                <a:lnTo>
                  <a:pt x="2132" y="1107"/>
                </a:lnTo>
                <a:lnTo>
                  <a:pt x="2132" y="1111"/>
                </a:lnTo>
                <a:lnTo>
                  <a:pt x="2132" y="1119"/>
                </a:lnTo>
                <a:close/>
                <a:moveTo>
                  <a:pt x="2275" y="1014"/>
                </a:moveTo>
                <a:lnTo>
                  <a:pt x="2275" y="1078"/>
                </a:lnTo>
                <a:lnTo>
                  <a:pt x="2283" y="1078"/>
                </a:lnTo>
                <a:lnTo>
                  <a:pt x="2293" y="1078"/>
                </a:lnTo>
                <a:lnTo>
                  <a:pt x="2293" y="1111"/>
                </a:lnTo>
                <a:lnTo>
                  <a:pt x="2275" y="1111"/>
                </a:lnTo>
                <a:lnTo>
                  <a:pt x="2275" y="1128"/>
                </a:lnTo>
                <a:lnTo>
                  <a:pt x="2276" y="1143"/>
                </a:lnTo>
                <a:lnTo>
                  <a:pt x="2276" y="1175"/>
                </a:lnTo>
                <a:lnTo>
                  <a:pt x="2277" y="1175"/>
                </a:lnTo>
                <a:lnTo>
                  <a:pt x="2281" y="1175"/>
                </a:lnTo>
                <a:lnTo>
                  <a:pt x="2305" y="1175"/>
                </a:lnTo>
                <a:lnTo>
                  <a:pt x="2307" y="1175"/>
                </a:lnTo>
                <a:lnTo>
                  <a:pt x="2309" y="1175"/>
                </a:lnTo>
                <a:lnTo>
                  <a:pt x="2311" y="1175"/>
                </a:lnTo>
                <a:lnTo>
                  <a:pt x="2311" y="1174"/>
                </a:lnTo>
                <a:lnTo>
                  <a:pt x="2311" y="1170"/>
                </a:lnTo>
                <a:lnTo>
                  <a:pt x="2310" y="1170"/>
                </a:lnTo>
                <a:lnTo>
                  <a:pt x="2310" y="1143"/>
                </a:lnTo>
                <a:lnTo>
                  <a:pt x="2318" y="1143"/>
                </a:lnTo>
                <a:lnTo>
                  <a:pt x="2328" y="1143"/>
                </a:lnTo>
                <a:lnTo>
                  <a:pt x="2338" y="1143"/>
                </a:lnTo>
                <a:lnTo>
                  <a:pt x="2345" y="1143"/>
                </a:lnTo>
                <a:lnTo>
                  <a:pt x="2345" y="1142"/>
                </a:lnTo>
                <a:lnTo>
                  <a:pt x="2345" y="1140"/>
                </a:lnTo>
                <a:lnTo>
                  <a:pt x="2345" y="1137"/>
                </a:lnTo>
                <a:lnTo>
                  <a:pt x="2345" y="1135"/>
                </a:lnTo>
                <a:lnTo>
                  <a:pt x="2345" y="1133"/>
                </a:lnTo>
                <a:lnTo>
                  <a:pt x="2345" y="1132"/>
                </a:lnTo>
                <a:lnTo>
                  <a:pt x="2345" y="1129"/>
                </a:lnTo>
                <a:lnTo>
                  <a:pt x="2345" y="1127"/>
                </a:lnTo>
                <a:lnTo>
                  <a:pt x="2345" y="1125"/>
                </a:lnTo>
                <a:lnTo>
                  <a:pt x="2345" y="1123"/>
                </a:lnTo>
                <a:lnTo>
                  <a:pt x="2345" y="1119"/>
                </a:lnTo>
                <a:lnTo>
                  <a:pt x="2345" y="1115"/>
                </a:lnTo>
                <a:lnTo>
                  <a:pt x="2344" y="1115"/>
                </a:lnTo>
                <a:lnTo>
                  <a:pt x="2338" y="1115"/>
                </a:lnTo>
                <a:lnTo>
                  <a:pt x="2338" y="1112"/>
                </a:lnTo>
                <a:lnTo>
                  <a:pt x="2337" y="1111"/>
                </a:lnTo>
                <a:lnTo>
                  <a:pt x="2350" y="1111"/>
                </a:lnTo>
                <a:lnTo>
                  <a:pt x="2361" y="1111"/>
                </a:lnTo>
                <a:lnTo>
                  <a:pt x="2372" y="1111"/>
                </a:lnTo>
                <a:lnTo>
                  <a:pt x="2379" y="1111"/>
                </a:lnTo>
                <a:lnTo>
                  <a:pt x="2392" y="1111"/>
                </a:lnTo>
                <a:lnTo>
                  <a:pt x="2431" y="1111"/>
                </a:lnTo>
                <a:lnTo>
                  <a:pt x="2437" y="1111"/>
                </a:lnTo>
                <a:lnTo>
                  <a:pt x="2441" y="1111"/>
                </a:lnTo>
                <a:lnTo>
                  <a:pt x="2466" y="1111"/>
                </a:lnTo>
                <a:lnTo>
                  <a:pt x="2471" y="1111"/>
                </a:lnTo>
                <a:lnTo>
                  <a:pt x="2483" y="1111"/>
                </a:lnTo>
                <a:lnTo>
                  <a:pt x="2518" y="1111"/>
                </a:lnTo>
                <a:lnTo>
                  <a:pt x="2523" y="1111"/>
                </a:lnTo>
                <a:lnTo>
                  <a:pt x="2528" y="1111"/>
                </a:lnTo>
                <a:lnTo>
                  <a:pt x="2535" y="1111"/>
                </a:lnTo>
                <a:lnTo>
                  <a:pt x="2535" y="1078"/>
                </a:lnTo>
                <a:lnTo>
                  <a:pt x="2533" y="1078"/>
                </a:lnTo>
                <a:lnTo>
                  <a:pt x="2532" y="1078"/>
                </a:lnTo>
                <a:lnTo>
                  <a:pt x="2531" y="1078"/>
                </a:lnTo>
                <a:lnTo>
                  <a:pt x="2518" y="1078"/>
                </a:lnTo>
                <a:lnTo>
                  <a:pt x="2483" y="1078"/>
                </a:lnTo>
                <a:lnTo>
                  <a:pt x="2478" y="1080"/>
                </a:lnTo>
                <a:lnTo>
                  <a:pt x="2477" y="1080"/>
                </a:lnTo>
                <a:lnTo>
                  <a:pt x="2476" y="1080"/>
                </a:lnTo>
                <a:lnTo>
                  <a:pt x="2471" y="1080"/>
                </a:lnTo>
                <a:lnTo>
                  <a:pt x="2466" y="1080"/>
                </a:lnTo>
                <a:lnTo>
                  <a:pt x="2465" y="1080"/>
                </a:lnTo>
                <a:lnTo>
                  <a:pt x="2460" y="1080"/>
                </a:lnTo>
                <a:lnTo>
                  <a:pt x="2457" y="1080"/>
                </a:lnTo>
                <a:lnTo>
                  <a:pt x="2453" y="1080"/>
                </a:lnTo>
                <a:lnTo>
                  <a:pt x="2453" y="1081"/>
                </a:lnTo>
                <a:lnTo>
                  <a:pt x="2448" y="1081"/>
                </a:lnTo>
                <a:lnTo>
                  <a:pt x="2446" y="1080"/>
                </a:lnTo>
                <a:lnTo>
                  <a:pt x="2443" y="1080"/>
                </a:lnTo>
                <a:lnTo>
                  <a:pt x="2439" y="1080"/>
                </a:lnTo>
                <a:lnTo>
                  <a:pt x="2435" y="1080"/>
                </a:lnTo>
                <a:lnTo>
                  <a:pt x="2431" y="1080"/>
                </a:lnTo>
                <a:lnTo>
                  <a:pt x="2431" y="1076"/>
                </a:lnTo>
                <a:lnTo>
                  <a:pt x="2431" y="1072"/>
                </a:lnTo>
                <a:lnTo>
                  <a:pt x="2431" y="1069"/>
                </a:lnTo>
                <a:lnTo>
                  <a:pt x="2431" y="1067"/>
                </a:lnTo>
                <a:lnTo>
                  <a:pt x="2431" y="1064"/>
                </a:lnTo>
                <a:lnTo>
                  <a:pt x="2431" y="1061"/>
                </a:lnTo>
                <a:lnTo>
                  <a:pt x="2431" y="1060"/>
                </a:lnTo>
                <a:lnTo>
                  <a:pt x="2432" y="1061"/>
                </a:lnTo>
                <a:lnTo>
                  <a:pt x="2436" y="1058"/>
                </a:lnTo>
                <a:lnTo>
                  <a:pt x="2437" y="1057"/>
                </a:lnTo>
                <a:lnTo>
                  <a:pt x="2436" y="1057"/>
                </a:lnTo>
                <a:lnTo>
                  <a:pt x="2431" y="1052"/>
                </a:lnTo>
                <a:lnTo>
                  <a:pt x="2410" y="1036"/>
                </a:lnTo>
                <a:lnTo>
                  <a:pt x="2382" y="1015"/>
                </a:lnTo>
                <a:lnTo>
                  <a:pt x="2379" y="1014"/>
                </a:lnTo>
                <a:lnTo>
                  <a:pt x="2356" y="1014"/>
                </a:lnTo>
                <a:lnTo>
                  <a:pt x="2350" y="1014"/>
                </a:lnTo>
                <a:lnTo>
                  <a:pt x="2338" y="1014"/>
                </a:lnTo>
                <a:lnTo>
                  <a:pt x="2327" y="1014"/>
                </a:lnTo>
                <a:lnTo>
                  <a:pt x="2315" y="1014"/>
                </a:lnTo>
                <a:lnTo>
                  <a:pt x="2309" y="1014"/>
                </a:lnTo>
                <a:lnTo>
                  <a:pt x="2304" y="1014"/>
                </a:lnTo>
                <a:lnTo>
                  <a:pt x="2294" y="1014"/>
                </a:lnTo>
                <a:lnTo>
                  <a:pt x="2283" y="1014"/>
                </a:lnTo>
                <a:lnTo>
                  <a:pt x="2275" y="1014"/>
                </a:lnTo>
                <a:close/>
                <a:moveTo>
                  <a:pt x="2483" y="1126"/>
                </a:moveTo>
                <a:lnTo>
                  <a:pt x="2483" y="1144"/>
                </a:lnTo>
                <a:lnTo>
                  <a:pt x="2466" y="1144"/>
                </a:lnTo>
                <a:lnTo>
                  <a:pt x="2466" y="1127"/>
                </a:lnTo>
                <a:lnTo>
                  <a:pt x="2431" y="1127"/>
                </a:lnTo>
                <a:lnTo>
                  <a:pt x="2431" y="1144"/>
                </a:lnTo>
                <a:lnTo>
                  <a:pt x="2411" y="1144"/>
                </a:lnTo>
                <a:lnTo>
                  <a:pt x="2379" y="1144"/>
                </a:lnTo>
                <a:lnTo>
                  <a:pt x="2379" y="1176"/>
                </a:lnTo>
                <a:lnTo>
                  <a:pt x="2387" y="1176"/>
                </a:lnTo>
                <a:lnTo>
                  <a:pt x="2397" y="1176"/>
                </a:lnTo>
                <a:lnTo>
                  <a:pt x="2397" y="1177"/>
                </a:lnTo>
                <a:lnTo>
                  <a:pt x="2397" y="1181"/>
                </a:lnTo>
                <a:lnTo>
                  <a:pt x="2397" y="1183"/>
                </a:lnTo>
                <a:lnTo>
                  <a:pt x="2397" y="1185"/>
                </a:lnTo>
                <a:lnTo>
                  <a:pt x="2397" y="1187"/>
                </a:lnTo>
                <a:lnTo>
                  <a:pt x="2397" y="1190"/>
                </a:lnTo>
                <a:lnTo>
                  <a:pt x="2397" y="1191"/>
                </a:lnTo>
                <a:lnTo>
                  <a:pt x="2397" y="1193"/>
                </a:lnTo>
                <a:lnTo>
                  <a:pt x="2397" y="1195"/>
                </a:lnTo>
                <a:lnTo>
                  <a:pt x="2397" y="1198"/>
                </a:lnTo>
                <a:lnTo>
                  <a:pt x="2397" y="1199"/>
                </a:lnTo>
                <a:lnTo>
                  <a:pt x="2379" y="1193"/>
                </a:lnTo>
                <a:lnTo>
                  <a:pt x="2379" y="1209"/>
                </a:lnTo>
                <a:lnTo>
                  <a:pt x="2339" y="1209"/>
                </a:lnTo>
                <a:lnTo>
                  <a:pt x="2339" y="1208"/>
                </a:lnTo>
                <a:lnTo>
                  <a:pt x="2339" y="1206"/>
                </a:lnTo>
                <a:lnTo>
                  <a:pt x="2339" y="1203"/>
                </a:lnTo>
                <a:lnTo>
                  <a:pt x="2339" y="1201"/>
                </a:lnTo>
                <a:lnTo>
                  <a:pt x="2339" y="1199"/>
                </a:lnTo>
                <a:lnTo>
                  <a:pt x="2339" y="1196"/>
                </a:lnTo>
                <a:lnTo>
                  <a:pt x="2339" y="1194"/>
                </a:lnTo>
                <a:lnTo>
                  <a:pt x="2339" y="1192"/>
                </a:lnTo>
                <a:lnTo>
                  <a:pt x="2339" y="1190"/>
                </a:lnTo>
                <a:lnTo>
                  <a:pt x="2339" y="1187"/>
                </a:lnTo>
                <a:lnTo>
                  <a:pt x="2339" y="1185"/>
                </a:lnTo>
                <a:lnTo>
                  <a:pt x="2339" y="1182"/>
                </a:lnTo>
                <a:lnTo>
                  <a:pt x="2339" y="1181"/>
                </a:lnTo>
                <a:lnTo>
                  <a:pt x="2335" y="1179"/>
                </a:lnTo>
                <a:lnTo>
                  <a:pt x="2331" y="1178"/>
                </a:lnTo>
                <a:lnTo>
                  <a:pt x="2328" y="1177"/>
                </a:lnTo>
                <a:lnTo>
                  <a:pt x="2327" y="1177"/>
                </a:lnTo>
                <a:lnTo>
                  <a:pt x="2327" y="1179"/>
                </a:lnTo>
                <a:lnTo>
                  <a:pt x="2327" y="1183"/>
                </a:lnTo>
                <a:lnTo>
                  <a:pt x="2327" y="1185"/>
                </a:lnTo>
                <a:lnTo>
                  <a:pt x="2327" y="1187"/>
                </a:lnTo>
                <a:lnTo>
                  <a:pt x="2327" y="1190"/>
                </a:lnTo>
                <a:lnTo>
                  <a:pt x="2327" y="1192"/>
                </a:lnTo>
                <a:lnTo>
                  <a:pt x="2327" y="1194"/>
                </a:lnTo>
                <a:lnTo>
                  <a:pt x="2327" y="1196"/>
                </a:lnTo>
                <a:lnTo>
                  <a:pt x="2327" y="1199"/>
                </a:lnTo>
                <a:lnTo>
                  <a:pt x="2327" y="1201"/>
                </a:lnTo>
                <a:lnTo>
                  <a:pt x="2327" y="1203"/>
                </a:lnTo>
                <a:lnTo>
                  <a:pt x="2327" y="1206"/>
                </a:lnTo>
                <a:lnTo>
                  <a:pt x="2327" y="1208"/>
                </a:lnTo>
                <a:lnTo>
                  <a:pt x="2327" y="1213"/>
                </a:lnTo>
                <a:lnTo>
                  <a:pt x="2327" y="1215"/>
                </a:lnTo>
                <a:lnTo>
                  <a:pt x="2327" y="1219"/>
                </a:lnTo>
                <a:lnTo>
                  <a:pt x="2321" y="1219"/>
                </a:lnTo>
                <a:lnTo>
                  <a:pt x="2321" y="1223"/>
                </a:lnTo>
                <a:lnTo>
                  <a:pt x="2318" y="1221"/>
                </a:lnTo>
                <a:lnTo>
                  <a:pt x="2314" y="1219"/>
                </a:lnTo>
                <a:lnTo>
                  <a:pt x="2310" y="1219"/>
                </a:lnTo>
                <a:lnTo>
                  <a:pt x="2310" y="1223"/>
                </a:lnTo>
                <a:lnTo>
                  <a:pt x="2310" y="1225"/>
                </a:lnTo>
                <a:lnTo>
                  <a:pt x="2306" y="1225"/>
                </a:lnTo>
                <a:lnTo>
                  <a:pt x="2303" y="1225"/>
                </a:lnTo>
                <a:lnTo>
                  <a:pt x="2303" y="1228"/>
                </a:lnTo>
                <a:lnTo>
                  <a:pt x="2303" y="1231"/>
                </a:lnTo>
                <a:lnTo>
                  <a:pt x="2298" y="1231"/>
                </a:lnTo>
                <a:lnTo>
                  <a:pt x="2298" y="1232"/>
                </a:lnTo>
                <a:lnTo>
                  <a:pt x="2298" y="1240"/>
                </a:lnTo>
                <a:lnTo>
                  <a:pt x="2297" y="1241"/>
                </a:lnTo>
                <a:lnTo>
                  <a:pt x="2311" y="1241"/>
                </a:lnTo>
                <a:lnTo>
                  <a:pt x="2344" y="1241"/>
                </a:lnTo>
                <a:lnTo>
                  <a:pt x="2346" y="1241"/>
                </a:lnTo>
                <a:lnTo>
                  <a:pt x="2360" y="1241"/>
                </a:lnTo>
                <a:lnTo>
                  <a:pt x="2379" y="1241"/>
                </a:lnTo>
                <a:lnTo>
                  <a:pt x="2387" y="1241"/>
                </a:lnTo>
                <a:lnTo>
                  <a:pt x="2389" y="1241"/>
                </a:lnTo>
                <a:lnTo>
                  <a:pt x="2393" y="1241"/>
                </a:lnTo>
                <a:lnTo>
                  <a:pt x="2410" y="1241"/>
                </a:lnTo>
                <a:lnTo>
                  <a:pt x="2414" y="1241"/>
                </a:lnTo>
                <a:lnTo>
                  <a:pt x="2426" y="1241"/>
                </a:lnTo>
                <a:lnTo>
                  <a:pt x="2431" y="1241"/>
                </a:lnTo>
                <a:lnTo>
                  <a:pt x="2431" y="1240"/>
                </a:lnTo>
                <a:lnTo>
                  <a:pt x="2431" y="1237"/>
                </a:lnTo>
                <a:lnTo>
                  <a:pt x="2431" y="1235"/>
                </a:lnTo>
                <a:lnTo>
                  <a:pt x="2431" y="1233"/>
                </a:lnTo>
                <a:lnTo>
                  <a:pt x="2431" y="1231"/>
                </a:lnTo>
                <a:lnTo>
                  <a:pt x="2431" y="1228"/>
                </a:lnTo>
                <a:lnTo>
                  <a:pt x="2431" y="1225"/>
                </a:lnTo>
                <a:lnTo>
                  <a:pt x="2431" y="1223"/>
                </a:lnTo>
                <a:lnTo>
                  <a:pt x="2431" y="1220"/>
                </a:lnTo>
                <a:lnTo>
                  <a:pt x="2431" y="1218"/>
                </a:lnTo>
                <a:lnTo>
                  <a:pt x="2431" y="1216"/>
                </a:lnTo>
                <a:lnTo>
                  <a:pt x="2431" y="1212"/>
                </a:lnTo>
                <a:lnTo>
                  <a:pt x="2431" y="1211"/>
                </a:lnTo>
                <a:lnTo>
                  <a:pt x="2431" y="1209"/>
                </a:lnTo>
                <a:lnTo>
                  <a:pt x="2448" y="1209"/>
                </a:lnTo>
                <a:lnTo>
                  <a:pt x="2466" y="1209"/>
                </a:lnTo>
                <a:lnTo>
                  <a:pt x="2472" y="1209"/>
                </a:lnTo>
                <a:lnTo>
                  <a:pt x="2483" y="1209"/>
                </a:lnTo>
                <a:lnTo>
                  <a:pt x="2483" y="1226"/>
                </a:lnTo>
                <a:lnTo>
                  <a:pt x="2483" y="1227"/>
                </a:lnTo>
                <a:lnTo>
                  <a:pt x="2482" y="1227"/>
                </a:lnTo>
                <a:lnTo>
                  <a:pt x="2478" y="1225"/>
                </a:lnTo>
                <a:lnTo>
                  <a:pt x="2474" y="1225"/>
                </a:lnTo>
                <a:lnTo>
                  <a:pt x="2468" y="1223"/>
                </a:lnTo>
                <a:lnTo>
                  <a:pt x="2466" y="1221"/>
                </a:lnTo>
                <a:lnTo>
                  <a:pt x="2466" y="1227"/>
                </a:lnTo>
                <a:lnTo>
                  <a:pt x="2466" y="1231"/>
                </a:lnTo>
                <a:lnTo>
                  <a:pt x="2466" y="1233"/>
                </a:lnTo>
                <a:lnTo>
                  <a:pt x="2466" y="1235"/>
                </a:lnTo>
                <a:lnTo>
                  <a:pt x="2466" y="1237"/>
                </a:lnTo>
                <a:lnTo>
                  <a:pt x="2466" y="1240"/>
                </a:lnTo>
                <a:lnTo>
                  <a:pt x="2466" y="1241"/>
                </a:lnTo>
                <a:lnTo>
                  <a:pt x="2472" y="1241"/>
                </a:lnTo>
                <a:lnTo>
                  <a:pt x="2474" y="1241"/>
                </a:lnTo>
                <a:lnTo>
                  <a:pt x="2483" y="1241"/>
                </a:lnTo>
                <a:lnTo>
                  <a:pt x="2483" y="1248"/>
                </a:lnTo>
                <a:lnTo>
                  <a:pt x="2483" y="1257"/>
                </a:lnTo>
                <a:lnTo>
                  <a:pt x="2483" y="1261"/>
                </a:lnTo>
                <a:lnTo>
                  <a:pt x="2486" y="1261"/>
                </a:lnTo>
                <a:lnTo>
                  <a:pt x="2488" y="1261"/>
                </a:lnTo>
                <a:lnTo>
                  <a:pt x="2491" y="1261"/>
                </a:lnTo>
                <a:lnTo>
                  <a:pt x="2495" y="1261"/>
                </a:lnTo>
                <a:lnTo>
                  <a:pt x="2498" y="1261"/>
                </a:lnTo>
                <a:lnTo>
                  <a:pt x="2501" y="1261"/>
                </a:lnTo>
                <a:lnTo>
                  <a:pt x="2504" y="1261"/>
                </a:lnTo>
                <a:lnTo>
                  <a:pt x="2507" y="1261"/>
                </a:lnTo>
                <a:lnTo>
                  <a:pt x="2511" y="1261"/>
                </a:lnTo>
                <a:lnTo>
                  <a:pt x="2513" y="1261"/>
                </a:lnTo>
                <a:lnTo>
                  <a:pt x="2516" y="1261"/>
                </a:lnTo>
                <a:lnTo>
                  <a:pt x="2519" y="1261"/>
                </a:lnTo>
                <a:lnTo>
                  <a:pt x="2522" y="1261"/>
                </a:lnTo>
                <a:lnTo>
                  <a:pt x="2525" y="1261"/>
                </a:lnTo>
                <a:lnTo>
                  <a:pt x="2529" y="1261"/>
                </a:lnTo>
                <a:lnTo>
                  <a:pt x="2532" y="1261"/>
                </a:lnTo>
                <a:lnTo>
                  <a:pt x="2536" y="1261"/>
                </a:lnTo>
                <a:lnTo>
                  <a:pt x="2536" y="1259"/>
                </a:lnTo>
                <a:lnTo>
                  <a:pt x="2537" y="1254"/>
                </a:lnTo>
                <a:lnTo>
                  <a:pt x="2537" y="1252"/>
                </a:lnTo>
                <a:lnTo>
                  <a:pt x="2537" y="1250"/>
                </a:lnTo>
                <a:lnTo>
                  <a:pt x="2538" y="1244"/>
                </a:lnTo>
                <a:lnTo>
                  <a:pt x="2531" y="1242"/>
                </a:lnTo>
                <a:lnTo>
                  <a:pt x="2528" y="1241"/>
                </a:lnTo>
                <a:lnTo>
                  <a:pt x="2531" y="1241"/>
                </a:lnTo>
                <a:lnTo>
                  <a:pt x="2531" y="1234"/>
                </a:lnTo>
                <a:lnTo>
                  <a:pt x="2531" y="1231"/>
                </a:lnTo>
                <a:lnTo>
                  <a:pt x="2530" y="1227"/>
                </a:lnTo>
                <a:lnTo>
                  <a:pt x="2530" y="1225"/>
                </a:lnTo>
                <a:lnTo>
                  <a:pt x="2530" y="1223"/>
                </a:lnTo>
                <a:lnTo>
                  <a:pt x="2530" y="1221"/>
                </a:lnTo>
                <a:lnTo>
                  <a:pt x="2530" y="1219"/>
                </a:lnTo>
                <a:lnTo>
                  <a:pt x="2530" y="1217"/>
                </a:lnTo>
                <a:lnTo>
                  <a:pt x="2530" y="1213"/>
                </a:lnTo>
                <a:lnTo>
                  <a:pt x="2530" y="1210"/>
                </a:lnTo>
                <a:lnTo>
                  <a:pt x="2530" y="1209"/>
                </a:lnTo>
                <a:lnTo>
                  <a:pt x="2536" y="1209"/>
                </a:lnTo>
                <a:lnTo>
                  <a:pt x="2536" y="1208"/>
                </a:lnTo>
                <a:lnTo>
                  <a:pt x="2536" y="1206"/>
                </a:lnTo>
                <a:lnTo>
                  <a:pt x="2536" y="1204"/>
                </a:lnTo>
                <a:lnTo>
                  <a:pt x="2536" y="1203"/>
                </a:lnTo>
                <a:lnTo>
                  <a:pt x="2536" y="1200"/>
                </a:lnTo>
                <a:lnTo>
                  <a:pt x="2536" y="1198"/>
                </a:lnTo>
                <a:lnTo>
                  <a:pt x="2536" y="1195"/>
                </a:lnTo>
                <a:lnTo>
                  <a:pt x="2536" y="1193"/>
                </a:lnTo>
                <a:lnTo>
                  <a:pt x="2536" y="1191"/>
                </a:lnTo>
                <a:lnTo>
                  <a:pt x="2536" y="1189"/>
                </a:lnTo>
                <a:lnTo>
                  <a:pt x="2536" y="1186"/>
                </a:lnTo>
                <a:lnTo>
                  <a:pt x="2536" y="1183"/>
                </a:lnTo>
                <a:lnTo>
                  <a:pt x="2536" y="1182"/>
                </a:lnTo>
                <a:lnTo>
                  <a:pt x="2536" y="1178"/>
                </a:lnTo>
                <a:lnTo>
                  <a:pt x="2536" y="1175"/>
                </a:lnTo>
                <a:lnTo>
                  <a:pt x="2536" y="1173"/>
                </a:lnTo>
                <a:lnTo>
                  <a:pt x="2536" y="1170"/>
                </a:lnTo>
                <a:lnTo>
                  <a:pt x="2536" y="1167"/>
                </a:lnTo>
                <a:lnTo>
                  <a:pt x="2536" y="1165"/>
                </a:lnTo>
                <a:lnTo>
                  <a:pt x="2536" y="1162"/>
                </a:lnTo>
                <a:lnTo>
                  <a:pt x="2536" y="1160"/>
                </a:lnTo>
                <a:lnTo>
                  <a:pt x="2536" y="1158"/>
                </a:lnTo>
                <a:lnTo>
                  <a:pt x="2536" y="1156"/>
                </a:lnTo>
                <a:lnTo>
                  <a:pt x="2536" y="1154"/>
                </a:lnTo>
                <a:lnTo>
                  <a:pt x="2536" y="1152"/>
                </a:lnTo>
                <a:lnTo>
                  <a:pt x="2536" y="1150"/>
                </a:lnTo>
                <a:lnTo>
                  <a:pt x="2536" y="1148"/>
                </a:lnTo>
                <a:lnTo>
                  <a:pt x="2536" y="1145"/>
                </a:lnTo>
                <a:lnTo>
                  <a:pt x="2536" y="1144"/>
                </a:lnTo>
                <a:lnTo>
                  <a:pt x="2530" y="1144"/>
                </a:lnTo>
                <a:lnTo>
                  <a:pt x="2523" y="1144"/>
                </a:lnTo>
                <a:lnTo>
                  <a:pt x="2513" y="1144"/>
                </a:lnTo>
                <a:lnTo>
                  <a:pt x="2501" y="1144"/>
                </a:lnTo>
                <a:lnTo>
                  <a:pt x="2501" y="1126"/>
                </a:lnTo>
                <a:lnTo>
                  <a:pt x="2483" y="1126"/>
                </a:lnTo>
                <a:close/>
                <a:moveTo>
                  <a:pt x="2346" y="1989"/>
                </a:moveTo>
                <a:lnTo>
                  <a:pt x="2346" y="1994"/>
                </a:lnTo>
                <a:lnTo>
                  <a:pt x="2346" y="1998"/>
                </a:lnTo>
                <a:lnTo>
                  <a:pt x="2351" y="1998"/>
                </a:lnTo>
                <a:lnTo>
                  <a:pt x="2351" y="1989"/>
                </a:lnTo>
                <a:lnTo>
                  <a:pt x="2346" y="1989"/>
                </a:lnTo>
                <a:close/>
                <a:moveTo>
                  <a:pt x="2307" y="1989"/>
                </a:moveTo>
                <a:lnTo>
                  <a:pt x="2303" y="1989"/>
                </a:lnTo>
                <a:lnTo>
                  <a:pt x="2300" y="1989"/>
                </a:lnTo>
                <a:lnTo>
                  <a:pt x="2300" y="1998"/>
                </a:lnTo>
                <a:lnTo>
                  <a:pt x="2303" y="1998"/>
                </a:lnTo>
                <a:lnTo>
                  <a:pt x="2304" y="1998"/>
                </a:lnTo>
                <a:lnTo>
                  <a:pt x="2307" y="1998"/>
                </a:lnTo>
                <a:lnTo>
                  <a:pt x="2307" y="1989"/>
                </a:lnTo>
                <a:close/>
                <a:moveTo>
                  <a:pt x="2283" y="1989"/>
                </a:moveTo>
                <a:lnTo>
                  <a:pt x="2279" y="1989"/>
                </a:lnTo>
                <a:lnTo>
                  <a:pt x="2277" y="1989"/>
                </a:lnTo>
                <a:lnTo>
                  <a:pt x="2277" y="1995"/>
                </a:lnTo>
                <a:lnTo>
                  <a:pt x="2283" y="1995"/>
                </a:lnTo>
                <a:lnTo>
                  <a:pt x="2283" y="1989"/>
                </a:lnTo>
                <a:close/>
                <a:moveTo>
                  <a:pt x="2320" y="2067"/>
                </a:moveTo>
                <a:lnTo>
                  <a:pt x="2326" y="2067"/>
                </a:lnTo>
                <a:lnTo>
                  <a:pt x="2326" y="2065"/>
                </a:lnTo>
                <a:lnTo>
                  <a:pt x="2320" y="2065"/>
                </a:lnTo>
                <a:lnTo>
                  <a:pt x="2320" y="2057"/>
                </a:lnTo>
                <a:lnTo>
                  <a:pt x="2318" y="2057"/>
                </a:lnTo>
                <a:lnTo>
                  <a:pt x="2315" y="2057"/>
                </a:lnTo>
                <a:lnTo>
                  <a:pt x="2315" y="2065"/>
                </a:lnTo>
                <a:lnTo>
                  <a:pt x="2315" y="2066"/>
                </a:lnTo>
                <a:lnTo>
                  <a:pt x="2317" y="2067"/>
                </a:lnTo>
                <a:lnTo>
                  <a:pt x="2318" y="2067"/>
                </a:lnTo>
                <a:lnTo>
                  <a:pt x="2319" y="2067"/>
                </a:lnTo>
                <a:lnTo>
                  <a:pt x="2320" y="2067"/>
                </a:lnTo>
                <a:close/>
                <a:moveTo>
                  <a:pt x="345" y="230"/>
                </a:moveTo>
                <a:lnTo>
                  <a:pt x="298" y="229"/>
                </a:lnTo>
                <a:lnTo>
                  <a:pt x="243" y="196"/>
                </a:lnTo>
                <a:lnTo>
                  <a:pt x="207" y="174"/>
                </a:lnTo>
                <a:lnTo>
                  <a:pt x="198" y="169"/>
                </a:lnTo>
                <a:lnTo>
                  <a:pt x="201" y="151"/>
                </a:lnTo>
                <a:lnTo>
                  <a:pt x="202" y="144"/>
                </a:lnTo>
                <a:lnTo>
                  <a:pt x="204" y="140"/>
                </a:lnTo>
                <a:lnTo>
                  <a:pt x="223" y="139"/>
                </a:lnTo>
                <a:lnTo>
                  <a:pt x="259" y="166"/>
                </a:lnTo>
                <a:lnTo>
                  <a:pt x="261" y="169"/>
                </a:lnTo>
                <a:lnTo>
                  <a:pt x="274" y="178"/>
                </a:lnTo>
                <a:lnTo>
                  <a:pt x="319" y="211"/>
                </a:lnTo>
                <a:lnTo>
                  <a:pt x="345" y="230"/>
                </a:lnTo>
                <a:close/>
                <a:moveTo>
                  <a:pt x="40" y="10"/>
                </a:moveTo>
                <a:lnTo>
                  <a:pt x="40" y="21"/>
                </a:lnTo>
                <a:lnTo>
                  <a:pt x="48" y="20"/>
                </a:lnTo>
                <a:lnTo>
                  <a:pt x="48" y="21"/>
                </a:lnTo>
                <a:lnTo>
                  <a:pt x="48" y="22"/>
                </a:lnTo>
                <a:lnTo>
                  <a:pt x="49" y="22"/>
                </a:lnTo>
                <a:lnTo>
                  <a:pt x="49" y="21"/>
                </a:lnTo>
                <a:lnTo>
                  <a:pt x="49" y="20"/>
                </a:lnTo>
                <a:lnTo>
                  <a:pt x="71" y="20"/>
                </a:lnTo>
                <a:lnTo>
                  <a:pt x="72" y="20"/>
                </a:lnTo>
                <a:lnTo>
                  <a:pt x="79" y="25"/>
                </a:lnTo>
                <a:lnTo>
                  <a:pt x="79" y="26"/>
                </a:lnTo>
                <a:lnTo>
                  <a:pt x="80" y="26"/>
                </a:lnTo>
                <a:lnTo>
                  <a:pt x="81" y="26"/>
                </a:lnTo>
                <a:lnTo>
                  <a:pt x="81" y="59"/>
                </a:lnTo>
                <a:lnTo>
                  <a:pt x="43" y="62"/>
                </a:lnTo>
                <a:lnTo>
                  <a:pt x="41" y="57"/>
                </a:lnTo>
                <a:lnTo>
                  <a:pt x="25" y="32"/>
                </a:lnTo>
                <a:lnTo>
                  <a:pt x="24" y="31"/>
                </a:lnTo>
                <a:lnTo>
                  <a:pt x="24" y="30"/>
                </a:lnTo>
                <a:lnTo>
                  <a:pt x="23" y="30"/>
                </a:lnTo>
                <a:lnTo>
                  <a:pt x="23" y="29"/>
                </a:lnTo>
                <a:lnTo>
                  <a:pt x="22" y="28"/>
                </a:lnTo>
                <a:lnTo>
                  <a:pt x="21" y="27"/>
                </a:lnTo>
                <a:lnTo>
                  <a:pt x="21" y="26"/>
                </a:lnTo>
                <a:lnTo>
                  <a:pt x="20" y="26"/>
                </a:lnTo>
                <a:lnTo>
                  <a:pt x="18" y="25"/>
                </a:lnTo>
                <a:lnTo>
                  <a:pt x="18" y="23"/>
                </a:lnTo>
                <a:lnTo>
                  <a:pt x="17" y="22"/>
                </a:lnTo>
                <a:lnTo>
                  <a:pt x="16" y="22"/>
                </a:lnTo>
                <a:lnTo>
                  <a:pt x="15" y="21"/>
                </a:lnTo>
                <a:lnTo>
                  <a:pt x="15" y="20"/>
                </a:lnTo>
                <a:lnTo>
                  <a:pt x="14" y="19"/>
                </a:lnTo>
                <a:lnTo>
                  <a:pt x="13" y="19"/>
                </a:lnTo>
                <a:lnTo>
                  <a:pt x="12" y="18"/>
                </a:lnTo>
                <a:lnTo>
                  <a:pt x="12" y="17"/>
                </a:lnTo>
                <a:lnTo>
                  <a:pt x="11" y="17"/>
                </a:lnTo>
                <a:lnTo>
                  <a:pt x="9" y="15"/>
                </a:lnTo>
                <a:lnTo>
                  <a:pt x="8" y="14"/>
                </a:lnTo>
                <a:lnTo>
                  <a:pt x="7" y="14"/>
                </a:lnTo>
                <a:lnTo>
                  <a:pt x="6" y="13"/>
                </a:lnTo>
                <a:lnTo>
                  <a:pt x="5" y="13"/>
                </a:lnTo>
                <a:lnTo>
                  <a:pt x="5" y="12"/>
                </a:lnTo>
                <a:lnTo>
                  <a:pt x="4" y="11"/>
                </a:lnTo>
                <a:lnTo>
                  <a:pt x="3" y="11"/>
                </a:lnTo>
                <a:lnTo>
                  <a:pt x="1" y="10"/>
                </a:lnTo>
                <a:lnTo>
                  <a:pt x="0" y="10"/>
                </a:lnTo>
                <a:lnTo>
                  <a:pt x="0" y="1"/>
                </a:lnTo>
                <a:lnTo>
                  <a:pt x="40" y="0"/>
                </a:lnTo>
                <a:lnTo>
                  <a:pt x="40" y="10"/>
                </a:lnTo>
                <a:close/>
              </a:path>
            </a:pathLst>
          </a:custGeom>
          <a:solidFill>
            <a:srgbClr val="FFC000"/>
          </a:solidFill>
          <a:ln w="63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 sz="675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5E7D5E6-6DF5-7ACF-412A-6D3D2C2C30B1}"/>
              </a:ext>
            </a:extLst>
          </p:cNvPr>
          <p:cNvGrpSpPr/>
          <p:nvPr/>
        </p:nvGrpSpPr>
        <p:grpSpPr>
          <a:xfrm>
            <a:off x="404664" y="2139702"/>
            <a:ext cx="2964678" cy="1565188"/>
            <a:chOff x="1690688" y="1204913"/>
            <a:chExt cx="5794375" cy="3059113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C6CBF0EA-D905-1805-35B0-57B65CF6A8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0688" y="1204913"/>
              <a:ext cx="5794375" cy="3059113"/>
            </a:xfrm>
            <a:custGeom>
              <a:avLst/>
              <a:gdLst>
                <a:gd name="T0" fmla="*/ 2369 w 3650"/>
                <a:gd name="T1" fmla="*/ 178 h 1927"/>
                <a:gd name="T2" fmla="*/ 2493 w 3650"/>
                <a:gd name="T3" fmla="*/ 277 h 1927"/>
                <a:gd name="T4" fmla="*/ 2596 w 3650"/>
                <a:gd name="T5" fmla="*/ 358 h 1927"/>
                <a:gd name="T6" fmla="*/ 2935 w 3650"/>
                <a:gd name="T7" fmla="*/ 629 h 1927"/>
                <a:gd name="T8" fmla="*/ 3153 w 3650"/>
                <a:gd name="T9" fmla="*/ 804 h 1927"/>
                <a:gd name="T10" fmla="*/ 3151 w 3650"/>
                <a:gd name="T11" fmla="*/ 883 h 1927"/>
                <a:gd name="T12" fmla="*/ 3178 w 3650"/>
                <a:gd name="T13" fmla="*/ 952 h 1927"/>
                <a:gd name="T14" fmla="*/ 3221 w 3650"/>
                <a:gd name="T15" fmla="*/ 1023 h 1927"/>
                <a:gd name="T16" fmla="*/ 3277 w 3650"/>
                <a:gd name="T17" fmla="*/ 1072 h 1927"/>
                <a:gd name="T18" fmla="*/ 3329 w 3650"/>
                <a:gd name="T19" fmla="*/ 1126 h 1927"/>
                <a:gd name="T20" fmla="*/ 3374 w 3650"/>
                <a:gd name="T21" fmla="*/ 1229 h 1927"/>
                <a:gd name="T22" fmla="*/ 3419 w 3650"/>
                <a:gd name="T23" fmla="*/ 1353 h 1927"/>
                <a:gd name="T24" fmla="*/ 3489 w 3650"/>
                <a:gd name="T25" fmla="*/ 1384 h 1927"/>
                <a:gd name="T26" fmla="*/ 3548 w 3650"/>
                <a:gd name="T27" fmla="*/ 1426 h 1927"/>
                <a:gd name="T28" fmla="*/ 3614 w 3650"/>
                <a:gd name="T29" fmla="*/ 1464 h 1927"/>
                <a:gd name="T30" fmla="*/ 3650 w 3650"/>
                <a:gd name="T31" fmla="*/ 1537 h 1927"/>
                <a:gd name="T32" fmla="*/ 3556 w 3650"/>
                <a:gd name="T33" fmla="*/ 1600 h 1927"/>
                <a:gd name="T34" fmla="*/ 3478 w 3650"/>
                <a:gd name="T35" fmla="*/ 1644 h 1927"/>
                <a:gd name="T36" fmla="*/ 3424 w 3650"/>
                <a:gd name="T37" fmla="*/ 1671 h 1927"/>
                <a:gd name="T38" fmla="*/ 3372 w 3650"/>
                <a:gd name="T39" fmla="*/ 1688 h 1927"/>
                <a:gd name="T40" fmla="*/ 3275 w 3650"/>
                <a:gd name="T41" fmla="*/ 1719 h 1927"/>
                <a:gd name="T42" fmla="*/ 3090 w 3650"/>
                <a:gd name="T43" fmla="*/ 1720 h 1927"/>
                <a:gd name="T44" fmla="*/ 2910 w 3650"/>
                <a:gd name="T45" fmla="*/ 1719 h 1927"/>
                <a:gd name="T46" fmla="*/ 2661 w 3650"/>
                <a:gd name="T47" fmla="*/ 1719 h 1927"/>
                <a:gd name="T48" fmla="*/ 2471 w 3650"/>
                <a:gd name="T49" fmla="*/ 1734 h 1927"/>
                <a:gd name="T50" fmla="*/ 2170 w 3650"/>
                <a:gd name="T51" fmla="*/ 1763 h 1927"/>
                <a:gd name="T52" fmla="*/ 1977 w 3650"/>
                <a:gd name="T53" fmla="*/ 1763 h 1927"/>
                <a:gd name="T54" fmla="*/ 1742 w 3650"/>
                <a:gd name="T55" fmla="*/ 1764 h 1927"/>
                <a:gd name="T56" fmla="*/ 1562 w 3650"/>
                <a:gd name="T57" fmla="*/ 1764 h 1927"/>
                <a:gd name="T58" fmla="*/ 1328 w 3650"/>
                <a:gd name="T59" fmla="*/ 1765 h 1927"/>
                <a:gd name="T60" fmla="*/ 1112 w 3650"/>
                <a:gd name="T61" fmla="*/ 1765 h 1927"/>
                <a:gd name="T62" fmla="*/ 910 w 3650"/>
                <a:gd name="T63" fmla="*/ 1764 h 1927"/>
                <a:gd name="T64" fmla="*/ 820 w 3650"/>
                <a:gd name="T65" fmla="*/ 1794 h 1927"/>
                <a:gd name="T66" fmla="*/ 734 w 3650"/>
                <a:gd name="T67" fmla="*/ 1795 h 1927"/>
                <a:gd name="T68" fmla="*/ 573 w 3650"/>
                <a:gd name="T69" fmla="*/ 1786 h 1927"/>
                <a:gd name="T70" fmla="*/ 424 w 3650"/>
                <a:gd name="T71" fmla="*/ 1779 h 1927"/>
                <a:gd name="T72" fmla="*/ 319 w 3650"/>
                <a:gd name="T73" fmla="*/ 1765 h 1927"/>
                <a:gd name="T74" fmla="*/ 231 w 3650"/>
                <a:gd name="T75" fmla="*/ 1813 h 1927"/>
                <a:gd name="T76" fmla="*/ 146 w 3650"/>
                <a:gd name="T77" fmla="*/ 1878 h 1927"/>
                <a:gd name="T78" fmla="*/ 84 w 3650"/>
                <a:gd name="T79" fmla="*/ 1896 h 1927"/>
                <a:gd name="T80" fmla="*/ 3 w 3650"/>
                <a:gd name="T81" fmla="*/ 1817 h 1927"/>
                <a:gd name="T82" fmla="*/ 72 w 3650"/>
                <a:gd name="T83" fmla="*/ 1770 h 1927"/>
                <a:gd name="T84" fmla="*/ 98 w 3650"/>
                <a:gd name="T85" fmla="*/ 1700 h 1927"/>
                <a:gd name="T86" fmla="*/ 141 w 3650"/>
                <a:gd name="T87" fmla="*/ 1563 h 1927"/>
                <a:gd name="T88" fmla="*/ 146 w 3650"/>
                <a:gd name="T89" fmla="*/ 1405 h 1927"/>
                <a:gd name="T90" fmla="*/ 141 w 3650"/>
                <a:gd name="T91" fmla="*/ 1302 h 1927"/>
                <a:gd name="T92" fmla="*/ 135 w 3650"/>
                <a:gd name="T93" fmla="*/ 1209 h 1927"/>
                <a:gd name="T94" fmla="*/ 133 w 3650"/>
                <a:gd name="T95" fmla="*/ 1082 h 1927"/>
                <a:gd name="T96" fmla="*/ 169 w 3650"/>
                <a:gd name="T97" fmla="*/ 952 h 1927"/>
                <a:gd name="T98" fmla="*/ 169 w 3650"/>
                <a:gd name="T99" fmla="*/ 779 h 1927"/>
                <a:gd name="T100" fmla="*/ 170 w 3650"/>
                <a:gd name="T101" fmla="*/ 628 h 1927"/>
                <a:gd name="T102" fmla="*/ 170 w 3650"/>
                <a:gd name="T103" fmla="*/ 467 h 1927"/>
                <a:gd name="T104" fmla="*/ 168 w 3650"/>
                <a:gd name="T105" fmla="*/ 358 h 1927"/>
                <a:gd name="T106" fmla="*/ 166 w 3650"/>
                <a:gd name="T107" fmla="*/ 226 h 1927"/>
                <a:gd name="T108" fmla="*/ 178 w 3650"/>
                <a:gd name="T109" fmla="*/ 127 h 1927"/>
                <a:gd name="T110" fmla="*/ 185 w 3650"/>
                <a:gd name="T111" fmla="*/ 11 h 1927"/>
                <a:gd name="T112" fmla="*/ 342 w 3650"/>
                <a:gd name="T113" fmla="*/ 11 h 1927"/>
                <a:gd name="T114" fmla="*/ 491 w 3650"/>
                <a:gd name="T115" fmla="*/ 13 h 1927"/>
                <a:gd name="T116" fmla="*/ 893 w 3650"/>
                <a:gd name="T117" fmla="*/ 13 h 1927"/>
                <a:gd name="T118" fmla="*/ 1234 w 3650"/>
                <a:gd name="T119" fmla="*/ 13 h 1927"/>
                <a:gd name="T120" fmla="*/ 1418 w 3650"/>
                <a:gd name="T121" fmla="*/ 14 h 1927"/>
                <a:gd name="T122" fmla="*/ 1764 w 3650"/>
                <a:gd name="T123" fmla="*/ 14 h 1927"/>
                <a:gd name="T124" fmla="*/ 2131 w 3650"/>
                <a:gd name="T125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50" h="1927">
                  <a:moveTo>
                    <a:pt x="2141" y="0"/>
                  </a:moveTo>
                  <a:lnTo>
                    <a:pt x="2142" y="0"/>
                  </a:lnTo>
                  <a:lnTo>
                    <a:pt x="2143" y="1"/>
                  </a:lnTo>
                  <a:lnTo>
                    <a:pt x="2143" y="2"/>
                  </a:lnTo>
                  <a:lnTo>
                    <a:pt x="2145" y="3"/>
                  </a:lnTo>
                  <a:lnTo>
                    <a:pt x="2152" y="8"/>
                  </a:lnTo>
                  <a:lnTo>
                    <a:pt x="2153" y="10"/>
                  </a:lnTo>
                  <a:lnTo>
                    <a:pt x="2161" y="15"/>
                  </a:lnTo>
                  <a:lnTo>
                    <a:pt x="2162" y="17"/>
                  </a:lnTo>
                  <a:lnTo>
                    <a:pt x="2164" y="17"/>
                  </a:lnTo>
                  <a:lnTo>
                    <a:pt x="2168" y="20"/>
                  </a:lnTo>
                  <a:lnTo>
                    <a:pt x="2168" y="21"/>
                  </a:lnTo>
                  <a:lnTo>
                    <a:pt x="2180" y="29"/>
                  </a:lnTo>
                  <a:lnTo>
                    <a:pt x="2187" y="36"/>
                  </a:lnTo>
                  <a:lnTo>
                    <a:pt x="2191" y="38"/>
                  </a:lnTo>
                  <a:lnTo>
                    <a:pt x="2195" y="42"/>
                  </a:lnTo>
                  <a:lnTo>
                    <a:pt x="2198" y="44"/>
                  </a:lnTo>
                  <a:lnTo>
                    <a:pt x="2199" y="45"/>
                  </a:lnTo>
                  <a:lnTo>
                    <a:pt x="2200" y="46"/>
                  </a:lnTo>
                  <a:lnTo>
                    <a:pt x="2201" y="47"/>
                  </a:lnTo>
                  <a:lnTo>
                    <a:pt x="2204" y="50"/>
                  </a:lnTo>
                  <a:lnTo>
                    <a:pt x="2215" y="58"/>
                  </a:lnTo>
                  <a:lnTo>
                    <a:pt x="2217" y="59"/>
                  </a:lnTo>
                  <a:lnTo>
                    <a:pt x="2232" y="71"/>
                  </a:lnTo>
                  <a:lnTo>
                    <a:pt x="2239" y="76"/>
                  </a:lnTo>
                  <a:lnTo>
                    <a:pt x="2248" y="84"/>
                  </a:lnTo>
                  <a:lnTo>
                    <a:pt x="2260" y="93"/>
                  </a:lnTo>
                  <a:lnTo>
                    <a:pt x="2264" y="95"/>
                  </a:lnTo>
                  <a:lnTo>
                    <a:pt x="2265" y="96"/>
                  </a:lnTo>
                  <a:lnTo>
                    <a:pt x="2267" y="98"/>
                  </a:lnTo>
                  <a:lnTo>
                    <a:pt x="2271" y="102"/>
                  </a:lnTo>
                  <a:lnTo>
                    <a:pt x="2274" y="104"/>
                  </a:lnTo>
                  <a:lnTo>
                    <a:pt x="2278" y="107"/>
                  </a:lnTo>
                  <a:lnTo>
                    <a:pt x="2281" y="109"/>
                  </a:lnTo>
                  <a:lnTo>
                    <a:pt x="2282" y="110"/>
                  </a:lnTo>
                  <a:lnTo>
                    <a:pt x="2291" y="117"/>
                  </a:lnTo>
                  <a:lnTo>
                    <a:pt x="2303" y="127"/>
                  </a:lnTo>
                  <a:lnTo>
                    <a:pt x="2304" y="128"/>
                  </a:lnTo>
                  <a:lnTo>
                    <a:pt x="2306" y="129"/>
                  </a:lnTo>
                  <a:lnTo>
                    <a:pt x="2308" y="130"/>
                  </a:lnTo>
                  <a:lnTo>
                    <a:pt x="2316" y="136"/>
                  </a:lnTo>
                  <a:lnTo>
                    <a:pt x="2318" y="138"/>
                  </a:lnTo>
                  <a:lnTo>
                    <a:pt x="2326" y="145"/>
                  </a:lnTo>
                  <a:lnTo>
                    <a:pt x="2331" y="148"/>
                  </a:lnTo>
                  <a:lnTo>
                    <a:pt x="2335" y="152"/>
                  </a:lnTo>
                  <a:lnTo>
                    <a:pt x="2338" y="154"/>
                  </a:lnTo>
                  <a:lnTo>
                    <a:pt x="2340" y="155"/>
                  </a:lnTo>
                  <a:lnTo>
                    <a:pt x="2344" y="160"/>
                  </a:lnTo>
                  <a:lnTo>
                    <a:pt x="2348" y="161"/>
                  </a:lnTo>
                  <a:lnTo>
                    <a:pt x="2351" y="164"/>
                  </a:lnTo>
                  <a:lnTo>
                    <a:pt x="2353" y="167"/>
                  </a:lnTo>
                  <a:lnTo>
                    <a:pt x="2355" y="168"/>
                  </a:lnTo>
                  <a:lnTo>
                    <a:pt x="2362" y="173"/>
                  </a:lnTo>
                  <a:lnTo>
                    <a:pt x="2365" y="174"/>
                  </a:lnTo>
                  <a:lnTo>
                    <a:pt x="2369" y="178"/>
                  </a:lnTo>
                  <a:lnTo>
                    <a:pt x="2371" y="180"/>
                  </a:lnTo>
                  <a:lnTo>
                    <a:pt x="2373" y="181"/>
                  </a:lnTo>
                  <a:lnTo>
                    <a:pt x="2379" y="186"/>
                  </a:lnTo>
                  <a:lnTo>
                    <a:pt x="2379" y="187"/>
                  </a:lnTo>
                  <a:lnTo>
                    <a:pt x="2382" y="189"/>
                  </a:lnTo>
                  <a:lnTo>
                    <a:pt x="2383" y="189"/>
                  </a:lnTo>
                  <a:lnTo>
                    <a:pt x="2384" y="189"/>
                  </a:lnTo>
                  <a:lnTo>
                    <a:pt x="2385" y="190"/>
                  </a:lnTo>
                  <a:lnTo>
                    <a:pt x="2385" y="192"/>
                  </a:lnTo>
                  <a:lnTo>
                    <a:pt x="2386" y="193"/>
                  </a:lnTo>
                  <a:lnTo>
                    <a:pt x="2391" y="196"/>
                  </a:lnTo>
                  <a:lnTo>
                    <a:pt x="2395" y="198"/>
                  </a:lnTo>
                  <a:lnTo>
                    <a:pt x="2396" y="199"/>
                  </a:lnTo>
                  <a:lnTo>
                    <a:pt x="2398" y="201"/>
                  </a:lnTo>
                  <a:lnTo>
                    <a:pt x="2399" y="202"/>
                  </a:lnTo>
                  <a:lnTo>
                    <a:pt x="2400" y="203"/>
                  </a:lnTo>
                  <a:lnTo>
                    <a:pt x="2403" y="205"/>
                  </a:lnTo>
                  <a:lnTo>
                    <a:pt x="2404" y="206"/>
                  </a:lnTo>
                  <a:lnTo>
                    <a:pt x="2408" y="209"/>
                  </a:lnTo>
                  <a:lnTo>
                    <a:pt x="2410" y="211"/>
                  </a:lnTo>
                  <a:lnTo>
                    <a:pt x="2412" y="212"/>
                  </a:lnTo>
                  <a:lnTo>
                    <a:pt x="2415" y="214"/>
                  </a:lnTo>
                  <a:lnTo>
                    <a:pt x="2416" y="215"/>
                  </a:lnTo>
                  <a:lnTo>
                    <a:pt x="2417" y="215"/>
                  </a:lnTo>
                  <a:lnTo>
                    <a:pt x="2418" y="218"/>
                  </a:lnTo>
                  <a:lnTo>
                    <a:pt x="2421" y="220"/>
                  </a:lnTo>
                  <a:lnTo>
                    <a:pt x="2422" y="221"/>
                  </a:lnTo>
                  <a:lnTo>
                    <a:pt x="2426" y="223"/>
                  </a:lnTo>
                  <a:lnTo>
                    <a:pt x="2427" y="224"/>
                  </a:lnTo>
                  <a:lnTo>
                    <a:pt x="2430" y="227"/>
                  </a:lnTo>
                  <a:lnTo>
                    <a:pt x="2432" y="228"/>
                  </a:lnTo>
                  <a:lnTo>
                    <a:pt x="2435" y="230"/>
                  </a:lnTo>
                  <a:lnTo>
                    <a:pt x="2436" y="231"/>
                  </a:lnTo>
                  <a:lnTo>
                    <a:pt x="2440" y="234"/>
                  </a:lnTo>
                  <a:lnTo>
                    <a:pt x="2440" y="235"/>
                  </a:lnTo>
                  <a:lnTo>
                    <a:pt x="2441" y="236"/>
                  </a:lnTo>
                  <a:lnTo>
                    <a:pt x="2445" y="239"/>
                  </a:lnTo>
                  <a:lnTo>
                    <a:pt x="2451" y="243"/>
                  </a:lnTo>
                  <a:lnTo>
                    <a:pt x="2451" y="244"/>
                  </a:lnTo>
                  <a:lnTo>
                    <a:pt x="2453" y="245"/>
                  </a:lnTo>
                  <a:lnTo>
                    <a:pt x="2457" y="247"/>
                  </a:lnTo>
                  <a:lnTo>
                    <a:pt x="2458" y="248"/>
                  </a:lnTo>
                  <a:lnTo>
                    <a:pt x="2459" y="249"/>
                  </a:lnTo>
                  <a:lnTo>
                    <a:pt x="2462" y="252"/>
                  </a:lnTo>
                  <a:lnTo>
                    <a:pt x="2463" y="253"/>
                  </a:lnTo>
                  <a:lnTo>
                    <a:pt x="2464" y="254"/>
                  </a:lnTo>
                  <a:lnTo>
                    <a:pt x="2466" y="255"/>
                  </a:lnTo>
                  <a:lnTo>
                    <a:pt x="2468" y="256"/>
                  </a:lnTo>
                  <a:lnTo>
                    <a:pt x="2472" y="261"/>
                  </a:lnTo>
                  <a:lnTo>
                    <a:pt x="2476" y="263"/>
                  </a:lnTo>
                  <a:lnTo>
                    <a:pt x="2477" y="264"/>
                  </a:lnTo>
                  <a:lnTo>
                    <a:pt x="2479" y="265"/>
                  </a:lnTo>
                  <a:lnTo>
                    <a:pt x="2484" y="269"/>
                  </a:lnTo>
                  <a:lnTo>
                    <a:pt x="2489" y="273"/>
                  </a:lnTo>
                  <a:lnTo>
                    <a:pt x="2493" y="277"/>
                  </a:lnTo>
                  <a:lnTo>
                    <a:pt x="2497" y="280"/>
                  </a:lnTo>
                  <a:lnTo>
                    <a:pt x="2499" y="281"/>
                  </a:lnTo>
                  <a:lnTo>
                    <a:pt x="2501" y="283"/>
                  </a:lnTo>
                  <a:lnTo>
                    <a:pt x="2503" y="285"/>
                  </a:lnTo>
                  <a:lnTo>
                    <a:pt x="2505" y="287"/>
                  </a:lnTo>
                  <a:lnTo>
                    <a:pt x="2507" y="287"/>
                  </a:lnTo>
                  <a:lnTo>
                    <a:pt x="2508" y="288"/>
                  </a:lnTo>
                  <a:lnTo>
                    <a:pt x="2511" y="290"/>
                  </a:lnTo>
                  <a:lnTo>
                    <a:pt x="2512" y="291"/>
                  </a:lnTo>
                  <a:lnTo>
                    <a:pt x="2516" y="294"/>
                  </a:lnTo>
                  <a:lnTo>
                    <a:pt x="2516" y="295"/>
                  </a:lnTo>
                  <a:lnTo>
                    <a:pt x="2517" y="295"/>
                  </a:lnTo>
                  <a:lnTo>
                    <a:pt x="2518" y="296"/>
                  </a:lnTo>
                  <a:lnTo>
                    <a:pt x="2519" y="297"/>
                  </a:lnTo>
                  <a:lnTo>
                    <a:pt x="2520" y="297"/>
                  </a:lnTo>
                  <a:lnTo>
                    <a:pt x="2521" y="298"/>
                  </a:lnTo>
                  <a:lnTo>
                    <a:pt x="2521" y="299"/>
                  </a:lnTo>
                  <a:lnTo>
                    <a:pt x="2522" y="299"/>
                  </a:lnTo>
                  <a:lnTo>
                    <a:pt x="2526" y="302"/>
                  </a:lnTo>
                  <a:lnTo>
                    <a:pt x="2528" y="304"/>
                  </a:lnTo>
                  <a:lnTo>
                    <a:pt x="2529" y="305"/>
                  </a:lnTo>
                  <a:lnTo>
                    <a:pt x="2530" y="305"/>
                  </a:lnTo>
                  <a:lnTo>
                    <a:pt x="2530" y="306"/>
                  </a:lnTo>
                  <a:lnTo>
                    <a:pt x="2533" y="308"/>
                  </a:lnTo>
                  <a:lnTo>
                    <a:pt x="2537" y="311"/>
                  </a:lnTo>
                  <a:lnTo>
                    <a:pt x="2539" y="313"/>
                  </a:lnTo>
                  <a:lnTo>
                    <a:pt x="2541" y="314"/>
                  </a:lnTo>
                  <a:lnTo>
                    <a:pt x="2542" y="315"/>
                  </a:lnTo>
                  <a:lnTo>
                    <a:pt x="2544" y="316"/>
                  </a:lnTo>
                  <a:lnTo>
                    <a:pt x="2545" y="318"/>
                  </a:lnTo>
                  <a:lnTo>
                    <a:pt x="2547" y="320"/>
                  </a:lnTo>
                  <a:lnTo>
                    <a:pt x="2550" y="321"/>
                  </a:lnTo>
                  <a:lnTo>
                    <a:pt x="2554" y="324"/>
                  </a:lnTo>
                  <a:lnTo>
                    <a:pt x="2554" y="326"/>
                  </a:lnTo>
                  <a:lnTo>
                    <a:pt x="2556" y="327"/>
                  </a:lnTo>
                  <a:lnTo>
                    <a:pt x="2558" y="328"/>
                  </a:lnTo>
                  <a:lnTo>
                    <a:pt x="2561" y="330"/>
                  </a:lnTo>
                  <a:lnTo>
                    <a:pt x="2562" y="331"/>
                  </a:lnTo>
                  <a:lnTo>
                    <a:pt x="2563" y="332"/>
                  </a:lnTo>
                  <a:lnTo>
                    <a:pt x="2564" y="333"/>
                  </a:lnTo>
                  <a:lnTo>
                    <a:pt x="2567" y="335"/>
                  </a:lnTo>
                  <a:lnTo>
                    <a:pt x="2568" y="336"/>
                  </a:lnTo>
                  <a:lnTo>
                    <a:pt x="2569" y="337"/>
                  </a:lnTo>
                  <a:lnTo>
                    <a:pt x="2571" y="339"/>
                  </a:lnTo>
                  <a:lnTo>
                    <a:pt x="2572" y="340"/>
                  </a:lnTo>
                  <a:lnTo>
                    <a:pt x="2573" y="340"/>
                  </a:lnTo>
                  <a:lnTo>
                    <a:pt x="2575" y="341"/>
                  </a:lnTo>
                  <a:lnTo>
                    <a:pt x="2578" y="344"/>
                  </a:lnTo>
                  <a:lnTo>
                    <a:pt x="2583" y="347"/>
                  </a:lnTo>
                  <a:lnTo>
                    <a:pt x="2584" y="348"/>
                  </a:lnTo>
                  <a:lnTo>
                    <a:pt x="2589" y="353"/>
                  </a:lnTo>
                  <a:lnTo>
                    <a:pt x="2592" y="355"/>
                  </a:lnTo>
                  <a:lnTo>
                    <a:pt x="2593" y="356"/>
                  </a:lnTo>
                  <a:lnTo>
                    <a:pt x="2594" y="356"/>
                  </a:lnTo>
                  <a:lnTo>
                    <a:pt x="2596" y="358"/>
                  </a:lnTo>
                  <a:lnTo>
                    <a:pt x="2603" y="363"/>
                  </a:lnTo>
                  <a:lnTo>
                    <a:pt x="2605" y="366"/>
                  </a:lnTo>
                  <a:lnTo>
                    <a:pt x="2606" y="366"/>
                  </a:lnTo>
                  <a:lnTo>
                    <a:pt x="2610" y="369"/>
                  </a:lnTo>
                  <a:lnTo>
                    <a:pt x="2611" y="371"/>
                  </a:lnTo>
                  <a:lnTo>
                    <a:pt x="2618" y="375"/>
                  </a:lnTo>
                  <a:lnTo>
                    <a:pt x="2619" y="377"/>
                  </a:lnTo>
                  <a:lnTo>
                    <a:pt x="2620" y="377"/>
                  </a:lnTo>
                  <a:lnTo>
                    <a:pt x="2621" y="378"/>
                  </a:lnTo>
                  <a:lnTo>
                    <a:pt x="2622" y="379"/>
                  </a:lnTo>
                  <a:lnTo>
                    <a:pt x="2622" y="380"/>
                  </a:lnTo>
                  <a:lnTo>
                    <a:pt x="2629" y="385"/>
                  </a:lnTo>
                  <a:lnTo>
                    <a:pt x="2642" y="395"/>
                  </a:lnTo>
                  <a:lnTo>
                    <a:pt x="2652" y="403"/>
                  </a:lnTo>
                  <a:lnTo>
                    <a:pt x="2659" y="408"/>
                  </a:lnTo>
                  <a:lnTo>
                    <a:pt x="2670" y="417"/>
                  </a:lnTo>
                  <a:lnTo>
                    <a:pt x="2677" y="422"/>
                  </a:lnTo>
                  <a:lnTo>
                    <a:pt x="2688" y="431"/>
                  </a:lnTo>
                  <a:lnTo>
                    <a:pt x="2694" y="437"/>
                  </a:lnTo>
                  <a:lnTo>
                    <a:pt x="2702" y="442"/>
                  </a:lnTo>
                  <a:lnTo>
                    <a:pt x="2703" y="444"/>
                  </a:lnTo>
                  <a:lnTo>
                    <a:pt x="2706" y="446"/>
                  </a:lnTo>
                  <a:lnTo>
                    <a:pt x="2718" y="455"/>
                  </a:lnTo>
                  <a:lnTo>
                    <a:pt x="2725" y="461"/>
                  </a:lnTo>
                  <a:lnTo>
                    <a:pt x="2735" y="469"/>
                  </a:lnTo>
                  <a:lnTo>
                    <a:pt x="2743" y="475"/>
                  </a:lnTo>
                  <a:lnTo>
                    <a:pt x="2753" y="483"/>
                  </a:lnTo>
                  <a:lnTo>
                    <a:pt x="2761" y="489"/>
                  </a:lnTo>
                  <a:lnTo>
                    <a:pt x="2767" y="494"/>
                  </a:lnTo>
                  <a:lnTo>
                    <a:pt x="2770" y="497"/>
                  </a:lnTo>
                  <a:lnTo>
                    <a:pt x="2774" y="500"/>
                  </a:lnTo>
                  <a:lnTo>
                    <a:pt x="2791" y="513"/>
                  </a:lnTo>
                  <a:lnTo>
                    <a:pt x="2795" y="517"/>
                  </a:lnTo>
                  <a:lnTo>
                    <a:pt x="2802" y="522"/>
                  </a:lnTo>
                  <a:lnTo>
                    <a:pt x="2803" y="523"/>
                  </a:lnTo>
                  <a:lnTo>
                    <a:pt x="2804" y="524"/>
                  </a:lnTo>
                  <a:lnTo>
                    <a:pt x="2814" y="532"/>
                  </a:lnTo>
                  <a:lnTo>
                    <a:pt x="2832" y="547"/>
                  </a:lnTo>
                  <a:lnTo>
                    <a:pt x="2838" y="550"/>
                  </a:lnTo>
                  <a:lnTo>
                    <a:pt x="2847" y="558"/>
                  </a:lnTo>
                  <a:lnTo>
                    <a:pt x="2852" y="562"/>
                  </a:lnTo>
                  <a:lnTo>
                    <a:pt x="2865" y="573"/>
                  </a:lnTo>
                  <a:lnTo>
                    <a:pt x="2869" y="576"/>
                  </a:lnTo>
                  <a:lnTo>
                    <a:pt x="2882" y="587"/>
                  </a:lnTo>
                  <a:lnTo>
                    <a:pt x="2887" y="590"/>
                  </a:lnTo>
                  <a:lnTo>
                    <a:pt x="2899" y="600"/>
                  </a:lnTo>
                  <a:lnTo>
                    <a:pt x="2905" y="605"/>
                  </a:lnTo>
                  <a:lnTo>
                    <a:pt x="2915" y="613"/>
                  </a:lnTo>
                  <a:lnTo>
                    <a:pt x="2918" y="615"/>
                  </a:lnTo>
                  <a:lnTo>
                    <a:pt x="2921" y="617"/>
                  </a:lnTo>
                  <a:lnTo>
                    <a:pt x="2923" y="620"/>
                  </a:lnTo>
                  <a:lnTo>
                    <a:pt x="2924" y="621"/>
                  </a:lnTo>
                  <a:lnTo>
                    <a:pt x="2931" y="626"/>
                  </a:lnTo>
                  <a:lnTo>
                    <a:pt x="2932" y="626"/>
                  </a:lnTo>
                  <a:lnTo>
                    <a:pt x="2935" y="629"/>
                  </a:lnTo>
                  <a:lnTo>
                    <a:pt x="2936" y="629"/>
                  </a:lnTo>
                  <a:lnTo>
                    <a:pt x="2936" y="630"/>
                  </a:lnTo>
                  <a:lnTo>
                    <a:pt x="2940" y="633"/>
                  </a:lnTo>
                  <a:lnTo>
                    <a:pt x="2941" y="633"/>
                  </a:lnTo>
                  <a:lnTo>
                    <a:pt x="2957" y="647"/>
                  </a:lnTo>
                  <a:lnTo>
                    <a:pt x="2958" y="647"/>
                  </a:lnTo>
                  <a:lnTo>
                    <a:pt x="2958" y="648"/>
                  </a:lnTo>
                  <a:lnTo>
                    <a:pt x="2975" y="662"/>
                  </a:lnTo>
                  <a:lnTo>
                    <a:pt x="2977" y="663"/>
                  </a:lnTo>
                  <a:lnTo>
                    <a:pt x="2992" y="675"/>
                  </a:lnTo>
                  <a:lnTo>
                    <a:pt x="2995" y="676"/>
                  </a:lnTo>
                  <a:lnTo>
                    <a:pt x="3011" y="690"/>
                  </a:lnTo>
                  <a:lnTo>
                    <a:pt x="3013" y="691"/>
                  </a:lnTo>
                  <a:lnTo>
                    <a:pt x="3028" y="704"/>
                  </a:lnTo>
                  <a:lnTo>
                    <a:pt x="3031" y="706"/>
                  </a:lnTo>
                  <a:lnTo>
                    <a:pt x="3046" y="717"/>
                  </a:lnTo>
                  <a:lnTo>
                    <a:pt x="3049" y="721"/>
                  </a:lnTo>
                  <a:lnTo>
                    <a:pt x="3063" y="732"/>
                  </a:lnTo>
                  <a:lnTo>
                    <a:pt x="3066" y="734"/>
                  </a:lnTo>
                  <a:lnTo>
                    <a:pt x="3067" y="735"/>
                  </a:lnTo>
                  <a:lnTo>
                    <a:pt x="3071" y="738"/>
                  </a:lnTo>
                  <a:lnTo>
                    <a:pt x="3072" y="739"/>
                  </a:lnTo>
                  <a:lnTo>
                    <a:pt x="3076" y="742"/>
                  </a:lnTo>
                  <a:lnTo>
                    <a:pt x="3081" y="746"/>
                  </a:lnTo>
                  <a:lnTo>
                    <a:pt x="3086" y="749"/>
                  </a:lnTo>
                  <a:lnTo>
                    <a:pt x="3090" y="754"/>
                  </a:lnTo>
                  <a:lnTo>
                    <a:pt x="3094" y="756"/>
                  </a:lnTo>
                  <a:lnTo>
                    <a:pt x="3098" y="760"/>
                  </a:lnTo>
                  <a:lnTo>
                    <a:pt x="3100" y="762"/>
                  </a:lnTo>
                  <a:lnTo>
                    <a:pt x="3101" y="763"/>
                  </a:lnTo>
                  <a:lnTo>
                    <a:pt x="3103" y="764"/>
                  </a:lnTo>
                  <a:lnTo>
                    <a:pt x="3104" y="764"/>
                  </a:lnTo>
                  <a:lnTo>
                    <a:pt x="3105" y="765"/>
                  </a:lnTo>
                  <a:lnTo>
                    <a:pt x="3105" y="766"/>
                  </a:lnTo>
                  <a:lnTo>
                    <a:pt x="3106" y="766"/>
                  </a:lnTo>
                  <a:lnTo>
                    <a:pt x="3108" y="768"/>
                  </a:lnTo>
                  <a:lnTo>
                    <a:pt x="3106" y="771"/>
                  </a:lnTo>
                  <a:lnTo>
                    <a:pt x="3105" y="773"/>
                  </a:lnTo>
                  <a:lnTo>
                    <a:pt x="3108" y="774"/>
                  </a:lnTo>
                  <a:lnTo>
                    <a:pt x="3115" y="777"/>
                  </a:lnTo>
                  <a:lnTo>
                    <a:pt x="3116" y="777"/>
                  </a:lnTo>
                  <a:lnTo>
                    <a:pt x="3116" y="779"/>
                  </a:lnTo>
                  <a:lnTo>
                    <a:pt x="3118" y="780"/>
                  </a:lnTo>
                  <a:lnTo>
                    <a:pt x="3124" y="783"/>
                  </a:lnTo>
                  <a:lnTo>
                    <a:pt x="3128" y="784"/>
                  </a:lnTo>
                  <a:lnTo>
                    <a:pt x="3129" y="785"/>
                  </a:lnTo>
                  <a:lnTo>
                    <a:pt x="3130" y="785"/>
                  </a:lnTo>
                  <a:lnTo>
                    <a:pt x="3133" y="789"/>
                  </a:lnTo>
                  <a:lnTo>
                    <a:pt x="3139" y="792"/>
                  </a:lnTo>
                  <a:lnTo>
                    <a:pt x="3141" y="795"/>
                  </a:lnTo>
                  <a:lnTo>
                    <a:pt x="3141" y="796"/>
                  </a:lnTo>
                  <a:lnTo>
                    <a:pt x="3150" y="802"/>
                  </a:lnTo>
                  <a:lnTo>
                    <a:pt x="3151" y="802"/>
                  </a:lnTo>
                  <a:lnTo>
                    <a:pt x="3151" y="804"/>
                  </a:lnTo>
                  <a:lnTo>
                    <a:pt x="3153" y="804"/>
                  </a:lnTo>
                  <a:lnTo>
                    <a:pt x="3153" y="805"/>
                  </a:lnTo>
                  <a:lnTo>
                    <a:pt x="3153" y="806"/>
                  </a:lnTo>
                  <a:lnTo>
                    <a:pt x="3155" y="812"/>
                  </a:lnTo>
                  <a:lnTo>
                    <a:pt x="3155" y="815"/>
                  </a:lnTo>
                  <a:lnTo>
                    <a:pt x="3155" y="816"/>
                  </a:lnTo>
                  <a:lnTo>
                    <a:pt x="3154" y="821"/>
                  </a:lnTo>
                  <a:lnTo>
                    <a:pt x="3153" y="825"/>
                  </a:lnTo>
                  <a:lnTo>
                    <a:pt x="3151" y="829"/>
                  </a:lnTo>
                  <a:lnTo>
                    <a:pt x="3151" y="830"/>
                  </a:lnTo>
                  <a:lnTo>
                    <a:pt x="3150" y="832"/>
                  </a:lnTo>
                  <a:lnTo>
                    <a:pt x="3149" y="834"/>
                  </a:lnTo>
                  <a:lnTo>
                    <a:pt x="3149" y="835"/>
                  </a:lnTo>
                  <a:lnTo>
                    <a:pt x="3149" y="837"/>
                  </a:lnTo>
                  <a:lnTo>
                    <a:pt x="3149" y="839"/>
                  </a:lnTo>
                  <a:lnTo>
                    <a:pt x="3149" y="840"/>
                  </a:lnTo>
                  <a:lnTo>
                    <a:pt x="3149" y="841"/>
                  </a:lnTo>
                  <a:lnTo>
                    <a:pt x="3149" y="842"/>
                  </a:lnTo>
                  <a:lnTo>
                    <a:pt x="3149" y="843"/>
                  </a:lnTo>
                  <a:lnTo>
                    <a:pt x="3149" y="844"/>
                  </a:lnTo>
                  <a:lnTo>
                    <a:pt x="3149" y="846"/>
                  </a:lnTo>
                  <a:lnTo>
                    <a:pt x="3150" y="847"/>
                  </a:lnTo>
                  <a:lnTo>
                    <a:pt x="3150" y="849"/>
                  </a:lnTo>
                  <a:lnTo>
                    <a:pt x="3150" y="850"/>
                  </a:lnTo>
                  <a:lnTo>
                    <a:pt x="3150" y="851"/>
                  </a:lnTo>
                  <a:lnTo>
                    <a:pt x="3151" y="852"/>
                  </a:lnTo>
                  <a:lnTo>
                    <a:pt x="3151" y="854"/>
                  </a:lnTo>
                  <a:lnTo>
                    <a:pt x="3151" y="855"/>
                  </a:lnTo>
                  <a:lnTo>
                    <a:pt x="3153" y="857"/>
                  </a:lnTo>
                  <a:lnTo>
                    <a:pt x="3153" y="858"/>
                  </a:lnTo>
                  <a:lnTo>
                    <a:pt x="3153" y="859"/>
                  </a:lnTo>
                  <a:lnTo>
                    <a:pt x="3154" y="860"/>
                  </a:lnTo>
                  <a:lnTo>
                    <a:pt x="3154" y="862"/>
                  </a:lnTo>
                  <a:lnTo>
                    <a:pt x="3154" y="863"/>
                  </a:lnTo>
                  <a:lnTo>
                    <a:pt x="3154" y="864"/>
                  </a:lnTo>
                  <a:lnTo>
                    <a:pt x="3154" y="865"/>
                  </a:lnTo>
                  <a:lnTo>
                    <a:pt x="3154" y="866"/>
                  </a:lnTo>
                  <a:lnTo>
                    <a:pt x="3154" y="867"/>
                  </a:lnTo>
                  <a:lnTo>
                    <a:pt x="3153" y="867"/>
                  </a:lnTo>
                  <a:lnTo>
                    <a:pt x="3153" y="868"/>
                  </a:lnTo>
                  <a:lnTo>
                    <a:pt x="3153" y="869"/>
                  </a:lnTo>
                  <a:lnTo>
                    <a:pt x="3153" y="871"/>
                  </a:lnTo>
                  <a:lnTo>
                    <a:pt x="3151" y="871"/>
                  </a:lnTo>
                  <a:lnTo>
                    <a:pt x="3151" y="872"/>
                  </a:lnTo>
                  <a:lnTo>
                    <a:pt x="3151" y="873"/>
                  </a:lnTo>
                  <a:lnTo>
                    <a:pt x="3151" y="874"/>
                  </a:lnTo>
                  <a:lnTo>
                    <a:pt x="3150" y="874"/>
                  </a:lnTo>
                  <a:lnTo>
                    <a:pt x="3150" y="875"/>
                  </a:lnTo>
                  <a:lnTo>
                    <a:pt x="3150" y="876"/>
                  </a:lnTo>
                  <a:lnTo>
                    <a:pt x="3150" y="877"/>
                  </a:lnTo>
                  <a:lnTo>
                    <a:pt x="3150" y="879"/>
                  </a:lnTo>
                  <a:lnTo>
                    <a:pt x="3150" y="880"/>
                  </a:lnTo>
                  <a:lnTo>
                    <a:pt x="3150" y="881"/>
                  </a:lnTo>
                  <a:lnTo>
                    <a:pt x="3150" y="882"/>
                  </a:lnTo>
                  <a:lnTo>
                    <a:pt x="3151" y="882"/>
                  </a:lnTo>
                  <a:lnTo>
                    <a:pt x="3151" y="883"/>
                  </a:lnTo>
                  <a:lnTo>
                    <a:pt x="3151" y="884"/>
                  </a:lnTo>
                  <a:lnTo>
                    <a:pt x="3151" y="885"/>
                  </a:lnTo>
                  <a:lnTo>
                    <a:pt x="3153" y="886"/>
                  </a:lnTo>
                  <a:lnTo>
                    <a:pt x="3153" y="888"/>
                  </a:lnTo>
                  <a:lnTo>
                    <a:pt x="3153" y="889"/>
                  </a:lnTo>
                  <a:lnTo>
                    <a:pt x="3153" y="890"/>
                  </a:lnTo>
                  <a:lnTo>
                    <a:pt x="3153" y="891"/>
                  </a:lnTo>
                  <a:lnTo>
                    <a:pt x="3153" y="892"/>
                  </a:lnTo>
                  <a:lnTo>
                    <a:pt x="3153" y="893"/>
                  </a:lnTo>
                  <a:lnTo>
                    <a:pt x="3153" y="894"/>
                  </a:lnTo>
                  <a:lnTo>
                    <a:pt x="3153" y="897"/>
                  </a:lnTo>
                  <a:lnTo>
                    <a:pt x="3151" y="900"/>
                  </a:lnTo>
                  <a:lnTo>
                    <a:pt x="3151" y="901"/>
                  </a:lnTo>
                  <a:lnTo>
                    <a:pt x="3150" y="902"/>
                  </a:lnTo>
                  <a:lnTo>
                    <a:pt x="3149" y="906"/>
                  </a:lnTo>
                  <a:lnTo>
                    <a:pt x="3149" y="907"/>
                  </a:lnTo>
                  <a:lnTo>
                    <a:pt x="3148" y="908"/>
                  </a:lnTo>
                  <a:lnTo>
                    <a:pt x="3148" y="909"/>
                  </a:lnTo>
                  <a:lnTo>
                    <a:pt x="3148" y="911"/>
                  </a:lnTo>
                  <a:lnTo>
                    <a:pt x="3147" y="913"/>
                  </a:lnTo>
                  <a:lnTo>
                    <a:pt x="3147" y="914"/>
                  </a:lnTo>
                  <a:lnTo>
                    <a:pt x="3147" y="915"/>
                  </a:lnTo>
                  <a:lnTo>
                    <a:pt x="3147" y="918"/>
                  </a:lnTo>
                  <a:lnTo>
                    <a:pt x="3147" y="919"/>
                  </a:lnTo>
                  <a:lnTo>
                    <a:pt x="3147" y="922"/>
                  </a:lnTo>
                  <a:lnTo>
                    <a:pt x="3148" y="925"/>
                  </a:lnTo>
                  <a:lnTo>
                    <a:pt x="3148" y="926"/>
                  </a:lnTo>
                  <a:lnTo>
                    <a:pt x="3148" y="927"/>
                  </a:lnTo>
                  <a:lnTo>
                    <a:pt x="3148" y="928"/>
                  </a:lnTo>
                  <a:lnTo>
                    <a:pt x="3149" y="931"/>
                  </a:lnTo>
                  <a:lnTo>
                    <a:pt x="3150" y="932"/>
                  </a:lnTo>
                  <a:lnTo>
                    <a:pt x="3150" y="933"/>
                  </a:lnTo>
                  <a:lnTo>
                    <a:pt x="3151" y="935"/>
                  </a:lnTo>
                  <a:lnTo>
                    <a:pt x="3153" y="936"/>
                  </a:lnTo>
                  <a:lnTo>
                    <a:pt x="3154" y="938"/>
                  </a:lnTo>
                  <a:lnTo>
                    <a:pt x="3154" y="939"/>
                  </a:lnTo>
                  <a:lnTo>
                    <a:pt x="3155" y="940"/>
                  </a:lnTo>
                  <a:lnTo>
                    <a:pt x="3156" y="940"/>
                  </a:lnTo>
                  <a:lnTo>
                    <a:pt x="3156" y="941"/>
                  </a:lnTo>
                  <a:lnTo>
                    <a:pt x="3157" y="941"/>
                  </a:lnTo>
                  <a:lnTo>
                    <a:pt x="3158" y="942"/>
                  </a:lnTo>
                  <a:lnTo>
                    <a:pt x="3159" y="943"/>
                  </a:lnTo>
                  <a:lnTo>
                    <a:pt x="3161" y="944"/>
                  </a:lnTo>
                  <a:lnTo>
                    <a:pt x="3162" y="944"/>
                  </a:lnTo>
                  <a:lnTo>
                    <a:pt x="3163" y="946"/>
                  </a:lnTo>
                  <a:lnTo>
                    <a:pt x="3164" y="947"/>
                  </a:lnTo>
                  <a:lnTo>
                    <a:pt x="3165" y="948"/>
                  </a:lnTo>
                  <a:lnTo>
                    <a:pt x="3166" y="948"/>
                  </a:lnTo>
                  <a:lnTo>
                    <a:pt x="3167" y="949"/>
                  </a:lnTo>
                  <a:lnTo>
                    <a:pt x="3168" y="949"/>
                  </a:lnTo>
                  <a:lnTo>
                    <a:pt x="3170" y="949"/>
                  </a:lnTo>
                  <a:lnTo>
                    <a:pt x="3172" y="950"/>
                  </a:lnTo>
                  <a:lnTo>
                    <a:pt x="3174" y="951"/>
                  </a:lnTo>
                  <a:lnTo>
                    <a:pt x="3176" y="952"/>
                  </a:lnTo>
                  <a:lnTo>
                    <a:pt x="3178" y="952"/>
                  </a:lnTo>
                  <a:lnTo>
                    <a:pt x="3178" y="953"/>
                  </a:lnTo>
                  <a:lnTo>
                    <a:pt x="3179" y="953"/>
                  </a:lnTo>
                  <a:lnTo>
                    <a:pt x="3180" y="955"/>
                  </a:lnTo>
                  <a:lnTo>
                    <a:pt x="3182" y="956"/>
                  </a:lnTo>
                  <a:lnTo>
                    <a:pt x="3183" y="956"/>
                  </a:lnTo>
                  <a:lnTo>
                    <a:pt x="3184" y="957"/>
                  </a:lnTo>
                  <a:lnTo>
                    <a:pt x="3185" y="958"/>
                  </a:lnTo>
                  <a:lnTo>
                    <a:pt x="3187" y="959"/>
                  </a:lnTo>
                  <a:lnTo>
                    <a:pt x="3188" y="959"/>
                  </a:lnTo>
                  <a:lnTo>
                    <a:pt x="3189" y="960"/>
                  </a:lnTo>
                  <a:lnTo>
                    <a:pt x="3190" y="960"/>
                  </a:lnTo>
                  <a:lnTo>
                    <a:pt x="3190" y="961"/>
                  </a:lnTo>
                  <a:lnTo>
                    <a:pt x="3191" y="963"/>
                  </a:lnTo>
                  <a:lnTo>
                    <a:pt x="3193" y="964"/>
                  </a:lnTo>
                  <a:lnTo>
                    <a:pt x="3195" y="965"/>
                  </a:lnTo>
                  <a:lnTo>
                    <a:pt x="3196" y="966"/>
                  </a:lnTo>
                  <a:lnTo>
                    <a:pt x="3197" y="967"/>
                  </a:lnTo>
                  <a:lnTo>
                    <a:pt x="3197" y="968"/>
                  </a:lnTo>
                  <a:lnTo>
                    <a:pt x="3198" y="969"/>
                  </a:lnTo>
                  <a:lnTo>
                    <a:pt x="3199" y="972"/>
                  </a:lnTo>
                  <a:lnTo>
                    <a:pt x="3199" y="973"/>
                  </a:lnTo>
                  <a:lnTo>
                    <a:pt x="3200" y="973"/>
                  </a:lnTo>
                  <a:lnTo>
                    <a:pt x="3200" y="974"/>
                  </a:lnTo>
                  <a:lnTo>
                    <a:pt x="3201" y="975"/>
                  </a:lnTo>
                  <a:lnTo>
                    <a:pt x="3201" y="976"/>
                  </a:lnTo>
                  <a:lnTo>
                    <a:pt x="3203" y="977"/>
                  </a:lnTo>
                  <a:lnTo>
                    <a:pt x="3204" y="980"/>
                  </a:lnTo>
                  <a:lnTo>
                    <a:pt x="3205" y="982"/>
                  </a:lnTo>
                  <a:lnTo>
                    <a:pt x="3206" y="984"/>
                  </a:lnTo>
                  <a:lnTo>
                    <a:pt x="3206" y="985"/>
                  </a:lnTo>
                  <a:lnTo>
                    <a:pt x="3206" y="986"/>
                  </a:lnTo>
                  <a:lnTo>
                    <a:pt x="3207" y="988"/>
                  </a:lnTo>
                  <a:lnTo>
                    <a:pt x="3207" y="989"/>
                  </a:lnTo>
                  <a:lnTo>
                    <a:pt x="3207" y="991"/>
                  </a:lnTo>
                  <a:lnTo>
                    <a:pt x="3208" y="993"/>
                  </a:lnTo>
                  <a:lnTo>
                    <a:pt x="3208" y="994"/>
                  </a:lnTo>
                  <a:lnTo>
                    <a:pt x="3208" y="995"/>
                  </a:lnTo>
                  <a:lnTo>
                    <a:pt x="3208" y="998"/>
                  </a:lnTo>
                  <a:lnTo>
                    <a:pt x="3209" y="999"/>
                  </a:lnTo>
                  <a:lnTo>
                    <a:pt x="3210" y="1002"/>
                  </a:lnTo>
                  <a:lnTo>
                    <a:pt x="3210" y="1005"/>
                  </a:lnTo>
                  <a:lnTo>
                    <a:pt x="3212" y="1007"/>
                  </a:lnTo>
                  <a:lnTo>
                    <a:pt x="3213" y="1009"/>
                  </a:lnTo>
                  <a:lnTo>
                    <a:pt x="3213" y="1010"/>
                  </a:lnTo>
                  <a:lnTo>
                    <a:pt x="3214" y="1011"/>
                  </a:lnTo>
                  <a:lnTo>
                    <a:pt x="3215" y="1013"/>
                  </a:lnTo>
                  <a:lnTo>
                    <a:pt x="3215" y="1014"/>
                  </a:lnTo>
                  <a:lnTo>
                    <a:pt x="3216" y="1014"/>
                  </a:lnTo>
                  <a:lnTo>
                    <a:pt x="3217" y="1015"/>
                  </a:lnTo>
                  <a:lnTo>
                    <a:pt x="3218" y="1017"/>
                  </a:lnTo>
                  <a:lnTo>
                    <a:pt x="3218" y="1018"/>
                  </a:lnTo>
                  <a:lnTo>
                    <a:pt x="3218" y="1019"/>
                  </a:lnTo>
                  <a:lnTo>
                    <a:pt x="3220" y="1020"/>
                  </a:lnTo>
                  <a:lnTo>
                    <a:pt x="3220" y="1022"/>
                  </a:lnTo>
                  <a:lnTo>
                    <a:pt x="3221" y="1023"/>
                  </a:lnTo>
                  <a:lnTo>
                    <a:pt x="3221" y="1024"/>
                  </a:lnTo>
                  <a:lnTo>
                    <a:pt x="3222" y="1024"/>
                  </a:lnTo>
                  <a:lnTo>
                    <a:pt x="3222" y="1025"/>
                  </a:lnTo>
                  <a:lnTo>
                    <a:pt x="3223" y="1026"/>
                  </a:lnTo>
                  <a:lnTo>
                    <a:pt x="3224" y="1028"/>
                  </a:lnTo>
                  <a:lnTo>
                    <a:pt x="3226" y="1032"/>
                  </a:lnTo>
                  <a:lnTo>
                    <a:pt x="3229" y="1033"/>
                  </a:lnTo>
                  <a:lnTo>
                    <a:pt x="3231" y="1036"/>
                  </a:lnTo>
                  <a:lnTo>
                    <a:pt x="3232" y="1038"/>
                  </a:lnTo>
                  <a:lnTo>
                    <a:pt x="3233" y="1038"/>
                  </a:lnTo>
                  <a:lnTo>
                    <a:pt x="3234" y="1039"/>
                  </a:lnTo>
                  <a:lnTo>
                    <a:pt x="3237" y="1041"/>
                  </a:lnTo>
                  <a:lnTo>
                    <a:pt x="3238" y="1042"/>
                  </a:lnTo>
                  <a:lnTo>
                    <a:pt x="3239" y="1043"/>
                  </a:lnTo>
                  <a:lnTo>
                    <a:pt x="3240" y="1044"/>
                  </a:lnTo>
                  <a:lnTo>
                    <a:pt x="3241" y="1044"/>
                  </a:lnTo>
                  <a:lnTo>
                    <a:pt x="3242" y="1045"/>
                  </a:lnTo>
                  <a:lnTo>
                    <a:pt x="3243" y="1047"/>
                  </a:lnTo>
                  <a:lnTo>
                    <a:pt x="3246" y="1048"/>
                  </a:lnTo>
                  <a:lnTo>
                    <a:pt x="3247" y="1048"/>
                  </a:lnTo>
                  <a:lnTo>
                    <a:pt x="3247" y="1049"/>
                  </a:lnTo>
                  <a:lnTo>
                    <a:pt x="3249" y="1050"/>
                  </a:lnTo>
                  <a:lnTo>
                    <a:pt x="3250" y="1050"/>
                  </a:lnTo>
                  <a:lnTo>
                    <a:pt x="3251" y="1051"/>
                  </a:lnTo>
                  <a:lnTo>
                    <a:pt x="3252" y="1051"/>
                  </a:lnTo>
                  <a:lnTo>
                    <a:pt x="3252" y="1052"/>
                  </a:lnTo>
                  <a:lnTo>
                    <a:pt x="3254" y="1052"/>
                  </a:lnTo>
                  <a:lnTo>
                    <a:pt x="3256" y="1053"/>
                  </a:lnTo>
                  <a:lnTo>
                    <a:pt x="3257" y="1055"/>
                  </a:lnTo>
                  <a:lnTo>
                    <a:pt x="3257" y="1056"/>
                  </a:lnTo>
                  <a:lnTo>
                    <a:pt x="3258" y="1056"/>
                  </a:lnTo>
                  <a:lnTo>
                    <a:pt x="3259" y="1058"/>
                  </a:lnTo>
                  <a:lnTo>
                    <a:pt x="3260" y="1059"/>
                  </a:lnTo>
                  <a:lnTo>
                    <a:pt x="3262" y="1059"/>
                  </a:lnTo>
                  <a:lnTo>
                    <a:pt x="3262" y="1060"/>
                  </a:lnTo>
                  <a:lnTo>
                    <a:pt x="3262" y="1061"/>
                  </a:lnTo>
                  <a:lnTo>
                    <a:pt x="3262" y="1062"/>
                  </a:lnTo>
                  <a:lnTo>
                    <a:pt x="3263" y="1062"/>
                  </a:lnTo>
                  <a:lnTo>
                    <a:pt x="3263" y="1064"/>
                  </a:lnTo>
                  <a:lnTo>
                    <a:pt x="3264" y="1064"/>
                  </a:lnTo>
                  <a:lnTo>
                    <a:pt x="3264" y="1065"/>
                  </a:lnTo>
                  <a:lnTo>
                    <a:pt x="3265" y="1065"/>
                  </a:lnTo>
                  <a:lnTo>
                    <a:pt x="3266" y="1066"/>
                  </a:lnTo>
                  <a:lnTo>
                    <a:pt x="3267" y="1066"/>
                  </a:lnTo>
                  <a:lnTo>
                    <a:pt x="3267" y="1067"/>
                  </a:lnTo>
                  <a:lnTo>
                    <a:pt x="3268" y="1067"/>
                  </a:lnTo>
                  <a:lnTo>
                    <a:pt x="3268" y="1068"/>
                  </a:lnTo>
                  <a:lnTo>
                    <a:pt x="3270" y="1068"/>
                  </a:lnTo>
                  <a:lnTo>
                    <a:pt x="3271" y="1068"/>
                  </a:lnTo>
                  <a:lnTo>
                    <a:pt x="3272" y="1069"/>
                  </a:lnTo>
                  <a:lnTo>
                    <a:pt x="3273" y="1069"/>
                  </a:lnTo>
                  <a:lnTo>
                    <a:pt x="3274" y="1069"/>
                  </a:lnTo>
                  <a:lnTo>
                    <a:pt x="3275" y="1070"/>
                  </a:lnTo>
                  <a:lnTo>
                    <a:pt x="3276" y="1070"/>
                  </a:lnTo>
                  <a:lnTo>
                    <a:pt x="3277" y="1072"/>
                  </a:lnTo>
                  <a:lnTo>
                    <a:pt x="3279" y="1072"/>
                  </a:lnTo>
                  <a:lnTo>
                    <a:pt x="3280" y="1072"/>
                  </a:lnTo>
                  <a:lnTo>
                    <a:pt x="3281" y="1072"/>
                  </a:lnTo>
                  <a:lnTo>
                    <a:pt x="3281" y="1073"/>
                  </a:lnTo>
                  <a:lnTo>
                    <a:pt x="3282" y="1073"/>
                  </a:lnTo>
                  <a:lnTo>
                    <a:pt x="3283" y="1073"/>
                  </a:lnTo>
                  <a:lnTo>
                    <a:pt x="3284" y="1074"/>
                  </a:lnTo>
                  <a:lnTo>
                    <a:pt x="3285" y="1074"/>
                  </a:lnTo>
                  <a:lnTo>
                    <a:pt x="3287" y="1075"/>
                  </a:lnTo>
                  <a:lnTo>
                    <a:pt x="3288" y="1075"/>
                  </a:lnTo>
                  <a:lnTo>
                    <a:pt x="3288" y="1076"/>
                  </a:lnTo>
                  <a:lnTo>
                    <a:pt x="3289" y="1076"/>
                  </a:lnTo>
                  <a:lnTo>
                    <a:pt x="3289" y="1077"/>
                  </a:lnTo>
                  <a:lnTo>
                    <a:pt x="3290" y="1077"/>
                  </a:lnTo>
                  <a:lnTo>
                    <a:pt x="3291" y="1080"/>
                  </a:lnTo>
                  <a:lnTo>
                    <a:pt x="3292" y="1081"/>
                  </a:lnTo>
                  <a:lnTo>
                    <a:pt x="3293" y="1081"/>
                  </a:lnTo>
                  <a:lnTo>
                    <a:pt x="3293" y="1082"/>
                  </a:lnTo>
                  <a:lnTo>
                    <a:pt x="3294" y="1083"/>
                  </a:lnTo>
                  <a:lnTo>
                    <a:pt x="3294" y="1084"/>
                  </a:lnTo>
                  <a:lnTo>
                    <a:pt x="3296" y="1084"/>
                  </a:lnTo>
                  <a:lnTo>
                    <a:pt x="3297" y="1086"/>
                  </a:lnTo>
                  <a:lnTo>
                    <a:pt x="3297" y="1087"/>
                  </a:lnTo>
                  <a:lnTo>
                    <a:pt x="3298" y="1087"/>
                  </a:lnTo>
                  <a:lnTo>
                    <a:pt x="3300" y="1087"/>
                  </a:lnTo>
                  <a:lnTo>
                    <a:pt x="3306" y="1089"/>
                  </a:lnTo>
                  <a:lnTo>
                    <a:pt x="3307" y="1089"/>
                  </a:lnTo>
                  <a:lnTo>
                    <a:pt x="3308" y="1089"/>
                  </a:lnTo>
                  <a:lnTo>
                    <a:pt x="3309" y="1089"/>
                  </a:lnTo>
                  <a:lnTo>
                    <a:pt x="3310" y="1089"/>
                  </a:lnTo>
                  <a:lnTo>
                    <a:pt x="3313" y="1092"/>
                  </a:lnTo>
                  <a:lnTo>
                    <a:pt x="3314" y="1093"/>
                  </a:lnTo>
                  <a:lnTo>
                    <a:pt x="3314" y="1095"/>
                  </a:lnTo>
                  <a:lnTo>
                    <a:pt x="3314" y="1097"/>
                  </a:lnTo>
                  <a:lnTo>
                    <a:pt x="3315" y="1098"/>
                  </a:lnTo>
                  <a:lnTo>
                    <a:pt x="3315" y="1099"/>
                  </a:lnTo>
                  <a:lnTo>
                    <a:pt x="3315" y="1101"/>
                  </a:lnTo>
                  <a:lnTo>
                    <a:pt x="3316" y="1102"/>
                  </a:lnTo>
                  <a:lnTo>
                    <a:pt x="3316" y="1103"/>
                  </a:lnTo>
                  <a:lnTo>
                    <a:pt x="3316" y="1105"/>
                  </a:lnTo>
                  <a:lnTo>
                    <a:pt x="3316" y="1106"/>
                  </a:lnTo>
                  <a:lnTo>
                    <a:pt x="3316" y="1107"/>
                  </a:lnTo>
                  <a:lnTo>
                    <a:pt x="3316" y="1108"/>
                  </a:lnTo>
                  <a:lnTo>
                    <a:pt x="3317" y="1109"/>
                  </a:lnTo>
                  <a:lnTo>
                    <a:pt x="3317" y="1110"/>
                  </a:lnTo>
                  <a:lnTo>
                    <a:pt x="3318" y="1114"/>
                  </a:lnTo>
                  <a:lnTo>
                    <a:pt x="3319" y="1115"/>
                  </a:lnTo>
                  <a:lnTo>
                    <a:pt x="3319" y="1116"/>
                  </a:lnTo>
                  <a:lnTo>
                    <a:pt x="3321" y="1116"/>
                  </a:lnTo>
                  <a:lnTo>
                    <a:pt x="3321" y="1117"/>
                  </a:lnTo>
                  <a:lnTo>
                    <a:pt x="3322" y="1117"/>
                  </a:lnTo>
                  <a:lnTo>
                    <a:pt x="3323" y="1119"/>
                  </a:lnTo>
                  <a:lnTo>
                    <a:pt x="3324" y="1120"/>
                  </a:lnTo>
                  <a:lnTo>
                    <a:pt x="3327" y="1124"/>
                  </a:lnTo>
                  <a:lnTo>
                    <a:pt x="3329" y="1126"/>
                  </a:lnTo>
                  <a:lnTo>
                    <a:pt x="3329" y="1128"/>
                  </a:lnTo>
                  <a:lnTo>
                    <a:pt x="3332" y="1134"/>
                  </a:lnTo>
                  <a:lnTo>
                    <a:pt x="3333" y="1135"/>
                  </a:lnTo>
                  <a:lnTo>
                    <a:pt x="3333" y="1136"/>
                  </a:lnTo>
                  <a:lnTo>
                    <a:pt x="3332" y="1139"/>
                  </a:lnTo>
                  <a:lnTo>
                    <a:pt x="3326" y="1142"/>
                  </a:lnTo>
                  <a:lnTo>
                    <a:pt x="3325" y="1142"/>
                  </a:lnTo>
                  <a:lnTo>
                    <a:pt x="3325" y="1143"/>
                  </a:lnTo>
                  <a:lnTo>
                    <a:pt x="3324" y="1144"/>
                  </a:lnTo>
                  <a:lnTo>
                    <a:pt x="3325" y="1144"/>
                  </a:lnTo>
                  <a:lnTo>
                    <a:pt x="3327" y="1147"/>
                  </a:lnTo>
                  <a:lnTo>
                    <a:pt x="3332" y="1150"/>
                  </a:lnTo>
                  <a:lnTo>
                    <a:pt x="3334" y="1152"/>
                  </a:lnTo>
                  <a:lnTo>
                    <a:pt x="3336" y="1154"/>
                  </a:lnTo>
                  <a:lnTo>
                    <a:pt x="3340" y="1159"/>
                  </a:lnTo>
                  <a:lnTo>
                    <a:pt x="3341" y="1160"/>
                  </a:lnTo>
                  <a:lnTo>
                    <a:pt x="3342" y="1166"/>
                  </a:lnTo>
                  <a:lnTo>
                    <a:pt x="3342" y="1167"/>
                  </a:lnTo>
                  <a:lnTo>
                    <a:pt x="3341" y="1169"/>
                  </a:lnTo>
                  <a:lnTo>
                    <a:pt x="3341" y="1170"/>
                  </a:lnTo>
                  <a:lnTo>
                    <a:pt x="3341" y="1172"/>
                  </a:lnTo>
                  <a:lnTo>
                    <a:pt x="3342" y="1174"/>
                  </a:lnTo>
                  <a:lnTo>
                    <a:pt x="3342" y="1175"/>
                  </a:lnTo>
                  <a:lnTo>
                    <a:pt x="3343" y="1177"/>
                  </a:lnTo>
                  <a:lnTo>
                    <a:pt x="3343" y="1178"/>
                  </a:lnTo>
                  <a:lnTo>
                    <a:pt x="3343" y="1179"/>
                  </a:lnTo>
                  <a:lnTo>
                    <a:pt x="3343" y="1181"/>
                  </a:lnTo>
                  <a:lnTo>
                    <a:pt x="3344" y="1181"/>
                  </a:lnTo>
                  <a:lnTo>
                    <a:pt x="3346" y="1182"/>
                  </a:lnTo>
                  <a:lnTo>
                    <a:pt x="3347" y="1183"/>
                  </a:lnTo>
                  <a:lnTo>
                    <a:pt x="3348" y="1184"/>
                  </a:lnTo>
                  <a:lnTo>
                    <a:pt x="3350" y="1185"/>
                  </a:lnTo>
                  <a:lnTo>
                    <a:pt x="3354" y="1187"/>
                  </a:lnTo>
                  <a:lnTo>
                    <a:pt x="3355" y="1189"/>
                  </a:lnTo>
                  <a:lnTo>
                    <a:pt x="3357" y="1190"/>
                  </a:lnTo>
                  <a:lnTo>
                    <a:pt x="3358" y="1191"/>
                  </a:lnTo>
                  <a:lnTo>
                    <a:pt x="3358" y="1192"/>
                  </a:lnTo>
                  <a:lnTo>
                    <a:pt x="3359" y="1194"/>
                  </a:lnTo>
                  <a:lnTo>
                    <a:pt x="3359" y="1198"/>
                  </a:lnTo>
                  <a:lnTo>
                    <a:pt x="3358" y="1202"/>
                  </a:lnTo>
                  <a:lnTo>
                    <a:pt x="3357" y="1203"/>
                  </a:lnTo>
                  <a:lnTo>
                    <a:pt x="3356" y="1203"/>
                  </a:lnTo>
                  <a:lnTo>
                    <a:pt x="3351" y="1204"/>
                  </a:lnTo>
                  <a:lnTo>
                    <a:pt x="3348" y="1204"/>
                  </a:lnTo>
                  <a:lnTo>
                    <a:pt x="3347" y="1206"/>
                  </a:lnTo>
                  <a:lnTo>
                    <a:pt x="3347" y="1207"/>
                  </a:lnTo>
                  <a:lnTo>
                    <a:pt x="3348" y="1209"/>
                  </a:lnTo>
                  <a:lnTo>
                    <a:pt x="3350" y="1212"/>
                  </a:lnTo>
                  <a:lnTo>
                    <a:pt x="3354" y="1215"/>
                  </a:lnTo>
                  <a:lnTo>
                    <a:pt x="3355" y="1216"/>
                  </a:lnTo>
                  <a:lnTo>
                    <a:pt x="3358" y="1219"/>
                  </a:lnTo>
                  <a:lnTo>
                    <a:pt x="3361" y="1221"/>
                  </a:lnTo>
                  <a:lnTo>
                    <a:pt x="3366" y="1223"/>
                  </a:lnTo>
                  <a:lnTo>
                    <a:pt x="3371" y="1226"/>
                  </a:lnTo>
                  <a:lnTo>
                    <a:pt x="3374" y="1229"/>
                  </a:lnTo>
                  <a:lnTo>
                    <a:pt x="3377" y="1231"/>
                  </a:lnTo>
                  <a:lnTo>
                    <a:pt x="3381" y="1234"/>
                  </a:lnTo>
                  <a:lnTo>
                    <a:pt x="3383" y="1237"/>
                  </a:lnTo>
                  <a:lnTo>
                    <a:pt x="3384" y="1239"/>
                  </a:lnTo>
                  <a:lnTo>
                    <a:pt x="3385" y="1243"/>
                  </a:lnTo>
                  <a:lnTo>
                    <a:pt x="3385" y="1244"/>
                  </a:lnTo>
                  <a:lnTo>
                    <a:pt x="3389" y="1249"/>
                  </a:lnTo>
                  <a:lnTo>
                    <a:pt x="3390" y="1251"/>
                  </a:lnTo>
                  <a:lnTo>
                    <a:pt x="3390" y="1254"/>
                  </a:lnTo>
                  <a:lnTo>
                    <a:pt x="3391" y="1256"/>
                  </a:lnTo>
                  <a:lnTo>
                    <a:pt x="3397" y="1270"/>
                  </a:lnTo>
                  <a:lnTo>
                    <a:pt x="3397" y="1273"/>
                  </a:lnTo>
                  <a:lnTo>
                    <a:pt x="3401" y="1282"/>
                  </a:lnTo>
                  <a:lnTo>
                    <a:pt x="3402" y="1290"/>
                  </a:lnTo>
                  <a:lnTo>
                    <a:pt x="3403" y="1294"/>
                  </a:lnTo>
                  <a:lnTo>
                    <a:pt x="3403" y="1296"/>
                  </a:lnTo>
                  <a:lnTo>
                    <a:pt x="3402" y="1298"/>
                  </a:lnTo>
                  <a:lnTo>
                    <a:pt x="3402" y="1300"/>
                  </a:lnTo>
                  <a:lnTo>
                    <a:pt x="3403" y="1301"/>
                  </a:lnTo>
                  <a:lnTo>
                    <a:pt x="3403" y="1302"/>
                  </a:lnTo>
                  <a:lnTo>
                    <a:pt x="3403" y="1306"/>
                  </a:lnTo>
                  <a:lnTo>
                    <a:pt x="3403" y="1308"/>
                  </a:lnTo>
                  <a:lnTo>
                    <a:pt x="3403" y="1309"/>
                  </a:lnTo>
                  <a:lnTo>
                    <a:pt x="3403" y="1310"/>
                  </a:lnTo>
                  <a:lnTo>
                    <a:pt x="3403" y="1311"/>
                  </a:lnTo>
                  <a:lnTo>
                    <a:pt x="3403" y="1312"/>
                  </a:lnTo>
                  <a:lnTo>
                    <a:pt x="3402" y="1316"/>
                  </a:lnTo>
                  <a:lnTo>
                    <a:pt x="3402" y="1318"/>
                  </a:lnTo>
                  <a:lnTo>
                    <a:pt x="3401" y="1319"/>
                  </a:lnTo>
                  <a:lnTo>
                    <a:pt x="3401" y="1323"/>
                  </a:lnTo>
                  <a:lnTo>
                    <a:pt x="3401" y="1324"/>
                  </a:lnTo>
                  <a:lnTo>
                    <a:pt x="3400" y="1333"/>
                  </a:lnTo>
                  <a:lnTo>
                    <a:pt x="3400" y="1336"/>
                  </a:lnTo>
                  <a:lnTo>
                    <a:pt x="3399" y="1342"/>
                  </a:lnTo>
                  <a:lnTo>
                    <a:pt x="3399" y="1343"/>
                  </a:lnTo>
                  <a:lnTo>
                    <a:pt x="3400" y="1344"/>
                  </a:lnTo>
                  <a:lnTo>
                    <a:pt x="3401" y="1346"/>
                  </a:lnTo>
                  <a:lnTo>
                    <a:pt x="3402" y="1349"/>
                  </a:lnTo>
                  <a:lnTo>
                    <a:pt x="3405" y="1350"/>
                  </a:lnTo>
                  <a:lnTo>
                    <a:pt x="3405" y="1352"/>
                  </a:lnTo>
                  <a:lnTo>
                    <a:pt x="3406" y="1352"/>
                  </a:lnTo>
                  <a:lnTo>
                    <a:pt x="3406" y="1353"/>
                  </a:lnTo>
                  <a:lnTo>
                    <a:pt x="3407" y="1353"/>
                  </a:lnTo>
                  <a:lnTo>
                    <a:pt x="3407" y="1354"/>
                  </a:lnTo>
                  <a:lnTo>
                    <a:pt x="3408" y="1354"/>
                  </a:lnTo>
                  <a:lnTo>
                    <a:pt x="3409" y="1354"/>
                  </a:lnTo>
                  <a:lnTo>
                    <a:pt x="3410" y="1354"/>
                  </a:lnTo>
                  <a:lnTo>
                    <a:pt x="3411" y="1354"/>
                  </a:lnTo>
                  <a:lnTo>
                    <a:pt x="3413" y="1354"/>
                  </a:lnTo>
                  <a:lnTo>
                    <a:pt x="3414" y="1354"/>
                  </a:lnTo>
                  <a:lnTo>
                    <a:pt x="3415" y="1354"/>
                  </a:lnTo>
                  <a:lnTo>
                    <a:pt x="3416" y="1353"/>
                  </a:lnTo>
                  <a:lnTo>
                    <a:pt x="3417" y="1353"/>
                  </a:lnTo>
                  <a:lnTo>
                    <a:pt x="3418" y="1353"/>
                  </a:lnTo>
                  <a:lnTo>
                    <a:pt x="3419" y="1353"/>
                  </a:lnTo>
                  <a:lnTo>
                    <a:pt x="3421" y="1352"/>
                  </a:lnTo>
                  <a:lnTo>
                    <a:pt x="3423" y="1352"/>
                  </a:lnTo>
                  <a:lnTo>
                    <a:pt x="3424" y="1352"/>
                  </a:lnTo>
                  <a:lnTo>
                    <a:pt x="3426" y="1352"/>
                  </a:lnTo>
                  <a:lnTo>
                    <a:pt x="3428" y="1352"/>
                  </a:lnTo>
                  <a:lnTo>
                    <a:pt x="3430" y="1352"/>
                  </a:lnTo>
                  <a:lnTo>
                    <a:pt x="3431" y="1352"/>
                  </a:lnTo>
                  <a:lnTo>
                    <a:pt x="3432" y="1352"/>
                  </a:lnTo>
                  <a:lnTo>
                    <a:pt x="3433" y="1351"/>
                  </a:lnTo>
                  <a:lnTo>
                    <a:pt x="3434" y="1351"/>
                  </a:lnTo>
                  <a:lnTo>
                    <a:pt x="3435" y="1350"/>
                  </a:lnTo>
                  <a:lnTo>
                    <a:pt x="3436" y="1350"/>
                  </a:lnTo>
                  <a:lnTo>
                    <a:pt x="3438" y="1350"/>
                  </a:lnTo>
                  <a:lnTo>
                    <a:pt x="3440" y="1350"/>
                  </a:lnTo>
                  <a:lnTo>
                    <a:pt x="3441" y="1350"/>
                  </a:lnTo>
                  <a:lnTo>
                    <a:pt x="3442" y="1350"/>
                  </a:lnTo>
                  <a:lnTo>
                    <a:pt x="3444" y="1350"/>
                  </a:lnTo>
                  <a:lnTo>
                    <a:pt x="3445" y="1350"/>
                  </a:lnTo>
                  <a:lnTo>
                    <a:pt x="3445" y="1351"/>
                  </a:lnTo>
                  <a:lnTo>
                    <a:pt x="3447" y="1351"/>
                  </a:lnTo>
                  <a:lnTo>
                    <a:pt x="3448" y="1352"/>
                  </a:lnTo>
                  <a:lnTo>
                    <a:pt x="3449" y="1353"/>
                  </a:lnTo>
                  <a:lnTo>
                    <a:pt x="3450" y="1354"/>
                  </a:lnTo>
                  <a:lnTo>
                    <a:pt x="3450" y="1355"/>
                  </a:lnTo>
                  <a:lnTo>
                    <a:pt x="3450" y="1357"/>
                  </a:lnTo>
                  <a:lnTo>
                    <a:pt x="3451" y="1358"/>
                  </a:lnTo>
                  <a:lnTo>
                    <a:pt x="3452" y="1359"/>
                  </a:lnTo>
                  <a:lnTo>
                    <a:pt x="3453" y="1361"/>
                  </a:lnTo>
                  <a:lnTo>
                    <a:pt x="3455" y="1363"/>
                  </a:lnTo>
                  <a:lnTo>
                    <a:pt x="3456" y="1365"/>
                  </a:lnTo>
                  <a:lnTo>
                    <a:pt x="3456" y="1366"/>
                  </a:lnTo>
                  <a:lnTo>
                    <a:pt x="3457" y="1367"/>
                  </a:lnTo>
                  <a:lnTo>
                    <a:pt x="3458" y="1368"/>
                  </a:lnTo>
                  <a:lnTo>
                    <a:pt x="3459" y="1368"/>
                  </a:lnTo>
                  <a:lnTo>
                    <a:pt x="3460" y="1368"/>
                  </a:lnTo>
                  <a:lnTo>
                    <a:pt x="3461" y="1368"/>
                  </a:lnTo>
                  <a:lnTo>
                    <a:pt x="3463" y="1368"/>
                  </a:lnTo>
                  <a:lnTo>
                    <a:pt x="3464" y="1368"/>
                  </a:lnTo>
                  <a:lnTo>
                    <a:pt x="3465" y="1368"/>
                  </a:lnTo>
                  <a:lnTo>
                    <a:pt x="3466" y="1368"/>
                  </a:lnTo>
                  <a:lnTo>
                    <a:pt x="3468" y="1368"/>
                  </a:lnTo>
                  <a:lnTo>
                    <a:pt x="3469" y="1369"/>
                  </a:lnTo>
                  <a:lnTo>
                    <a:pt x="3472" y="1370"/>
                  </a:lnTo>
                  <a:lnTo>
                    <a:pt x="3473" y="1370"/>
                  </a:lnTo>
                  <a:lnTo>
                    <a:pt x="3477" y="1373"/>
                  </a:lnTo>
                  <a:lnTo>
                    <a:pt x="3478" y="1373"/>
                  </a:lnTo>
                  <a:lnTo>
                    <a:pt x="3480" y="1374"/>
                  </a:lnTo>
                  <a:lnTo>
                    <a:pt x="3480" y="1375"/>
                  </a:lnTo>
                  <a:lnTo>
                    <a:pt x="3482" y="1375"/>
                  </a:lnTo>
                  <a:lnTo>
                    <a:pt x="3483" y="1376"/>
                  </a:lnTo>
                  <a:lnTo>
                    <a:pt x="3486" y="1379"/>
                  </a:lnTo>
                  <a:lnTo>
                    <a:pt x="3488" y="1380"/>
                  </a:lnTo>
                  <a:lnTo>
                    <a:pt x="3489" y="1382"/>
                  </a:lnTo>
                  <a:lnTo>
                    <a:pt x="3489" y="1383"/>
                  </a:lnTo>
                  <a:lnTo>
                    <a:pt x="3489" y="1384"/>
                  </a:lnTo>
                  <a:lnTo>
                    <a:pt x="3490" y="1385"/>
                  </a:lnTo>
                  <a:lnTo>
                    <a:pt x="3490" y="1386"/>
                  </a:lnTo>
                  <a:lnTo>
                    <a:pt x="3491" y="1387"/>
                  </a:lnTo>
                  <a:lnTo>
                    <a:pt x="3492" y="1387"/>
                  </a:lnTo>
                  <a:lnTo>
                    <a:pt x="3493" y="1388"/>
                  </a:lnTo>
                  <a:lnTo>
                    <a:pt x="3493" y="1390"/>
                  </a:lnTo>
                  <a:lnTo>
                    <a:pt x="3493" y="1391"/>
                  </a:lnTo>
                  <a:lnTo>
                    <a:pt x="3492" y="1393"/>
                  </a:lnTo>
                  <a:lnTo>
                    <a:pt x="3492" y="1394"/>
                  </a:lnTo>
                  <a:lnTo>
                    <a:pt x="3492" y="1395"/>
                  </a:lnTo>
                  <a:lnTo>
                    <a:pt x="3494" y="1396"/>
                  </a:lnTo>
                  <a:lnTo>
                    <a:pt x="3498" y="1397"/>
                  </a:lnTo>
                  <a:lnTo>
                    <a:pt x="3501" y="1399"/>
                  </a:lnTo>
                  <a:lnTo>
                    <a:pt x="3502" y="1399"/>
                  </a:lnTo>
                  <a:lnTo>
                    <a:pt x="3503" y="1399"/>
                  </a:lnTo>
                  <a:lnTo>
                    <a:pt x="3505" y="1399"/>
                  </a:lnTo>
                  <a:lnTo>
                    <a:pt x="3507" y="1399"/>
                  </a:lnTo>
                  <a:lnTo>
                    <a:pt x="3508" y="1399"/>
                  </a:lnTo>
                  <a:lnTo>
                    <a:pt x="3509" y="1399"/>
                  </a:lnTo>
                  <a:lnTo>
                    <a:pt x="3510" y="1399"/>
                  </a:lnTo>
                  <a:lnTo>
                    <a:pt x="3512" y="1399"/>
                  </a:lnTo>
                  <a:lnTo>
                    <a:pt x="3514" y="1399"/>
                  </a:lnTo>
                  <a:lnTo>
                    <a:pt x="3515" y="1399"/>
                  </a:lnTo>
                  <a:lnTo>
                    <a:pt x="3516" y="1400"/>
                  </a:lnTo>
                  <a:lnTo>
                    <a:pt x="3517" y="1400"/>
                  </a:lnTo>
                  <a:lnTo>
                    <a:pt x="3519" y="1401"/>
                  </a:lnTo>
                  <a:lnTo>
                    <a:pt x="3519" y="1402"/>
                  </a:lnTo>
                  <a:lnTo>
                    <a:pt x="3520" y="1402"/>
                  </a:lnTo>
                  <a:lnTo>
                    <a:pt x="3522" y="1403"/>
                  </a:lnTo>
                  <a:lnTo>
                    <a:pt x="3522" y="1404"/>
                  </a:lnTo>
                  <a:lnTo>
                    <a:pt x="3523" y="1405"/>
                  </a:lnTo>
                  <a:lnTo>
                    <a:pt x="3524" y="1407"/>
                  </a:lnTo>
                  <a:lnTo>
                    <a:pt x="3524" y="1408"/>
                  </a:lnTo>
                  <a:lnTo>
                    <a:pt x="3525" y="1409"/>
                  </a:lnTo>
                  <a:lnTo>
                    <a:pt x="3526" y="1409"/>
                  </a:lnTo>
                  <a:lnTo>
                    <a:pt x="3527" y="1410"/>
                  </a:lnTo>
                  <a:lnTo>
                    <a:pt x="3528" y="1410"/>
                  </a:lnTo>
                  <a:lnTo>
                    <a:pt x="3530" y="1411"/>
                  </a:lnTo>
                  <a:lnTo>
                    <a:pt x="3531" y="1411"/>
                  </a:lnTo>
                  <a:lnTo>
                    <a:pt x="3533" y="1413"/>
                  </a:lnTo>
                  <a:lnTo>
                    <a:pt x="3534" y="1413"/>
                  </a:lnTo>
                  <a:lnTo>
                    <a:pt x="3535" y="1415"/>
                  </a:lnTo>
                  <a:lnTo>
                    <a:pt x="3536" y="1416"/>
                  </a:lnTo>
                  <a:lnTo>
                    <a:pt x="3537" y="1416"/>
                  </a:lnTo>
                  <a:lnTo>
                    <a:pt x="3537" y="1417"/>
                  </a:lnTo>
                  <a:lnTo>
                    <a:pt x="3539" y="1418"/>
                  </a:lnTo>
                  <a:lnTo>
                    <a:pt x="3540" y="1418"/>
                  </a:lnTo>
                  <a:lnTo>
                    <a:pt x="3542" y="1419"/>
                  </a:lnTo>
                  <a:lnTo>
                    <a:pt x="3543" y="1420"/>
                  </a:lnTo>
                  <a:lnTo>
                    <a:pt x="3544" y="1422"/>
                  </a:lnTo>
                  <a:lnTo>
                    <a:pt x="3545" y="1422"/>
                  </a:lnTo>
                  <a:lnTo>
                    <a:pt x="3545" y="1424"/>
                  </a:lnTo>
                  <a:lnTo>
                    <a:pt x="3547" y="1425"/>
                  </a:lnTo>
                  <a:lnTo>
                    <a:pt x="3547" y="1426"/>
                  </a:lnTo>
                  <a:lnTo>
                    <a:pt x="3548" y="1426"/>
                  </a:lnTo>
                  <a:lnTo>
                    <a:pt x="3548" y="1427"/>
                  </a:lnTo>
                  <a:lnTo>
                    <a:pt x="3549" y="1428"/>
                  </a:lnTo>
                  <a:lnTo>
                    <a:pt x="3549" y="1429"/>
                  </a:lnTo>
                  <a:lnTo>
                    <a:pt x="3550" y="1429"/>
                  </a:lnTo>
                  <a:lnTo>
                    <a:pt x="3550" y="1430"/>
                  </a:lnTo>
                  <a:lnTo>
                    <a:pt x="3550" y="1432"/>
                  </a:lnTo>
                  <a:lnTo>
                    <a:pt x="3551" y="1432"/>
                  </a:lnTo>
                  <a:lnTo>
                    <a:pt x="3551" y="1433"/>
                  </a:lnTo>
                  <a:lnTo>
                    <a:pt x="3552" y="1433"/>
                  </a:lnTo>
                  <a:lnTo>
                    <a:pt x="3552" y="1434"/>
                  </a:lnTo>
                  <a:lnTo>
                    <a:pt x="3553" y="1435"/>
                  </a:lnTo>
                  <a:lnTo>
                    <a:pt x="3554" y="1436"/>
                  </a:lnTo>
                  <a:lnTo>
                    <a:pt x="3556" y="1436"/>
                  </a:lnTo>
                  <a:lnTo>
                    <a:pt x="3557" y="1436"/>
                  </a:lnTo>
                  <a:lnTo>
                    <a:pt x="3557" y="1437"/>
                  </a:lnTo>
                  <a:lnTo>
                    <a:pt x="3558" y="1437"/>
                  </a:lnTo>
                  <a:lnTo>
                    <a:pt x="3559" y="1437"/>
                  </a:lnTo>
                  <a:lnTo>
                    <a:pt x="3560" y="1437"/>
                  </a:lnTo>
                  <a:lnTo>
                    <a:pt x="3561" y="1437"/>
                  </a:lnTo>
                  <a:lnTo>
                    <a:pt x="3562" y="1437"/>
                  </a:lnTo>
                  <a:lnTo>
                    <a:pt x="3564" y="1438"/>
                  </a:lnTo>
                  <a:lnTo>
                    <a:pt x="3565" y="1438"/>
                  </a:lnTo>
                  <a:lnTo>
                    <a:pt x="3566" y="1438"/>
                  </a:lnTo>
                  <a:lnTo>
                    <a:pt x="3567" y="1438"/>
                  </a:lnTo>
                  <a:lnTo>
                    <a:pt x="3568" y="1438"/>
                  </a:lnTo>
                  <a:lnTo>
                    <a:pt x="3569" y="1438"/>
                  </a:lnTo>
                  <a:lnTo>
                    <a:pt x="3570" y="1438"/>
                  </a:lnTo>
                  <a:lnTo>
                    <a:pt x="3572" y="1438"/>
                  </a:lnTo>
                  <a:lnTo>
                    <a:pt x="3574" y="1438"/>
                  </a:lnTo>
                  <a:lnTo>
                    <a:pt x="3575" y="1438"/>
                  </a:lnTo>
                  <a:lnTo>
                    <a:pt x="3578" y="1438"/>
                  </a:lnTo>
                  <a:lnTo>
                    <a:pt x="3581" y="1440"/>
                  </a:lnTo>
                  <a:lnTo>
                    <a:pt x="3582" y="1440"/>
                  </a:lnTo>
                  <a:lnTo>
                    <a:pt x="3585" y="1442"/>
                  </a:lnTo>
                  <a:lnTo>
                    <a:pt x="3586" y="1443"/>
                  </a:lnTo>
                  <a:lnTo>
                    <a:pt x="3587" y="1443"/>
                  </a:lnTo>
                  <a:lnTo>
                    <a:pt x="3587" y="1444"/>
                  </a:lnTo>
                  <a:lnTo>
                    <a:pt x="3589" y="1444"/>
                  </a:lnTo>
                  <a:lnTo>
                    <a:pt x="3590" y="1444"/>
                  </a:lnTo>
                  <a:lnTo>
                    <a:pt x="3595" y="1446"/>
                  </a:lnTo>
                  <a:lnTo>
                    <a:pt x="3597" y="1446"/>
                  </a:lnTo>
                  <a:lnTo>
                    <a:pt x="3598" y="1447"/>
                  </a:lnTo>
                  <a:lnTo>
                    <a:pt x="3599" y="1447"/>
                  </a:lnTo>
                  <a:lnTo>
                    <a:pt x="3600" y="1449"/>
                  </a:lnTo>
                  <a:lnTo>
                    <a:pt x="3601" y="1450"/>
                  </a:lnTo>
                  <a:lnTo>
                    <a:pt x="3604" y="1451"/>
                  </a:lnTo>
                  <a:lnTo>
                    <a:pt x="3604" y="1452"/>
                  </a:lnTo>
                  <a:lnTo>
                    <a:pt x="3606" y="1452"/>
                  </a:lnTo>
                  <a:lnTo>
                    <a:pt x="3606" y="1453"/>
                  </a:lnTo>
                  <a:lnTo>
                    <a:pt x="3607" y="1453"/>
                  </a:lnTo>
                  <a:lnTo>
                    <a:pt x="3608" y="1455"/>
                  </a:lnTo>
                  <a:lnTo>
                    <a:pt x="3612" y="1461"/>
                  </a:lnTo>
                  <a:lnTo>
                    <a:pt x="3612" y="1462"/>
                  </a:lnTo>
                  <a:lnTo>
                    <a:pt x="3614" y="1463"/>
                  </a:lnTo>
                  <a:lnTo>
                    <a:pt x="3614" y="1464"/>
                  </a:lnTo>
                  <a:lnTo>
                    <a:pt x="3615" y="1466"/>
                  </a:lnTo>
                  <a:lnTo>
                    <a:pt x="3615" y="1467"/>
                  </a:lnTo>
                  <a:lnTo>
                    <a:pt x="3615" y="1468"/>
                  </a:lnTo>
                  <a:lnTo>
                    <a:pt x="3616" y="1469"/>
                  </a:lnTo>
                  <a:lnTo>
                    <a:pt x="3617" y="1470"/>
                  </a:lnTo>
                  <a:lnTo>
                    <a:pt x="3617" y="1471"/>
                  </a:lnTo>
                  <a:lnTo>
                    <a:pt x="3618" y="1471"/>
                  </a:lnTo>
                  <a:lnTo>
                    <a:pt x="3618" y="1472"/>
                  </a:lnTo>
                  <a:lnTo>
                    <a:pt x="3619" y="1474"/>
                  </a:lnTo>
                  <a:lnTo>
                    <a:pt x="3620" y="1476"/>
                  </a:lnTo>
                  <a:lnTo>
                    <a:pt x="3623" y="1479"/>
                  </a:lnTo>
                  <a:lnTo>
                    <a:pt x="3623" y="1480"/>
                  </a:lnTo>
                  <a:lnTo>
                    <a:pt x="3624" y="1480"/>
                  </a:lnTo>
                  <a:lnTo>
                    <a:pt x="3624" y="1482"/>
                  </a:lnTo>
                  <a:lnTo>
                    <a:pt x="3624" y="1483"/>
                  </a:lnTo>
                  <a:lnTo>
                    <a:pt x="3625" y="1484"/>
                  </a:lnTo>
                  <a:lnTo>
                    <a:pt x="3626" y="1484"/>
                  </a:lnTo>
                  <a:lnTo>
                    <a:pt x="3626" y="1485"/>
                  </a:lnTo>
                  <a:lnTo>
                    <a:pt x="3627" y="1485"/>
                  </a:lnTo>
                  <a:lnTo>
                    <a:pt x="3628" y="1486"/>
                  </a:lnTo>
                  <a:lnTo>
                    <a:pt x="3629" y="1487"/>
                  </a:lnTo>
                  <a:lnTo>
                    <a:pt x="3631" y="1487"/>
                  </a:lnTo>
                  <a:lnTo>
                    <a:pt x="3631" y="1488"/>
                  </a:lnTo>
                  <a:lnTo>
                    <a:pt x="3632" y="1488"/>
                  </a:lnTo>
                  <a:lnTo>
                    <a:pt x="3633" y="1489"/>
                  </a:lnTo>
                  <a:lnTo>
                    <a:pt x="3634" y="1489"/>
                  </a:lnTo>
                  <a:lnTo>
                    <a:pt x="3634" y="1491"/>
                  </a:lnTo>
                  <a:lnTo>
                    <a:pt x="3635" y="1491"/>
                  </a:lnTo>
                  <a:lnTo>
                    <a:pt x="3636" y="1492"/>
                  </a:lnTo>
                  <a:lnTo>
                    <a:pt x="3637" y="1493"/>
                  </a:lnTo>
                  <a:lnTo>
                    <a:pt x="3639" y="1494"/>
                  </a:lnTo>
                  <a:lnTo>
                    <a:pt x="3640" y="1494"/>
                  </a:lnTo>
                  <a:lnTo>
                    <a:pt x="3641" y="1495"/>
                  </a:lnTo>
                  <a:lnTo>
                    <a:pt x="3642" y="1496"/>
                  </a:lnTo>
                  <a:lnTo>
                    <a:pt x="3642" y="1497"/>
                  </a:lnTo>
                  <a:lnTo>
                    <a:pt x="3643" y="1500"/>
                  </a:lnTo>
                  <a:lnTo>
                    <a:pt x="3642" y="1502"/>
                  </a:lnTo>
                  <a:lnTo>
                    <a:pt x="3641" y="1503"/>
                  </a:lnTo>
                  <a:lnTo>
                    <a:pt x="3641" y="1504"/>
                  </a:lnTo>
                  <a:lnTo>
                    <a:pt x="3641" y="1505"/>
                  </a:lnTo>
                  <a:lnTo>
                    <a:pt x="3642" y="1507"/>
                  </a:lnTo>
                  <a:lnTo>
                    <a:pt x="3642" y="1508"/>
                  </a:lnTo>
                  <a:lnTo>
                    <a:pt x="3642" y="1511"/>
                  </a:lnTo>
                  <a:lnTo>
                    <a:pt x="3644" y="1516"/>
                  </a:lnTo>
                  <a:lnTo>
                    <a:pt x="3644" y="1519"/>
                  </a:lnTo>
                  <a:lnTo>
                    <a:pt x="3644" y="1521"/>
                  </a:lnTo>
                  <a:lnTo>
                    <a:pt x="3644" y="1524"/>
                  </a:lnTo>
                  <a:lnTo>
                    <a:pt x="3644" y="1525"/>
                  </a:lnTo>
                  <a:lnTo>
                    <a:pt x="3644" y="1526"/>
                  </a:lnTo>
                  <a:lnTo>
                    <a:pt x="3644" y="1528"/>
                  </a:lnTo>
                  <a:lnTo>
                    <a:pt x="3646" y="1531"/>
                  </a:lnTo>
                  <a:lnTo>
                    <a:pt x="3648" y="1535"/>
                  </a:lnTo>
                  <a:lnTo>
                    <a:pt x="3649" y="1536"/>
                  </a:lnTo>
                  <a:lnTo>
                    <a:pt x="3649" y="1537"/>
                  </a:lnTo>
                  <a:lnTo>
                    <a:pt x="3650" y="1537"/>
                  </a:lnTo>
                  <a:lnTo>
                    <a:pt x="3650" y="1538"/>
                  </a:lnTo>
                  <a:lnTo>
                    <a:pt x="3649" y="1539"/>
                  </a:lnTo>
                  <a:lnTo>
                    <a:pt x="3648" y="1541"/>
                  </a:lnTo>
                  <a:lnTo>
                    <a:pt x="3648" y="1542"/>
                  </a:lnTo>
                  <a:lnTo>
                    <a:pt x="3645" y="1542"/>
                  </a:lnTo>
                  <a:lnTo>
                    <a:pt x="3643" y="1542"/>
                  </a:lnTo>
                  <a:lnTo>
                    <a:pt x="3642" y="1542"/>
                  </a:lnTo>
                  <a:lnTo>
                    <a:pt x="3640" y="1541"/>
                  </a:lnTo>
                  <a:lnTo>
                    <a:pt x="3639" y="1541"/>
                  </a:lnTo>
                  <a:lnTo>
                    <a:pt x="3637" y="1541"/>
                  </a:lnTo>
                  <a:lnTo>
                    <a:pt x="3636" y="1541"/>
                  </a:lnTo>
                  <a:lnTo>
                    <a:pt x="3634" y="1541"/>
                  </a:lnTo>
                  <a:lnTo>
                    <a:pt x="3631" y="1541"/>
                  </a:lnTo>
                  <a:lnTo>
                    <a:pt x="3627" y="1542"/>
                  </a:lnTo>
                  <a:lnTo>
                    <a:pt x="3624" y="1542"/>
                  </a:lnTo>
                  <a:lnTo>
                    <a:pt x="3623" y="1542"/>
                  </a:lnTo>
                  <a:lnTo>
                    <a:pt x="3621" y="1541"/>
                  </a:lnTo>
                  <a:lnTo>
                    <a:pt x="3620" y="1541"/>
                  </a:lnTo>
                  <a:lnTo>
                    <a:pt x="3619" y="1541"/>
                  </a:lnTo>
                  <a:lnTo>
                    <a:pt x="3618" y="1541"/>
                  </a:lnTo>
                  <a:lnTo>
                    <a:pt x="3616" y="1541"/>
                  </a:lnTo>
                  <a:lnTo>
                    <a:pt x="3616" y="1542"/>
                  </a:lnTo>
                  <a:lnTo>
                    <a:pt x="3616" y="1543"/>
                  </a:lnTo>
                  <a:lnTo>
                    <a:pt x="3617" y="1544"/>
                  </a:lnTo>
                  <a:lnTo>
                    <a:pt x="3617" y="1546"/>
                  </a:lnTo>
                  <a:lnTo>
                    <a:pt x="3617" y="1549"/>
                  </a:lnTo>
                  <a:lnTo>
                    <a:pt x="3615" y="1550"/>
                  </a:lnTo>
                  <a:lnTo>
                    <a:pt x="3615" y="1551"/>
                  </a:lnTo>
                  <a:lnTo>
                    <a:pt x="3612" y="1551"/>
                  </a:lnTo>
                  <a:lnTo>
                    <a:pt x="3609" y="1552"/>
                  </a:lnTo>
                  <a:lnTo>
                    <a:pt x="3608" y="1552"/>
                  </a:lnTo>
                  <a:lnTo>
                    <a:pt x="3607" y="1552"/>
                  </a:lnTo>
                  <a:lnTo>
                    <a:pt x="3607" y="1553"/>
                  </a:lnTo>
                  <a:lnTo>
                    <a:pt x="3606" y="1553"/>
                  </a:lnTo>
                  <a:lnTo>
                    <a:pt x="3606" y="1554"/>
                  </a:lnTo>
                  <a:lnTo>
                    <a:pt x="3604" y="1555"/>
                  </a:lnTo>
                  <a:lnTo>
                    <a:pt x="3604" y="1558"/>
                  </a:lnTo>
                  <a:lnTo>
                    <a:pt x="3604" y="1559"/>
                  </a:lnTo>
                  <a:lnTo>
                    <a:pt x="3603" y="1560"/>
                  </a:lnTo>
                  <a:lnTo>
                    <a:pt x="3602" y="1560"/>
                  </a:lnTo>
                  <a:lnTo>
                    <a:pt x="3590" y="1569"/>
                  </a:lnTo>
                  <a:lnTo>
                    <a:pt x="3582" y="1576"/>
                  </a:lnTo>
                  <a:lnTo>
                    <a:pt x="3576" y="1581"/>
                  </a:lnTo>
                  <a:lnTo>
                    <a:pt x="3575" y="1583"/>
                  </a:lnTo>
                  <a:lnTo>
                    <a:pt x="3574" y="1583"/>
                  </a:lnTo>
                  <a:lnTo>
                    <a:pt x="3573" y="1584"/>
                  </a:lnTo>
                  <a:lnTo>
                    <a:pt x="3569" y="1588"/>
                  </a:lnTo>
                  <a:lnTo>
                    <a:pt x="3566" y="1591"/>
                  </a:lnTo>
                  <a:lnTo>
                    <a:pt x="3558" y="1594"/>
                  </a:lnTo>
                  <a:lnTo>
                    <a:pt x="3557" y="1595"/>
                  </a:lnTo>
                  <a:lnTo>
                    <a:pt x="3557" y="1596"/>
                  </a:lnTo>
                  <a:lnTo>
                    <a:pt x="3556" y="1596"/>
                  </a:lnTo>
                  <a:lnTo>
                    <a:pt x="3556" y="1597"/>
                  </a:lnTo>
                  <a:lnTo>
                    <a:pt x="3556" y="1598"/>
                  </a:lnTo>
                  <a:lnTo>
                    <a:pt x="3556" y="1600"/>
                  </a:lnTo>
                  <a:lnTo>
                    <a:pt x="3556" y="1601"/>
                  </a:lnTo>
                  <a:lnTo>
                    <a:pt x="3556" y="1602"/>
                  </a:lnTo>
                  <a:lnTo>
                    <a:pt x="3556" y="1603"/>
                  </a:lnTo>
                  <a:lnTo>
                    <a:pt x="3557" y="1605"/>
                  </a:lnTo>
                  <a:lnTo>
                    <a:pt x="3556" y="1609"/>
                  </a:lnTo>
                  <a:lnTo>
                    <a:pt x="3554" y="1611"/>
                  </a:lnTo>
                  <a:lnTo>
                    <a:pt x="3552" y="1612"/>
                  </a:lnTo>
                  <a:lnTo>
                    <a:pt x="3551" y="1612"/>
                  </a:lnTo>
                  <a:lnTo>
                    <a:pt x="3545" y="1614"/>
                  </a:lnTo>
                  <a:lnTo>
                    <a:pt x="3543" y="1616"/>
                  </a:lnTo>
                  <a:lnTo>
                    <a:pt x="3542" y="1616"/>
                  </a:lnTo>
                  <a:lnTo>
                    <a:pt x="3541" y="1616"/>
                  </a:lnTo>
                  <a:lnTo>
                    <a:pt x="3541" y="1617"/>
                  </a:lnTo>
                  <a:lnTo>
                    <a:pt x="3540" y="1617"/>
                  </a:lnTo>
                  <a:lnTo>
                    <a:pt x="3540" y="1618"/>
                  </a:lnTo>
                  <a:lnTo>
                    <a:pt x="3539" y="1618"/>
                  </a:lnTo>
                  <a:lnTo>
                    <a:pt x="3537" y="1620"/>
                  </a:lnTo>
                  <a:lnTo>
                    <a:pt x="3536" y="1620"/>
                  </a:lnTo>
                  <a:lnTo>
                    <a:pt x="3535" y="1621"/>
                  </a:lnTo>
                  <a:lnTo>
                    <a:pt x="3534" y="1621"/>
                  </a:lnTo>
                  <a:lnTo>
                    <a:pt x="3533" y="1622"/>
                  </a:lnTo>
                  <a:lnTo>
                    <a:pt x="3532" y="1622"/>
                  </a:lnTo>
                  <a:lnTo>
                    <a:pt x="3532" y="1623"/>
                  </a:lnTo>
                  <a:lnTo>
                    <a:pt x="3531" y="1623"/>
                  </a:lnTo>
                  <a:lnTo>
                    <a:pt x="3530" y="1625"/>
                  </a:lnTo>
                  <a:lnTo>
                    <a:pt x="3528" y="1625"/>
                  </a:lnTo>
                  <a:lnTo>
                    <a:pt x="3527" y="1626"/>
                  </a:lnTo>
                  <a:lnTo>
                    <a:pt x="3526" y="1626"/>
                  </a:lnTo>
                  <a:lnTo>
                    <a:pt x="3525" y="1626"/>
                  </a:lnTo>
                  <a:lnTo>
                    <a:pt x="3524" y="1627"/>
                  </a:lnTo>
                  <a:lnTo>
                    <a:pt x="3523" y="1627"/>
                  </a:lnTo>
                  <a:lnTo>
                    <a:pt x="3522" y="1627"/>
                  </a:lnTo>
                  <a:lnTo>
                    <a:pt x="3519" y="1628"/>
                  </a:lnTo>
                  <a:lnTo>
                    <a:pt x="3517" y="1628"/>
                  </a:lnTo>
                  <a:lnTo>
                    <a:pt x="3515" y="1629"/>
                  </a:lnTo>
                  <a:lnTo>
                    <a:pt x="3512" y="1629"/>
                  </a:lnTo>
                  <a:lnTo>
                    <a:pt x="3506" y="1627"/>
                  </a:lnTo>
                  <a:lnTo>
                    <a:pt x="3494" y="1629"/>
                  </a:lnTo>
                  <a:lnTo>
                    <a:pt x="3493" y="1629"/>
                  </a:lnTo>
                  <a:lnTo>
                    <a:pt x="3493" y="1630"/>
                  </a:lnTo>
                  <a:lnTo>
                    <a:pt x="3492" y="1630"/>
                  </a:lnTo>
                  <a:lnTo>
                    <a:pt x="3491" y="1631"/>
                  </a:lnTo>
                  <a:lnTo>
                    <a:pt x="3490" y="1631"/>
                  </a:lnTo>
                  <a:lnTo>
                    <a:pt x="3490" y="1633"/>
                  </a:lnTo>
                  <a:lnTo>
                    <a:pt x="3489" y="1633"/>
                  </a:lnTo>
                  <a:lnTo>
                    <a:pt x="3488" y="1634"/>
                  </a:lnTo>
                  <a:lnTo>
                    <a:pt x="3488" y="1635"/>
                  </a:lnTo>
                  <a:lnTo>
                    <a:pt x="3486" y="1635"/>
                  </a:lnTo>
                  <a:lnTo>
                    <a:pt x="3485" y="1637"/>
                  </a:lnTo>
                  <a:lnTo>
                    <a:pt x="3484" y="1637"/>
                  </a:lnTo>
                  <a:lnTo>
                    <a:pt x="3484" y="1638"/>
                  </a:lnTo>
                  <a:lnTo>
                    <a:pt x="3483" y="1639"/>
                  </a:lnTo>
                  <a:lnTo>
                    <a:pt x="3481" y="1642"/>
                  </a:lnTo>
                  <a:lnTo>
                    <a:pt x="3480" y="1643"/>
                  </a:lnTo>
                  <a:lnTo>
                    <a:pt x="3478" y="1644"/>
                  </a:lnTo>
                  <a:lnTo>
                    <a:pt x="3477" y="1645"/>
                  </a:lnTo>
                  <a:lnTo>
                    <a:pt x="3476" y="1646"/>
                  </a:lnTo>
                  <a:lnTo>
                    <a:pt x="3475" y="1647"/>
                  </a:lnTo>
                  <a:lnTo>
                    <a:pt x="3475" y="1648"/>
                  </a:lnTo>
                  <a:lnTo>
                    <a:pt x="3474" y="1648"/>
                  </a:lnTo>
                  <a:lnTo>
                    <a:pt x="3473" y="1650"/>
                  </a:lnTo>
                  <a:lnTo>
                    <a:pt x="3473" y="1651"/>
                  </a:lnTo>
                  <a:lnTo>
                    <a:pt x="3472" y="1651"/>
                  </a:lnTo>
                  <a:lnTo>
                    <a:pt x="3472" y="1652"/>
                  </a:lnTo>
                  <a:lnTo>
                    <a:pt x="3470" y="1653"/>
                  </a:lnTo>
                  <a:lnTo>
                    <a:pt x="3470" y="1654"/>
                  </a:lnTo>
                  <a:lnTo>
                    <a:pt x="3469" y="1654"/>
                  </a:lnTo>
                  <a:lnTo>
                    <a:pt x="3469" y="1655"/>
                  </a:lnTo>
                  <a:lnTo>
                    <a:pt x="3468" y="1655"/>
                  </a:lnTo>
                  <a:lnTo>
                    <a:pt x="3467" y="1655"/>
                  </a:lnTo>
                  <a:lnTo>
                    <a:pt x="3467" y="1656"/>
                  </a:lnTo>
                  <a:lnTo>
                    <a:pt x="3466" y="1656"/>
                  </a:lnTo>
                  <a:lnTo>
                    <a:pt x="3465" y="1658"/>
                  </a:lnTo>
                  <a:lnTo>
                    <a:pt x="3464" y="1659"/>
                  </a:lnTo>
                  <a:lnTo>
                    <a:pt x="3463" y="1659"/>
                  </a:lnTo>
                  <a:lnTo>
                    <a:pt x="3463" y="1660"/>
                  </a:lnTo>
                  <a:lnTo>
                    <a:pt x="3461" y="1660"/>
                  </a:lnTo>
                  <a:lnTo>
                    <a:pt x="3460" y="1661"/>
                  </a:lnTo>
                  <a:lnTo>
                    <a:pt x="3459" y="1661"/>
                  </a:lnTo>
                  <a:lnTo>
                    <a:pt x="3458" y="1662"/>
                  </a:lnTo>
                  <a:lnTo>
                    <a:pt x="3457" y="1662"/>
                  </a:lnTo>
                  <a:lnTo>
                    <a:pt x="3456" y="1663"/>
                  </a:lnTo>
                  <a:lnTo>
                    <a:pt x="3455" y="1663"/>
                  </a:lnTo>
                  <a:lnTo>
                    <a:pt x="3452" y="1663"/>
                  </a:lnTo>
                  <a:lnTo>
                    <a:pt x="3451" y="1664"/>
                  </a:lnTo>
                  <a:lnTo>
                    <a:pt x="3450" y="1664"/>
                  </a:lnTo>
                  <a:lnTo>
                    <a:pt x="3449" y="1664"/>
                  </a:lnTo>
                  <a:lnTo>
                    <a:pt x="3448" y="1664"/>
                  </a:lnTo>
                  <a:lnTo>
                    <a:pt x="3447" y="1664"/>
                  </a:lnTo>
                  <a:lnTo>
                    <a:pt x="3447" y="1665"/>
                  </a:lnTo>
                  <a:lnTo>
                    <a:pt x="3445" y="1665"/>
                  </a:lnTo>
                  <a:lnTo>
                    <a:pt x="3444" y="1665"/>
                  </a:lnTo>
                  <a:lnTo>
                    <a:pt x="3443" y="1665"/>
                  </a:lnTo>
                  <a:lnTo>
                    <a:pt x="3442" y="1665"/>
                  </a:lnTo>
                  <a:lnTo>
                    <a:pt x="3440" y="1665"/>
                  </a:lnTo>
                  <a:lnTo>
                    <a:pt x="3438" y="1664"/>
                  </a:lnTo>
                  <a:lnTo>
                    <a:pt x="3436" y="1664"/>
                  </a:lnTo>
                  <a:lnTo>
                    <a:pt x="3434" y="1664"/>
                  </a:lnTo>
                  <a:lnTo>
                    <a:pt x="3433" y="1664"/>
                  </a:lnTo>
                  <a:lnTo>
                    <a:pt x="3432" y="1665"/>
                  </a:lnTo>
                  <a:lnTo>
                    <a:pt x="3431" y="1665"/>
                  </a:lnTo>
                  <a:lnTo>
                    <a:pt x="3428" y="1667"/>
                  </a:lnTo>
                  <a:lnTo>
                    <a:pt x="3427" y="1667"/>
                  </a:lnTo>
                  <a:lnTo>
                    <a:pt x="3427" y="1668"/>
                  </a:lnTo>
                  <a:lnTo>
                    <a:pt x="3426" y="1668"/>
                  </a:lnTo>
                  <a:lnTo>
                    <a:pt x="3426" y="1669"/>
                  </a:lnTo>
                  <a:lnTo>
                    <a:pt x="3425" y="1669"/>
                  </a:lnTo>
                  <a:lnTo>
                    <a:pt x="3425" y="1670"/>
                  </a:lnTo>
                  <a:lnTo>
                    <a:pt x="3424" y="1670"/>
                  </a:lnTo>
                  <a:lnTo>
                    <a:pt x="3424" y="1671"/>
                  </a:lnTo>
                  <a:lnTo>
                    <a:pt x="3423" y="1672"/>
                  </a:lnTo>
                  <a:lnTo>
                    <a:pt x="3423" y="1673"/>
                  </a:lnTo>
                  <a:lnTo>
                    <a:pt x="3423" y="1675"/>
                  </a:lnTo>
                  <a:lnTo>
                    <a:pt x="3422" y="1675"/>
                  </a:lnTo>
                  <a:lnTo>
                    <a:pt x="3422" y="1676"/>
                  </a:lnTo>
                  <a:lnTo>
                    <a:pt x="3421" y="1676"/>
                  </a:lnTo>
                  <a:lnTo>
                    <a:pt x="3421" y="1677"/>
                  </a:lnTo>
                  <a:lnTo>
                    <a:pt x="3419" y="1677"/>
                  </a:lnTo>
                  <a:lnTo>
                    <a:pt x="3419" y="1678"/>
                  </a:lnTo>
                  <a:lnTo>
                    <a:pt x="3418" y="1678"/>
                  </a:lnTo>
                  <a:lnTo>
                    <a:pt x="3418" y="1679"/>
                  </a:lnTo>
                  <a:lnTo>
                    <a:pt x="3417" y="1679"/>
                  </a:lnTo>
                  <a:lnTo>
                    <a:pt x="3416" y="1680"/>
                  </a:lnTo>
                  <a:lnTo>
                    <a:pt x="3415" y="1680"/>
                  </a:lnTo>
                  <a:lnTo>
                    <a:pt x="3415" y="1681"/>
                  </a:lnTo>
                  <a:lnTo>
                    <a:pt x="3414" y="1681"/>
                  </a:lnTo>
                  <a:lnTo>
                    <a:pt x="3413" y="1681"/>
                  </a:lnTo>
                  <a:lnTo>
                    <a:pt x="3410" y="1683"/>
                  </a:lnTo>
                  <a:lnTo>
                    <a:pt x="3409" y="1683"/>
                  </a:lnTo>
                  <a:lnTo>
                    <a:pt x="3408" y="1683"/>
                  </a:lnTo>
                  <a:lnTo>
                    <a:pt x="3407" y="1683"/>
                  </a:lnTo>
                  <a:lnTo>
                    <a:pt x="3405" y="1683"/>
                  </a:lnTo>
                  <a:lnTo>
                    <a:pt x="3403" y="1683"/>
                  </a:lnTo>
                  <a:lnTo>
                    <a:pt x="3402" y="1684"/>
                  </a:lnTo>
                  <a:lnTo>
                    <a:pt x="3401" y="1684"/>
                  </a:lnTo>
                  <a:lnTo>
                    <a:pt x="3400" y="1684"/>
                  </a:lnTo>
                  <a:lnTo>
                    <a:pt x="3400" y="1685"/>
                  </a:lnTo>
                  <a:lnTo>
                    <a:pt x="3399" y="1685"/>
                  </a:lnTo>
                  <a:lnTo>
                    <a:pt x="3398" y="1686"/>
                  </a:lnTo>
                  <a:lnTo>
                    <a:pt x="3397" y="1686"/>
                  </a:lnTo>
                  <a:lnTo>
                    <a:pt x="3397" y="1687"/>
                  </a:lnTo>
                  <a:lnTo>
                    <a:pt x="3396" y="1687"/>
                  </a:lnTo>
                  <a:lnTo>
                    <a:pt x="3394" y="1687"/>
                  </a:lnTo>
                  <a:lnTo>
                    <a:pt x="3394" y="1688"/>
                  </a:lnTo>
                  <a:lnTo>
                    <a:pt x="3393" y="1688"/>
                  </a:lnTo>
                  <a:lnTo>
                    <a:pt x="3392" y="1689"/>
                  </a:lnTo>
                  <a:lnTo>
                    <a:pt x="3390" y="1688"/>
                  </a:lnTo>
                  <a:lnTo>
                    <a:pt x="3389" y="1688"/>
                  </a:lnTo>
                  <a:lnTo>
                    <a:pt x="3388" y="1688"/>
                  </a:lnTo>
                  <a:lnTo>
                    <a:pt x="3386" y="1688"/>
                  </a:lnTo>
                  <a:lnTo>
                    <a:pt x="3385" y="1688"/>
                  </a:lnTo>
                  <a:lnTo>
                    <a:pt x="3384" y="1688"/>
                  </a:lnTo>
                  <a:lnTo>
                    <a:pt x="3383" y="1688"/>
                  </a:lnTo>
                  <a:lnTo>
                    <a:pt x="3383" y="1687"/>
                  </a:lnTo>
                  <a:lnTo>
                    <a:pt x="3382" y="1687"/>
                  </a:lnTo>
                  <a:lnTo>
                    <a:pt x="3381" y="1687"/>
                  </a:lnTo>
                  <a:lnTo>
                    <a:pt x="3380" y="1687"/>
                  </a:lnTo>
                  <a:lnTo>
                    <a:pt x="3379" y="1687"/>
                  </a:lnTo>
                  <a:lnTo>
                    <a:pt x="3377" y="1687"/>
                  </a:lnTo>
                  <a:lnTo>
                    <a:pt x="3376" y="1687"/>
                  </a:lnTo>
                  <a:lnTo>
                    <a:pt x="3375" y="1687"/>
                  </a:lnTo>
                  <a:lnTo>
                    <a:pt x="3375" y="1688"/>
                  </a:lnTo>
                  <a:lnTo>
                    <a:pt x="3374" y="1688"/>
                  </a:lnTo>
                  <a:lnTo>
                    <a:pt x="3373" y="1688"/>
                  </a:lnTo>
                  <a:lnTo>
                    <a:pt x="3372" y="1688"/>
                  </a:lnTo>
                  <a:lnTo>
                    <a:pt x="3372" y="1689"/>
                  </a:lnTo>
                  <a:lnTo>
                    <a:pt x="3371" y="1689"/>
                  </a:lnTo>
                  <a:lnTo>
                    <a:pt x="3369" y="1690"/>
                  </a:lnTo>
                  <a:lnTo>
                    <a:pt x="3368" y="1690"/>
                  </a:lnTo>
                  <a:lnTo>
                    <a:pt x="3367" y="1690"/>
                  </a:lnTo>
                  <a:lnTo>
                    <a:pt x="3367" y="1692"/>
                  </a:lnTo>
                  <a:lnTo>
                    <a:pt x="3366" y="1692"/>
                  </a:lnTo>
                  <a:lnTo>
                    <a:pt x="3365" y="1693"/>
                  </a:lnTo>
                  <a:lnTo>
                    <a:pt x="3364" y="1694"/>
                  </a:lnTo>
                  <a:lnTo>
                    <a:pt x="3361" y="1695"/>
                  </a:lnTo>
                  <a:lnTo>
                    <a:pt x="3360" y="1697"/>
                  </a:lnTo>
                  <a:lnTo>
                    <a:pt x="3360" y="1698"/>
                  </a:lnTo>
                  <a:lnTo>
                    <a:pt x="3359" y="1698"/>
                  </a:lnTo>
                  <a:lnTo>
                    <a:pt x="3359" y="1700"/>
                  </a:lnTo>
                  <a:lnTo>
                    <a:pt x="3358" y="1701"/>
                  </a:lnTo>
                  <a:lnTo>
                    <a:pt x="3357" y="1702"/>
                  </a:lnTo>
                  <a:lnTo>
                    <a:pt x="3356" y="1702"/>
                  </a:lnTo>
                  <a:lnTo>
                    <a:pt x="3356" y="1703"/>
                  </a:lnTo>
                  <a:lnTo>
                    <a:pt x="3356" y="1704"/>
                  </a:lnTo>
                  <a:lnTo>
                    <a:pt x="3355" y="1704"/>
                  </a:lnTo>
                  <a:lnTo>
                    <a:pt x="3355" y="1705"/>
                  </a:lnTo>
                  <a:lnTo>
                    <a:pt x="3355" y="1706"/>
                  </a:lnTo>
                  <a:lnTo>
                    <a:pt x="3351" y="1710"/>
                  </a:lnTo>
                  <a:lnTo>
                    <a:pt x="3350" y="1710"/>
                  </a:lnTo>
                  <a:lnTo>
                    <a:pt x="3349" y="1711"/>
                  </a:lnTo>
                  <a:lnTo>
                    <a:pt x="3348" y="1712"/>
                  </a:lnTo>
                  <a:lnTo>
                    <a:pt x="3348" y="1713"/>
                  </a:lnTo>
                  <a:lnTo>
                    <a:pt x="3347" y="1719"/>
                  </a:lnTo>
                  <a:lnTo>
                    <a:pt x="3344" y="1719"/>
                  </a:lnTo>
                  <a:lnTo>
                    <a:pt x="3340" y="1719"/>
                  </a:lnTo>
                  <a:lnTo>
                    <a:pt x="3336" y="1719"/>
                  </a:lnTo>
                  <a:lnTo>
                    <a:pt x="3333" y="1719"/>
                  </a:lnTo>
                  <a:lnTo>
                    <a:pt x="3330" y="1719"/>
                  </a:lnTo>
                  <a:lnTo>
                    <a:pt x="3329" y="1719"/>
                  </a:lnTo>
                  <a:lnTo>
                    <a:pt x="3327" y="1719"/>
                  </a:lnTo>
                  <a:lnTo>
                    <a:pt x="3326" y="1719"/>
                  </a:lnTo>
                  <a:lnTo>
                    <a:pt x="3325" y="1719"/>
                  </a:lnTo>
                  <a:lnTo>
                    <a:pt x="3323" y="1719"/>
                  </a:lnTo>
                  <a:lnTo>
                    <a:pt x="3322" y="1719"/>
                  </a:lnTo>
                  <a:lnTo>
                    <a:pt x="3319" y="1719"/>
                  </a:lnTo>
                  <a:lnTo>
                    <a:pt x="3318" y="1719"/>
                  </a:lnTo>
                  <a:lnTo>
                    <a:pt x="3315" y="1719"/>
                  </a:lnTo>
                  <a:lnTo>
                    <a:pt x="3305" y="1719"/>
                  </a:lnTo>
                  <a:lnTo>
                    <a:pt x="3301" y="1719"/>
                  </a:lnTo>
                  <a:lnTo>
                    <a:pt x="3300" y="1719"/>
                  </a:lnTo>
                  <a:lnTo>
                    <a:pt x="3296" y="1719"/>
                  </a:lnTo>
                  <a:lnTo>
                    <a:pt x="3293" y="1719"/>
                  </a:lnTo>
                  <a:lnTo>
                    <a:pt x="3292" y="1719"/>
                  </a:lnTo>
                  <a:lnTo>
                    <a:pt x="3291" y="1719"/>
                  </a:lnTo>
                  <a:lnTo>
                    <a:pt x="3290" y="1719"/>
                  </a:lnTo>
                  <a:lnTo>
                    <a:pt x="3287" y="1719"/>
                  </a:lnTo>
                  <a:lnTo>
                    <a:pt x="3285" y="1719"/>
                  </a:lnTo>
                  <a:lnTo>
                    <a:pt x="3284" y="1719"/>
                  </a:lnTo>
                  <a:lnTo>
                    <a:pt x="3280" y="1719"/>
                  </a:lnTo>
                  <a:lnTo>
                    <a:pt x="3275" y="1719"/>
                  </a:lnTo>
                  <a:lnTo>
                    <a:pt x="3271" y="1719"/>
                  </a:lnTo>
                  <a:lnTo>
                    <a:pt x="3267" y="1719"/>
                  </a:lnTo>
                  <a:lnTo>
                    <a:pt x="3265" y="1719"/>
                  </a:lnTo>
                  <a:lnTo>
                    <a:pt x="3263" y="1719"/>
                  </a:lnTo>
                  <a:lnTo>
                    <a:pt x="3260" y="1719"/>
                  </a:lnTo>
                  <a:lnTo>
                    <a:pt x="3258" y="1719"/>
                  </a:lnTo>
                  <a:lnTo>
                    <a:pt x="3254" y="1719"/>
                  </a:lnTo>
                  <a:lnTo>
                    <a:pt x="3249" y="1719"/>
                  </a:lnTo>
                  <a:lnTo>
                    <a:pt x="3245" y="1719"/>
                  </a:lnTo>
                  <a:lnTo>
                    <a:pt x="3242" y="1719"/>
                  </a:lnTo>
                  <a:lnTo>
                    <a:pt x="3241" y="1719"/>
                  </a:lnTo>
                  <a:lnTo>
                    <a:pt x="3239" y="1719"/>
                  </a:lnTo>
                  <a:lnTo>
                    <a:pt x="3238" y="1719"/>
                  </a:lnTo>
                  <a:lnTo>
                    <a:pt x="3235" y="1719"/>
                  </a:lnTo>
                  <a:lnTo>
                    <a:pt x="3234" y="1719"/>
                  </a:lnTo>
                  <a:lnTo>
                    <a:pt x="3231" y="1719"/>
                  </a:lnTo>
                  <a:lnTo>
                    <a:pt x="3222" y="1719"/>
                  </a:lnTo>
                  <a:lnTo>
                    <a:pt x="3218" y="1719"/>
                  </a:lnTo>
                  <a:lnTo>
                    <a:pt x="3217" y="1719"/>
                  </a:lnTo>
                  <a:lnTo>
                    <a:pt x="3214" y="1719"/>
                  </a:lnTo>
                  <a:lnTo>
                    <a:pt x="3213" y="1719"/>
                  </a:lnTo>
                  <a:lnTo>
                    <a:pt x="3212" y="1719"/>
                  </a:lnTo>
                  <a:lnTo>
                    <a:pt x="3209" y="1719"/>
                  </a:lnTo>
                  <a:lnTo>
                    <a:pt x="3208" y="1719"/>
                  </a:lnTo>
                  <a:lnTo>
                    <a:pt x="3205" y="1719"/>
                  </a:lnTo>
                  <a:lnTo>
                    <a:pt x="3203" y="1719"/>
                  </a:lnTo>
                  <a:lnTo>
                    <a:pt x="3200" y="1719"/>
                  </a:lnTo>
                  <a:lnTo>
                    <a:pt x="3198" y="1719"/>
                  </a:lnTo>
                  <a:lnTo>
                    <a:pt x="3197" y="1719"/>
                  </a:lnTo>
                  <a:lnTo>
                    <a:pt x="3188" y="1719"/>
                  </a:lnTo>
                  <a:lnTo>
                    <a:pt x="3187" y="1719"/>
                  </a:lnTo>
                  <a:lnTo>
                    <a:pt x="3183" y="1719"/>
                  </a:lnTo>
                  <a:lnTo>
                    <a:pt x="3181" y="1719"/>
                  </a:lnTo>
                  <a:lnTo>
                    <a:pt x="3180" y="1719"/>
                  </a:lnTo>
                  <a:lnTo>
                    <a:pt x="3179" y="1719"/>
                  </a:lnTo>
                  <a:lnTo>
                    <a:pt x="3175" y="1719"/>
                  </a:lnTo>
                  <a:lnTo>
                    <a:pt x="3173" y="1719"/>
                  </a:lnTo>
                  <a:lnTo>
                    <a:pt x="3172" y="1719"/>
                  </a:lnTo>
                  <a:lnTo>
                    <a:pt x="3171" y="1719"/>
                  </a:lnTo>
                  <a:lnTo>
                    <a:pt x="3170" y="1719"/>
                  </a:lnTo>
                  <a:lnTo>
                    <a:pt x="3163" y="1719"/>
                  </a:lnTo>
                  <a:lnTo>
                    <a:pt x="3154" y="1719"/>
                  </a:lnTo>
                  <a:lnTo>
                    <a:pt x="3145" y="1719"/>
                  </a:lnTo>
                  <a:lnTo>
                    <a:pt x="3136" y="1719"/>
                  </a:lnTo>
                  <a:lnTo>
                    <a:pt x="3128" y="1720"/>
                  </a:lnTo>
                  <a:lnTo>
                    <a:pt x="3118" y="1720"/>
                  </a:lnTo>
                  <a:lnTo>
                    <a:pt x="3114" y="1720"/>
                  </a:lnTo>
                  <a:lnTo>
                    <a:pt x="3109" y="1720"/>
                  </a:lnTo>
                  <a:lnTo>
                    <a:pt x="3108" y="1720"/>
                  </a:lnTo>
                  <a:lnTo>
                    <a:pt x="3106" y="1720"/>
                  </a:lnTo>
                  <a:lnTo>
                    <a:pt x="3099" y="1720"/>
                  </a:lnTo>
                  <a:lnTo>
                    <a:pt x="3098" y="1720"/>
                  </a:lnTo>
                  <a:lnTo>
                    <a:pt x="3097" y="1720"/>
                  </a:lnTo>
                  <a:lnTo>
                    <a:pt x="3095" y="1720"/>
                  </a:lnTo>
                  <a:lnTo>
                    <a:pt x="3090" y="1720"/>
                  </a:lnTo>
                  <a:lnTo>
                    <a:pt x="3082" y="1720"/>
                  </a:lnTo>
                  <a:lnTo>
                    <a:pt x="3072" y="1720"/>
                  </a:lnTo>
                  <a:lnTo>
                    <a:pt x="3066" y="1720"/>
                  </a:lnTo>
                  <a:lnTo>
                    <a:pt x="3063" y="1720"/>
                  </a:lnTo>
                  <a:lnTo>
                    <a:pt x="3062" y="1720"/>
                  </a:lnTo>
                  <a:lnTo>
                    <a:pt x="3057" y="1720"/>
                  </a:lnTo>
                  <a:lnTo>
                    <a:pt x="3049" y="1720"/>
                  </a:lnTo>
                  <a:lnTo>
                    <a:pt x="3040" y="1720"/>
                  </a:lnTo>
                  <a:lnTo>
                    <a:pt x="3031" y="1720"/>
                  </a:lnTo>
                  <a:lnTo>
                    <a:pt x="3023" y="1720"/>
                  </a:lnTo>
                  <a:lnTo>
                    <a:pt x="3022" y="1720"/>
                  </a:lnTo>
                  <a:lnTo>
                    <a:pt x="3021" y="1720"/>
                  </a:lnTo>
                  <a:lnTo>
                    <a:pt x="3020" y="1720"/>
                  </a:lnTo>
                  <a:lnTo>
                    <a:pt x="3019" y="1720"/>
                  </a:lnTo>
                  <a:lnTo>
                    <a:pt x="3017" y="1720"/>
                  </a:lnTo>
                  <a:lnTo>
                    <a:pt x="3016" y="1719"/>
                  </a:lnTo>
                  <a:lnTo>
                    <a:pt x="3014" y="1719"/>
                  </a:lnTo>
                  <a:lnTo>
                    <a:pt x="3013" y="1719"/>
                  </a:lnTo>
                  <a:lnTo>
                    <a:pt x="3012" y="1719"/>
                  </a:lnTo>
                  <a:lnTo>
                    <a:pt x="3011" y="1719"/>
                  </a:lnTo>
                  <a:lnTo>
                    <a:pt x="3009" y="1719"/>
                  </a:lnTo>
                  <a:lnTo>
                    <a:pt x="3008" y="1719"/>
                  </a:lnTo>
                  <a:lnTo>
                    <a:pt x="3007" y="1719"/>
                  </a:lnTo>
                  <a:lnTo>
                    <a:pt x="3006" y="1719"/>
                  </a:lnTo>
                  <a:lnTo>
                    <a:pt x="3004" y="1719"/>
                  </a:lnTo>
                  <a:lnTo>
                    <a:pt x="3003" y="1719"/>
                  </a:lnTo>
                  <a:lnTo>
                    <a:pt x="3002" y="1719"/>
                  </a:lnTo>
                  <a:lnTo>
                    <a:pt x="3000" y="1719"/>
                  </a:lnTo>
                  <a:lnTo>
                    <a:pt x="2999" y="1719"/>
                  </a:lnTo>
                  <a:lnTo>
                    <a:pt x="2998" y="1719"/>
                  </a:lnTo>
                  <a:lnTo>
                    <a:pt x="2996" y="1719"/>
                  </a:lnTo>
                  <a:lnTo>
                    <a:pt x="2995" y="1719"/>
                  </a:lnTo>
                  <a:lnTo>
                    <a:pt x="2994" y="1719"/>
                  </a:lnTo>
                  <a:lnTo>
                    <a:pt x="2991" y="1719"/>
                  </a:lnTo>
                  <a:lnTo>
                    <a:pt x="2990" y="1719"/>
                  </a:lnTo>
                  <a:lnTo>
                    <a:pt x="2989" y="1719"/>
                  </a:lnTo>
                  <a:lnTo>
                    <a:pt x="2987" y="1719"/>
                  </a:lnTo>
                  <a:lnTo>
                    <a:pt x="2983" y="1719"/>
                  </a:lnTo>
                  <a:lnTo>
                    <a:pt x="2974" y="1719"/>
                  </a:lnTo>
                  <a:lnTo>
                    <a:pt x="2971" y="1719"/>
                  </a:lnTo>
                  <a:lnTo>
                    <a:pt x="2967" y="1719"/>
                  </a:lnTo>
                  <a:lnTo>
                    <a:pt x="2966" y="1719"/>
                  </a:lnTo>
                  <a:lnTo>
                    <a:pt x="2962" y="1719"/>
                  </a:lnTo>
                  <a:lnTo>
                    <a:pt x="2956" y="1719"/>
                  </a:lnTo>
                  <a:lnTo>
                    <a:pt x="2955" y="1719"/>
                  </a:lnTo>
                  <a:lnTo>
                    <a:pt x="2954" y="1719"/>
                  </a:lnTo>
                  <a:lnTo>
                    <a:pt x="2950" y="1719"/>
                  </a:lnTo>
                  <a:lnTo>
                    <a:pt x="2947" y="1719"/>
                  </a:lnTo>
                  <a:lnTo>
                    <a:pt x="2939" y="1719"/>
                  </a:lnTo>
                  <a:lnTo>
                    <a:pt x="2932" y="1719"/>
                  </a:lnTo>
                  <a:lnTo>
                    <a:pt x="2922" y="1719"/>
                  </a:lnTo>
                  <a:lnTo>
                    <a:pt x="2919" y="1719"/>
                  </a:lnTo>
                  <a:lnTo>
                    <a:pt x="2918" y="1719"/>
                  </a:lnTo>
                  <a:lnTo>
                    <a:pt x="2914" y="1719"/>
                  </a:lnTo>
                  <a:lnTo>
                    <a:pt x="2910" y="1719"/>
                  </a:lnTo>
                  <a:lnTo>
                    <a:pt x="2905" y="1719"/>
                  </a:lnTo>
                  <a:lnTo>
                    <a:pt x="2902" y="1719"/>
                  </a:lnTo>
                  <a:lnTo>
                    <a:pt x="2899" y="1719"/>
                  </a:lnTo>
                  <a:lnTo>
                    <a:pt x="2897" y="1719"/>
                  </a:lnTo>
                  <a:lnTo>
                    <a:pt x="2895" y="1719"/>
                  </a:lnTo>
                  <a:lnTo>
                    <a:pt x="2893" y="1719"/>
                  </a:lnTo>
                  <a:lnTo>
                    <a:pt x="2888" y="1719"/>
                  </a:lnTo>
                  <a:lnTo>
                    <a:pt x="2883" y="1719"/>
                  </a:lnTo>
                  <a:lnTo>
                    <a:pt x="2879" y="1719"/>
                  </a:lnTo>
                  <a:lnTo>
                    <a:pt x="2874" y="1719"/>
                  </a:lnTo>
                  <a:lnTo>
                    <a:pt x="2871" y="1719"/>
                  </a:lnTo>
                  <a:lnTo>
                    <a:pt x="2866" y="1719"/>
                  </a:lnTo>
                  <a:lnTo>
                    <a:pt x="2862" y="1719"/>
                  </a:lnTo>
                  <a:lnTo>
                    <a:pt x="2857" y="1719"/>
                  </a:lnTo>
                  <a:lnTo>
                    <a:pt x="2853" y="1719"/>
                  </a:lnTo>
                  <a:lnTo>
                    <a:pt x="2849" y="1719"/>
                  </a:lnTo>
                  <a:lnTo>
                    <a:pt x="2845" y="1719"/>
                  </a:lnTo>
                  <a:lnTo>
                    <a:pt x="2840" y="1719"/>
                  </a:lnTo>
                  <a:lnTo>
                    <a:pt x="2836" y="1719"/>
                  </a:lnTo>
                  <a:lnTo>
                    <a:pt x="2831" y="1719"/>
                  </a:lnTo>
                  <a:lnTo>
                    <a:pt x="2827" y="1719"/>
                  </a:lnTo>
                  <a:lnTo>
                    <a:pt x="2823" y="1719"/>
                  </a:lnTo>
                  <a:lnTo>
                    <a:pt x="2819" y="1719"/>
                  </a:lnTo>
                  <a:lnTo>
                    <a:pt x="2814" y="1719"/>
                  </a:lnTo>
                  <a:lnTo>
                    <a:pt x="2810" y="1719"/>
                  </a:lnTo>
                  <a:lnTo>
                    <a:pt x="2805" y="1719"/>
                  </a:lnTo>
                  <a:lnTo>
                    <a:pt x="2801" y="1719"/>
                  </a:lnTo>
                  <a:lnTo>
                    <a:pt x="2796" y="1719"/>
                  </a:lnTo>
                  <a:lnTo>
                    <a:pt x="2793" y="1719"/>
                  </a:lnTo>
                  <a:lnTo>
                    <a:pt x="2788" y="1719"/>
                  </a:lnTo>
                  <a:lnTo>
                    <a:pt x="2784" y="1719"/>
                  </a:lnTo>
                  <a:lnTo>
                    <a:pt x="2779" y="1719"/>
                  </a:lnTo>
                  <a:lnTo>
                    <a:pt x="2774" y="1719"/>
                  </a:lnTo>
                  <a:lnTo>
                    <a:pt x="2770" y="1719"/>
                  </a:lnTo>
                  <a:lnTo>
                    <a:pt x="2735" y="1719"/>
                  </a:lnTo>
                  <a:lnTo>
                    <a:pt x="2730" y="1719"/>
                  </a:lnTo>
                  <a:lnTo>
                    <a:pt x="2727" y="1719"/>
                  </a:lnTo>
                  <a:lnTo>
                    <a:pt x="2722" y="1719"/>
                  </a:lnTo>
                  <a:lnTo>
                    <a:pt x="2718" y="1719"/>
                  </a:lnTo>
                  <a:lnTo>
                    <a:pt x="2713" y="1719"/>
                  </a:lnTo>
                  <a:lnTo>
                    <a:pt x="2709" y="1719"/>
                  </a:lnTo>
                  <a:lnTo>
                    <a:pt x="2704" y="1719"/>
                  </a:lnTo>
                  <a:lnTo>
                    <a:pt x="2700" y="1719"/>
                  </a:lnTo>
                  <a:lnTo>
                    <a:pt x="2695" y="1719"/>
                  </a:lnTo>
                  <a:lnTo>
                    <a:pt x="2692" y="1719"/>
                  </a:lnTo>
                  <a:lnTo>
                    <a:pt x="2690" y="1719"/>
                  </a:lnTo>
                  <a:lnTo>
                    <a:pt x="2688" y="1719"/>
                  </a:lnTo>
                  <a:lnTo>
                    <a:pt x="2686" y="1719"/>
                  </a:lnTo>
                  <a:lnTo>
                    <a:pt x="2685" y="1719"/>
                  </a:lnTo>
                  <a:lnTo>
                    <a:pt x="2682" y="1719"/>
                  </a:lnTo>
                  <a:lnTo>
                    <a:pt x="2678" y="1719"/>
                  </a:lnTo>
                  <a:lnTo>
                    <a:pt x="2673" y="1719"/>
                  </a:lnTo>
                  <a:lnTo>
                    <a:pt x="2671" y="1719"/>
                  </a:lnTo>
                  <a:lnTo>
                    <a:pt x="2665" y="1719"/>
                  </a:lnTo>
                  <a:lnTo>
                    <a:pt x="2661" y="1719"/>
                  </a:lnTo>
                  <a:lnTo>
                    <a:pt x="2659" y="1719"/>
                  </a:lnTo>
                  <a:lnTo>
                    <a:pt x="2655" y="1719"/>
                  </a:lnTo>
                  <a:lnTo>
                    <a:pt x="2652" y="1719"/>
                  </a:lnTo>
                  <a:lnTo>
                    <a:pt x="2647" y="1719"/>
                  </a:lnTo>
                  <a:lnTo>
                    <a:pt x="2643" y="1719"/>
                  </a:lnTo>
                  <a:lnTo>
                    <a:pt x="2638" y="1719"/>
                  </a:lnTo>
                  <a:lnTo>
                    <a:pt x="2636" y="1719"/>
                  </a:lnTo>
                  <a:lnTo>
                    <a:pt x="2630" y="1719"/>
                  </a:lnTo>
                  <a:lnTo>
                    <a:pt x="2609" y="1719"/>
                  </a:lnTo>
                  <a:lnTo>
                    <a:pt x="2602" y="1719"/>
                  </a:lnTo>
                  <a:lnTo>
                    <a:pt x="2602" y="1720"/>
                  </a:lnTo>
                  <a:lnTo>
                    <a:pt x="2598" y="1720"/>
                  </a:lnTo>
                  <a:lnTo>
                    <a:pt x="2596" y="1720"/>
                  </a:lnTo>
                  <a:lnTo>
                    <a:pt x="2594" y="1720"/>
                  </a:lnTo>
                  <a:lnTo>
                    <a:pt x="2594" y="1721"/>
                  </a:lnTo>
                  <a:lnTo>
                    <a:pt x="2591" y="1721"/>
                  </a:lnTo>
                  <a:lnTo>
                    <a:pt x="2589" y="1721"/>
                  </a:lnTo>
                  <a:lnTo>
                    <a:pt x="2586" y="1721"/>
                  </a:lnTo>
                  <a:lnTo>
                    <a:pt x="2585" y="1721"/>
                  </a:lnTo>
                  <a:lnTo>
                    <a:pt x="2581" y="1721"/>
                  </a:lnTo>
                  <a:lnTo>
                    <a:pt x="2580" y="1721"/>
                  </a:lnTo>
                  <a:lnTo>
                    <a:pt x="2577" y="1721"/>
                  </a:lnTo>
                  <a:lnTo>
                    <a:pt x="2576" y="1721"/>
                  </a:lnTo>
                  <a:lnTo>
                    <a:pt x="2572" y="1721"/>
                  </a:lnTo>
                  <a:lnTo>
                    <a:pt x="2568" y="1721"/>
                  </a:lnTo>
                  <a:lnTo>
                    <a:pt x="2563" y="1721"/>
                  </a:lnTo>
                  <a:lnTo>
                    <a:pt x="2560" y="1721"/>
                  </a:lnTo>
                  <a:lnTo>
                    <a:pt x="2559" y="1721"/>
                  </a:lnTo>
                  <a:lnTo>
                    <a:pt x="2558" y="1721"/>
                  </a:lnTo>
                  <a:lnTo>
                    <a:pt x="2554" y="1721"/>
                  </a:lnTo>
                  <a:lnTo>
                    <a:pt x="2550" y="1721"/>
                  </a:lnTo>
                  <a:lnTo>
                    <a:pt x="2546" y="1721"/>
                  </a:lnTo>
                  <a:lnTo>
                    <a:pt x="2542" y="1721"/>
                  </a:lnTo>
                  <a:lnTo>
                    <a:pt x="2537" y="1721"/>
                  </a:lnTo>
                  <a:lnTo>
                    <a:pt x="2533" y="1721"/>
                  </a:lnTo>
                  <a:lnTo>
                    <a:pt x="2528" y="1721"/>
                  </a:lnTo>
                  <a:lnTo>
                    <a:pt x="2524" y="1721"/>
                  </a:lnTo>
                  <a:lnTo>
                    <a:pt x="2520" y="1721"/>
                  </a:lnTo>
                  <a:lnTo>
                    <a:pt x="2516" y="1721"/>
                  </a:lnTo>
                  <a:lnTo>
                    <a:pt x="2511" y="1721"/>
                  </a:lnTo>
                  <a:lnTo>
                    <a:pt x="2507" y="1721"/>
                  </a:lnTo>
                  <a:lnTo>
                    <a:pt x="2502" y="1721"/>
                  </a:lnTo>
                  <a:lnTo>
                    <a:pt x="2497" y="1721"/>
                  </a:lnTo>
                  <a:lnTo>
                    <a:pt x="2493" y="1721"/>
                  </a:lnTo>
                  <a:lnTo>
                    <a:pt x="2489" y="1721"/>
                  </a:lnTo>
                  <a:lnTo>
                    <a:pt x="2485" y="1721"/>
                  </a:lnTo>
                  <a:lnTo>
                    <a:pt x="2480" y="1721"/>
                  </a:lnTo>
                  <a:lnTo>
                    <a:pt x="2476" y="1721"/>
                  </a:lnTo>
                  <a:lnTo>
                    <a:pt x="2471" y="1721"/>
                  </a:lnTo>
                  <a:lnTo>
                    <a:pt x="2471" y="1723"/>
                  </a:lnTo>
                  <a:lnTo>
                    <a:pt x="2471" y="1726"/>
                  </a:lnTo>
                  <a:lnTo>
                    <a:pt x="2471" y="1727"/>
                  </a:lnTo>
                  <a:lnTo>
                    <a:pt x="2471" y="1729"/>
                  </a:lnTo>
                  <a:lnTo>
                    <a:pt x="2471" y="1731"/>
                  </a:lnTo>
                  <a:lnTo>
                    <a:pt x="2471" y="1734"/>
                  </a:lnTo>
                  <a:lnTo>
                    <a:pt x="2471" y="1736"/>
                  </a:lnTo>
                  <a:lnTo>
                    <a:pt x="2471" y="1737"/>
                  </a:lnTo>
                  <a:lnTo>
                    <a:pt x="2471" y="1739"/>
                  </a:lnTo>
                  <a:lnTo>
                    <a:pt x="2471" y="1740"/>
                  </a:lnTo>
                  <a:lnTo>
                    <a:pt x="2471" y="1753"/>
                  </a:lnTo>
                  <a:lnTo>
                    <a:pt x="2471" y="1764"/>
                  </a:lnTo>
                  <a:lnTo>
                    <a:pt x="2469" y="1764"/>
                  </a:lnTo>
                  <a:lnTo>
                    <a:pt x="2455" y="1764"/>
                  </a:lnTo>
                  <a:lnTo>
                    <a:pt x="2454" y="1764"/>
                  </a:lnTo>
                  <a:lnTo>
                    <a:pt x="2436" y="1764"/>
                  </a:lnTo>
                  <a:lnTo>
                    <a:pt x="2434" y="1764"/>
                  </a:lnTo>
                  <a:lnTo>
                    <a:pt x="2432" y="1764"/>
                  </a:lnTo>
                  <a:lnTo>
                    <a:pt x="2429" y="1764"/>
                  </a:lnTo>
                  <a:lnTo>
                    <a:pt x="2427" y="1764"/>
                  </a:lnTo>
                  <a:lnTo>
                    <a:pt x="2426" y="1764"/>
                  </a:lnTo>
                  <a:lnTo>
                    <a:pt x="2424" y="1764"/>
                  </a:lnTo>
                  <a:lnTo>
                    <a:pt x="2421" y="1764"/>
                  </a:lnTo>
                  <a:lnTo>
                    <a:pt x="2419" y="1764"/>
                  </a:lnTo>
                  <a:lnTo>
                    <a:pt x="2417" y="1764"/>
                  </a:lnTo>
                  <a:lnTo>
                    <a:pt x="2416" y="1764"/>
                  </a:lnTo>
                  <a:lnTo>
                    <a:pt x="2413" y="1764"/>
                  </a:lnTo>
                  <a:lnTo>
                    <a:pt x="2412" y="1764"/>
                  </a:lnTo>
                  <a:lnTo>
                    <a:pt x="2407" y="1764"/>
                  </a:lnTo>
                  <a:lnTo>
                    <a:pt x="2405" y="1764"/>
                  </a:lnTo>
                  <a:lnTo>
                    <a:pt x="2402" y="1764"/>
                  </a:lnTo>
                  <a:lnTo>
                    <a:pt x="2365" y="1764"/>
                  </a:lnTo>
                  <a:lnTo>
                    <a:pt x="2336" y="1763"/>
                  </a:lnTo>
                  <a:lnTo>
                    <a:pt x="2313" y="1763"/>
                  </a:lnTo>
                  <a:lnTo>
                    <a:pt x="2310" y="1763"/>
                  </a:lnTo>
                  <a:lnTo>
                    <a:pt x="2300" y="1763"/>
                  </a:lnTo>
                  <a:lnTo>
                    <a:pt x="2296" y="1763"/>
                  </a:lnTo>
                  <a:lnTo>
                    <a:pt x="2293" y="1763"/>
                  </a:lnTo>
                  <a:lnTo>
                    <a:pt x="2287" y="1763"/>
                  </a:lnTo>
                  <a:lnTo>
                    <a:pt x="2282" y="1763"/>
                  </a:lnTo>
                  <a:lnTo>
                    <a:pt x="2279" y="1763"/>
                  </a:lnTo>
                  <a:lnTo>
                    <a:pt x="2278" y="1763"/>
                  </a:lnTo>
                  <a:lnTo>
                    <a:pt x="2275" y="1763"/>
                  </a:lnTo>
                  <a:lnTo>
                    <a:pt x="2265" y="1763"/>
                  </a:lnTo>
                  <a:lnTo>
                    <a:pt x="2264" y="1763"/>
                  </a:lnTo>
                  <a:lnTo>
                    <a:pt x="2261" y="1763"/>
                  </a:lnTo>
                  <a:lnTo>
                    <a:pt x="2258" y="1763"/>
                  </a:lnTo>
                  <a:lnTo>
                    <a:pt x="2257" y="1763"/>
                  </a:lnTo>
                  <a:lnTo>
                    <a:pt x="2245" y="1763"/>
                  </a:lnTo>
                  <a:lnTo>
                    <a:pt x="2215" y="1763"/>
                  </a:lnTo>
                  <a:lnTo>
                    <a:pt x="2214" y="1763"/>
                  </a:lnTo>
                  <a:lnTo>
                    <a:pt x="2209" y="1763"/>
                  </a:lnTo>
                  <a:lnTo>
                    <a:pt x="2206" y="1763"/>
                  </a:lnTo>
                  <a:lnTo>
                    <a:pt x="2203" y="1763"/>
                  </a:lnTo>
                  <a:lnTo>
                    <a:pt x="2202" y="1763"/>
                  </a:lnTo>
                  <a:lnTo>
                    <a:pt x="2201" y="1763"/>
                  </a:lnTo>
                  <a:lnTo>
                    <a:pt x="2195" y="1763"/>
                  </a:lnTo>
                  <a:lnTo>
                    <a:pt x="2193" y="1763"/>
                  </a:lnTo>
                  <a:lnTo>
                    <a:pt x="2191" y="1763"/>
                  </a:lnTo>
                  <a:lnTo>
                    <a:pt x="2187" y="1763"/>
                  </a:lnTo>
                  <a:lnTo>
                    <a:pt x="2170" y="1763"/>
                  </a:lnTo>
                  <a:lnTo>
                    <a:pt x="2168" y="1763"/>
                  </a:lnTo>
                  <a:lnTo>
                    <a:pt x="2165" y="1763"/>
                  </a:lnTo>
                  <a:lnTo>
                    <a:pt x="2164" y="1763"/>
                  </a:lnTo>
                  <a:lnTo>
                    <a:pt x="2161" y="1763"/>
                  </a:lnTo>
                  <a:lnTo>
                    <a:pt x="2160" y="1763"/>
                  </a:lnTo>
                  <a:lnTo>
                    <a:pt x="2159" y="1763"/>
                  </a:lnTo>
                  <a:lnTo>
                    <a:pt x="2158" y="1763"/>
                  </a:lnTo>
                  <a:lnTo>
                    <a:pt x="2157" y="1763"/>
                  </a:lnTo>
                  <a:lnTo>
                    <a:pt x="2152" y="1763"/>
                  </a:lnTo>
                  <a:lnTo>
                    <a:pt x="2151" y="1763"/>
                  </a:lnTo>
                  <a:lnTo>
                    <a:pt x="2144" y="1763"/>
                  </a:lnTo>
                  <a:lnTo>
                    <a:pt x="2143" y="1763"/>
                  </a:lnTo>
                  <a:lnTo>
                    <a:pt x="2140" y="1763"/>
                  </a:lnTo>
                  <a:lnTo>
                    <a:pt x="2136" y="1763"/>
                  </a:lnTo>
                  <a:lnTo>
                    <a:pt x="2134" y="1763"/>
                  </a:lnTo>
                  <a:lnTo>
                    <a:pt x="2128" y="1763"/>
                  </a:lnTo>
                  <a:lnTo>
                    <a:pt x="2126" y="1763"/>
                  </a:lnTo>
                  <a:lnTo>
                    <a:pt x="2124" y="1763"/>
                  </a:lnTo>
                  <a:lnTo>
                    <a:pt x="2123" y="1763"/>
                  </a:lnTo>
                  <a:lnTo>
                    <a:pt x="2122" y="1763"/>
                  </a:lnTo>
                  <a:lnTo>
                    <a:pt x="2120" y="1763"/>
                  </a:lnTo>
                  <a:lnTo>
                    <a:pt x="2119" y="1763"/>
                  </a:lnTo>
                  <a:lnTo>
                    <a:pt x="2111" y="1763"/>
                  </a:lnTo>
                  <a:lnTo>
                    <a:pt x="2110" y="1763"/>
                  </a:lnTo>
                  <a:lnTo>
                    <a:pt x="2107" y="1763"/>
                  </a:lnTo>
                  <a:lnTo>
                    <a:pt x="2103" y="1763"/>
                  </a:lnTo>
                  <a:lnTo>
                    <a:pt x="2102" y="1763"/>
                  </a:lnTo>
                  <a:lnTo>
                    <a:pt x="2098" y="1763"/>
                  </a:lnTo>
                  <a:lnTo>
                    <a:pt x="2097" y="1763"/>
                  </a:lnTo>
                  <a:lnTo>
                    <a:pt x="2094" y="1763"/>
                  </a:lnTo>
                  <a:lnTo>
                    <a:pt x="2093" y="1763"/>
                  </a:lnTo>
                  <a:lnTo>
                    <a:pt x="2091" y="1763"/>
                  </a:lnTo>
                  <a:lnTo>
                    <a:pt x="2082" y="1763"/>
                  </a:lnTo>
                  <a:lnTo>
                    <a:pt x="2078" y="1763"/>
                  </a:lnTo>
                  <a:lnTo>
                    <a:pt x="2072" y="1763"/>
                  </a:lnTo>
                  <a:lnTo>
                    <a:pt x="2069" y="1763"/>
                  </a:lnTo>
                  <a:lnTo>
                    <a:pt x="2056" y="1763"/>
                  </a:lnTo>
                  <a:lnTo>
                    <a:pt x="2049" y="1763"/>
                  </a:lnTo>
                  <a:lnTo>
                    <a:pt x="2047" y="1763"/>
                  </a:lnTo>
                  <a:lnTo>
                    <a:pt x="2046" y="1763"/>
                  </a:lnTo>
                  <a:lnTo>
                    <a:pt x="2044" y="1763"/>
                  </a:lnTo>
                  <a:lnTo>
                    <a:pt x="2042" y="1763"/>
                  </a:lnTo>
                  <a:lnTo>
                    <a:pt x="2041" y="1763"/>
                  </a:lnTo>
                  <a:lnTo>
                    <a:pt x="2039" y="1763"/>
                  </a:lnTo>
                  <a:lnTo>
                    <a:pt x="2030" y="1763"/>
                  </a:lnTo>
                  <a:lnTo>
                    <a:pt x="2027" y="1763"/>
                  </a:lnTo>
                  <a:lnTo>
                    <a:pt x="2021" y="1763"/>
                  </a:lnTo>
                  <a:lnTo>
                    <a:pt x="2000" y="1763"/>
                  </a:lnTo>
                  <a:lnTo>
                    <a:pt x="1999" y="1763"/>
                  </a:lnTo>
                  <a:lnTo>
                    <a:pt x="1996" y="1763"/>
                  </a:lnTo>
                  <a:lnTo>
                    <a:pt x="1990" y="1763"/>
                  </a:lnTo>
                  <a:lnTo>
                    <a:pt x="1983" y="1763"/>
                  </a:lnTo>
                  <a:lnTo>
                    <a:pt x="1982" y="1763"/>
                  </a:lnTo>
                  <a:lnTo>
                    <a:pt x="1979" y="1763"/>
                  </a:lnTo>
                  <a:lnTo>
                    <a:pt x="1977" y="1763"/>
                  </a:lnTo>
                  <a:lnTo>
                    <a:pt x="1975" y="1763"/>
                  </a:lnTo>
                  <a:lnTo>
                    <a:pt x="1972" y="1763"/>
                  </a:lnTo>
                  <a:lnTo>
                    <a:pt x="1968" y="1763"/>
                  </a:lnTo>
                  <a:lnTo>
                    <a:pt x="1966" y="1763"/>
                  </a:lnTo>
                  <a:lnTo>
                    <a:pt x="1965" y="1763"/>
                  </a:lnTo>
                  <a:lnTo>
                    <a:pt x="1962" y="1763"/>
                  </a:lnTo>
                  <a:lnTo>
                    <a:pt x="1958" y="1763"/>
                  </a:lnTo>
                  <a:lnTo>
                    <a:pt x="1955" y="1763"/>
                  </a:lnTo>
                  <a:lnTo>
                    <a:pt x="1954" y="1763"/>
                  </a:lnTo>
                  <a:lnTo>
                    <a:pt x="1952" y="1763"/>
                  </a:lnTo>
                  <a:lnTo>
                    <a:pt x="1950" y="1763"/>
                  </a:lnTo>
                  <a:lnTo>
                    <a:pt x="1943" y="1763"/>
                  </a:lnTo>
                  <a:lnTo>
                    <a:pt x="1939" y="1763"/>
                  </a:lnTo>
                  <a:lnTo>
                    <a:pt x="1934" y="1763"/>
                  </a:lnTo>
                  <a:lnTo>
                    <a:pt x="1924" y="1763"/>
                  </a:lnTo>
                  <a:lnTo>
                    <a:pt x="1923" y="1763"/>
                  </a:lnTo>
                  <a:lnTo>
                    <a:pt x="1917" y="1763"/>
                  </a:lnTo>
                  <a:lnTo>
                    <a:pt x="1916" y="1763"/>
                  </a:lnTo>
                  <a:lnTo>
                    <a:pt x="1915" y="1763"/>
                  </a:lnTo>
                  <a:lnTo>
                    <a:pt x="1904" y="1763"/>
                  </a:lnTo>
                  <a:lnTo>
                    <a:pt x="1895" y="1763"/>
                  </a:lnTo>
                  <a:lnTo>
                    <a:pt x="1893" y="1763"/>
                  </a:lnTo>
                  <a:lnTo>
                    <a:pt x="1881" y="1763"/>
                  </a:lnTo>
                  <a:lnTo>
                    <a:pt x="1877" y="1763"/>
                  </a:lnTo>
                  <a:lnTo>
                    <a:pt x="1875" y="1763"/>
                  </a:lnTo>
                  <a:lnTo>
                    <a:pt x="1864" y="1763"/>
                  </a:lnTo>
                  <a:lnTo>
                    <a:pt x="1857" y="1763"/>
                  </a:lnTo>
                  <a:lnTo>
                    <a:pt x="1847" y="1763"/>
                  </a:lnTo>
                  <a:lnTo>
                    <a:pt x="1842" y="1763"/>
                  </a:lnTo>
                  <a:lnTo>
                    <a:pt x="1839" y="1763"/>
                  </a:lnTo>
                  <a:lnTo>
                    <a:pt x="1834" y="1763"/>
                  </a:lnTo>
                  <a:lnTo>
                    <a:pt x="1830" y="1763"/>
                  </a:lnTo>
                  <a:lnTo>
                    <a:pt x="1826" y="1763"/>
                  </a:lnTo>
                  <a:lnTo>
                    <a:pt x="1822" y="1763"/>
                  </a:lnTo>
                  <a:lnTo>
                    <a:pt x="1817" y="1763"/>
                  </a:lnTo>
                  <a:lnTo>
                    <a:pt x="1813" y="1763"/>
                  </a:lnTo>
                  <a:lnTo>
                    <a:pt x="1807" y="1763"/>
                  </a:lnTo>
                  <a:lnTo>
                    <a:pt x="1807" y="1764"/>
                  </a:lnTo>
                  <a:lnTo>
                    <a:pt x="1803" y="1764"/>
                  </a:lnTo>
                  <a:lnTo>
                    <a:pt x="1799" y="1764"/>
                  </a:lnTo>
                  <a:lnTo>
                    <a:pt x="1795" y="1764"/>
                  </a:lnTo>
                  <a:lnTo>
                    <a:pt x="1791" y="1764"/>
                  </a:lnTo>
                  <a:lnTo>
                    <a:pt x="1790" y="1764"/>
                  </a:lnTo>
                  <a:lnTo>
                    <a:pt x="1786" y="1764"/>
                  </a:lnTo>
                  <a:lnTo>
                    <a:pt x="1781" y="1764"/>
                  </a:lnTo>
                  <a:lnTo>
                    <a:pt x="1778" y="1764"/>
                  </a:lnTo>
                  <a:lnTo>
                    <a:pt x="1773" y="1764"/>
                  </a:lnTo>
                  <a:lnTo>
                    <a:pt x="1771" y="1764"/>
                  </a:lnTo>
                  <a:lnTo>
                    <a:pt x="1768" y="1764"/>
                  </a:lnTo>
                  <a:lnTo>
                    <a:pt x="1764" y="1764"/>
                  </a:lnTo>
                  <a:lnTo>
                    <a:pt x="1759" y="1764"/>
                  </a:lnTo>
                  <a:lnTo>
                    <a:pt x="1755" y="1764"/>
                  </a:lnTo>
                  <a:lnTo>
                    <a:pt x="1751" y="1764"/>
                  </a:lnTo>
                  <a:lnTo>
                    <a:pt x="1747" y="1764"/>
                  </a:lnTo>
                  <a:lnTo>
                    <a:pt x="1742" y="1764"/>
                  </a:lnTo>
                  <a:lnTo>
                    <a:pt x="1738" y="1764"/>
                  </a:lnTo>
                  <a:lnTo>
                    <a:pt x="1733" y="1764"/>
                  </a:lnTo>
                  <a:lnTo>
                    <a:pt x="1730" y="1764"/>
                  </a:lnTo>
                  <a:lnTo>
                    <a:pt x="1725" y="1764"/>
                  </a:lnTo>
                  <a:lnTo>
                    <a:pt x="1721" y="1764"/>
                  </a:lnTo>
                  <a:lnTo>
                    <a:pt x="1716" y="1764"/>
                  </a:lnTo>
                  <a:lnTo>
                    <a:pt x="1715" y="1764"/>
                  </a:lnTo>
                  <a:lnTo>
                    <a:pt x="1713" y="1764"/>
                  </a:lnTo>
                  <a:lnTo>
                    <a:pt x="1708" y="1764"/>
                  </a:lnTo>
                  <a:lnTo>
                    <a:pt x="1705" y="1764"/>
                  </a:lnTo>
                  <a:lnTo>
                    <a:pt x="1703" y="1764"/>
                  </a:lnTo>
                  <a:lnTo>
                    <a:pt x="1700" y="1764"/>
                  </a:lnTo>
                  <a:lnTo>
                    <a:pt x="1695" y="1764"/>
                  </a:lnTo>
                  <a:lnTo>
                    <a:pt x="1694" y="1764"/>
                  </a:lnTo>
                  <a:lnTo>
                    <a:pt x="1692" y="1764"/>
                  </a:lnTo>
                  <a:lnTo>
                    <a:pt x="1689" y="1764"/>
                  </a:lnTo>
                  <a:lnTo>
                    <a:pt x="1688" y="1764"/>
                  </a:lnTo>
                  <a:lnTo>
                    <a:pt x="1687" y="1764"/>
                  </a:lnTo>
                  <a:lnTo>
                    <a:pt x="1686" y="1764"/>
                  </a:lnTo>
                  <a:lnTo>
                    <a:pt x="1684" y="1764"/>
                  </a:lnTo>
                  <a:lnTo>
                    <a:pt x="1682" y="1764"/>
                  </a:lnTo>
                  <a:lnTo>
                    <a:pt x="1674" y="1764"/>
                  </a:lnTo>
                  <a:lnTo>
                    <a:pt x="1673" y="1764"/>
                  </a:lnTo>
                  <a:lnTo>
                    <a:pt x="1672" y="1764"/>
                  </a:lnTo>
                  <a:lnTo>
                    <a:pt x="1671" y="1764"/>
                  </a:lnTo>
                  <a:lnTo>
                    <a:pt x="1666" y="1764"/>
                  </a:lnTo>
                  <a:lnTo>
                    <a:pt x="1665" y="1764"/>
                  </a:lnTo>
                  <a:lnTo>
                    <a:pt x="1664" y="1764"/>
                  </a:lnTo>
                  <a:lnTo>
                    <a:pt x="1663" y="1764"/>
                  </a:lnTo>
                  <a:lnTo>
                    <a:pt x="1661" y="1764"/>
                  </a:lnTo>
                  <a:lnTo>
                    <a:pt x="1659" y="1764"/>
                  </a:lnTo>
                  <a:lnTo>
                    <a:pt x="1658" y="1764"/>
                  </a:lnTo>
                  <a:lnTo>
                    <a:pt x="1655" y="1764"/>
                  </a:lnTo>
                  <a:lnTo>
                    <a:pt x="1653" y="1764"/>
                  </a:lnTo>
                  <a:lnTo>
                    <a:pt x="1652" y="1764"/>
                  </a:lnTo>
                  <a:lnTo>
                    <a:pt x="1633" y="1765"/>
                  </a:lnTo>
                  <a:lnTo>
                    <a:pt x="1627" y="1765"/>
                  </a:lnTo>
                  <a:lnTo>
                    <a:pt x="1625" y="1765"/>
                  </a:lnTo>
                  <a:lnTo>
                    <a:pt x="1622" y="1765"/>
                  </a:lnTo>
                  <a:lnTo>
                    <a:pt x="1614" y="1765"/>
                  </a:lnTo>
                  <a:lnTo>
                    <a:pt x="1611" y="1765"/>
                  </a:lnTo>
                  <a:lnTo>
                    <a:pt x="1608" y="1765"/>
                  </a:lnTo>
                  <a:lnTo>
                    <a:pt x="1605" y="1765"/>
                  </a:lnTo>
                  <a:lnTo>
                    <a:pt x="1604" y="1765"/>
                  </a:lnTo>
                  <a:lnTo>
                    <a:pt x="1599" y="1765"/>
                  </a:lnTo>
                  <a:lnTo>
                    <a:pt x="1597" y="1765"/>
                  </a:lnTo>
                  <a:lnTo>
                    <a:pt x="1597" y="1764"/>
                  </a:lnTo>
                  <a:lnTo>
                    <a:pt x="1592" y="1764"/>
                  </a:lnTo>
                  <a:lnTo>
                    <a:pt x="1588" y="1764"/>
                  </a:lnTo>
                  <a:lnTo>
                    <a:pt x="1583" y="1764"/>
                  </a:lnTo>
                  <a:lnTo>
                    <a:pt x="1579" y="1764"/>
                  </a:lnTo>
                  <a:lnTo>
                    <a:pt x="1574" y="1764"/>
                  </a:lnTo>
                  <a:lnTo>
                    <a:pt x="1571" y="1764"/>
                  </a:lnTo>
                  <a:lnTo>
                    <a:pt x="1566" y="1764"/>
                  </a:lnTo>
                  <a:lnTo>
                    <a:pt x="1562" y="1764"/>
                  </a:lnTo>
                  <a:lnTo>
                    <a:pt x="1560" y="1764"/>
                  </a:lnTo>
                  <a:lnTo>
                    <a:pt x="1558" y="1764"/>
                  </a:lnTo>
                  <a:lnTo>
                    <a:pt x="1555" y="1764"/>
                  </a:lnTo>
                  <a:lnTo>
                    <a:pt x="1552" y="1764"/>
                  </a:lnTo>
                  <a:lnTo>
                    <a:pt x="1549" y="1764"/>
                  </a:lnTo>
                  <a:lnTo>
                    <a:pt x="1547" y="1764"/>
                  </a:lnTo>
                  <a:lnTo>
                    <a:pt x="1543" y="1764"/>
                  </a:lnTo>
                  <a:lnTo>
                    <a:pt x="1540" y="1764"/>
                  </a:lnTo>
                  <a:lnTo>
                    <a:pt x="1538" y="1764"/>
                  </a:lnTo>
                  <a:lnTo>
                    <a:pt x="1535" y="1764"/>
                  </a:lnTo>
                  <a:lnTo>
                    <a:pt x="1533" y="1764"/>
                  </a:lnTo>
                  <a:lnTo>
                    <a:pt x="1528" y="1764"/>
                  </a:lnTo>
                  <a:lnTo>
                    <a:pt x="1523" y="1764"/>
                  </a:lnTo>
                  <a:lnTo>
                    <a:pt x="1519" y="1764"/>
                  </a:lnTo>
                  <a:lnTo>
                    <a:pt x="1513" y="1764"/>
                  </a:lnTo>
                  <a:lnTo>
                    <a:pt x="1510" y="1764"/>
                  </a:lnTo>
                  <a:lnTo>
                    <a:pt x="1494" y="1764"/>
                  </a:lnTo>
                  <a:lnTo>
                    <a:pt x="1493" y="1764"/>
                  </a:lnTo>
                  <a:lnTo>
                    <a:pt x="1493" y="1765"/>
                  </a:lnTo>
                  <a:lnTo>
                    <a:pt x="1489" y="1765"/>
                  </a:lnTo>
                  <a:lnTo>
                    <a:pt x="1488" y="1765"/>
                  </a:lnTo>
                  <a:lnTo>
                    <a:pt x="1483" y="1765"/>
                  </a:lnTo>
                  <a:lnTo>
                    <a:pt x="1479" y="1765"/>
                  </a:lnTo>
                  <a:lnTo>
                    <a:pt x="1476" y="1765"/>
                  </a:lnTo>
                  <a:lnTo>
                    <a:pt x="1471" y="1765"/>
                  </a:lnTo>
                  <a:lnTo>
                    <a:pt x="1466" y="1765"/>
                  </a:lnTo>
                  <a:lnTo>
                    <a:pt x="1462" y="1765"/>
                  </a:lnTo>
                  <a:lnTo>
                    <a:pt x="1457" y="1765"/>
                  </a:lnTo>
                  <a:lnTo>
                    <a:pt x="1454" y="1765"/>
                  </a:lnTo>
                  <a:lnTo>
                    <a:pt x="1449" y="1765"/>
                  </a:lnTo>
                  <a:lnTo>
                    <a:pt x="1445" y="1765"/>
                  </a:lnTo>
                  <a:lnTo>
                    <a:pt x="1440" y="1765"/>
                  </a:lnTo>
                  <a:lnTo>
                    <a:pt x="1436" y="1765"/>
                  </a:lnTo>
                  <a:lnTo>
                    <a:pt x="1431" y="1765"/>
                  </a:lnTo>
                  <a:lnTo>
                    <a:pt x="1428" y="1765"/>
                  </a:lnTo>
                  <a:lnTo>
                    <a:pt x="1423" y="1765"/>
                  </a:lnTo>
                  <a:lnTo>
                    <a:pt x="1419" y="1765"/>
                  </a:lnTo>
                  <a:lnTo>
                    <a:pt x="1414" y="1765"/>
                  </a:lnTo>
                  <a:lnTo>
                    <a:pt x="1410" y="1765"/>
                  </a:lnTo>
                  <a:lnTo>
                    <a:pt x="1406" y="1765"/>
                  </a:lnTo>
                  <a:lnTo>
                    <a:pt x="1404" y="1765"/>
                  </a:lnTo>
                  <a:lnTo>
                    <a:pt x="1402" y="1765"/>
                  </a:lnTo>
                  <a:lnTo>
                    <a:pt x="1398" y="1765"/>
                  </a:lnTo>
                  <a:lnTo>
                    <a:pt x="1395" y="1765"/>
                  </a:lnTo>
                  <a:lnTo>
                    <a:pt x="1388" y="1765"/>
                  </a:lnTo>
                  <a:lnTo>
                    <a:pt x="1372" y="1765"/>
                  </a:lnTo>
                  <a:lnTo>
                    <a:pt x="1365" y="1765"/>
                  </a:lnTo>
                  <a:lnTo>
                    <a:pt x="1350" y="1765"/>
                  </a:lnTo>
                  <a:lnTo>
                    <a:pt x="1347" y="1765"/>
                  </a:lnTo>
                  <a:lnTo>
                    <a:pt x="1345" y="1765"/>
                  </a:lnTo>
                  <a:lnTo>
                    <a:pt x="1339" y="1765"/>
                  </a:lnTo>
                  <a:lnTo>
                    <a:pt x="1338" y="1765"/>
                  </a:lnTo>
                  <a:lnTo>
                    <a:pt x="1337" y="1765"/>
                  </a:lnTo>
                  <a:lnTo>
                    <a:pt x="1336" y="1765"/>
                  </a:lnTo>
                  <a:lnTo>
                    <a:pt x="1328" y="1765"/>
                  </a:lnTo>
                  <a:lnTo>
                    <a:pt x="1315" y="1765"/>
                  </a:lnTo>
                  <a:lnTo>
                    <a:pt x="1309" y="1765"/>
                  </a:lnTo>
                  <a:lnTo>
                    <a:pt x="1306" y="1765"/>
                  </a:lnTo>
                  <a:lnTo>
                    <a:pt x="1302" y="1765"/>
                  </a:lnTo>
                  <a:lnTo>
                    <a:pt x="1297" y="1765"/>
                  </a:lnTo>
                  <a:lnTo>
                    <a:pt x="1293" y="1765"/>
                  </a:lnTo>
                  <a:lnTo>
                    <a:pt x="1288" y="1765"/>
                  </a:lnTo>
                  <a:lnTo>
                    <a:pt x="1285" y="1765"/>
                  </a:lnTo>
                  <a:lnTo>
                    <a:pt x="1283" y="1765"/>
                  </a:lnTo>
                  <a:lnTo>
                    <a:pt x="1279" y="1765"/>
                  </a:lnTo>
                  <a:lnTo>
                    <a:pt x="1271" y="1765"/>
                  </a:lnTo>
                  <a:lnTo>
                    <a:pt x="1268" y="1765"/>
                  </a:lnTo>
                  <a:lnTo>
                    <a:pt x="1267" y="1765"/>
                  </a:lnTo>
                  <a:lnTo>
                    <a:pt x="1261" y="1765"/>
                  </a:lnTo>
                  <a:lnTo>
                    <a:pt x="1259" y="1765"/>
                  </a:lnTo>
                  <a:lnTo>
                    <a:pt x="1255" y="1765"/>
                  </a:lnTo>
                  <a:lnTo>
                    <a:pt x="1245" y="1765"/>
                  </a:lnTo>
                  <a:lnTo>
                    <a:pt x="1242" y="1765"/>
                  </a:lnTo>
                  <a:lnTo>
                    <a:pt x="1241" y="1765"/>
                  </a:lnTo>
                  <a:lnTo>
                    <a:pt x="1236" y="1765"/>
                  </a:lnTo>
                  <a:lnTo>
                    <a:pt x="1231" y="1765"/>
                  </a:lnTo>
                  <a:lnTo>
                    <a:pt x="1225" y="1765"/>
                  </a:lnTo>
                  <a:lnTo>
                    <a:pt x="1221" y="1765"/>
                  </a:lnTo>
                  <a:lnTo>
                    <a:pt x="1219" y="1765"/>
                  </a:lnTo>
                  <a:lnTo>
                    <a:pt x="1212" y="1767"/>
                  </a:lnTo>
                  <a:lnTo>
                    <a:pt x="1210" y="1767"/>
                  </a:lnTo>
                  <a:lnTo>
                    <a:pt x="1205" y="1765"/>
                  </a:lnTo>
                  <a:lnTo>
                    <a:pt x="1204" y="1765"/>
                  </a:lnTo>
                  <a:lnTo>
                    <a:pt x="1203" y="1765"/>
                  </a:lnTo>
                  <a:lnTo>
                    <a:pt x="1202" y="1765"/>
                  </a:lnTo>
                  <a:lnTo>
                    <a:pt x="1201" y="1765"/>
                  </a:lnTo>
                  <a:lnTo>
                    <a:pt x="1199" y="1765"/>
                  </a:lnTo>
                  <a:lnTo>
                    <a:pt x="1197" y="1765"/>
                  </a:lnTo>
                  <a:lnTo>
                    <a:pt x="1196" y="1765"/>
                  </a:lnTo>
                  <a:lnTo>
                    <a:pt x="1195" y="1765"/>
                  </a:lnTo>
                  <a:lnTo>
                    <a:pt x="1194" y="1765"/>
                  </a:lnTo>
                  <a:lnTo>
                    <a:pt x="1193" y="1765"/>
                  </a:lnTo>
                  <a:lnTo>
                    <a:pt x="1188" y="1765"/>
                  </a:lnTo>
                  <a:lnTo>
                    <a:pt x="1184" y="1765"/>
                  </a:lnTo>
                  <a:lnTo>
                    <a:pt x="1179" y="1767"/>
                  </a:lnTo>
                  <a:lnTo>
                    <a:pt x="1179" y="1765"/>
                  </a:lnTo>
                  <a:lnTo>
                    <a:pt x="1175" y="1765"/>
                  </a:lnTo>
                  <a:lnTo>
                    <a:pt x="1171" y="1765"/>
                  </a:lnTo>
                  <a:lnTo>
                    <a:pt x="1162" y="1765"/>
                  </a:lnTo>
                  <a:lnTo>
                    <a:pt x="1153" y="1765"/>
                  </a:lnTo>
                  <a:lnTo>
                    <a:pt x="1145" y="1765"/>
                  </a:lnTo>
                  <a:lnTo>
                    <a:pt x="1141" y="1765"/>
                  </a:lnTo>
                  <a:lnTo>
                    <a:pt x="1136" y="1765"/>
                  </a:lnTo>
                  <a:lnTo>
                    <a:pt x="1132" y="1765"/>
                  </a:lnTo>
                  <a:lnTo>
                    <a:pt x="1128" y="1765"/>
                  </a:lnTo>
                  <a:lnTo>
                    <a:pt x="1124" y="1765"/>
                  </a:lnTo>
                  <a:lnTo>
                    <a:pt x="1119" y="1765"/>
                  </a:lnTo>
                  <a:lnTo>
                    <a:pt x="1117" y="1765"/>
                  </a:lnTo>
                  <a:lnTo>
                    <a:pt x="1114" y="1765"/>
                  </a:lnTo>
                  <a:lnTo>
                    <a:pt x="1112" y="1765"/>
                  </a:lnTo>
                  <a:lnTo>
                    <a:pt x="1110" y="1765"/>
                  </a:lnTo>
                  <a:lnTo>
                    <a:pt x="1107" y="1765"/>
                  </a:lnTo>
                  <a:lnTo>
                    <a:pt x="1102" y="1765"/>
                  </a:lnTo>
                  <a:lnTo>
                    <a:pt x="1097" y="1765"/>
                  </a:lnTo>
                  <a:lnTo>
                    <a:pt x="1093" y="1765"/>
                  </a:lnTo>
                  <a:lnTo>
                    <a:pt x="1091" y="1764"/>
                  </a:lnTo>
                  <a:lnTo>
                    <a:pt x="1088" y="1764"/>
                  </a:lnTo>
                  <a:lnTo>
                    <a:pt x="1086" y="1764"/>
                  </a:lnTo>
                  <a:lnTo>
                    <a:pt x="1085" y="1764"/>
                  </a:lnTo>
                  <a:lnTo>
                    <a:pt x="1076" y="1764"/>
                  </a:lnTo>
                  <a:lnTo>
                    <a:pt x="1071" y="1764"/>
                  </a:lnTo>
                  <a:lnTo>
                    <a:pt x="1068" y="1764"/>
                  </a:lnTo>
                  <a:lnTo>
                    <a:pt x="1067" y="1764"/>
                  </a:lnTo>
                  <a:lnTo>
                    <a:pt x="1063" y="1764"/>
                  </a:lnTo>
                  <a:lnTo>
                    <a:pt x="1059" y="1764"/>
                  </a:lnTo>
                  <a:lnTo>
                    <a:pt x="1054" y="1764"/>
                  </a:lnTo>
                  <a:lnTo>
                    <a:pt x="1050" y="1764"/>
                  </a:lnTo>
                  <a:lnTo>
                    <a:pt x="1046" y="1764"/>
                  </a:lnTo>
                  <a:lnTo>
                    <a:pt x="1045" y="1764"/>
                  </a:lnTo>
                  <a:lnTo>
                    <a:pt x="1042" y="1764"/>
                  </a:lnTo>
                  <a:lnTo>
                    <a:pt x="1037" y="1764"/>
                  </a:lnTo>
                  <a:lnTo>
                    <a:pt x="1033" y="1764"/>
                  </a:lnTo>
                  <a:lnTo>
                    <a:pt x="1028" y="1764"/>
                  </a:lnTo>
                  <a:lnTo>
                    <a:pt x="1025" y="1764"/>
                  </a:lnTo>
                  <a:lnTo>
                    <a:pt x="1024" y="1764"/>
                  </a:lnTo>
                  <a:lnTo>
                    <a:pt x="1020" y="1764"/>
                  </a:lnTo>
                  <a:lnTo>
                    <a:pt x="1016" y="1764"/>
                  </a:lnTo>
                  <a:lnTo>
                    <a:pt x="1011" y="1764"/>
                  </a:lnTo>
                  <a:lnTo>
                    <a:pt x="1007" y="1764"/>
                  </a:lnTo>
                  <a:lnTo>
                    <a:pt x="1003" y="1764"/>
                  </a:lnTo>
                  <a:lnTo>
                    <a:pt x="1002" y="1764"/>
                  </a:lnTo>
                  <a:lnTo>
                    <a:pt x="999" y="1764"/>
                  </a:lnTo>
                  <a:lnTo>
                    <a:pt x="994" y="1764"/>
                  </a:lnTo>
                  <a:lnTo>
                    <a:pt x="990" y="1764"/>
                  </a:lnTo>
                  <a:lnTo>
                    <a:pt x="985" y="1764"/>
                  </a:lnTo>
                  <a:lnTo>
                    <a:pt x="981" y="1764"/>
                  </a:lnTo>
                  <a:lnTo>
                    <a:pt x="977" y="1764"/>
                  </a:lnTo>
                  <a:lnTo>
                    <a:pt x="976" y="1764"/>
                  </a:lnTo>
                  <a:lnTo>
                    <a:pt x="971" y="1764"/>
                  </a:lnTo>
                  <a:lnTo>
                    <a:pt x="967" y="1764"/>
                  </a:lnTo>
                  <a:lnTo>
                    <a:pt x="962" y="1764"/>
                  </a:lnTo>
                  <a:lnTo>
                    <a:pt x="959" y="1764"/>
                  </a:lnTo>
                  <a:lnTo>
                    <a:pt x="958" y="1764"/>
                  </a:lnTo>
                  <a:lnTo>
                    <a:pt x="954" y="1764"/>
                  </a:lnTo>
                  <a:lnTo>
                    <a:pt x="950" y="1764"/>
                  </a:lnTo>
                  <a:lnTo>
                    <a:pt x="945" y="1764"/>
                  </a:lnTo>
                  <a:lnTo>
                    <a:pt x="941" y="1764"/>
                  </a:lnTo>
                  <a:lnTo>
                    <a:pt x="937" y="1764"/>
                  </a:lnTo>
                  <a:lnTo>
                    <a:pt x="936" y="1764"/>
                  </a:lnTo>
                  <a:lnTo>
                    <a:pt x="933" y="1764"/>
                  </a:lnTo>
                  <a:lnTo>
                    <a:pt x="928" y="1764"/>
                  </a:lnTo>
                  <a:lnTo>
                    <a:pt x="924" y="1764"/>
                  </a:lnTo>
                  <a:lnTo>
                    <a:pt x="920" y="1764"/>
                  </a:lnTo>
                  <a:lnTo>
                    <a:pt x="916" y="1764"/>
                  </a:lnTo>
                  <a:lnTo>
                    <a:pt x="910" y="1764"/>
                  </a:lnTo>
                  <a:lnTo>
                    <a:pt x="906" y="1764"/>
                  </a:lnTo>
                  <a:lnTo>
                    <a:pt x="902" y="1764"/>
                  </a:lnTo>
                  <a:lnTo>
                    <a:pt x="900" y="1764"/>
                  </a:lnTo>
                  <a:lnTo>
                    <a:pt x="893" y="1764"/>
                  </a:lnTo>
                  <a:lnTo>
                    <a:pt x="892" y="1764"/>
                  </a:lnTo>
                  <a:lnTo>
                    <a:pt x="891" y="1764"/>
                  </a:lnTo>
                  <a:lnTo>
                    <a:pt x="890" y="1764"/>
                  </a:lnTo>
                  <a:lnTo>
                    <a:pt x="889" y="1764"/>
                  </a:lnTo>
                  <a:lnTo>
                    <a:pt x="885" y="1764"/>
                  </a:lnTo>
                  <a:lnTo>
                    <a:pt x="876" y="1764"/>
                  </a:lnTo>
                  <a:lnTo>
                    <a:pt x="874" y="1764"/>
                  </a:lnTo>
                  <a:lnTo>
                    <a:pt x="870" y="1764"/>
                  </a:lnTo>
                  <a:lnTo>
                    <a:pt x="869" y="1764"/>
                  </a:lnTo>
                  <a:lnTo>
                    <a:pt x="868" y="1764"/>
                  </a:lnTo>
                  <a:lnTo>
                    <a:pt x="867" y="1764"/>
                  </a:lnTo>
                  <a:lnTo>
                    <a:pt x="867" y="1767"/>
                  </a:lnTo>
                  <a:lnTo>
                    <a:pt x="867" y="1771"/>
                  </a:lnTo>
                  <a:lnTo>
                    <a:pt x="867" y="1772"/>
                  </a:lnTo>
                  <a:lnTo>
                    <a:pt x="867" y="1773"/>
                  </a:lnTo>
                  <a:lnTo>
                    <a:pt x="867" y="1775"/>
                  </a:lnTo>
                  <a:lnTo>
                    <a:pt x="867" y="1776"/>
                  </a:lnTo>
                  <a:lnTo>
                    <a:pt x="867" y="1777"/>
                  </a:lnTo>
                  <a:lnTo>
                    <a:pt x="867" y="1778"/>
                  </a:lnTo>
                  <a:lnTo>
                    <a:pt x="867" y="1779"/>
                  </a:lnTo>
                  <a:lnTo>
                    <a:pt x="867" y="1781"/>
                  </a:lnTo>
                  <a:lnTo>
                    <a:pt x="867" y="1782"/>
                  </a:lnTo>
                  <a:lnTo>
                    <a:pt x="867" y="1786"/>
                  </a:lnTo>
                  <a:lnTo>
                    <a:pt x="867" y="1789"/>
                  </a:lnTo>
                  <a:lnTo>
                    <a:pt x="867" y="1794"/>
                  </a:lnTo>
                  <a:lnTo>
                    <a:pt x="864" y="1794"/>
                  </a:lnTo>
                  <a:lnTo>
                    <a:pt x="859" y="1794"/>
                  </a:lnTo>
                  <a:lnTo>
                    <a:pt x="856" y="1794"/>
                  </a:lnTo>
                  <a:lnTo>
                    <a:pt x="852" y="1794"/>
                  </a:lnTo>
                  <a:lnTo>
                    <a:pt x="851" y="1794"/>
                  </a:lnTo>
                  <a:lnTo>
                    <a:pt x="850" y="1794"/>
                  </a:lnTo>
                  <a:lnTo>
                    <a:pt x="848" y="1794"/>
                  </a:lnTo>
                  <a:lnTo>
                    <a:pt x="847" y="1794"/>
                  </a:lnTo>
                  <a:lnTo>
                    <a:pt x="844" y="1794"/>
                  </a:lnTo>
                  <a:lnTo>
                    <a:pt x="843" y="1794"/>
                  </a:lnTo>
                  <a:lnTo>
                    <a:pt x="842" y="1794"/>
                  </a:lnTo>
                  <a:lnTo>
                    <a:pt x="841" y="1794"/>
                  </a:lnTo>
                  <a:lnTo>
                    <a:pt x="840" y="1794"/>
                  </a:lnTo>
                  <a:lnTo>
                    <a:pt x="837" y="1794"/>
                  </a:lnTo>
                  <a:lnTo>
                    <a:pt x="836" y="1794"/>
                  </a:lnTo>
                  <a:lnTo>
                    <a:pt x="835" y="1794"/>
                  </a:lnTo>
                  <a:lnTo>
                    <a:pt x="834" y="1794"/>
                  </a:lnTo>
                  <a:lnTo>
                    <a:pt x="833" y="1794"/>
                  </a:lnTo>
                  <a:lnTo>
                    <a:pt x="831" y="1794"/>
                  </a:lnTo>
                  <a:lnTo>
                    <a:pt x="829" y="1794"/>
                  </a:lnTo>
                  <a:lnTo>
                    <a:pt x="828" y="1794"/>
                  </a:lnTo>
                  <a:lnTo>
                    <a:pt x="827" y="1794"/>
                  </a:lnTo>
                  <a:lnTo>
                    <a:pt x="825" y="1794"/>
                  </a:lnTo>
                  <a:lnTo>
                    <a:pt x="823" y="1794"/>
                  </a:lnTo>
                  <a:lnTo>
                    <a:pt x="822" y="1794"/>
                  </a:lnTo>
                  <a:lnTo>
                    <a:pt x="820" y="1794"/>
                  </a:lnTo>
                  <a:lnTo>
                    <a:pt x="817" y="1794"/>
                  </a:lnTo>
                  <a:lnTo>
                    <a:pt x="816" y="1794"/>
                  </a:lnTo>
                  <a:lnTo>
                    <a:pt x="812" y="1794"/>
                  </a:lnTo>
                  <a:lnTo>
                    <a:pt x="811" y="1794"/>
                  </a:lnTo>
                  <a:lnTo>
                    <a:pt x="810" y="1794"/>
                  </a:lnTo>
                  <a:lnTo>
                    <a:pt x="809" y="1794"/>
                  </a:lnTo>
                  <a:lnTo>
                    <a:pt x="808" y="1794"/>
                  </a:lnTo>
                  <a:lnTo>
                    <a:pt x="807" y="1794"/>
                  </a:lnTo>
                  <a:lnTo>
                    <a:pt x="806" y="1794"/>
                  </a:lnTo>
                  <a:lnTo>
                    <a:pt x="803" y="1794"/>
                  </a:lnTo>
                  <a:lnTo>
                    <a:pt x="802" y="1794"/>
                  </a:lnTo>
                  <a:lnTo>
                    <a:pt x="801" y="1794"/>
                  </a:lnTo>
                  <a:lnTo>
                    <a:pt x="798" y="1795"/>
                  </a:lnTo>
                  <a:lnTo>
                    <a:pt x="790" y="1794"/>
                  </a:lnTo>
                  <a:lnTo>
                    <a:pt x="785" y="1794"/>
                  </a:lnTo>
                  <a:lnTo>
                    <a:pt x="784" y="1794"/>
                  </a:lnTo>
                  <a:lnTo>
                    <a:pt x="783" y="1794"/>
                  </a:lnTo>
                  <a:lnTo>
                    <a:pt x="782" y="1794"/>
                  </a:lnTo>
                  <a:lnTo>
                    <a:pt x="781" y="1794"/>
                  </a:lnTo>
                  <a:lnTo>
                    <a:pt x="780" y="1794"/>
                  </a:lnTo>
                  <a:lnTo>
                    <a:pt x="778" y="1794"/>
                  </a:lnTo>
                  <a:lnTo>
                    <a:pt x="777" y="1794"/>
                  </a:lnTo>
                  <a:lnTo>
                    <a:pt x="776" y="1794"/>
                  </a:lnTo>
                  <a:lnTo>
                    <a:pt x="775" y="1794"/>
                  </a:lnTo>
                  <a:lnTo>
                    <a:pt x="774" y="1794"/>
                  </a:lnTo>
                  <a:lnTo>
                    <a:pt x="773" y="1794"/>
                  </a:lnTo>
                  <a:lnTo>
                    <a:pt x="772" y="1794"/>
                  </a:lnTo>
                  <a:lnTo>
                    <a:pt x="770" y="1794"/>
                  </a:lnTo>
                  <a:lnTo>
                    <a:pt x="769" y="1794"/>
                  </a:lnTo>
                  <a:lnTo>
                    <a:pt x="768" y="1794"/>
                  </a:lnTo>
                  <a:lnTo>
                    <a:pt x="767" y="1794"/>
                  </a:lnTo>
                  <a:lnTo>
                    <a:pt x="766" y="1794"/>
                  </a:lnTo>
                  <a:lnTo>
                    <a:pt x="765" y="1794"/>
                  </a:lnTo>
                  <a:lnTo>
                    <a:pt x="764" y="1794"/>
                  </a:lnTo>
                  <a:lnTo>
                    <a:pt x="763" y="1794"/>
                  </a:lnTo>
                  <a:lnTo>
                    <a:pt x="761" y="1794"/>
                  </a:lnTo>
                  <a:lnTo>
                    <a:pt x="759" y="1794"/>
                  </a:lnTo>
                  <a:lnTo>
                    <a:pt x="758" y="1794"/>
                  </a:lnTo>
                  <a:lnTo>
                    <a:pt x="756" y="1794"/>
                  </a:lnTo>
                  <a:lnTo>
                    <a:pt x="755" y="1794"/>
                  </a:lnTo>
                  <a:lnTo>
                    <a:pt x="753" y="1794"/>
                  </a:lnTo>
                  <a:lnTo>
                    <a:pt x="751" y="1794"/>
                  </a:lnTo>
                  <a:lnTo>
                    <a:pt x="750" y="1794"/>
                  </a:lnTo>
                  <a:lnTo>
                    <a:pt x="749" y="1794"/>
                  </a:lnTo>
                  <a:lnTo>
                    <a:pt x="747" y="1794"/>
                  </a:lnTo>
                  <a:lnTo>
                    <a:pt x="745" y="1794"/>
                  </a:lnTo>
                  <a:lnTo>
                    <a:pt x="744" y="1794"/>
                  </a:lnTo>
                  <a:lnTo>
                    <a:pt x="743" y="1794"/>
                  </a:lnTo>
                  <a:lnTo>
                    <a:pt x="741" y="1795"/>
                  </a:lnTo>
                  <a:lnTo>
                    <a:pt x="740" y="1794"/>
                  </a:lnTo>
                  <a:lnTo>
                    <a:pt x="739" y="1795"/>
                  </a:lnTo>
                  <a:lnTo>
                    <a:pt x="738" y="1795"/>
                  </a:lnTo>
                  <a:lnTo>
                    <a:pt x="736" y="1795"/>
                  </a:lnTo>
                  <a:lnTo>
                    <a:pt x="735" y="1795"/>
                  </a:lnTo>
                  <a:lnTo>
                    <a:pt x="734" y="1795"/>
                  </a:lnTo>
                  <a:lnTo>
                    <a:pt x="733" y="1795"/>
                  </a:lnTo>
                  <a:lnTo>
                    <a:pt x="732" y="1795"/>
                  </a:lnTo>
                  <a:lnTo>
                    <a:pt x="730" y="1795"/>
                  </a:lnTo>
                  <a:lnTo>
                    <a:pt x="728" y="1795"/>
                  </a:lnTo>
                  <a:lnTo>
                    <a:pt x="722" y="1795"/>
                  </a:lnTo>
                  <a:lnTo>
                    <a:pt x="720" y="1795"/>
                  </a:lnTo>
                  <a:lnTo>
                    <a:pt x="717" y="1795"/>
                  </a:lnTo>
                  <a:lnTo>
                    <a:pt x="716" y="1795"/>
                  </a:lnTo>
                  <a:lnTo>
                    <a:pt x="715" y="1795"/>
                  </a:lnTo>
                  <a:lnTo>
                    <a:pt x="709" y="1795"/>
                  </a:lnTo>
                  <a:lnTo>
                    <a:pt x="702" y="1794"/>
                  </a:lnTo>
                  <a:lnTo>
                    <a:pt x="694" y="1794"/>
                  </a:lnTo>
                  <a:lnTo>
                    <a:pt x="685" y="1794"/>
                  </a:lnTo>
                  <a:lnTo>
                    <a:pt x="683" y="1795"/>
                  </a:lnTo>
                  <a:lnTo>
                    <a:pt x="680" y="1795"/>
                  </a:lnTo>
                  <a:lnTo>
                    <a:pt x="676" y="1795"/>
                  </a:lnTo>
                  <a:lnTo>
                    <a:pt x="673" y="1795"/>
                  </a:lnTo>
                  <a:lnTo>
                    <a:pt x="668" y="1795"/>
                  </a:lnTo>
                  <a:lnTo>
                    <a:pt x="667" y="1795"/>
                  </a:lnTo>
                  <a:lnTo>
                    <a:pt x="664" y="1795"/>
                  </a:lnTo>
                  <a:lnTo>
                    <a:pt x="661" y="1794"/>
                  </a:lnTo>
                  <a:lnTo>
                    <a:pt x="659" y="1794"/>
                  </a:lnTo>
                  <a:lnTo>
                    <a:pt x="658" y="1794"/>
                  </a:lnTo>
                  <a:lnTo>
                    <a:pt x="656" y="1794"/>
                  </a:lnTo>
                  <a:lnTo>
                    <a:pt x="655" y="1794"/>
                  </a:lnTo>
                  <a:lnTo>
                    <a:pt x="652" y="1794"/>
                  </a:lnTo>
                  <a:lnTo>
                    <a:pt x="651" y="1794"/>
                  </a:lnTo>
                  <a:lnTo>
                    <a:pt x="650" y="1794"/>
                  </a:lnTo>
                  <a:lnTo>
                    <a:pt x="649" y="1794"/>
                  </a:lnTo>
                  <a:lnTo>
                    <a:pt x="648" y="1794"/>
                  </a:lnTo>
                  <a:lnTo>
                    <a:pt x="643" y="1794"/>
                  </a:lnTo>
                  <a:lnTo>
                    <a:pt x="642" y="1794"/>
                  </a:lnTo>
                  <a:lnTo>
                    <a:pt x="641" y="1794"/>
                  </a:lnTo>
                  <a:lnTo>
                    <a:pt x="639" y="1794"/>
                  </a:lnTo>
                  <a:lnTo>
                    <a:pt x="638" y="1794"/>
                  </a:lnTo>
                  <a:lnTo>
                    <a:pt x="634" y="1794"/>
                  </a:lnTo>
                  <a:lnTo>
                    <a:pt x="626" y="1794"/>
                  </a:lnTo>
                  <a:lnTo>
                    <a:pt x="625" y="1794"/>
                  </a:lnTo>
                  <a:lnTo>
                    <a:pt x="617" y="1794"/>
                  </a:lnTo>
                  <a:lnTo>
                    <a:pt x="613" y="1794"/>
                  </a:lnTo>
                  <a:lnTo>
                    <a:pt x="610" y="1795"/>
                  </a:lnTo>
                  <a:lnTo>
                    <a:pt x="608" y="1795"/>
                  </a:lnTo>
                  <a:lnTo>
                    <a:pt x="607" y="1795"/>
                  </a:lnTo>
                  <a:lnTo>
                    <a:pt x="606" y="1795"/>
                  </a:lnTo>
                  <a:lnTo>
                    <a:pt x="604" y="1795"/>
                  </a:lnTo>
                  <a:lnTo>
                    <a:pt x="600" y="1795"/>
                  </a:lnTo>
                  <a:lnTo>
                    <a:pt x="599" y="1795"/>
                  </a:lnTo>
                  <a:lnTo>
                    <a:pt x="597" y="1795"/>
                  </a:lnTo>
                  <a:lnTo>
                    <a:pt x="594" y="1795"/>
                  </a:lnTo>
                  <a:lnTo>
                    <a:pt x="591" y="1795"/>
                  </a:lnTo>
                  <a:lnTo>
                    <a:pt x="582" y="1794"/>
                  </a:lnTo>
                  <a:lnTo>
                    <a:pt x="573" y="1794"/>
                  </a:lnTo>
                  <a:lnTo>
                    <a:pt x="573" y="1793"/>
                  </a:lnTo>
                  <a:lnTo>
                    <a:pt x="573" y="1790"/>
                  </a:lnTo>
                  <a:lnTo>
                    <a:pt x="573" y="1786"/>
                  </a:lnTo>
                  <a:lnTo>
                    <a:pt x="573" y="1782"/>
                  </a:lnTo>
                  <a:lnTo>
                    <a:pt x="573" y="1780"/>
                  </a:lnTo>
                  <a:lnTo>
                    <a:pt x="565" y="1780"/>
                  </a:lnTo>
                  <a:lnTo>
                    <a:pt x="555" y="1780"/>
                  </a:lnTo>
                  <a:lnTo>
                    <a:pt x="537" y="1780"/>
                  </a:lnTo>
                  <a:lnTo>
                    <a:pt x="520" y="1780"/>
                  </a:lnTo>
                  <a:lnTo>
                    <a:pt x="516" y="1780"/>
                  </a:lnTo>
                  <a:lnTo>
                    <a:pt x="512" y="1780"/>
                  </a:lnTo>
                  <a:lnTo>
                    <a:pt x="502" y="1780"/>
                  </a:lnTo>
                  <a:lnTo>
                    <a:pt x="495" y="1779"/>
                  </a:lnTo>
                  <a:lnTo>
                    <a:pt x="493" y="1779"/>
                  </a:lnTo>
                  <a:lnTo>
                    <a:pt x="492" y="1779"/>
                  </a:lnTo>
                  <a:lnTo>
                    <a:pt x="491" y="1779"/>
                  </a:lnTo>
                  <a:lnTo>
                    <a:pt x="490" y="1779"/>
                  </a:lnTo>
                  <a:lnTo>
                    <a:pt x="489" y="1779"/>
                  </a:lnTo>
                  <a:lnTo>
                    <a:pt x="488" y="1779"/>
                  </a:lnTo>
                  <a:lnTo>
                    <a:pt x="487" y="1779"/>
                  </a:lnTo>
                  <a:lnTo>
                    <a:pt x="485" y="1779"/>
                  </a:lnTo>
                  <a:lnTo>
                    <a:pt x="484" y="1779"/>
                  </a:lnTo>
                  <a:lnTo>
                    <a:pt x="483" y="1779"/>
                  </a:lnTo>
                  <a:lnTo>
                    <a:pt x="482" y="1779"/>
                  </a:lnTo>
                  <a:lnTo>
                    <a:pt x="481" y="1779"/>
                  </a:lnTo>
                  <a:lnTo>
                    <a:pt x="480" y="1779"/>
                  </a:lnTo>
                  <a:lnTo>
                    <a:pt x="479" y="1779"/>
                  </a:lnTo>
                  <a:lnTo>
                    <a:pt x="476" y="1779"/>
                  </a:lnTo>
                  <a:lnTo>
                    <a:pt x="470" y="1779"/>
                  </a:lnTo>
                  <a:lnTo>
                    <a:pt x="468" y="1779"/>
                  </a:lnTo>
                  <a:lnTo>
                    <a:pt x="467" y="1779"/>
                  </a:lnTo>
                  <a:lnTo>
                    <a:pt x="466" y="1779"/>
                  </a:lnTo>
                  <a:lnTo>
                    <a:pt x="465" y="1779"/>
                  </a:lnTo>
                  <a:lnTo>
                    <a:pt x="464" y="1779"/>
                  </a:lnTo>
                  <a:lnTo>
                    <a:pt x="463" y="1779"/>
                  </a:lnTo>
                  <a:lnTo>
                    <a:pt x="459" y="1779"/>
                  </a:lnTo>
                  <a:lnTo>
                    <a:pt x="458" y="1779"/>
                  </a:lnTo>
                  <a:lnTo>
                    <a:pt x="457" y="1779"/>
                  </a:lnTo>
                  <a:lnTo>
                    <a:pt x="453" y="1779"/>
                  </a:lnTo>
                  <a:lnTo>
                    <a:pt x="450" y="1779"/>
                  </a:lnTo>
                  <a:lnTo>
                    <a:pt x="449" y="1779"/>
                  </a:lnTo>
                  <a:lnTo>
                    <a:pt x="448" y="1779"/>
                  </a:lnTo>
                  <a:lnTo>
                    <a:pt x="446" y="1779"/>
                  </a:lnTo>
                  <a:lnTo>
                    <a:pt x="445" y="1779"/>
                  </a:lnTo>
                  <a:lnTo>
                    <a:pt x="443" y="1779"/>
                  </a:lnTo>
                  <a:lnTo>
                    <a:pt x="442" y="1779"/>
                  </a:lnTo>
                  <a:lnTo>
                    <a:pt x="440" y="1779"/>
                  </a:lnTo>
                  <a:lnTo>
                    <a:pt x="439" y="1779"/>
                  </a:lnTo>
                  <a:lnTo>
                    <a:pt x="437" y="1779"/>
                  </a:lnTo>
                  <a:lnTo>
                    <a:pt x="434" y="1779"/>
                  </a:lnTo>
                  <a:lnTo>
                    <a:pt x="433" y="1779"/>
                  </a:lnTo>
                  <a:lnTo>
                    <a:pt x="432" y="1779"/>
                  </a:lnTo>
                  <a:lnTo>
                    <a:pt x="431" y="1779"/>
                  </a:lnTo>
                  <a:lnTo>
                    <a:pt x="430" y="1779"/>
                  </a:lnTo>
                  <a:lnTo>
                    <a:pt x="429" y="1779"/>
                  </a:lnTo>
                  <a:lnTo>
                    <a:pt x="428" y="1779"/>
                  </a:lnTo>
                  <a:lnTo>
                    <a:pt x="426" y="1779"/>
                  </a:lnTo>
                  <a:lnTo>
                    <a:pt x="424" y="1779"/>
                  </a:lnTo>
                  <a:lnTo>
                    <a:pt x="424" y="1778"/>
                  </a:lnTo>
                  <a:lnTo>
                    <a:pt x="424" y="1777"/>
                  </a:lnTo>
                  <a:lnTo>
                    <a:pt x="424" y="1775"/>
                  </a:lnTo>
                  <a:lnTo>
                    <a:pt x="424" y="1773"/>
                  </a:lnTo>
                  <a:lnTo>
                    <a:pt x="424" y="1772"/>
                  </a:lnTo>
                  <a:lnTo>
                    <a:pt x="422" y="1772"/>
                  </a:lnTo>
                  <a:lnTo>
                    <a:pt x="424" y="1770"/>
                  </a:lnTo>
                  <a:lnTo>
                    <a:pt x="424" y="1769"/>
                  </a:lnTo>
                  <a:lnTo>
                    <a:pt x="425" y="1769"/>
                  </a:lnTo>
                  <a:lnTo>
                    <a:pt x="425" y="1768"/>
                  </a:lnTo>
                  <a:lnTo>
                    <a:pt x="424" y="1768"/>
                  </a:lnTo>
                  <a:lnTo>
                    <a:pt x="424" y="1767"/>
                  </a:lnTo>
                  <a:lnTo>
                    <a:pt x="424" y="1764"/>
                  </a:lnTo>
                  <a:lnTo>
                    <a:pt x="423" y="1764"/>
                  </a:lnTo>
                  <a:lnTo>
                    <a:pt x="421" y="1764"/>
                  </a:lnTo>
                  <a:lnTo>
                    <a:pt x="420" y="1764"/>
                  </a:lnTo>
                  <a:lnTo>
                    <a:pt x="417" y="1764"/>
                  </a:lnTo>
                  <a:lnTo>
                    <a:pt x="416" y="1764"/>
                  </a:lnTo>
                  <a:lnTo>
                    <a:pt x="415" y="1764"/>
                  </a:lnTo>
                  <a:lnTo>
                    <a:pt x="414" y="1764"/>
                  </a:lnTo>
                  <a:lnTo>
                    <a:pt x="413" y="1764"/>
                  </a:lnTo>
                  <a:lnTo>
                    <a:pt x="411" y="1764"/>
                  </a:lnTo>
                  <a:lnTo>
                    <a:pt x="409" y="1764"/>
                  </a:lnTo>
                  <a:lnTo>
                    <a:pt x="408" y="1764"/>
                  </a:lnTo>
                  <a:lnTo>
                    <a:pt x="407" y="1764"/>
                  </a:lnTo>
                  <a:lnTo>
                    <a:pt x="406" y="1764"/>
                  </a:lnTo>
                  <a:lnTo>
                    <a:pt x="405" y="1764"/>
                  </a:lnTo>
                  <a:lnTo>
                    <a:pt x="404" y="1764"/>
                  </a:lnTo>
                  <a:lnTo>
                    <a:pt x="403" y="1764"/>
                  </a:lnTo>
                  <a:lnTo>
                    <a:pt x="401" y="1764"/>
                  </a:lnTo>
                  <a:lnTo>
                    <a:pt x="400" y="1764"/>
                  </a:lnTo>
                  <a:lnTo>
                    <a:pt x="399" y="1764"/>
                  </a:lnTo>
                  <a:lnTo>
                    <a:pt x="398" y="1764"/>
                  </a:lnTo>
                  <a:lnTo>
                    <a:pt x="390" y="1764"/>
                  </a:lnTo>
                  <a:lnTo>
                    <a:pt x="386" y="1764"/>
                  </a:lnTo>
                  <a:lnTo>
                    <a:pt x="387" y="1764"/>
                  </a:lnTo>
                  <a:lnTo>
                    <a:pt x="386" y="1764"/>
                  </a:lnTo>
                  <a:lnTo>
                    <a:pt x="382" y="1764"/>
                  </a:lnTo>
                  <a:lnTo>
                    <a:pt x="378" y="1764"/>
                  </a:lnTo>
                  <a:lnTo>
                    <a:pt x="373" y="1764"/>
                  </a:lnTo>
                  <a:lnTo>
                    <a:pt x="369" y="1764"/>
                  </a:lnTo>
                  <a:lnTo>
                    <a:pt x="367" y="1764"/>
                  </a:lnTo>
                  <a:lnTo>
                    <a:pt x="366" y="1764"/>
                  </a:lnTo>
                  <a:lnTo>
                    <a:pt x="364" y="1764"/>
                  </a:lnTo>
                  <a:lnTo>
                    <a:pt x="362" y="1764"/>
                  </a:lnTo>
                  <a:lnTo>
                    <a:pt x="359" y="1764"/>
                  </a:lnTo>
                  <a:lnTo>
                    <a:pt x="357" y="1764"/>
                  </a:lnTo>
                  <a:lnTo>
                    <a:pt x="356" y="1764"/>
                  </a:lnTo>
                  <a:lnTo>
                    <a:pt x="351" y="1764"/>
                  </a:lnTo>
                  <a:lnTo>
                    <a:pt x="346" y="1765"/>
                  </a:lnTo>
                  <a:lnTo>
                    <a:pt x="338" y="1765"/>
                  </a:lnTo>
                  <a:lnTo>
                    <a:pt x="336" y="1765"/>
                  </a:lnTo>
                  <a:lnTo>
                    <a:pt x="329" y="1765"/>
                  </a:lnTo>
                  <a:lnTo>
                    <a:pt x="322" y="1765"/>
                  </a:lnTo>
                  <a:lnTo>
                    <a:pt x="319" y="1765"/>
                  </a:lnTo>
                  <a:lnTo>
                    <a:pt x="317" y="1765"/>
                  </a:lnTo>
                  <a:lnTo>
                    <a:pt x="315" y="1765"/>
                  </a:lnTo>
                  <a:lnTo>
                    <a:pt x="309" y="1765"/>
                  </a:lnTo>
                  <a:lnTo>
                    <a:pt x="308" y="1765"/>
                  </a:lnTo>
                  <a:lnTo>
                    <a:pt x="305" y="1765"/>
                  </a:lnTo>
                  <a:lnTo>
                    <a:pt x="303" y="1765"/>
                  </a:lnTo>
                  <a:lnTo>
                    <a:pt x="300" y="1765"/>
                  </a:lnTo>
                  <a:lnTo>
                    <a:pt x="299" y="1765"/>
                  </a:lnTo>
                  <a:lnTo>
                    <a:pt x="298" y="1765"/>
                  </a:lnTo>
                  <a:lnTo>
                    <a:pt x="295" y="1765"/>
                  </a:lnTo>
                  <a:lnTo>
                    <a:pt x="294" y="1765"/>
                  </a:lnTo>
                  <a:lnTo>
                    <a:pt x="291" y="1765"/>
                  </a:lnTo>
                  <a:lnTo>
                    <a:pt x="286" y="1765"/>
                  </a:lnTo>
                  <a:lnTo>
                    <a:pt x="284" y="1765"/>
                  </a:lnTo>
                  <a:lnTo>
                    <a:pt x="283" y="1765"/>
                  </a:lnTo>
                  <a:lnTo>
                    <a:pt x="281" y="1765"/>
                  </a:lnTo>
                  <a:lnTo>
                    <a:pt x="279" y="1765"/>
                  </a:lnTo>
                  <a:lnTo>
                    <a:pt x="277" y="1765"/>
                  </a:lnTo>
                  <a:lnTo>
                    <a:pt x="267" y="1765"/>
                  </a:lnTo>
                  <a:lnTo>
                    <a:pt x="266" y="1765"/>
                  </a:lnTo>
                  <a:lnTo>
                    <a:pt x="264" y="1765"/>
                  </a:lnTo>
                  <a:lnTo>
                    <a:pt x="263" y="1765"/>
                  </a:lnTo>
                  <a:lnTo>
                    <a:pt x="261" y="1765"/>
                  </a:lnTo>
                  <a:lnTo>
                    <a:pt x="260" y="1765"/>
                  </a:lnTo>
                  <a:lnTo>
                    <a:pt x="258" y="1765"/>
                  </a:lnTo>
                  <a:lnTo>
                    <a:pt x="257" y="1765"/>
                  </a:lnTo>
                  <a:lnTo>
                    <a:pt x="256" y="1765"/>
                  </a:lnTo>
                  <a:lnTo>
                    <a:pt x="255" y="1765"/>
                  </a:lnTo>
                  <a:lnTo>
                    <a:pt x="252" y="1765"/>
                  </a:lnTo>
                  <a:lnTo>
                    <a:pt x="250" y="1765"/>
                  </a:lnTo>
                  <a:lnTo>
                    <a:pt x="249" y="1765"/>
                  </a:lnTo>
                  <a:lnTo>
                    <a:pt x="246" y="1765"/>
                  </a:lnTo>
                  <a:lnTo>
                    <a:pt x="242" y="1765"/>
                  </a:lnTo>
                  <a:lnTo>
                    <a:pt x="242" y="1767"/>
                  </a:lnTo>
                  <a:lnTo>
                    <a:pt x="242" y="1771"/>
                  </a:lnTo>
                  <a:lnTo>
                    <a:pt x="242" y="1772"/>
                  </a:lnTo>
                  <a:lnTo>
                    <a:pt x="242" y="1773"/>
                  </a:lnTo>
                  <a:lnTo>
                    <a:pt x="242" y="1775"/>
                  </a:lnTo>
                  <a:lnTo>
                    <a:pt x="242" y="1779"/>
                  </a:lnTo>
                  <a:lnTo>
                    <a:pt x="242" y="1780"/>
                  </a:lnTo>
                  <a:lnTo>
                    <a:pt x="242" y="1787"/>
                  </a:lnTo>
                  <a:lnTo>
                    <a:pt x="242" y="1794"/>
                  </a:lnTo>
                  <a:lnTo>
                    <a:pt x="242" y="1799"/>
                  </a:lnTo>
                  <a:lnTo>
                    <a:pt x="242" y="1802"/>
                  </a:lnTo>
                  <a:lnTo>
                    <a:pt x="242" y="1803"/>
                  </a:lnTo>
                  <a:lnTo>
                    <a:pt x="242" y="1806"/>
                  </a:lnTo>
                  <a:lnTo>
                    <a:pt x="242" y="1807"/>
                  </a:lnTo>
                  <a:lnTo>
                    <a:pt x="242" y="1809"/>
                  </a:lnTo>
                  <a:lnTo>
                    <a:pt x="242" y="1810"/>
                  </a:lnTo>
                  <a:lnTo>
                    <a:pt x="238" y="1811"/>
                  </a:lnTo>
                  <a:lnTo>
                    <a:pt x="237" y="1812"/>
                  </a:lnTo>
                  <a:lnTo>
                    <a:pt x="235" y="1812"/>
                  </a:lnTo>
                  <a:lnTo>
                    <a:pt x="233" y="1812"/>
                  </a:lnTo>
                  <a:lnTo>
                    <a:pt x="233" y="1813"/>
                  </a:lnTo>
                  <a:lnTo>
                    <a:pt x="231" y="1813"/>
                  </a:lnTo>
                  <a:lnTo>
                    <a:pt x="229" y="1814"/>
                  </a:lnTo>
                  <a:lnTo>
                    <a:pt x="228" y="1814"/>
                  </a:lnTo>
                  <a:lnTo>
                    <a:pt x="225" y="1815"/>
                  </a:lnTo>
                  <a:lnTo>
                    <a:pt x="216" y="1818"/>
                  </a:lnTo>
                  <a:lnTo>
                    <a:pt x="207" y="1821"/>
                  </a:lnTo>
                  <a:lnTo>
                    <a:pt x="204" y="1822"/>
                  </a:lnTo>
                  <a:lnTo>
                    <a:pt x="202" y="1822"/>
                  </a:lnTo>
                  <a:lnTo>
                    <a:pt x="200" y="1823"/>
                  </a:lnTo>
                  <a:lnTo>
                    <a:pt x="199" y="1823"/>
                  </a:lnTo>
                  <a:lnTo>
                    <a:pt x="198" y="1824"/>
                  </a:lnTo>
                  <a:lnTo>
                    <a:pt x="197" y="1824"/>
                  </a:lnTo>
                  <a:lnTo>
                    <a:pt x="196" y="1824"/>
                  </a:lnTo>
                  <a:lnTo>
                    <a:pt x="195" y="1824"/>
                  </a:lnTo>
                  <a:lnTo>
                    <a:pt x="194" y="1826"/>
                  </a:lnTo>
                  <a:lnTo>
                    <a:pt x="190" y="1827"/>
                  </a:lnTo>
                  <a:lnTo>
                    <a:pt x="190" y="1829"/>
                  </a:lnTo>
                  <a:lnTo>
                    <a:pt x="190" y="1831"/>
                  </a:lnTo>
                  <a:lnTo>
                    <a:pt x="190" y="1832"/>
                  </a:lnTo>
                  <a:lnTo>
                    <a:pt x="190" y="1834"/>
                  </a:lnTo>
                  <a:lnTo>
                    <a:pt x="190" y="1836"/>
                  </a:lnTo>
                  <a:lnTo>
                    <a:pt x="190" y="1837"/>
                  </a:lnTo>
                  <a:lnTo>
                    <a:pt x="190" y="1838"/>
                  </a:lnTo>
                  <a:lnTo>
                    <a:pt x="190" y="1839"/>
                  </a:lnTo>
                  <a:lnTo>
                    <a:pt x="190" y="1842"/>
                  </a:lnTo>
                  <a:lnTo>
                    <a:pt x="190" y="1843"/>
                  </a:lnTo>
                  <a:lnTo>
                    <a:pt x="190" y="1844"/>
                  </a:lnTo>
                  <a:lnTo>
                    <a:pt x="190" y="1846"/>
                  </a:lnTo>
                  <a:lnTo>
                    <a:pt x="190" y="1851"/>
                  </a:lnTo>
                  <a:lnTo>
                    <a:pt x="190" y="1852"/>
                  </a:lnTo>
                  <a:lnTo>
                    <a:pt x="190" y="1855"/>
                  </a:lnTo>
                  <a:lnTo>
                    <a:pt x="190" y="1860"/>
                  </a:lnTo>
                  <a:lnTo>
                    <a:pt x="190" y="1863"/>
                  </a:lnTo>
                  <a:lnTo>
                    <a:pt x="190" y="1866"/>
                  </a:lnTo>
                  <a:lnTo>
                    <a:pt x="190" y="1870"/>
                  </a:lnTo>
                  <a:lnTo>
                    <a:pt x="190" y="1871"/>
                  </a:lnTo>
                  <a:lnTo>
                    <a:pt x="190" y="1872"/>
                  </a:lnTo>
                  <a:lnTo>
                    <a:pt x="190" y="1873"/>
                  </a:lnTo>
                  <a:lnTo>
                    <a:pt x="188" y="1873"/>
                  </a:lnTo>
                  <a:lnTo>
                    <a:pt x="186" y="1873"/>
                  </a:lnTo>
                  <a:lnTo>
                    <a:pt x="179" y="1873"/>
                  </a:lnTo>
                  <a:lnTo>
                    <a:pt x="174" y="1873"/>
                  </a:lnTo>
                  <a:lnTo>
                    <a:pt x="172" y="1873"/>
                  </a:lnTo>
                  <a:lnTo>
                    <a:pt x="169" y="1873"/>
                  </a:lnTo>
                  <a:lnTo>
                    <a:pt x="168" y="1873"/>
                  </a:lnTo>
                  <a:lnTo>
                    <a:pt x="165" y="1873"/>
                  </a:lnTo>
                  <a:lnTo>
                    <a:pt x="161" y="1873"/>
                  </a:lnTo>
                  <a:lnTo>
                    <a:pt x="155" y="1873"/>
                  </a:lnTo>
                  <a:lnTo>
                    <a:pt x="151" y="1873"/>
                  </a:lnTo>
                  <a:lnTo>
                    <a:pt x="149" y="1873"/>
                  </a:lnTo>
                  <a:lnTo>
                    <a:pt x="147" y="1873"/>
                  </a:lnTo>
                  <a:lnTo>
                    <a:pt x="146" y="1873"/>
                  </a:lnTo>
                  <a:lnTo>
                    <a:pt x="146" y="1874"/>
                  </a:lnTo>
                  <a:lnTo>
                    <a:pt x="146" y="1876"/>
                  </a:lnTo>
                  <a:lnTo>
                    <a:pt x="146" y="1877"/>
                  </a:lnTo>
                  <a:lnTo>
                    <a:pt x="146" y="1878"/>
                  </a:lnTo>
                  <a:lnTo>
                    <a:pt x="146" y="1879"/>
                  </a:lnTo>
                  <a:lnTo>
                    <a:pt x="146" y="1880"/>
                  </a:lnTo>
                  <a:lnTo>
                    <a:pt x="146" y="1882"/>
                  </a:lnTo>
                  <a:lnTo>
                    <a:pt x="146" y="1888"/>
                  </a:lnTo>
                  <a:lnTo>
                    <a:pt x="146" y="1890"/>
                  </a:lnTo>
                  <a:lnTo>
                    <a:pt x="146" y="1891"/>
                  </a:lnTo>
                  <a:lnTo>
                    <a:pt x="147" y="1895"/>
                  </a:lnTo>
                  <a:lnTo>
                    <a:pt x="147" y="1903"/>
                  </a:lnTo>
                  <a:lnTo>
                    <a:pt x="146" y="1909"/>
                  </a:lnTo>
                  <a:lnTo>
                    <a:pt x="143" y="1909"/>
                  </a:lnTo>
                  <a:lnTo>
                    <a:pt x="139" y="1909"/>
                  </a:lnTo>
                  <a:lnTo>
                    <a:pt x="138" y="1909"/>
                  </a:lnTo>
                  <a:lnTo>
                    <a:pt x="133" y="1909"/>
                  </a:lnTo>
                  <a:lnTo>
                    <a:pt x="129" y="1909"/>
                  </a:lnTo>
                  <a:lnTo>
                    <a:pt x="127" y="1909"/>
                  </a:lnTo>
                  <a:lnTo>
                    <a:pt x="126" y="1909"/>
                  </a:lnTo>
                  <a:lnTo>
                    <a:pt x="126" y="1910"/>
                  </a:lnTo>
                  <a:lnTo>
                    <a:pt x="124" y="1910"/>
                  </a:lnTo>
                  <a:lnTo>
                    <a:pt x="129" y="1911"/>
                  </a:lnTo>
                  <a:lnTo>
                    <a:pt x="129" y="1912"/>
                  </a:lnTo>
                  <a:lnTo>
                    <a:pt x="129" y="1913"/>
                  </a:lnTo>
                  <a:lnTo>
                    <a:pt x="130" y="1914"/>
                  </a:lnTo>
                  <a:lnTo>
                    <a:pt x="131" y="1914"/>
                  </a:lnTo>
                  <a:lnTo>
                    <a:pt x="131" y="1915"/>
                  </a:lnTo>
                  <a:lnTo>
                    <a:pt x="132" y="1916"/>
                  </a:lnTo>
                  <a:lnTo>
                    <a:pt x="132" y="1918"/>
                  </a:lnTo>
                  <a:lnTo>
                    <a:pt x="131" y="1919"/>
                  </a:lnTo>
                  <a:lnTo>
                    <a:pt x="130" y="1920"/>
                  </a:lnTo>
                  <a:lnTo>
                    <a:pt x="129" y="1921"/>
                  </a:lnTo>
                  <a:lnTo>
                    <a:pt x="128" y="1922"/>
                  </a:lnTo>
                  <a:lnTo>
                    <a:pt x="129" y="1923"/>
                  </a:lnTo>
                  <a:lnTo>
                    <a:pt x="130" y="1923"/>
                  </a:lnTo>
                  <a:lnTo>
                    <a:pt x="131" y="1923"/>
                  </a:lnTo>
                  <a:lnTo>
                    <a:pt x="130" y="1926"/>
                  </a:lnTo>
                  <a:lnTo>
                    <a:pt x="129" y="1927"/>
                  </a:lnTo>
                  <a:lnTo>
                    <a:pt x="128" y="1927"/>
                  </a:lnTo>
                  <a:lnTo>
                    <a:pt x="126" y="1924"/>
                  </a:lnTo>
                  <a:lnTo>
                    <a:pt x="126" y="1923"/>
                  </a:lnTo>
                  <a:lnTo>
                    <a:pt x="124" y="1922"/>
                  </a:lnTo>
                  <a:lnTo>
                    <a:pt x="122" y="1921"/>
                  </a:lnTo>
                  <a:lnTo>
                    <a:pt x="122" y="1920"/>
                  </a:lnTo>
                  <a:lnTo>
                    <a:pt x="119" y="1918"/>
                  </a:lnTo>
                  <a:lnTo>
                    <a:pt x="113" y="1915"/>
                  </a:lnTo>
                  <a:lnTo>
                    <a:pt x="104" y="1910"/>
                  </a:lnTo>
                  <a:lnTo>
                    <a:pt x="104" y="1909"/>
                  </a:lnTo>
                  <a:lnTo>
                    <a:pt x="103" y="1909"/>
                  </a:lnTo>
                  <a:lnTo>
                    <a:pt x="102" y="1907"/>
                  </a:lnTo>
                  <a:lnTo>
                    <a:pt x="98" y="1905"/>
                  </a:lnTo>
                  <a:lnTo>
                    <a:pt x="94" y="1903"/>
                  </a:lnTo>
                  <a:lnTo>
                    <a:pt x="93" y="1903"/>
                  </a:lnTo>
                  <a:lnTo>
                    <a:pt x="93" y="1902"/>
                  </a:lnTo>
                  <a:lnTo>
                    <a:pt x="88" y="1899"/>
                  </a:lnTo>
                  <a:lnTo>
                    <a:pt x="86" y="1898"/>
                  </a:lnTo>
                  <a:lnTo>
                    <a:pt x="85" y="1897"/>
                  </a:lnTo>
                  <a:lnTo>
                    <a:pt x="84" y="1896"/>
                  </a:lnTo>
                  <a:lnTo>
                    <a:pt x="81" y="1895"/>
                  </a:lnTo>
                  <a:lnTo>
                    <a:pt x="78" y="1893"/>
                  </a:lnTo>
                  <a:lnTo>
                    <a:pt x="74" y="1890"/>
                  </a:lnTo>
                  <a:lnTo>
                    <a:pt x="71" y="1889"/>
                  </a:lnTo>
                  <a:lnTo>
                    <a:pt x="70" y="1888"/>
                  </a:lnTo>
                  <a:lnTo>
                    <a:pt x="69" y="1888"/>
                  </a:lnTo>
                  <a:lnTo>
                    <a:pt x="68" y="1887"/>
                  </a:lnTo>
                  <a:lnTo>
                    <a:pt x="64" y="1885"/>
                  </a:lnTo>
                  <a:lnTo>
                    <a:pt x="63" y="1885"/>
                  </a:lnTo>
                  <a:lnTo>
                    <a:pt x="61" y="1882"/>
                  </a:lnTo>
                  <a:lnTo>
                    <a:pt x="60" y="1881"/>
                  </a:lnTo>
                  <a:lnTo>
                    <a:pt x="59" y="1880"/>
                  </a:lnTo>
                  <a:lnTo>
                    <a:pt x="56" y="1879"/>
                  </a:lnTo>
                  <a:lnTo>
                    <a:pt x="54" y="1877"/>
                  </a:lnTo>
                  <a:lnTo>
                    <a:pt x="52" y="1876"/>
                  </a:lnTo>
                  <a:lnTo>
                    <a:pt x="43" y="1869"/>
                  </a:lnTo>
                  <a:lnTo>
                    <a:pt x="42" y="1869"/>
                  </a:lnTo>
                  <a:lnTo>
                    <a:pt x="39" y="1866"/>
                  </a:lnTo>
                  <a:lnTo>
                    <a:pt x="36" y="1864"/>
                  </a:lnTo>
                  <a:lnTo>
                    <a:pt x="32" y="1862"/>
                  </a:lnTo>
                  <a:lnTo>
                    <a:pt x="31" y="1861"/>
                  </a:lnTo>
                  <a:lnTo>
                    <a:pt x="30" y="1861"/>
                  </a:lnTo>
                  <a:lnTo>
                    <a:pt x="30" y="1860"/>
                  </a:lnTo>
                  <a:lnTo>
                    <a:pt x="29" y="1860"/>
                  </a:lnTo>
                  <a:lnTo>
                    <a:pt x="29" y="1859"/>
                  </a:lnTo>
                  <a:lnTo>
                    <a:pt x="28" y="1859"/>
                  </a:lnTo>
                  <a:lnTo>
                    <a:pt x="27" y="1857"/>
                  </a:lnTo>
                  <a:lnTo>
                    <a:pt x="26" y="1856"/>
                  </a:lnTo>
                  <a:lnTo>
                    <a:pt x="24" y="1856"/>
                  </a:lnTo>
                  <a:lnTo>
                    <a:pt x="24" y="1855"/>
                  </a:lnTo>
                  <a:lnTo>
                    <a:pt x="22" y="1854"/>
                  </a:lnTo>
                  <a:lnTo>
                    <a:pt x="21" y="1853"/>
                  </a:lnTo>
                  <a:lnTo>
                    <a:pt x="20" y="1853"/>
                  </a:lnTo>
                  <a:lnTo>
                    <a:pt x="19" y="1852"/>
                  </a:lnTo>
                  <a:lnTo>
                    <a:pt x="18" y="1852"/>
                  </a:lnTo>
                  <a:lnTo>
                    <a:pt x="18" y="1851"/>
                  </a:lnTo>
                  <a:lnTo>
                    <a:pt x="14" y="1848"/>
                  </a:lnTo>
                  <a:lnTo>
                    <a:pt x="13" y="1848"/>
                  </a:lnTo>
                  <a:lnTo>
                    <a:pt x="9" y="1845"/>
                  </a:lnTo>
                  <a:lnTo>
                    <a:pt x="9" y="1840"/>
                  </a:lnTo>
                  <a:lnTo>
                    <a:pt x="9" y="1839"/>
                  </a:lnTo>
                  <a:lnTo>
                    <a:pt x="9" y="1837"/>
                  </a:lnTo>
                  <a:lnTo>
                    <a:pt x="9" y="1836"/>
                  </a:lnTo>
                  <a:lnTo>
                    <a:pt x="9" y="1834"/>
                  </a:lnTo>
                  <a:lnTo>
                    <a:pt x="9" y="1830"/>
                  </a:lnTo>
                  <a:lnTo>
                    <a:pt x="7" y="1830"/>
                  </a:lnTo>
                  <a:lnTo>
                    <a:pt x="6" y="1830"/>
                  </a:lnTo>
                  <a:lnTo>
                    <a:pt x="0" y="1830"/>
                  </a:lnTo>
                  <a:lnTo>
                    <a:pt x="0" y="1829"/>
                  </a:lnTo>
                  <a:lnTo>
                    <a:pt x="0" y="1828"/>
                  </a:lnTo>
                  <a:lnTo>
                    <a:pt x="0" y="1827"/>
                  </a:lnTo>
                  <a:lnTo>
                    <a:pt x="0" y="1823"/>
                  </a:lnTo>
                  <a:lnTo>
                    <a:pt x="0" y="1822"/>
                  </a:lnTo>
                  <a:lnTo>
                    <a:pt x="2" y="1820"/>
                  </a:lnTo>
                  <a:lnTo>
                    <a:pt x="3" y="1817"/>
                  </a:lnTo>
                  <a:lnTo>
                    <a:pt x="5" y="1813"/>
                  </a:lnTo>
                  <a:lnTo>
                    <a:pt x="5" y="1812"/>
                  </a:lnTo>
                  <a:lnTo>
                    <a:pt x="6" y="1812"/>
                  </a:lnTo>
                  <a:lnTo>
                    <a:pt x="7" y="1809"/>
                  </a:lnTo>
                  <a:lnTo>
                    <a:pt x="9" y="1807"/>
                  </a:lnTo>
                  <a:lnTo>
                    <a:pt x="11" y="1804"/>
                  </a:lnTo>
                  <a:lnTo>
                    <a:pt x="12" y="1803"/>
                  </a:lnTo>
                  <a:lnTo>
                    <a:pt x="14" y="1798"/>
                  </a:lnTo>
                  <a:lnTo>
                    <a:pt x="15" y="1795"/>
                  </a:lnTo>
                  <a:lnTo>
                    <a:pt x="17" y="1795"/>
                  </a:lnTo>
                  <a:lnTo>
                    <a:pt x="17" y="1794"/>
                  </a:lnTo>
                  <a:lnTo>
                    <a:pt x="20" y="1794"/>
                  </a:lnTo>
                  <a:lnTo>
                    <a:pt x="22" y="1794"/>
                  </a:lnTo>
                  <a:lnTo>
                    <a:pt x="23" y="1794"/>
                  </a:lnTo>
                  <a:lnTo>
                    <a:pt x="26" y="1794"/>
                  </a:lnTo>
                  <a:lnTo>
                    <a:pt x="29" y="1794"/>
                  </a:lnTo>
                  <a:lnTo>
                    <a:pt x="30" y="1794"/>
                  </a:lnTo>
                  <a:lnTo>
                    <a:pt x="31" y="1794"/>
                  </a:lnTo>
                  <a:lnTo>
                    <a:pt x="34" y="1794"/>
                  </a:lnTo>
                  <a:lnTo>
                    <a:pt x="35" y="1794"/>
                  </a:lnTo>
                  <a:lnTo>
                    <a:pt x="35" y="1787"/>
                  </a:lnTo>
                  <a:lnTo>
                    <a:pt x="35" y="1785"/>
                  </a:lnTo>
                  <a:lnTo>
                    <a:pt x="35" y="1780"/>
                  </a:lnTo>
                  <a:lnTo>
                    <a:pt x="35" y="1779"/>
                  </a:lnTo>
                  <a:lnTo>
                    <a:pt x="35" y="1778"/>
                  </a:lnTo>
                  <a:lnTo>
                    <a:pt x="35" y="1777"/>
                  </a:lnTo>
                  <a:lnTo>
                    <a:pt x="35" y="1776"/>
                  </a:lnTo>
                  <a:lnTo>
                    <a:pt x="36" y="1776"/>
                  </a:lnTo>
                  <a:lnTo>
                    <a:pt x="39" y="1776"/>
                  </a:lnTo>
                  <a:lnTo>
                    <a:pt x="40" y="1776"/>
                  </a:lnTo>
                  <a:lnTo>
                    <a:pt x="53" y="1778"/>
                  </a:lnTo>
                  <a:lnTo>
                    <a:pt x="54" y="1778"/>
                  </a:lnTo>
                  <a:lnTo>
                    <a:pt x="55" y="1778"/>
                  </a:lnTo>
                  <a:lnTo>
                    <a:pt x="56" y="1778"/>
                  </a:lnTo>
                  <a:lnTo>
                    <a:pt x="56" y="1779"/>
                  </a:lnTo>
                  <a:lnTo>
                    <a:pt x="57" y="1779"/>
                  </a:lnTo>
                  <a:lnTo>
                    <a:pt x="59" y="1779"/>
                  </a:lnTo>
                  <a:lnTo>
                    <a:pt x="60" y="1779"/>
                  </a:lnTo>
                  <a:lnTo>
                    <a:pt x="61" y="1779"/>
                  </a:lnTo>
                  <a:lnTo>
                    <a:pt x="62" y="1779"/>
                  </a:lnTo>
                  <a:lnTo>
                    <a:pt x="63" y="1779"/>
                  </a:lnTo>
                  <a:lnTo>
                    <a:pt x="64" y="1780"/>
                  </a:lnTo>
                  <a:lnTo>
                    <a:pt x="65" y="1780"/>
                  </a:lnTo>
                  <a:lnTo>
                    <a:pt x="66" y="1780"/>
                  </a:lnTo>
                  <a:lnTo>
                    <a:pt x="68" y="1779"/>
                  </a:lnTo>
                  <a:lnTo>
                    <a:pt x="69" y="1779"/>
                  </a:lnTo>
                  <a:lnTo>
                    <a:pt x="70" y="1778"/>
                  </a:lnTo>
                  <a:lnTo>
                    <a:pt x="71" y="1777"/>
                  </a:lnTo>
                  <a:lnTo>
                    <a:pt x="72" y="1777"/>
                  </a:lnTo>
                  <a:lnTo>
                    <a:pt x="72" y="1776"/>
                  </a:lnTo>
                  <a:lnTo>
                    <a:pt x="72" y="1775"/>
                  </a:lnTo>
                  <a:lnTo>
                    <a:pt x="72" y="1773"/>
                  </a:lnTo>
                  <a:lnTo>
                    <a:pt x="72" y="1772"/>
                  </a:lnTo>
                  <a:lnTo>
                    <a:pt x="72" y="1771"/>
                  </a:lnTo>
                  <a:lnTo>
                    <a:pt x="72" y="1770"/>
                  </a:lnTo>
                  <a:lnTo>
                    <a:pt x="73" y="1769"/>
                  </a:lnTo>
                  <a:lnTo>
                    <a:pt x="73" y="1767"/>
                  </a:lnTo>
                  <a:lnTo>
                    <a:pt x="73" y="1765"/>
                  </a:lnTo>
                  <a:lnTo>
                    <a:pt x="73" y="1764"/>
                  </a:lnTo>
                  <a:lnTo>
                    <a:pt x="73" y="1763"/>
                  </a:lnTo>
                  <a:lnTo>
                    <a:pt x="74" y="1762"/>
                  </a:lnTo>
                  <a:lnTo>
                    <a:pt x="74" y="1761"/>
                  </a:lnTo>
                  <a:lnTo>
                    <a:pt x="74" y="1760"/>
                  </a:lnTo>
                  <a:lnTo>
                    <a:pt x="74" y="1759"/>
                  </a:lnTo>
                  <a:lnTo>
                    <a:pt x="76" y="1759"/>
                  </a:lnTo>
                  <a:lnTo>
                    <a:pt x="76" y="1757"/>
                  </a:lnTo>
                  <a:lnTo>
                    <a:pt x="76" y="1756"/>
                  </a:lnTo>
                  <a:lnTo>
                    <a:pt x="77" y="1756"/>
                  </a:lnTo>
                  <a:lnTo>
                    <a:pt x="77" y="1755"/>
                  </a:lnTo>
                  <a:lnTo>
                    <a:pt x="77" y="1754"/>
                  </a:lnTo>
                  <a:lnTo>
                    <a:pt x="77" y="1753"/>
                  </a:lnTo>
                  <a:lnTo>
                    <a:pt x="78" y="1751"/>
                  </a:lnTo>
                  <a:lnTo>
                    <a:pt x="79" y="1750"/>
                  </a:lnTo>
                  <a:lnTo>
                    <a:pt x="79" y="1748"/>
                  </a:lnTo>
                  <a:lnTo>
                    <a:pt x="79" y="1747"/>
                  </a:lnTo>
                  <a:lnTo>
                    <a:pt x="79" y="1746"/>
                  </a:lnTo>
                  <a:lnTo>
                    <a:pt x="80" y="1746"/>
                  </a:lnTo>
                  <a:lnTo>
                    <a:pt x="80" y="1745"/>
                  </a:lnTo>
                  <a:lnTo>
                    <a:pt x="81" y="1743"/>
                  </a:lnTo>
                  <a:lnTo>
                    <a:pt x="82" y="1739"/>
                  </a:lnTo>
                  <a:lnTo>
                    <a:pt x="84" y="1736"/>
                  </a:lnTo>
                  <a:lnTo>
                    <a:pt x="84" y="1735"/>
                  </a:lnTo>
                  <a:lnTo>
                    <a:pt x="85" y="1734"/>
                  </a:lnTo>
                  <a:lnTo>
                    <a:pt x="85" y="1732"/>
                  </a:lnTo>
                  <a:lnTo>
                    <a:pt x="85" y="1731"/>
                  </a:lnTo>
                  <a:lnTo>
                    <a:pt x="86" y="1730"/>
                  </a:lnTo>
                  <a:lnTo>
                    <a:pt x="87" y="1728"/>
                  </a:lnTo>
                  <a:lnTo>
                    <a:pt x="87" y="1727"/>
                  </a:lnTo>
                  <a:lnTo>
                    <a:pt x="88" y="1725"/>
                  </a:lnTo>
                  <a:lnTo>
                    <a:pt x="89" y="1723"/>
                  </a:lnTo>
                  <a:lnTo>
                    <a:pt x="89" y="1721"/>
                  </a:lnTo>
                  <a:lnTo>
                    <a:pt x="90" y="1720"/>
                  </a:lnTo>
                  <a:lnTo>
                    <a:pt x="90" y="1719"/>
                  </a:lnTo>
                  <a:lnTo>
                    <a:pt x="91" y="1718"/>
                  </a:lnTo>
                  <a:lnTo>
                    <a:pt x="91" y="1717"/>
                  </a:lnTo>
                  <a:lnTo>
                    <a:pt x="93" y="1713"/>
                  </a:lnTo>
                  <a:lnTo>
                    <a:pt x="94" y="1712"/>
                  </a:lnTo>
                  <a:lnTo>
                    <a:pt x="95" y="1710"/>
                  </a:lnTo>
                  <a:lnTo>
                    <a:pt x="95" y="1709"/>
                  </a:lnTo>
                  <a:lnTo>
                    <a:pt x="95" y="1708"/>
                  </a:lnTo>
                  <a:lnTo>
                    <a:pt x="96" y="1708"/>
                  </a:lnTo>
                  <a:lnTo>
                    <a:pt x="96" y="1706"/>
                  </a:lnTo>
                  <a:lnTo>
                    <a:pt x="96" y="1705"/>
                  </a:lnTo>
                  <a:lnTo>
                    <a:pt x="97" y="1705"/>
                  </a:lnTo>
                  <a:lnTo>
                    <a:pt x="97" y="1704"/>
                  </a:lnTo>
                  <a:lnTo>
                    <a:pt x="97" y="1703"/>
                  </a:lnTo>
                  <a:lnTo>
                    <a:pt x="97" y="1702"/>
                  </a:lnTo>
                  <a:lnTo>
                    <a:pt x="98" y="1702"/>
                  </a:lnTo>
                  <a:lnTo>
                    <a:pt x="98" y="1701"/>
                  </a:lnTo>
                  <a:lnTo>
                    <a:pt x="98" y="1700"/>
                  </a:lnTo>
                  <a:lnTo>
                    <a:pt x="99" y="1700"/>
                  </a:lnTo>
                  <a:lnTo>
                    <a:pt x="102" y="1693"/>
                  </a:lnTo>
                  <a:lnTo>
                    <a:pt x="103" y="1689"/>
                  </a:lnTo>
                  <a:lnTo>
                    <a:pt x="103" y="1688"/>
                  </a:lnTo>
                  <a:lnTo>
                    <a:pt x="104" y="1687"/>
                  </a:lnTo>
                  <a:lnTo>
                    <a:pt x="104" y="1686"/>
                  </a:lnTo>
                  <a:lnTo>
                    <a:pt x="105" y="1685"/>
                  </a:lnTo>
                  <a:lnTo>
                    <a:pt x="106" y="1681"/>
                  </a:lnTo>
                  <a:lnTo>
                    <a:pt x="107" y="1678"/>
                  </a:lnTo>
                  <a:lnTo>
                    <a:pt x="107" y="1677"/>
                  </a:lnTo>
                  <a:lnTo>
                    <a:pt x="109" y="1676"/>
                  </a:lnTo>
                  <a:lnTo>
                    <a:pt x="110" y="1673"/>
                  </a:lnTo>
                  <a:lnTo>
                    <a:pt x="111" y="1671"/>
                  </a:lnTo>
                  <a:lnTo>
                    <a:pt x="111" y="1670"/>
                  </a:lnTo>
                  <a:lnTo>
                    <a:pt x="112" y="1669"/>
                  </a:lnTo>
                  <a:lnTo>
                    <a:pt x="112" y="1668"/>
                  </a:lnTo>
                  <a:lnTo>
                    <a:pt x="112" y="1667"/>
                  </a:lnTo>
                  <a:lnTo>
                    <a:pt x="114" y="1663"/>
                  </a:lnTo>
                  <a:lnTo>
                    <a:pt x="114" y="1661"/>
                  </a:lnTo>
                  <a:lnTo>
                    <a:pt x="115" y="1660"/>
                  </a:lnTo>
                  <a:lnTo>
                    <a:pt x="115" y="1658"/>
                  </a:lnTo>
                  <a:lnTo>
                    <a:pt x="116" y="1656"/>
                  </a:lnTo>
                  <a:lnTo>
                    <a:pt x="116" y="1654"/>
                  </a:lnTo>
                  <a:lnTo>
                    <a:pt x="116" y="1652"/>
                  </a:lnTo>
                  <a:lnTo>
                    <a:pt x="118" y="1648"/>
                  </a:lnTo>
                  <a:lnTo>
                    <a:pt x="119" y="1645"/>
                  </a:lnTo>
                  <a:lnTo>
                    <a:pt x="120" y="1644"/>
                  </a:lnTo>
                  <a:lnTo>
                    <a:pt x="120" y="1643"/>
                  </a:lnTo>
                  <a:lnTo>
                    <a:pt x="121" y="1642"/>
                  </a:lnTo>
                  <a:lnTo>
                    <a:pt x="123" y="1637"/>
                  </a:lnTo>
                  <a:lnTo>
                    <a:pt x="123" y="1634"/>
                  </a:lnTo>
                  <a:lnTo>
                    <a:pt x="124" y="1630"/>
                  </a:lnTo>
                  <a:lnTo>
                    <a:pt x="124" y="1629"/>
                  </a:lnTo>
                  <a:lnTo>
                    <a:pt x="126" y="1627"/>
                  </a:lnTo>
                  <a:lnTo>
                    <a:pt x="126" y="1626"/>
                  </a:lnTo>
                  <a:lnTo>
                    <a:pt x="127" y="1622"/>
                  </a:lnTo>
                  <a:lnTo>
                    <a:pt x="127" y="1621"/>
                  </a:lnTo>
                  <a:lnTo>
                    <a:pt x="127" y="1620"/>
                  </a:lnTo>
                  <a:lnTo>
                    <a:pt x="129" y="1614"/>
                  </a:lnTo>
                  <a:lnTo>
                    <a:pt x="129" y="1613"/>
                  </a:lnTo>
                  <a:lnTo>
                    <a:pt x="131" y="1605"/>
                  </a:lnTo>
                  <a:lnTo>
                    <a:pt x="131" y="1602"/>
                  </a:lnTo>
                  <a:lnTo>
                    <a:pt x="135" y="1592"/>
                  </a:lnTo>
                  <a:lnTo>
                    <a:pt x="135" y="1589"/>
                  </a:lnTo>
                  <a:lnTo>
                    <a:pt x="137" y="1583"/>
                  </a:lnTo>
                  <a:lnTo>
                    <a:pt x="138" y="1577"/>
                  </a:lnTo>
                  <a:lnTo>
                    <a:pt x="139" y="1574"/>
                  </a:lnTo>
                  <a:lnTo>
                    <a:pt x="139" y="1571"/>
                  </a:lnTo>
                  <a:lnTo>
                    <a:pt x="140" y="1570"/>
                  </a:lnTo>
                  <a:lnTo>
                    <a:pt x="140" y="1568"/>
                  </a:lnTo>
                  <a:lnTo>
                    <a:pt x="140" y="1567"/>
                  </a:lnTo>
                  <a:lnTo>
                    <a:pt x="140" y="1566"/>
                  </a:lnTo>
                  <a:lnTo>
                    <a:pt x="141" y="1566"/>
                  </a:lnTo>
                  <a:lnTo>
                    <a:pt x="141" y="1564"/>
                  </a:lnTo>
                  <a:lnTo>
                    <a:pt x="141" y="1563"/>
                  </a:lnTo>
                  <a:lnTo>
                    <a:pt x="141" y="1562"/>
                  </a:lnTo>
                  <a:lnTo>
                    <a:pt x="141" y="1561"/>
                  </a:lnTo>
                  <a:lnTo>
                    <a:pt x="143" y="1561"/>
                  </a:lnTo>
                  <a:lnTo>
                    <a:pt x="143" y="1560"/>
                  </a:lnTo>
                  <a:lnTo>
                    <a:pt x="144" y="1555"/>
                  </a:lnTo>
                  <a:lnTo>
                    <a:pt x="145" y="1549"/>
                  </a:lnTo>
                  <a:lnTo>
                    <a:pt x="146" y="1546"/>
                  </a:lnTo>
                  <a:lnTo>
                    <a:pt x="147" y="1541"/>
                  </a:lnTo>
                  <a:lnTo>
                    <a:pt x="148" y="1536"/>
                  </a:lnTo>
                  <a:lnTo>
                    <a:pt x="149" y="1534"/>
                  </a:lnTo>
                  <a:lnTo>
                    <a:pt x="149" y="1531"/>
                  </a:lnTo>
                  <a:lnTo>
                    <a:pt x="151" y="1529"/>
                  </a:lnTo>
                  <a:lnTo>
                    <a:pt x="151" y="1528"/>
                  </a:lnTo>
                  <a:lnTo>
                    <a:pt x="151" y="1526"/>
                  </a:lnTo>
                  <a:lnTo>
                    <a:pt x="153" y="1520"/>
                  </a:lnTo>
                  <a:lnTo>
                    <a:pt x="153" y="1519"/>
                  </a:lnTo>
                  <a:lnTo>
                    <a:pt x="154" y="1512"/>
                  </a:lnTo>
                  <a:lnTo>
                    <a:pt x="155" y="1511"/>
                  </a:lnTo>
                  <a:lnTo>
                    <a:pt x="155" y="1509"/>
                  </a:lnTo>
                  <a:lnTo>
                    <a:pt x="154" y="1505"/>
                  </a:lnTo>
                  <a:lnTo>
                    <a:pt x="153" y="1489"/>
                  </a:lnTo>
                  <a:lnTo>
                    <a:pt x="153" y="1486"/>
                  </a:lnTo>
                  <a:lnTo>
                    <a:pt x="152" y="1475"/>
                  </a:lnTo>
                  <a:lnTo>
                    <a:pt x="152" y="1471"/>
                  </a:lnTo>
                  <a:lnTo>
                    <a:pt x="152" y="1468"/>
                  </a:lnTo>
                  <a:lnTo>
                    <a:pt x="151" y="1462"/>
                  </a:lnTo>
                  <a:lnTo>
                    <a:pt x="151" y="1461"/>
                  </a:lnTo>
                  <a:lnTo>
                    <a:pt x="151" y="1457"/>
                  </a:lnTo>
                  <a:lnTo>
                    <a:pt x="151" y="1453"/>
                  </a:lnTo>
                  <a:lnTo>
                    <a:pt x="151" y="1446"/>
                  </a:lnTo>
                  <a:lnTo>
                    <a:pt x="149" y="1446"/>
                  </a:lnTo>
                  <a:lnTo>
                    <a:pt x="149" y="1444"/>
                  </a:lnTo>
                  <a:lnTo>
                    <a:pt x="149" y="1443"/>
                  </a:lnTo>
                  <a:lnTo>
                    <a:pt x="149" y="1442"/>
                  </a:lnTo>
                  <a:lnTo>
                    <a:pt x="149" y="1441"/>
                  </a:lnTo>
                  <a:lnTo>
                    <a:pt x="149" y="1440"/>
                  </a:lnTo>
                  <a:lnTo>
                    <a:pt x="148" y="1438"/>
                  </a:lnTo>
                  <a:lnTo>
                    <a:pt x="148" y="1437"/>
                  </a:lnTo>
                  <a:lnTo>
                    <a:pt x="148" y="1436"/>
                  </a:lnTo>
                  <a:lnTo>
                    <a:pt x="148" y="1435"/>
                  </a:lnTo>
                  <a:lnTo>
                    <a:pt x="148" y="1434"/>
                  </a:lnTo>
                  <a:lnTo>
                    <a:pt x="148" y="1433"/>
                  </a:lnTo>
                  <a:lnTo>
                    <a:pt x="148" y="1432"/>
                  </a:lnTo>
                  <a:lnTo>
                    <a:pt x="148" y="1430"/>
                  </a:lnTo>
                  <a:lnTo>
                    <a:pt x="148" y="1429"/>
                  </a:lnTo>
                  <a:lnTo>
                    <a:pt x="148" y="1427"/>
                  </a:lnTo>
                  <a:lnTo>
                    <a:pt x="148" y="1426"/>
                  </a:lnTo>
                  <a:lnTo>
                    <a:pt x="147" y="1424"/>
                  </a:lnTo>
                  <a:lnTo>
                    <a:pt x="147" y="1422"/>
                  </a:lnTo>
                  <a:lnTo>
                    <a:pt x="147" y="1421"/>
                  </a:lnTo>
                  <a:lnTo>
                    <a:pt x="147" y="1417"/>
                  </a:lnTo>
                  <a:lnTo>
                    <a:pt x="147" y="1416"/>
                  </a:lnTo>
                  <a:lnTo>
                    <a:pt x="147" y="1413"/>
                  </a:lnTo>
                  <a:lnTo>
                    <a:pt x="146" y="1410"/>
                  </a:lnTo>
                  <a:lnTo>
                    <a:pt x="146" y="1405"/>
                  </a:lnTo>
                  <a:lnTo>
                    <a:pt x="146" y="1403"/>
                  </a:lnTo>
                  <a:lnTo>
                    <a:pt x="146" y="1399"/>
                  </a:lnTo>
                  <a:lnTo>
                    <a:pt x="145" y="1397"/>
                  </a:lnTo>
                  <a:lnTo>
                    <a:pt x="145" y="1395"/>
                  </a:lnTo>
                  <a:lnTo>
                    <a:pt x="145" y="1392"/>
                  </a:lnTo>
                  <a:lnTo>
                    <a:pt x="145" y="1391"/>
                  </a:lnTo>
                  <a:lnTo>
                    <a:pt x="145" y="1388"/>
                  </a:lnTo>
                  <a:lnTo>
                    <a:pt x="145" y="1387"/>
                  </a:lnTo>
                  <a:lnTo>
                    <a:pt x="145" y="1385"/>
                  </a:lnTo>
                  <a:lnTo>
                    <a:pt x="145" y="1384"/>
                  </a:lnTo>
                  <a:lnTo>
                    <a:pt x="144" y="1384"/>
                  </a:lnTo>
                  <a:lnTo>
                    <a:pt x="144" y="1383"/>
                  </a:lnTo>
                  <a:lnTo>
                    <a:pt x="144" y="1382"/>
                  </a:lnTo>
                  <a:lnTo>
                    <a:pt x="144" y="1380"/>
                  </a:lnTo>
                  <a:lnTo>
                    <a:pt x="144" y="1379"/>
                  </a:lnTo>
                  <a:lnTo>
                    <a:pt x="144" y="1378"/>
                  </a:lnTo>
                  <a:lnTo>
                    <a:pt x="144" y="1377"/>
                  </a:lnTo>
                  <a:lnTo>
                    <a:pt x="144" y="1376"/>
                  </a:lnTo>
                  <a:lnTo>
                    <a:pt x="144" y="1375"/>
                  </a:lnTo>
                  <a:lnTo>
                    <a:pt x="144" y="1374"/>
                  </a:lnTo>
                  <a:lnTo>
                    <a:pt x="144" y="1373"/>
                  </a:lnTo>
                  <a:lnTo>
                    <a:pt x="143" y="1369"/>
                  </a:lnTo>
                  <a:lnTo>
                    <a:pt x="143" y="1367"/>
                  </a:lnTo>
                  <a:lnTo>
                    <a:pt x="143" y="1365"/>
                  </a:lnTo>
                  <a:lnTo>
                    <a:pt x="143" y="1362"/>
                  </a:lnTo>
                  <a:lnTo>
                    <a:pt x="143" y="1361"/>
                  </a:lnTo>
                  <a:lnTo>
                    <a:pt x="143" y="1360"/>
                  </a:lnTo>
                  <a:lnTo>
                    <a:pt x="141" y="1353"/>
                  </a:lnTo>
                  <a:lnTo>
                    <a:pt x="141" y="1352"/>
                  </a:lnTo>
                  <a:lnTo>
                    <a:pt x="141" y="1350"/>
                  </a:lnTo>
                  <a:lnTo>
                    <a:pt x="141" y="1349"/>
                  </a:lnTo>
                  <a:lnTo>
                    <a:pt x="141" y="1348"/>
                  </a:lnTo>
                  <a:lnTo>
                    <a:pt x="141" y="1346"/>
                  </a:lnTo>
                  <a:lnTo>
                    <a:pt x="141" y="1338"/>
                  </a:lnTo>
                  <a:lnTo>
                    <a:pt x="141" y="1336"/>
                  </a:lnTo>
                  <a:lnTo>
                    <a:pt x="141" y="1335"/>
                  </a:lnTo>
                  <a:lnTo>
                    <a:pt x="141" y="1334"/>
                  </a:lnTo>
                  <a:lnTo>
                    <a:pt x="141" y="1332"/>
                  </a:lnTo>
                  <a:lnTo>
                    <a:pt x="141" y="1329"/>
                  </a:lnTo>
                  <a:lnTo>
                    <a:pt x="141" y="1328"/>
                  </a:lnTo>
                  <a:lnTo>
                    <a:pt x="141" y="1326"/>
                  </a:lnTo>
                  <a:lnTo>
                    <a:pt x="141" y="1325"/>
                  </a:lnTo>
                  <a:lnTo>
                    <a:pt x="141" y="1323"/>
                  </a:lnTo>
                  <a:lnTo>
                    <a:pt x="141" y="1321"/>
                  </a:lnTo>
                  <a:lnTo>
                    <a:pt x="141" y="1320"/>
                  </a:lnTo>
                  <a:lnTo>
                    <a:pt x="141" y="1319"/>
                  </a:lnTo>
                  <a:lnTo>
                    <a:pt x="141" y="1318"/>
                  </a:lnTo>
                  <a:lnTo>
                    <a:pt x="141" y="1317"/>
                  </a:lnTo>
                  <a:lnTo>
                    <a:pt x="141" y="1316"/>
                  </a:lnTo>
                  <a:lnTo>
                    <a:pt x="141" y="1310"/>
                  </a:lnTo>
                  <a:lnTo>
                    <a:pt x="141" y="1309"/>
                  </a:lnTo>
                  <a:lnTo>
                    <a:pt x="141" y="1307"/>
                  </a:lnTo>
                  <a:lnTo>
                    <a:pt x="141" y="1304"/>
                  </a:lnTo>
                  <a:lnTo>
                    <a:pt x="141" y="1303"/>
                  </a:lnTo>
                  <a:lnTo>
                    <a:pt x="141" y="1302"/>
                  </a:lnTo>
                  <a:lnTo>
                    <a:pt x="141" y="1301"/>
                  </a:lnTo>
                  <a:lnTo>
                    <a:pt x="141" y="1300"/>
                  </a:lnTo>
                  <a:lnTo>
                    <a:pt x="141" y="1299"/>
                  </a:lnTo>
                  <a:lnTo>
                    <a:pt x="141" y="1298"/>
                  </a:lnTo>
                  <a:lnTo>
                    <a:pt x="141" y="1296"/>
                  </a:lnTo>
                  <a:lnTo>
                    <a:pt x="141" y="1295"/>
                  </a:lnTo>
                  <a:lnTo>
                    <a:pt x="141" y="1294"/>
                  </a:lnTo>
                  <a:lnTo>
                    <a:pt x="141" y="1290"/>
                  </a:lnTo>
                  <a:lnTo>
                    <a:pt x="141" y="1288"/>
                  </a:lnTo>
                  <a:lnTo>
                    <a:pt x="141" y="1287"/>
                  </a:lnTo>
                  <a:lnTo>
                    <a:pt x="141" y="1286"/>
                  </a:lnTo>
                  <a:lnTo>
                    <a:pt x="141" y="1285"/>
                  </a:lnTo>
                  <a:lnTo>
                    <a:pt x="141" y="1284"/>
                  </a:lnTo>
                  <a:lnTo>
                    <a:pt x="141" y="1283"/>
                  </a:lnTo>
                  <a:lnTo>
                    <a:pt x="141" y="1282"/>
                  </a:lnTo>
                  <a:lnTo>
                    <a:pt x="141" y="1281"/>
                  </a:lnTo>
                  <a:lnTo>
                    <a:pt x="141" y="1279"/>
                  </a:lnTo>
                  <a:lnTo>
                    <a:pt x="141" y="1277"/>
                  </a:lnTo>
                  <a:lnTo>
                    <a:pt x="141" y="1275"/>
                  </a:lnTo>
                  <a:lnTo>
                    <a:pt x="141" y="1274"/>
                  </a:lnTo>
                  <a:lnTo>
                    <a:pt x="141" y="1273"/>
                  </a:lnTo>
                  <a:lnTo>
                    <a:pt x="141" y="1270"/>
                  </a:lnTo>
                  <a:lnTo>
                    <a:pt x="141" y="1268"/>
                  </a:lnTo>
                  <a:lnTo>
                    <a:pt x="141" y="1266"/>
                  </a:lnTo>
                  <a:lnTo>
                    <a:pt x="141" y="1265"/>
                  </a:lnTo>
                  <a:lnTo>
                    <a:pt x="141" y="1263"/>
                  </a:lnTo>
                  <a:lnTo>
                    <a:pt x="141" y="1262"/>
                  </a:lnTo>
                  <a:lnTo>
                    <a:pt x="140" y="1259"/>
                  </a:lnTo>
                  <a:lnTo>
                    <a:pt x="140" y="1257"/>
                  </a:lnTo>
                  <a:lnTo>
                    <a:pt x="140" y="1256"/>
                  </a:lnTo>
                  <a:lnTo>
                    <a:pt x="140" y="1253"/>
                  </a:lnTo>
                  <a:lnTo>
                    <a:pt x="140" y="1252"/>
                  </a:lnTo>
                  <a:lnTo>
                    <a:pt x="140" y="1250"/>
                  </a:lnTo>
                  <a:lnTo>
                    <a:pt x="140" y="1249"/>
                  </a:lnTo>
                  <a:lnTo>
                    <a:pt x="140" y="1248"/>
                  </a:lnTo>
                  <a:lnTo>
                    <a:pt x="140" y="1245"/>
                  </a:lnTo>
                  <a:lnTo>
                    <a:pt x="140" y="1244"/>
                  </a:lnTo>
                  <a:lnTo>
                    <a:pt x="136" y="1244"/>
                  </a:lnTo>
                  <a:lnTo>
                    <a:pt x="135" y="1244"/>
                  </a:lnTo>
                  <a:lnTo>
                    <a:pt x="135" y="1240"/>
                  </a:lnTo>
                  <a:lnTo>
                    <a:pt x="135" y="1239"/>
                  </a:lnTo>
                  <a:lnTo>
                    <a:pt x="135" y="1237"/>
                  </a:lnTo>
                  <a:lnTo>
                    <a:pt x="135" y="1236"/>
                  </a:lnTo>
                  <a:lnTo>
                    <a:pt x="135" y="1233"/>
                  </a:lnTo>
                  <a:lnTo>
                    <a:pt x="135" y="1231"/>
                  </a:lnTo>
                  <a:lnTo>
                    <a:pt x="135" y="1229"/>
                  </a:lnTo>
                  <a:lnTo>
                    <a:pt x="135" y="1226"/>
                  </a:lnTo>
                  <a:lnTo>
                    <a:pt x="135" y="1221"/>
                  </a:lnTo>
                  <a:lnTo>
                    <a:pt x="135" y="1218"/>
                  </a:lnTo>
                  <a:lnTo>
                    <a:pt x="135" y="1216"/>
                  </a:lnTo>
                  <a:lnTo>
                    <a:pt x="135" y="1215"/>
                  </a:lnTo>
                  <a:lnTo>
                    <a:pt x="135" y="1214"/>
                  </a:lnTo>
                  <a:lnTo>
                    <a:pt x="135" y="1212"/>
                  </a:lnTo>
                  <a:lnTo>
                    <a:pt x="135" y="1211"/>
                  </a:lnTo>
                  <a:lnTo>
                    <a:pt x="135" y="1209"/>
                  </a:lnTo>
                  <a:lnTo>
                    <a:pt x="135" y="1208"/>
                  </a:lnTo>
                  <a:lnTo>
                    <a:pt x="135" y="1207"/>
                  </a:lnTo>
                  <a:lnTo>
                    <a:pt x="135" y="1206"/>
                  </a:lnTo>
                  <a:lnTo>
                    <a:pt x="135" y="1204"/>
                  </a:lnTo>
                  <a:lnTo>
                    <a:pt x="135" y="1203"/>
                  </a:lnTo>
                  <a:lnTo>
                    <a:pt x="135" y="1202"/>
                  </a:lnTo>
                  <a:lnTo>
                    <a:pt x="135" y="1200"/>
                  </a:lnTo>
                  <a:lnTo>
                    <a:pt x="135" y="1199"/>
                  </a:lnTo>
                  <a:lnTo>
                    <a:pt x="135" y="1198"/>
                  </a:lnTo>
                  <a:lnTo>
                    <a:pt x="135" y="1196"/>
                  </a:lnTo>
                  <a:lnTo>
                    <a:pt x="135" y="1193"/>
                  </a:lnTo>
                  <a:lnTo>
                    <a:pt x="135" y="1192"/>
                  </a:lnTo>
                  <a:lnTo>
                    <a:pt x="135" y="1189"/>
                  </a:lnTo>
                  <a:lnTo>
                    <a:pt x="135" y="1187"/>
                  </a:lnTo>
                  <a:lnTo>
                    <a:pt x="135" y="1186"/>
                  </a:lnTo>
                  <a:lnTo>
                    <a:pt x="135" y="1185"/>
                  </a:lnTo>
                  <a:lnTo>
                    <a:pt x="135" y="1183"/>
                  </a:lnTo>
                  <a:lnTo>
                    <a:pt x="135" y="1182"/>
                  </a:lnTo>
                  <a:lnTo>
                    <a:pt x="135" y="1181"/>
                  </a:lnTo>
                  <a:lnTo>
                    <a:pt x="135" y="1179"/>
                  </a:lnTo>
                  <a:lnTo>
                    <a:pt x="135" y="1178"/>
                  </a:lnTo>
                  <a:lnTo>
                    <a:pt x="135" y="1176"/>
                  </a:lnTo>
                  <a:lnTo>
                    <a:pt x="135" y="1174"/>
                  </a:lnTo>
                  <a:lnTo>
                    <a:pt x="135" y="1170"/>
                  </a:lnTo>
                  <a:lnTo>
                    <a:pt x="135" y="1169"/>
                  </a:lnTo>
                  <a:lnTo>
                    <a:pt x="135" y="1168"/>
                  </a:lnTo>
                  <a:lnTo>
                    <a:pt x="135" y="1164"/>
                  </a:lnTo>
                  <a:lnTo>
                    <a:pt x="135" y="1160"/>
                  </a:lnTo>
                  <a:lnTo>
                    <a:pt x="135" y="1159"/>
                  </a:lnTo>
                  <a:lnTo>
                    <a:pt x="135" y="1158"/>
                  </a:lnTo>
                  <a:lnTo>
                    <a:pt x="135" y="1156"/>
                  </a:lnTo>
                  <a:lnTo>
                    <a:pt x="135" y="1144"/>
                  </a:lnTo>
                  <a:lnTo>
                    <a:pt x="135" y="1141"/>
                  </a:lnTo>
                  <a:lnTo>
                    <a:pt x="135" y="1139"/>
                  </a:lnTo>
                  <a:lnTo>
                    <a:pt x="135" y="1137"/>
                  </a:lnTo>
                  <a:lnTo>
                    <a:pt x="135" y="1136"/>
                  </a:lnTo>
                  <a:lnTo>
                    <a:pt x="135" y="1135"/>
                  </a:lnTo>
                  <a:lnTo>
                    <a:pt x="135" y="1134"/>
                  </a:lnTo>
                  <a:lnTo>
                    <a:pt x="135" y="1133"/>
                  </a:lnTo>
                  <a:lnTo>
                    <a:pt x="135" y="1132"/>
                  </a:lnTo>
                  <a:lnTo>
                    <a:pt x="135" y="1127"/>
                  </a:lnTo>
                  <a:lnTo>
                    <a:pt x="135" y="1126"/>
                  </a:lnTo>
                  <a:lnTo>
                    <a:pt x="135" y="1124"/>
                  </a:lnTo>
                  <a:lnTo>
                    <a:pt x="135" y="1123"/>
                  </a:lnTo>
                  <a:lnTo>
                    <a:pt x="135" y="1120"/>
                  </a:lnTo>
                  <a:lnTo>
                    <a:pt x="135" y="1119"/>
                  </a:lnTo>
                  <a:lnTo>
                    <a:pt x="135" y="1118"/>
                  </a:lnTo>
                  <a:lnTo>
                    <a:pt x="135" y="1116"/>
                  </a:lnTo>
                  <a:lnTo>
                    <a:pt x="135" y="1115"/>
                  </a:lnTo>
                  <a:lnTo>
                    <a:pt x="135" y="1112"/>
                  </a:lnTo>
                  <a:lnTo>
                    <a:pt x="135" y="1098"/>
                  </a:lnTo>
                  <a:lnTo>
                    <a:pt x="133" y="1090"/>
                  </a:lnTo>
                  <a:lnTo>
                    <a:pt x="133" y="1086"/>
                  </a:lnTo>
                  <a:lnTo>
                    <a:pt x="133" y="1083"/>
                  </a:lnTo>
                  <a:lnTo>
                    <a:pt x="133" y="1082"/>
                  </a:lnTo>
                  <a:lnTo>
                    <a:pt x="133" y="1081"/>
                  </a:lnTo>
                  <a:lnTo>
                    <a:pt x="133" y="1080"/>
                  </a:lnTo>
                  <a:lnTo>
                    <a:pt x="133" y="1078"/>
                  </a:lnTo>
                  <a:lnTo>
                    <a:pt x="133" y="1077"/>
                  </a:lnTo>
                  <a:lnTo>
                    <a:pt x="133" y="1074"/>
                  </a:lnTo>
                  <a:lnTo>
                    <a:pt x="133" y="1072"/>
                  </a:lnTo>
                  <a:lnTo>
                    <a:pt x="133" y="1069"/>
                  </a:lnTo>
                  <a:lnTo>
                    <a:pt x="133" y="1068"/>
                  </a:lnTo>
                  <a:lnTo>
                    <a:pt x="133" y="1065"/>
                  </a:lnTo>
                  <a:lnTo>
                    <a:pt x="133" y="1062"/>
                  </a:lnTo>
                  <a:lnTo>
                    <a:pt x="133" y="1061"/>
                  </a:lnTo>
                  <a:lnTo>
                    <a:pt x="133" y="1059"/>
                  </a:lnTo>
                  <a:lnTo>
                    <a:pt x="133" y="1057"/>
                  </a:lnTo>
                  <a:lnTo>
                    <a:pt x="133" y="1053"/>
                  </a:lnTo>
                  <a:lnTo>
                    <a:pt x="133" y="1050"/>
                  </a:lnTo>
                  <a:lnTo>
                    <a:pt x="133" y="1048"/>
                  </a:lnTo>
                  <a:lnTo>
                    <a:pt x="133" y="1047"/>
                  </a:lnTo>
                  <a:lnTo>
                    <a:pt x="133" y="1044"/>
                  </a:lnTo>
                  <a:lnTo>
                    <a:pt x="133" y="1043"/>
                  </a:lnTo>
                  <a:lnTo>
                    <a:pt x="133" y="1042"/>
                  </a:lnTo>
                  <a:lnTo>
                    <a:pt x="133" y="1041"/>
                  </a:lnTo>
                  <a:lnTo>
                    <a:pt x="133" y="1040"/>
                  </a:lnTo>
                  <a:lnTo>
                    <a:pt x="133" y="1039"/>
                  </a:lnTo>
                  <a:lnTo>
                    <a:pt x="133" y="1038"/>
                  </a:lnTo>
                  <a:lnTo>
                    <a:pt x="133" y="1035"/>
                  </a:lnTo>
                  <a:lnTo>
                    <a:pt x="133" y="1034"/>
                  </a:lnTo>
                  <a:lnTo>
                    <a:pt x="133" y="1032"/>
                  </a:lnTo>
                  <a:lnTo>
                    <a:pt x="133" y="1025"/>
                  </a:lnTo>
                  <a:lnTo>
                    <a:pt x="133" y="1024"/>
                  </a:lnTo>
                  <a:lnTo>
                    <a:pt x="133" y="1017"/>
                  </a:lnTo>
                  <a:lnTo>
                    <a:pt x="133" y="1016"/>
                  </a:lnTo>
                  <a:lnTo>
                    <a:pt x="133" y="1010"/>
                  </a:lnTo>
                  <a:lnTo>
                    <a:pt x="133" y="1009"/>
                  </a:lnTo>
                  <a:lnTo>
                    <a:pt x="133" y="1001"/>
                  </a:lnTo>
                  <a:lnTo>
                    <a:pt x="133" y="1000"/>
                  </a:lnTo>
                  <a:lnTo>
                    <a:pt x="133" y="998"/>
                  </a:lnTo>
                  <a:lnTo>
                    <a:pt x="133" y="997"/>
                  </a:lnTo>
                  <a:lnTo>
                    <a:pt x="133" y="994"/>
                  </a:lnTo>
                  <a:lnTo>
                    <a:pt x="133" y="989"/>
                  </a:lnTo>
                  <a:lnTo>
                    <a:pt x="133" y="988"/>
                  </a:lnTo>
                  <a:lnTo>
                    <a:pt x="133" y="981"/>
                  </a:lnTo>
                  <a:lnTo>
                    <a:pt x="146" y="981"/>
                  </a:lnTo>
                  <a:lnTo>
                    <a:pt x="157" y="981"/>
                  </a:lnTo>
                  <a:lnTo>
                    <a:pt x="162" y="981"/>
                  </a:lnTo>
                  <a:lnTo>
                    <a:pt x="169" y="981"/>
                  </a:lnTo>
                  <a:lnTo>
                    <a:pt x="169" y="975"/>
                  </a:lnTo>
                  <a:lnTo>
                    <a:pt x="169" y="974"/>
                  </a:lnTo>
                  <a:lnTo>
                    <a:pt x="169" y="973"/>
                  </a:lnTo>
                  <a:lnTo>
                    <a:pt x="169" y="971"/>
                  </a:lnTo>
                  <a:lnTo>
                    <a:pt x="169" y="966"/>
                  </a:lnTo>
                  <a:lnTo>
                    <a:pt x="169" y="961"/>
                  </a:lnTo>
                  <a:lnTo>
                    <a:pt x="169" y="959"/>
                  </a:lnTo>
                  <a:lnTo>
                    <a:pt x="169" y="957"/>
                  </a:lnTo>
                  <a:lnTo>
                    <a:pt x="169" y="955"/>
                  </a:lnTo>
                  <a:lnTo>
                    <a:pt x="169" y="952"/>
                  </a:lnTo>
                  <a:lnTo>
                    <a:pt x="169" y="944"/>
                  </a:lnTo>
                  <a:lnTo>
                    <a:pt x="169" y="942"/>
                  </a:lnTo>
                  <a:lnTo>
                    <a:pt x="169" y="938"/>
                  </a:lnTo>
                  <a:lnTo>
                    <a:pt x="169" y="935"/>
                  </a:lnTo>
                  <a:lnTo>
                    <a:pt x="169" y="932"/>
                  </a:lnTo>
                  <a:lnTo>
                    <a:pt x="169" y="931"/>
                  </a:lnTo>
                  <a:lnTo>
                    <a:pt x="169" y="930"/>
                  </a:lnTo>
                  <a:lnTo>
                    <a:pt x="169" y="926"/>
                  </a:lnTo>
                  <a:lnTo>
                    <a:pt x="169" y="924"/>
                  </a:lnTo>
                  <a:lnTo>
                    <a:pt x="169" y="923"/>
                  </a:lnTo>
                  <a:lnTo>
                    <a:pt x="169" y="922"/>
                  </a:lnTo>
                  <a:lnTo>
                    <a:pt x="169" y="919"/>
                  </a:lnTo>
                  <a:lnTo>
                    <a:pt x="169" y="916"/>
                  </a:lnTo>
                  <a:lnTo>
                    <a:pt x="169" y="913"/>
                  </a:lnTo>
                  <a:lnTo>
                    <a:pt x="169" y="908"/>
                  </a:lnTo>
                  <a:lnTo>
                    <a:pt x="169" y="907"/>
                  </a:lnTo>
                  <a:lnTo>
                    <a:pt x="169" y="901"/>
                  </a:lnTo>
                  <a:lnTo>
                    <a:pt x="169" y="899"/>
                  </a:lnTo>
                  <a:lnTo>
                    <a:pt x="169" y="893"/>
                  </a:lnTo>
                  <a:lnTo>
                    <a:pt x="169" y="886"/>
                  </a:lnTo>
                  <a:lnTo>
                    <a:pt x="169" y="879"/>
                  </a:lnTo>
                  <a:lnTo>
                    <a:pt x="169" y="875"/>
                  </a:lnTo>
                  <a:lnTo>
                    <a:pt x="169" y="873"/>
                  </a:lnTo>
                  <a:lnTo>
                    <a:pt x="169" y="872"/>
                  </a:lnTo>
                  <a:lnTo>
                    <a:pt x="169" y="869"/>
                  </a:lnTo>
                  <a:lnTo>
                    <a:pt x="169" y="859"/>
                  </a:lnTo>
                  <a:lnTo>
                    <a:pt x="169" y="857"/>
                  </a:lnTo>
                  <a:lnTo>
                    <a:pt x="169" y="856"/>
                  </a:lnTo>
                  <a:lnTo>
                    <a:pt x="169" y="849"/>
                  </a:lnTo>
                  <a:lnTo>
                    <a:pt x="169" y="842"/>
                  </a:lnTo>
                  <a:lnTo>
                    <a:pt x="169" y="834"/>
                  </a:lnTo>
                  <a:lnTo>
                    <a:pt x="169" y="827"/>
                  </a:lnTo>
                  <a:lnTo>
                    <a:pt x="169" y="824"/>
                  </a:lnTo>
                  <a:lnTo>
                    <a:pt x="169" y="823"/>
                  </a:lnTo>
                  <a:lnTo>
                    <a:pt x="169" y="821"/>
                  </a:lnTo>
                  <a:lnTo>
                    <a:pt x="169" y="819"/>
                  </a:lnTo>
                  <a:lnTo>
                    <a:pt x="169" y="818"/>
                  </a:lnTo>
                  <a:lnTo>
                    <a:pt x="169" y="817"/>
                  </a:lnTo>
                  <a:lnTo>
                    <a:pt x="169" y="813"/>
                  </a:lnTo>
                  <a:lnTo>
                    <a:pt x="169" y="810"/>
                  </a:lnTo>
                  <a:lnTo>
                    <a:pt x="169" y="807"/>
                  </a:lnTo>
                  <a:lnTo>
                    <a:pt x="169" y="806"/>
                  </a:lnTo>
                  <a:lnTo>
                    <a:pt x="169" y="804"/>
                  </a:lnTo>
                  <a:lnTo>
                    <a:pt x="169" y="801"/>
                  </a:lnTo>
                  <a:lnTo>
                    <a:pt x="169" y="800"/>
                  </a:lnTo>
                  <a:lnTo>
                    <a:pt x="169" y="798"/>
                  </a:lnTo>
                  <a:lnTo>
                    <a:pt x="169" y="797"/>
                  </a:lnTo>
                  <a:lnTo>
                    <a:pt x="169" y="795"/>
                  </a:lnTo>
                  <a:lnTo>
                    <a:pt x="169" y="793"/>
                  </a:lnTo>
                  <a:lnTo>
                    <a:pt x="169" y="792"/>
                  </a:lnTo>
                  <a:lnTo>
                    <a:pt x="169" y="791"/>
                  </a:lnTo>
                  <a:lnTo>
                    <a:pt x="169" y="783"/>
                  </a:lnTo>
                  <a:lnTo>
                    <a:pt x="169" y="782"/>
                  </a:lnTo>
                  <a:lnTo>
                    <a:pt x="169" y="781"/>
                  </a:lnTo>
                  <a:lnTo>
                    <a:pt x="169" y="779"/>
                  </a:lnTo>
                  <a:lnTo>
                    <a:pt x="169" y="776"/>
                  </a:lnTo>
                  <a:lnTo>
                    <a:pt x="169" y="775"/>
                  </a:lnTo>
                  <a:lnTo>
                    <a:pt x="169" y="770"/>
                  </a:lnTo>
                  <a:lnTo>
                    <a:pt x="169" y="767"/>
                  </a:lnTo>
                  <a:lnTo>
                    <a:pt x="169" y="762"/>
                  </a:lnTo>
                  <a:lnTo>
                    <a:pt x="169" y="758"/>
                  </a:lnTo>
                  <a:lnTo>
                    <a:pt x="169" y="757"/>
                  </a:lnTo>
                  <a:lnTo>
                    <a:pt x="169" y="755"/>
                  </a:lnTo>
                  <a:lnTo>
                    <a:pt x="169" y="754"/>
                  </a:lnTo>
                  <a:lnTo>
                    <a:pt x="169" y="751"/>
                  </a:lnTo>
                  <a:lnTo>
                    <a:pt x="169" y="750"/>
                  </a:lnTo>
                  <a:lnTo>
                    <a:pt x="169" y="748"/>
                  </a:lnTo>
                  <a:lnTo>
                    <a:pt x="169" y="747"/>
                  </a:lnTo>
                  <a:lnTo>
                    <a:pt x="169" y="746"/>
                  </a:lnTo>
                  <a:lnTo>
                    <a:pt x="169" y="743"/>
                  </a:lnTo>
                  <a:lnTo>
                    <a:pt x="169" y="742"/>
                  </a:lnTo>
                  <a:lnTo>
                    <a:pt x="169" y="741"/>
                  </a:lnTo>
                  <a:lnTo>
                    <a:pt x="169" y="740"/>
                  </a:lnTo>
                  <a:lnTo>
                    <a:pt x="169" y="737"/>
                  </a:lnTo>
                  <a:lnTo>
                    <a:pt x="169" y="735"/>
                  </a:lnTo>
                  <a:lnTo>
                    <a:pt x="169" y="733"/>
                  </a:lnTo>
                  <a:lnTo>
                    <a:pt x="169" y="729"/>
                  </a:lnTo>
                  <a:lnTo>
                    <a:pt x="168" y="725"/>
                  </a:lnTo>
                  <a:lnTo>
                    <a:pt x="168" y="724"/>
                  </a:lnTo>
                  <a:lnTo>
                    <a:pt x="168" y="720"/>
                  </a:lnTo>
                  <a:lnTo>
                    <a:pt x="168" y="718"/>
                  </a:lnTo>
                  <a:lnTo>
                    <a:pt x="168" y="717"/>
                  </a:lnTo>
                  <a:lnTo>
                    <a:pt x="168" y="716"/>
                  </a:lnTo>
                  <a:lnTo>
                    <a:pt x="168" y="712"/>
                  </a:lnTo>
                  <a:lnTo>
                    <a:pt x="168" y="709"/>
                  </a:lnTo>
                  <a:lnTo>
                    <a:pt x="168" y="708"/>
                  </a:lnTo>
                  <a:lnTo>
                    <a:pt x="168" y="707"/>
                  </a:lnTo>
                  <a:lnTo>
                    <a:pt x="170" y="707"/>
                  </a:lnTo>
                  <a:lnTo>
                    <a:pt x="170" y="704"/>
                  </a:lnTo>
                  <a:lnTo>
                    <a:pt x="170" y="700"/>
                  </a:lnTo>
                  <a:lnTo>
                    <a:pt x="170" y="697"/>
                  </a:lnTo>
                  <a:lnTo>
                    <a:pt x="170" y="692"/>
                  </a:lnTo>
                  <a:lnTo>
                    <a:pt x="170" y="689"/>
                  </a:lnTo>
                  <a:lnTo>
                    <a:pt x="170" y="685"/>
                  </a:lnTo>
                  <a:lnTo>
                    <a:pt x="170" y="682"/>
                  </a:lnTo>
                  <a:lnTo>
                    <a:pt x="170" y="679"/>
                  </a:lnTo>
                  <a:lnTo>
                    <a:pt x="170" y="674"/>
                  </a:lnTo>
                  <a:lnTo>
                    <a:pt x="170" y="671"/>
                  </a:lnTo>
                  <a:lnTo>
                    <a:pt x="170" y="667"/>
                  </a:lnTo>
                  <a:lnTo>
                    <a:pt x="170" y="664"/>
                  </a:lnTo>
                  <a:lnTo>
                    <a:pt x="170" y="659"/>
                  </a:lnTo>
                  <a:lnTo>
                    <a:pt x="170" y="656"/>
                  </a:lnTo>
                  <a:lnTo>
                    <a:pt x="170" y="653"/>
                  </a:lnTo>
                  <a:lnTo>
                    <a:pt x="170" y="649"/>
                  </a:lnTo>
                  <a:lnTo>
                    <a:pt x="170" y="646"/>
                  </a:lnTo>
                  <a:lnTo>
                    <a:pt x="170" y="641"/>
                  </a:lnTo>
                  <a:lnTo>
                    <a:pt x="170" y="638"/>
                  </a:lnTo>
                  <a:lnTo>
                    <a:pt x="170" y="634"/>
                  </a:lnTo>
                  <a:lnTo>
                    <a:pt x="170" y="631"/>
                  </a:lnTo>
                  <a:lnTo>
                    <a:pt x="170" y="628"/>
                  </a:lnTo>
                  <a:lnTo>
                    <a:pt x="170" y="623"/>
                  </a:lnTo>
                  <a:lnTo>
                    <a:pt x="170" y="618"/>
                  </a:lnTo>
                  <a:lnTo>
                    <a:pt x="170" y="615"/>
                  </a:lnTo>
                  <a:lnTo>
                    <a:pt x="170" y="612"/>
                  </a:lnTo>
                  <a:lnTo>
                    <a:pt x="170" y="609"/>
                  </a:lnTo>
                  <a:lnTo>
                    <a:pt x="170" y="604"/>
                  </a:lnTo>
                  <a:lnTo>
                    <a:pt x="170" y="603"/>
                  </a:lnTo>
                  <a:lnTo>
                    <a:pt x="170" y="601"/>
                  </a:lnTo>
                  <a:lnTo>
                    <a:pt x="170" y="599"/>
                  </a:lnTo>
                  <a:lnTo>
                    <a:pt x="170" y="597"/>
                  </a:lnTo>
                  <a:lnTo>
                    <a:pt x="170" y="594"/>
                  </a:lnTo>
                  <a:lnTo>
                    <a:pt x="170" y="590"/>
                  </a:lnTo>
                  <a:lnTo>
                    <a:pt x="170" y="587"/>
                  </a:lnTo>
                  <a:lnTo>
                    <a:pt x="170" y="582"/>
                  </a:lnTo>
                  <a:lnTo>
                    <a:pt x="170" y="579"/>
                  </a:lnTo>
                  <a:lnTo>
                    <a:pt x="170" y="575"/>
                  </a:lnTo>
                  <a:lnTo>
                    <a:pt x="170" y="572"/>
                  </a:lnTo>
                  <a:lnTo>
                    <a:pt x="170" y="569"/>
                  </a:lnTo>
                  <a:lnTo>
                    <a:pt x="170" y="564"/>
                  </a:lnTo>
                  <a:lnTo>
                    <a:pt x="170" y="561"/>
                  </a:lnTo>
                  <a:lnTo>
                    <a:pt x="170" y="557"/>
                  </a:lnTo>
                  <a:lnTo>
                    <a:pt x="170" y="554"/>
                  </a:lnTo>
                  <a:lnTo>
                    <a:pt x="170" y="550"/>
                  </a:lnTo>
                  <a:lnTo>
                    <a:pt x="170" y="546"/>
                  </a:lnTo>
                  <a:lnTo>
                    <a:pt x="170" y="542"/>
                  </a:lnTo>
                  <a:lnTo>
                    <a:pt x="170" y="539"/>
                  </a:lnTo>
                  <a:lnTo>
                    <a:pt x="170" y="536"/>
                  </a:lnTo>
                  <a:lnTo>
                    <a:pt x="170" y="532"/>
                  </a:lnTo>
                  <a:lnTo>
                    <a:pt x="170" y="529"/>
                  </a:lnTo>
                  <a:lnTo>
                    <a:pt x="170" y="524"/>
                  </a:lnTo>
                  <a:lnTo>
                    <a:pt x="170" y="521"/>
                  </a:lnTo>
                  <a:lnTo>
                    <a:pt x="170" y="520"/>
                  </a:lnTo>
                  <a:lnTo>
                    <a:pt x="170" y="519"/>
                  </a:lnTo>
                  <a:lnTo>
                    <a:pt x="170" y="517"/>
                  </a:lnTo>
                  <a:lnTo>
                    <a:pt x="170" y="513"/>
                  </a:lnTo>
                  <a:lnTo>
                    <a:pt x="170" y="509"/>
                  </a:lnTo>
                  <a:lnTo>
                    <a:pt x="170" y="506"/>
                  </a:lnTo>
                  <a:lnTo>
                    <a:pt x="170" y="503"/>
                  </a:lnTo>
                  <a:lnTo>
                    <a:pt x="170" y="502"/>
                  </a:lnTo>
                  <a:lnTo>
                    <a:pt x="170" y="499"/>
                  </a:lnTo>
                  <a:lnTo>
                    <a:pt x="170" y="497"/>
                  </a:lnTo>
                  <a:lnTo>
                    <a:pt x="170" y="495"/>
                  </a:lnTo>
                  <a:lnTo>
                    <a:pt x="170" y="494"/>
                  </a:lnTo>
                  <a:lnTo>
                    <a:pt x="170" y="492"/>
                  </a:lnTo>
                  <a:lnTo>
                    <a:pt x="170" y="491"/>
                  </a:lnTo>
                  <a:lnTo>
                    <a:pt x="170" y="490"/>
                  </a:lnTo>
                  <a:lnTo>
                    <a:pt x="170" y="488"/>
                  </a:lnTo>
                  <a:lnTo>
                    <a:pt x="170" y="484"/>
                  </a:lnTo>
                  <a:lnTo>
                    <a:pt x="170" y="481"/>
                  </a:lnTo>
                  <a:lnTo>
                    <a:pt x="170" y="477"/>
                  </a:lnTo>
                  <a:lnTo>
                    <a:pt x="170" y="475"/>
                  </a:lnTo>
                  <a:lnTo>
                    <a:pt x="170" y="473"/>
                  </a:lnTo>
                  <a:lnTo>
                    <a:pt x="170" y="471"/>
                  </a:lnTo>
                  <a:lnTo>
                    <a:pt x="170" y="470"/>
                  </a:lnTo>
                  <a:lnTo>
                    <a:pt x="170" y="467"/>
                  </a:lnTo>
                  <a:lnTo>
                    <a:pt x="170" y="466"/>
                  </a:lnTo>
                  <a:lnTo>
                    <a:pt x="170" y="465"/>
                  </a:lnTo>
                  <a:lnTo>
                    <a:pt x="170" y="464"/>
                  </a:lnTo>
                  <a:lnTo>
                    <a:pt x="170" y="463"/>
                  </a:lnTo>
                  <a:lnTo>
                    <a:pt x="170" y="462"/>
                  </a:lnTo>
                  <a:lnTo>
                    <a:pt x="170" y="461"/>
                  </a:lnTo>
                  <a:lnTo>
                    <a:pt x="170" y="458"/>
                  </a:lnTo>
                  <a:lnTo>
                    <a:pt x="170" y="457"/>
                  </a:lnTo>
                  <a:lnTo>
                    <a:pt x="170" y="456"/>
                  </a:lnTo>
                  <a:lnTo>
                    <a:pt x="170" y="455"/>
                  </a:lnTo>
                  <a:lnTo>
                    <a:pt x="170" y="454"/>
                  </a:lnTo>
                  <a:lnTo>
                    <a:pt x="170" y="453"/>
                  </a:lnTo>
                  <a:lnTo>
                    <a:pt x="170" y="452"/>
                  </a:lnTo>
                  <a:lnTo>
                    <a:pt x="170" y="450"/>
                  </a:lnTo>
                  <a:lnTo>
                    <a:pt x="170" y="449"/>
                  </a:lnTo>
                  <a:lnTo>
                    <a:pt x="170" y="447"/>
                  </a:lnTo>
                  <a:lnTo>
                    <a:pt x="170" y="445"/>
                  </a:lnTo>
                  <a:lnTo>
                    <a:pt x="170" y="440"/>
                  </a:lnTo>
                  <a:lnTo>
                    <a:pt x="170" y="438"/>
                  </a:lnTo>
                  <a:lnTo>
                    <a:pt x="170" y="437"/>
                  </a:lnTo>
                  <a:lnTo>
                    <a:pt x="170" y="436"/>
                  </a:lnTo>
                  <a:lnTo>
                    <a:pt x="170" y="433"/>
                  </a:lnTo>
                  <a:lnTo>
                    <a:pt x="170" y="430"/>
                  </a:lnTo>
                  <a:lnTo>
                    <a:pt x="170" y="427"/>
                  </a:lnTo>
                  <a:lnTo>
                    <a:pt x="170" y="423"/>
                  </a:lnTo>
                  <a:lnTo>
                    <a:pt x="169" y="419"/>
                  </a:lnTo>
                  <a:lnTo>
                    <a:pt x="169" y="417"/>
                  </a:lnTo>
                  <a:lnTo>
                    <a:pt x="169" y="415"/>
                  </a:lnTo>
                  <a:lnTo>
                    <a:pt x="169" y="412"/>
                  </a:lnTo>
                  <a:lnTo>
                    <a:pt x="169" y="411"/>
                  </a:lnTo>
                  <a:lnTo>
                    <a:pt x="169" y="408"/>
                  </a:lnTo>
                  <a:lnTo>
                    <a:pt x="169" y="400"/>
                  </a:lnTo>
                  <a:lnTo>
                    <a:pt x="169" y="399"/>
                  </a:lnTo>
                  <a:lnTo>
                    <a:pt x="169" y="398"/>
                  </a:lnTo>
                  <a:lnTo>
                    <a:pt x="169" y="397"/>
                  </a:lnTo>
                  <a:lnTo>
                    <a:pt x="169" y="396"/>
                  </a:lnTo>
                  <a:lnTo>
                    <a:pt x="169" y="393"/>
                  </a:lnTo>
                  <a:lnTo>
                    <a:pt x="170" y="389"/>
                  </a:lnTo>
                  <a:lnTo>
                    <a:pt x="170" y="388"/>
                  </a:lnTo>
                  <a:lnTo>
                    <a:pt x="170" y="387"/>
                  </a:lnTo>
                  <a:lnTo>
                    <a:pt x="170" y="385"/>
                  </a:lnTo>
                  <a:lnTo>
                    <a:pt x="169" y="380"/>
                  </a:lnTo>
                  <a:lnTo>
                    <a:pt x="169" y="378"/>
                  </a:lnTo>
                  <a:lnTo>
                    <a:pt x="168" y="375"/>
                  </a:lnTo>
                  <a:lnTo>
                    <a:pt x="168" y="373"/>
                  </a:lnTo>
                  <a:lnTo>
                    <a:pt x="168" y="372"/>
                  </a:lnTo>
                  <a:lnTo>
                    <a:pt x="168" y="368"/>
                  </a:lnTo>
                  <a:lnTo>
                    <a:pt x="168" y="366"/>
                  </a:lnTo>
                  <a:lnTo>
                    <a:pt x="168" y="365"/>
                  </a:lnTo>
                  <a:lnTo>
                    <a:pt x="168" y="364"/>
                  </a:lnTo>
                  <a:lnTo>
                    <a:pt x="168" y="363"/>
                  </a:lnTo>
                  <a:lnTo>
                    <a:pt x="168" y="362"/>
                  </a:lnTo>
                  <a:lnTo>
                    <a:pt x="168" y="361"/>
                  </a:lnTo>
                  <a:lnTo>
                    <a:pt x="168" y="360"/>
                  </a:lnTo>
                  <a:lnTo>
                    <a:pt x="168" y="358"/>
                  </a:lnTo>
                  <a:lnTo>
                    <a:pt x="168" y="356"/>
                  </a:lnTo>
                  <a:lnTo>
                    <a:pt x="168" y="355"/>
                  </a:lnTo>
                  <a:lnTo>
                    <a:pt x="169" y="355"/>
                  </a:lnTo>
                  <a:lnTo>
                    <a:pt x="170" y="355"/>
                  </a:lnTo>
                  <a:lnTo>
                    <a:pt x="171" y="355"/>
                  </a:lnTo>
                  <a:lnTo>
                    <a:pt x="171" y="350"/>
                  </a:lnTo>
                  <a:lnTo>
                    <a:pt x="171" y="349"/>
                  </a:lnTo>
                  <a:lnTo>
                    <a:pt x="171" y="348"/>
                  </a:lnTo>
                  <a:lnTo>
                    <a:pt x="171" y="345"/>
                  </a:lnTo>
                  <a:lnTo>
                    <a:pt x="171" y="344"/>
                  </a:lnTo>
                  <a:lnTo>
                    <a:pt x="171" y="343"/>
                  </a:lnTo>
                  <a:lnTo>
                    <a:pt x="171" y="340"/>
                  </a:lnTo>
                  <a:lnTo>
                    <a:pt x="171" y="339"/>
                  </a:lnTo>
                  <a:lnTo>
                    <a:pt x="171" y="333"/>
                  </a:lnTo>
                  <a:lnTo>
                    <a:pt x="171" y="330"/>
                  </a:lnTo>
                  <a:lnTo>
                    <a:pt x="171" y="328"/>
                  </a:lnTo>
                  <a:lnTo>
                    <a:pt x="171" y="326"/>
                  </a:lnTo>
                  <a:lnTo>
                    <a:pt x="171" y="322"/>
                  </a:lnTo>
                  <a:lnTo>
                    <a:pt x="171" y="315"/>
                  </a:lnTo>
                  <a:lnTo>
                    <a:pt x="171" y="311"/>
                  </a:lnTo>
                  <a:lnTo>
                    <a:pt x="171" y="307"/>
                  </a:lnTo>
                  <a:lnTo>
                    <a:pt x="171" y="305"/>
                  </a:lnTo>
                  <a:lnTo>
                    <a:pt x="171" y="304"/>
                  </a:lnTo>
                  <a:lnTo>
                    <a:pt x="171" y="299"/>
                  </a:lnTo>
                  <a:lnTo>
                    <a:pt x="171" y="298"/>
                  </a:lnTo>
                  <a:lnTo>
                    <a:pt x="171" y="296"/>
                  </a:lnTo>
                  <a:lnTo>
                    <a:pt x="171" y="289"/>
                  </a:lnTo>
                  <a:lnTo>
                    <a:pt x="171" y="288"/>
                  </a:lnTo>
                  <a:lnTo>
                    <a:pt x="171" y="281"/>
                  </a:lnTo>
                  <a:lnTo>
                    <a:pt x="171" y="279"/>
                  </a:lnTo>
                  <a:lnTo>
                    <a:pt x="171" y="278"/>
                  </a:lnTo>
                  <a:lnTo>
                    <a:pt x="171" y="276"/>
                  </a:lnTo>
                  <a:lnTo>
                    <a:pt x="171" y="274"/>
                  </a:lnTo>
                  <a:lnTo>
                    <a:pt x="171" y="273"/>
                  </a:lnTo>
                  <a:lnTo>
                    <a:pt x="171" y="272"/>
                  </a:lnTo>
                  <a:lnTo>
                    <a:pt x="171" y="270"/>
                  </a:lnTo>
                  <a:lnTo>
                    <a:pt x="171" y="268"/>
                  </a:lnTo>
                  <a:lnTo>
                    <a:pt x="171" y="265"/>
                  </a:lnTo>
                  <a:lnTo>
                    <a:pt x="171" y="262"/>
                  </a:lnTo>
                  <a:lnTo>
                    <a:pt x="171" y="261"/>
                  </a:lnTo>
                  <a:lnTo>
                    <a:pt x="171" y="260"/>
                  </a:lnTo>
                  <a:lnTo>
                    <a:pt x="171" y="253"/>
                  </a:lnTo>
                  <a:lnTo>
                    <a:pt x="171" y="249"/>
                  </a:lnTo>
                  <a:lnTo>
                    <a:pt x="171" y="247"/>
                  </a:lnTo>
                  <a:lnTo>
                    <a:pt x="171" y="246"/>
                  </a:lnTo>
                  <a:lnTo>
                    <a:pt x="171" y="243"/>
                  </a:lnTo>
                  <a:lnTo>
                    <a:pt x="169" y="243"/>
                  </a:lnTo>
                  <a:lnTo>
                    <a:pt x="168" y="243"/>
                  </a:lnTo>
                  <a:lnTo>
                    <a:pt x="166" y="243"/>
                  </a:lnTo>
                  <a:lnTo>
                    <a:pt x="166" y="236"/>
                  </a:lnTo>
                  <a:lnTo>
                    <a:pt x="166" y="231"/>
                  </a:lnTo>
                  <a:lnTo>
                    <a:pt x="166" y="230"/>
                  </a:lnTo>
                  <a:lnTo>
                    <a:pt x="166" y="229"/>
                  </a:lnTo>
                  <a:lnTo>
                    <a:pt x="166" y="228"/>
                  </a:lnTo>
                  <a:lnTo>
                    <a:pt x="166" y="226"/>
                  </a:lnTo>
                  <a:lnTo>
                    <a:pt x="166" y="221"/>
                  </a:lnTo>
                  <a:lnTo>
                    <a:pt x="166" y="220"/>
                  </a:lnTo>
                  <a:lnTo>
                    <a:pt x="166" y="219"/>
                  </a:lnTo>
                  <a:lnTo>
                    <a:pt x="166" y="216"/>
                  </a:lnTo>
                  <a:lnTo>
                    <a:pt x="166" y="215"/>
                  </a:lnTo>
                  <a:lnTo>
                    <a:pt x="166" y="214"/>
                  </a:lnTo>
                  <a:lnTo>
                    <a:pt x="166" y="213"/>
                  </a:lnTo>
                  <a:lnTo>
                    <a:pt x="166" y="212"/>
                  </a:lnTo>
                  <a:lnTo>
                    <a:pt x="166" y="211"/>
                  </a:lnTo>
                  <a:lnTo>
                    <a:pt x="166" y="210"/>
                  </a:lnTo>
                  <a:lnTo>
                    <a:pt x="166" y="209"/>
                  </a:lnTo>
                  <a:lnTo>
                    <a:pt x="166" y="206"/>
                  </a:lnTo>
                  <a:lnTo>
                    <a:pt x="166" y="205"/>
                  </a:lnTo>
                  <a:lnTo>
                    <a:pt x="166" y="203"/>
                  </a:lnTo>
                  <a:lnTo>
                    <a:pt x="166" y="199"/>
                  </a:lnTo>
                  <a:lnTo>
                    <a:pt x="166" y="196"/>
                  </a:lnTo>
                  <a:lnTo>
                    <a:pt x="166" y="195"/>
                  </a:lnTo>
                  <a:lnTo>
                    <a:pt x="166" y="194"/>
                  </a:lnTo>
                  <a:lnTo>
                    <a:pt x="166" y="193"/>
                  </a:lnTo>
                  <a:lnTo>
                    <a:pt x="166" y="192"/>
                  </a:lnTo>
                  <a:lnTo>
                    <a:pt x="166" y="190"/>
                  </a:lnTo>
                  <a:lnTo>
                    <a:pt x="166" y="189"/>
                  </a:lnTo>
                  <a:lnTo>
                    <a:pt x="166" y="185"/>
                  </a:lnTo>
                  <a:lnTo>
                    <a:pt x="166" y="182"/>
                  </a:lnTo>
                  <a:lnTo>
                    <a:pt x="166" y="181"/>
                  </a:lnTo>
                  <a:lnTo>
                    <a:pt x="166" y="179"/>
                  </a:lnTo>
                  <a:lnTo>
                    <a:pt x="166" y="178"/>
                  </a:lnTo>
                  <a:lnTo>
                    <a:pt x="166" y="174"/>
                  </a:lnTo>
                  <a:lnTo>
                    <a:pt x="166" y="171"/>
                  </a:lnTo>
                  <a:lnTo>
                    <a:pt x="166" y="168"/>
                  </a:lnTo>
                  <a:lnTo>
                    <a:pt x="166" y="165"/>
                  </a:lnTo>
                  <a:lnTo>
                    <a:pt x="166" y="163"/>
                  </a:lnTo>
                  <a:lnTo>
                    <a:pt x="166" y="157"/>
                  </a:lnTo>
                  <a:lnTo>
                    <a:pt x="166" y="156"/>
                  </a:lnTo>
                  <a:lnTo>
                    <a:pt x="175" y="156"/>
                  </a:lnTo>
                  <a:lnTo>
                    <a:pt x="178" y="156"/>
                  </a:lnTo>
                  <a:lnTo>
                    <a:pt x="185" y="156"/>
                  </a:lnTo>
                  <a:lnTo>
                    <a:pt x="185" y="154"/>
                  </a:lnTo>
                  <a:lnTo>
                    <a:pt x="185" y="153"/>
                  </a:lnTo>
                  <a:lnTo>
                    <a:pt x="185" y="151"/>
                  </a:lnTo>
                  <a:lnTo>
                    <a:pt x="185" y="149"/>
                  </a:lnTo>
                  <a:lnTo>
                    <a:pt x="185" y="147"/>
                  </a:lnTo>
                  <a:lnTo>
                    <a:pt x="185" y="145"/>
                  </a:lnTo>
                  <a:lnTo>
                    <a:pt x="185" y="143"/>
                  </a:lnTo>
                  <a:lnTo>
                    <a:pt x="185" y="142"/>
                  </a:lnTo>
                  <a:lnTo>
                    <a:pt x="185" y="139"/>
                  </a:lnTo>
                  <a:lnTo>
                    <a:pt x="185" y="138"/>
                  </a:lnTo>
                  <a:lnTo>
                    <a:pt x="185" y="136"/>
                  </a:lnTo>
                  <a:lnTo>
                    <a:pt x="185" y="135"/>
                  </a:lnTo>
                  <a:lnTo>
                    <a:pt x="185" y="134"/>
                  </a:lnTo>
                  <a:lnTo>
                    <a:pt x="185" y="132"/>
                  </a:lnTo>
                  <a:lnTo>
                    <a:pt x="185" y="129"/>
                  </a:lnTo>
                  <a:lnTo>
                    <a:pt x="185" y="127"/>
                  </a:lnTo>
                  <a:lnTo>
                    <a:pt x="181" y="127"/>
                  </a:lnTo>
                  <a:lnTo>
                    <a:pt x="178" y="127"/>
                  </a:lnTo>
                  <a:lnTo>
                    <a:pt x="177" y="127"/>
                  </a:lnTo>
                  <a:lnTo>
                    <a:pt x="175" y="127"/>
                  </a:lnTo>
                  <a:lnTo>
                    <a:pt x="168" y="127"/>
                  </a:lnTo>
                  <a:lnTo>
                    <a:pt x="158" y="127"/>
                  </a:lnTo>
                  <a:lnTo>
                    <a:pt x="157" y="127"/>
                  </a:lnTo>
                  <a:lnTo>
                    <a:pt x="153" y="127"/>
                  </a:lnTo>
                  <a:lnTo>
                    <a:pt x="152" y="127"/>
                  </a:lnTo>
                  <a:lnTo>
                    <a:pt x="151" y="127"/>
                  </a:lnTo>
                  <a:lnTo>
                    <a:pt x="149" y="127"/>
                  </a:lnTo>
                  <a:lnTo>
                    <a:pt x="149" y="122"/>
                  </a:lnTo>
                  <a:lnTo>
                    <a:pt x="149" y="120"/>
                  </a:lnTo>
                  <a:lnTo>
                    <a:pt x="149" y="118"/>
                  </a:lnTo>
                  <a:lnTo>
                    <a:pt x="149" y="114"/>
                  </a:lnTo>
                  <a:lnTo>
                    <a:pt x="149" y="113"/>
                  </a:lnTo>
                  <a:lnTo>
                    <a:pt x="149" y="110"/>
                  </a:lnTo>
                  <a:lnTo>
                    <a:pt x="149" y="106"/>
                  </a:lnTo>
                  <a:lnTo>
                    <a:pt x="149" y="105"/>
                  </a:lnTo>
                  <a:lnTo>
                    <a:pt x="149" y="102"/>
                  </a:lnTo>
                  <a:lnTo>
                    <a:pt x="149" y="100"/>
                  </a:lnTo>
                  <a:lnTo>
                    <a:pt x="149" y="98"/>
                  </a:lnTo>
                  <a:lnTo>
                    <a:pt x="151" y="98"/>
                  </a:lnTo>
                  <a:lnTo>
                    <a:pt x="153" y="98"/>
                  </a:lnTo>
                  <a:lnTo>
                    <a:pt x="154" y="98"/>
                  </a:lnTo>
                  <a:lnTo>
                    <a:pt x="156" y="98"/>
                  </a:lnTo>
                  <a:lnTo>
                    <a:pt x="157" y="98"/>
                  </a:lnTo>
                  <a:lnTo>
                    <a:pt x="161" y="98"/>
                  </a:lnTo>
                  <a:lnTo>
                    <a:pt x="166" y="98"/>
                  </a:lnTo>
                  <a:lnTo>
                    <a:pt x="166" y="95"/>
                  </a:lnTo>
                  <a:lnTo>
                    <a:pt x="166" y="92"/>
                  </a:lnTo>
                  <a:lnTo>
                    <a:pt x="166" y="90"/>
                  </a:lnTo>
                  <a:lnTo>
                    <a:pt x="166" y="84"/>
                  </a:lnTo>
                  <a:lnTo>
                    <a:pt x="166" y="77"/>
                  </a:lnTo>
                  <a:lnTo>
                    <a:pt x="166" y="72"/>
                  </a:lnTo>
                  <a:lnTo>
                    <a:pt x="166" y="71"/>
                  </a:lnTo>
                  <a:lnTo>
                    <a:pt x="166" y="69"/>
                  </a:lnTo>
                  <a:lnTo>
                    <a:pt x="166" y="62"/>
                  </a:lnTo>
                  <a:lnTo>
                    <a:pt x="166" y="60"/>
                  </a:lnTo>
                  <a:lnTo>
                    <a:pt x="166" y="54"/>
                  </a:lnTo>
                  <a:lnTo>
                    <a:pt x="166" y="50"/>
                  </a:lnTo>
                  <a:lnTo>
                    <a:pt x="166" y="47"/>
                  </a:lnTo>
                  <a:lnTo>
                    <a:pt x="166" y="40"/>
                  </a:lnTo>
                  <a:lnTo>
                    <a:pt x="166" y="33"/>
                  </a:lnTo>
                  <a:lnTo>
                    <a:pt x="166" y="31"/>
                  </a:lnTo>
                  <a:lnTo>
                    <a:pt x="166" y="29"/>
                  </a:lnTo>
                  <a:lnTo>
                    <a:pt x="166" y="17"/>
                  </a:lnTo>
                  <a:lnTo>
                    <a:pt x="166" y="14"/>
                  </a:lnTo>
                  <a:lnTo>
                    <a:pt x="166" y="11"/>
                  </a:lnTo>
                  <a:lnTo>
                    <a:pt x="169" y="11"/>
                  </a:lnTo>
                  <a:lnTo>
                    <a:pt x="171" y="11"/>
                  </a:lnTo>
                  <a:lnTo>
                    <a:pt x="173" y="11"/>
                  </a:lnTo>
                  <a:lnTo>
                    <a:pt x="175" y="11"/>
                  </a:lnTo>
                  <a:lnTo>
                    <a:pt x="178" y="11"/>
                  </a:lnTo>
                  <a:lnTo>
                    <a:pt x="180" y="11"/>
                  </a:lnTo>
                  <a:lnTo>
                    <a:pt x="182" y="11"/>
                  </a:lnTo>
                  <a:lnTo>
                    <a:pt x="185" y="11"/>
                  </a:lnTo>
                  <a:lnTo>
                    <a:pt x="187" y="11"/>
                  </a:lnTo>
                  <a:lnTo>
                    <a:pt x="189" y="11"/>
                  </a:lnTo>
                  <a:lnTo>
                    <a:pt x="191" y="11"/>
                  </a:lnTo>
                  <a:lnTo>
                    <a:pt x="196" y="11"/>
                  </a:lnTo>
                  <a:lnTo>
                    <a:pt x="197" y="11"/>
                  </a:lnTo>
                  <a:lnTo>
                    <a:pt x="199" y="11"/>
                  </a:lnTo>
                  <a:lnTo>
                    <a:pt x="205" y="11"/>
                  </a:lnTo>
                  <a:lnTo>
                    <a:pt x="207" y="11"/>
                  </a:lnTo>
                  <a:lnTo>
                    <a:pt x="210" y="11"/>
                  </a:lnTo>
                  <a:lnTo>
                    <a:pt x="213" y="11"/>
                  </a:lnTo>
                  <a:lnTo>
                    <a:pt x="215" y="11"/>
                  </a:lnTo>
                  <a:lnTo>
                    <a:pt x="218" y="11"/>
                  </a:lnTo>
                  <a:lnTo>
                    <a:pt x="222" y="11"/>
                  </a:lnTo>
                  <a:lnTo>
                    <a:pt x="224" y="11"/>
                  </a:lnTo>
                  <a:lnTo>
                    <a:pt x="227" y="11"/>
                  </a:lnTo>
                  <a:lnTo>
                    <a:pt x="231" y="11"/>
                  </a:lnTo>
                  <a:lnTo>
                    <a:pt x="233" y="11"/>
                  </a:lnTo>
                  <a:lnTo>
                    <a:pt x="236" y="11"/>
                  </a:lnTo>
                  <a:lnTo>
                    <a:pt x="240" y="11"/>
                  </a:lnTo>
                  <a:lnTo>
                    <a:pt x="242" y="11"/>
                  </a:lnTo>
                  <a:lnTo>
                    <a:pt x="245" y="11"/>
                  </a:lnTo>
                  <a:lnTo>
                    <a:pt x="249" y="11"/>
                  </a:lnTo>
                  <a:lnTo>
                    <a:pt x="252" y="11"/>
                  </a:lnTo>
                  <a:lnTo>
                    <a:pt x="254" y="11"/>
                  </a:lnTo>
                  <a:lnTo>
                    <a:pt x="257" y="11"/>
                  </a:lnTo>
                  <a:lnTo>
                    <a:pt x="260" y="11"/>
                  </a:lnTo>
                  <a:lnTo>
                    <a:pt x="262" y="11"/>
                  </a:lnTo>
                  <a:lnTo>
                    <a:pt x="266" y="11"/>
                  </a:lnTo>
                  <a:lnTo>
                    <a:pt x="269" y="11"/>
                  </a:lnTo>
                  <a:lnTo>
                    <a:pt x="271" y="11"/>
                  </a:lnTo>
                  <a:lnTo>
                    <a:pt x="275" y="11"/>
                  </a:lnTo>
                  <a:lnTo>
                    <a:pt x="278" y="11"/>
                  </a:lnTo>
                  <a:lnTo>
                    <a:pt x="280" y="11"/>
                  </a:lnTo>
                  <a:lnTo>
                    <a:pt x="284" y="11"/>
                  </a:lnTo>
                  <a:lnTo>
                    <a:pt x="287" y="11"/>
                  </a:lnTo>
                  <a:lnTo>
                    <a:pt x="289" y="11"/>
                  </a:lnTo>
                  <a:lnTo>
                    <a:pt x="290" y="11"/>
                  </a:lnTo>
                  <a:lnTo>
                    <a:pt x="294" y="11"/>
                  </a:lnTo>
                  <a:lnTo>
                    <a:pt x="296" y="11"/>
                  </a:lnTo>
                  <a:lnTo>
                    <a:pt x="298" y="11"/>
                  </a:lnTo>
                  <a:lnTo>
                    <a:pt x="299" y="11"/>
                  </a:lnTo>
                  <a:lnTo>
                    <a:pt x="302" y="11"/>
                  </a:lnTo>
                  <a:lnTo>
                    <a:pt x="306" y="11"/>
                  </a:lnTo>
                  <a:lnTo>
                    <a:pt x="308" y="11"/>
                  </a:lnTo>
                  <a:lnTo>
                    <a:pt x="312" y="11"/>
                  </a:lnTo>
                  <a:lnTo>
                    <a:pt x="315" y="11"/>
                  </a:lnTo>
                  <a:lnTo>
                    <a:pt x="317" y="11"/>
                  </a:lnTo>
                  <a:lnTo>
                    <a:pt x="320" y="11"/>
                  </a:lnTo>
                  <a:lnTo>
                    <a:pt x="324" y="11"/>
                  </a:lnTo>
                  <a:lnTo>
                    <a:pt x="325" y="11"/>
                  </a:lnTo>
                  <a:lnTo>
                    <a:pt x="329" y="11"/>
                  </a:lnTo>
                  <a:lnTo>
                    <a:pt x="333" y="11"/>
                  </a:lnTo>
                  <a:lnTo>
                    <a:pt x="334" y="11"/>
                  </a:lnTo>
                  <a:lnTo>
                    <a:pt x="338" y="11"/>
                  </a:lnTo>
                  <a:lnTo>
                    <a:pt x="342" y="11"/>
                  </a:lnTo>
                  <a:lnTo>
                    <a:pt x="344" y="11"/>
                  </a:lnTo>
                  <a:lnTo>
                    <a:pt x="347" y="11"/>
                  </a:lnTo>
                  <a:lnTo>
                    <a:pt x="351" y="12"/>
                  </a:lnTo>
                  <a:lnTo>
                    <a:pt x="353" y="12"/>
                  </a:lnTo>
                  <a:lnTo>
                    <a:pt x="356" y="12"/>
                  </a:lnTo>
                  <a:lnTo>
                    <a:pt x="359" y="12"/>
                  </a:lnTo>
                  <a:lnTo>
                    <a:pt x="361" y="12"/>
                  </a:lnTo>
                  <a:lnTo>
                    <a:pt x="364" y="12"/>
                  </a:lnTo>
                  <a:lnTo>
                    <a:pt x="369" y="12"/>
                  </a:lnTo>
                  <a:lnTo>
                    <a:pt x="370" y="12"/>
                  </a:lnTo>
                  <a:lnTo>
                    <a:pt x="373" y="12"/>
                  </a:lnTo>
                  <a:lnTo>
                    <a:pt x="378" y="12"/>
                  </a:lnTo>
                  <a:lnTo>
                    <a:pt x="379" y="12"/>
                  </a:lnTo>
                  <a:lnTo>
                    <a:pt x="382" y="12"/>
                  </a:lnTo>
                  <a:lnTo>
                    <a:pt x="387" y="13"/>
                  </a:lnTo>
                  <a:lnTo>
                    <a:pt x="388" y="13"/>
                  </a:lnTo>
                  <a:lnTo>
                    <a:pt x="391" y="13"/>
                  </a:lnTo>
                  <a:lnTo>
                    <a:pt x="395" y="13"/>
                  </a:lnTo>
                  <a:lnTo>
                    <a:pt x="397" y="13"/>
                  </a:lnTo>
                  <a:lnTo>
                    <a:pt x="404" y="13"/>
                  </a:lnTo>
                  <a:lnTo>
                    <a:pt x="405" y="13"/>
                  </a:lnTo>
                  <a:lnTo>
                    <a:pt x="407" y="13"/>
                  </a:lnTo>
                  <a:lnTo>
                    <a:pt x="411" y="13"/>
                  </a:lnTo>
                  <a:lnTo>
                    <a:pt x="412" y="13"/>
                  </a:lnTo>
                  <a:lnTo>
                    <a:pt x="415" y="13"/>
                  </a:lnTo>
                  <a:lnTo>
                    <a:pt x="416" y="13"/>
                  </a:lnTo>
                  <a:lnTo>
                    <a:pt x="421" y="13"/>
                  </a:lnTo>
                  <a:lnTo>
                    <a:pt x="424" y="13"/>
                  </a:lnTo>
                  <a:lnTo>
                    <a:pt x="425" y="13"/>
                  </a:lnTo>
                  <a:lnTo>
                    <a:pt x="428" y="13"/>
                  </a:lnTo>
                  <a:lnTo>
                    <a:pt x="430" y="13"/>
                  </a:lnTo>
                  <a:lnTo>
                    <a:pt x="431" y="13"/>
                  </a:lnTo>
                  <a:lnTo>
                    <a:pt x="432" y="13"/>
                  </a:lnTo>
                  <a:lnTo>
                    <a:pt x="433" y="13"/>
                  </a:lnTo>
                  <a:lnTo>
                    <a:pt x="434" y="13"/>
                  </a:lnTo>
                  <a:lnTo>
                    <a:pt x="440" y="13"/>
                  </a:lnTo>
                  <a:lnTo>
                    <a:pt x="441" y="13"/>
                  </a:lnTo>
                  <a:lnTo>
                    <a:pt x="442" y="13"/>
                  </a:lnTo>
                  <a:lnTo>
                    <a:pt x="443" y="13"/>
                  </a:lnTo>
                  <a:lnTo>
                    <a:pt x="445" y="13"/>
                  </a:lnTo>
                  <a:lnTo>
                    <a:pt x="446" y="13"/>
                  </a:lnTo>
                  <a:lnTo>
                    <a:pt x="447" y="13"/>
                  </a:lnTo>
                  <a:lnTo>
                    <a:pt x="451" y="13"/>
                  </a:lnTo>
                  <a:lnTo>
                    <a:pt x="459" y="13"/>
                  </a:lnTo>
                  <a:lnTo>
                    <a:pt x="460" y="13"/>
                  </a:lnTo>
                  <a:lnTo>
                    <a:pt x="464" y="13"/>
                  </a:lnTo>
                  <a:lnTo>
                    <a:pt x="465" y="13"/>
                  </a:lnTo>
                  <a:lnTo>
                    <a:pt x="468" y="13"/>
                  </a:lnTo>
                  <a:lnTo>
                    <a:pt x="470" y="13"/>
                  </a:lnTo>
                  <a:lnTo>
                    <a:pt x="473" y="13"/>
                  </a:lnTo>
                  <a:lnTo>
                    <a:pt x="474" y="13"/>
                  </a:lnTo>
                  <a:lnTo>
                    <a:pt x="478" y="13"/>
                  </a:lnTo>
                  <a:lnTo>
                    <a:pt x="482" y="13"/>
                  </a:lnTo>
                  <a:lnTo>
                    <a:pt x="487" y="13"/>
                  </a:lnTo>
                  <a:lnTo>
                    <a:pt x="491" y="13"/>
                  </a:lnTo>
                  <a:lnTo>
                    <a:pt x="492" y="13"/>
                  </a:lnTo>
                  <a:lnTo>
                    <a:pt x="496" y="13"/>
                  </a:lnTo>
                  <a:lnTo>
                    <a:pt x="499" y="13"/>
                  </a:lnTo>
                  <a:lnTo>
                    <a:pt x="500" y="13"/>
                  </a:lnTo>
                  <a:lnTo>
                    <a:pt x="504" y="13"/>
                  </a:lnTo>
                  <a:lnTo>
                    <a:pt x="505" y="13"/>
                  </a:lnTo>
                  <a:lnTo>
                    <a:pt x="508" y="13"/>
                  </a:lnTo>
                  <a:lnTo>
                    <a:pt x="509" y="13"/>
                  </a:lnTo>
                  <a:lnTo>
                    <a:pt x="513" y="13"/>
                  </a:lnTo>
                  <a:lnTo>
                    <a:pt x="514" y="13"/>
                  </a:lnTo>
                  <a:lnTo>
                    <a:pt x="518" y="13"/>
                  </a:lnTo>
                  <a:lnTo>
                    <a:pt x="522" y="13"/>
                  </a:lnTo>
                  <a:lnTo>
                    <a:pt x="526" y="13"/>
                  </a:lnTo>
                  <a:lnTo>
                    <a:pt x="531" y="13"/>
                  </a:lnTo>
                  <a:lnTo>
                    <a:pt x="535" y="13"/>
                  </a:lnTo>
                  <a:lnTo>
                    <a:pt x="540" y="13"/>
                  </a:lnTo>
                  <a:lnTo>
                    <a:pt x="545" y="13"/>
                  </a:lnTo>
                  <a:lnTo>
                    <a:pt x="549" y="13"/>
                  </a:lnTo>
                  <a:lnTo>
                    <a:pt x="554" y="13"/>
                  </a:lnTo>
                  <a:lnTo>
                    <a:pt x="558" y="13"/>
                  </a:lnTo>
                  <a:lnTo>
                    <a:pt x="575" y="13"/>
                  </a:lnTo>
                  <a:lnTo>
                    <a:pt x="592" y="13"/>
                  </a:lnTo>
                  <a:lnTo>
                    <a:pt x="610" y="13"/>
                  </a:lnTo>
                  <a:lnTo>
                    <a:pt x="629" y="13"/>
                  </a:lnTo>
                  <a:lnTo>
                    <a:pt x="646" y="13"/>
                  </a:lnTo>
                  <a:lnTo>
                    <a:pt x="655" y="13"/>
                  </a:lnTo>
                  <a:lnTo>
                    <a:pt x="656" y="13"/>
                  </a:lnTo>
                  <a:lnTo>
                    <a:pt x="659" y="13"/>
                  </a:lnTo>
                  <a:lnTo>
                    <a:pt x="672" y="13"/>
                  </a:lnTo>
                  <a:lnTo>
                    <a:pt x="674" y="13"/>
                  </a:lnTo>
                  <a:lnTo>
                    <a:pt x="681" y="13"/>
                  </a:lnTo>
                  <a:lnTo>
                    <a:pt x="699" y="13"/>
                  </a:lnTo>
                  <a:lnTo>
                    <a:pt x="717" y="13"/>
                  </a:lnTo>
                  <a:lnTo>
                    <a:pt x="734" y="13"/>
                  </a:lnTo>
                  <a:lnTo>
                    <a:pt x="735" y="13"/>
                  </a:lnTo>
                  <a:lnTo>
                    <a:pt x="753" y="13"/>
                  </a:lnTo>
                  <a:lnTo>
                    <a:pt x="772" y="13"/>
                  </a:lnTo>
                  <a:lnTo>
                    <a:pt x="790" y="13"/>
                  </a:lnTo>
                  <a:lnTo>
                    <a:pt x="808" y="13"/>
                  </a:lnTo>
                  <a:lnTo>
                    <a:pt x="826" y="13"/>
                  </a:lnTo>
                  <a:lnTo>
                    <a:pt x="844" y="13"/>
                  </a:lnTo>
                  <a:lnTo>
                    <a:pt x="849" y="13"/>
                  </a:lnTo>
                  <a:lnTo>
                    <a:pt x="850" y="13"/>
                  </a:lnTo>
                  <a:lnTo>
                    <a:pt x="853" y="13"/>
                  </a:lnTo>
                  <a:lnTo>
                    <a:pt x="858" y="13"/>
                  </a:lnTo>
                  <a:lnTo>
                    <a:pt x="859" y="13"/>
                  </a:lnTo>
                  <a:lnTo>
                    <a:pt x="862" y="13"/>
                  </a:lnTo>
                  <a:lnTo>
                    <a:pt x="866" y="13"/>
                  </a:lnTo>
                  <a:lnTo>
                    <a:pt x="867" y="13"/>
                  </a:lnTo>
                  <a:lnTo>
                    <a:pt x="872" y="13"/>
                  </a:lnTo>
                  <a:lnTo>
                    <a:pt x="874" y="13"/>
                  </a:lnTo>
                  <a:lnTo>
                    <a:pt x="877" y="13"/>
                  </a:lnTo>
                  <a:lnTo>
                    <a:pt x="881" y="13"/>
                  </a:lnTo>
                  <a:lnTo>
                    <a:pt x="890" y="13"/>
                  </a:lnTo>
                  <a:lnTo>
                    <a:pt x="893" y="13"/>
                  </a:lnTo>
                  <a:lnTo>
                    <a:pt x="900" y="13"/>
                  </a:lnTo>
                  <a:lnTo>
                    <a:pt x="909" y="13"/>
                  </a:lnTo>
                  <a:lnTo>
                    <a:pt x="920" y="13"/>
                  </a:lnTo>
                  <a:lnTo>
                    <a:pt x="926" y="13"/>
                  </a:lnTo>
                  <a:lnTo>
                    <a:pt x="940" y="13"/>
                  </a:lnTo>
                  <a:lnTo>
                    <a:pt x="951" y="13"/>
                  </a:lnTo>
                  <a:lnTo>
                    <a:pt x="956" y="13"/>
                  </a:lnTo>
                  <a:lnTo>
                    <a:pt x="966" y="13"/>
                  </a:lnTo>
                  <a:lnTo>
                    <a:pt x="967" y="13"/>
                  </a:lnTo>
                  <a:lnTo>
                    <a:pt x="975" y="13"/>
                  </a:lnTo>
                  <a:lnTo>
                    <a:pt x="978" y="13"/>
                  </a:lnTo>
                  <a:lnTo>
                    <a:pt x="979" y="13"/>
                  </a:lnTo>
                  <a:lnTo>
                    <a:pt x="991" y="13"/>
                  </a:lnTo>
                  <a:lnTo>
                    <a:pt x="993" y="13"/>
                  </a:lnTo>
                  <a:lnTo>
                    <a:pt x="995" y="13"/>
                  </a:lnTo>
                  <a:lnTo>
                    <a:pt x="1001" y="13"/>
                  </a:lnTo>
                  <a:lnTo>
                    <a:pt x="1003" y="13"/>
                  </a:lnTo>
                  <a:lnTo>
                    <a:pt x="1009" y="13"/>
                  </a:lnTo>
                  <a:lnTo>
                    <a:pt x="1013" y="13"/>
                  </a:lnTo>
                  <a:lnTo>
                    <a:pt x="1015" y="13"/>
                  </a:lnTo>
                  <a:lnTo>
                    <a:pt x="1019" y="13"/>
                  </a:lnTo>
                  <a:lnTo>
                    <a:pt x="1045" y="13"/>
                  </a:lnTo>
                  <a:lnTo>
                    <a:pt x="1057" y="13"/>
                  </a:lnTo>
                  <a:lnTo>
                    <a:pt x="1066" y="13"/>
                  </a:lnTo>
                  <a:lnTo>
                    <a:pt x="1069" y="13"/>
                  </a:lnTo>
                  <a:lnTo>
                    <a:pt x="1070" y="13"/>
                  </a:lnTo>
                  <a:lnTo>
                    <a:pt x="1078" y="13"/>
                  </a:lnTo>
                  <a:lnTo>
                    <a:pt x="1082" y="13"/>
                  </a:lnTo>
                  <a:lnTo>
                    <a:pt x="1084" y="13"/>
                  </a:lnTo>
                  <a:lnTo>
                    <a:pt x="1091" y="13"/>
                  </a:lnTo>
                  <a:lnTo>
                    <a:pt x="1092" y="13"/>
                  </a:lnTo>
                  <a:lnTo>
                    <a:pt x="1093" y="13"/>
                  </a:lnTo>
                  <a:lnTo>
                    <a:pt x="1096" y="13"/>
                  </a:lnTo>
                  <a:lnTo>
                    <a:pt x="1101" y="13"/>
                  </a:lnTo>
                  <a:lnTo>
                    <a:pt x="1103" y="13"/>
                  </a:lnTo>
                  <a:lnTo>
                    <a:pt x="1129" y="13"/>
                  </a:lnTo>
                  <a:lnTo>
                    <a:pt x="1132" y="13"/>
                  </a:lnTo>
                  <a:lnTo>
                    <a:pt x="1134" y="13"/>
                  </a:lnTo>
                  <a:lnTo>
                    <a:pt x="1142" y="13"/>
                  </a:lnTo>
                  <a:lnTo>
                    <a:pt x="1144" y="13"/>
                  </a:lnTo>
                  <a:lnTo>
                    <a:pt x="1153" y="13"/>
                  </a:lnTo>
                  <a:lnTo>
                    <a:pt x="1154" y="13"/>
                  </a:lnTo>
                  <a:lnTo>
                    <a:pt x="1163" y="13"/>
                  </a:lnTo>
                  <a:lnTo>
                    <a:pt x="1169" y="13"/>
                  </a:lnTo>
                  <a:lnTo>
                    <a:pt x="1176" y="13"/>
                  </a:lnTo>
                  <a:lnTo>
                    <a:pt x="1185" y="13"/>
                  </a:lnTo>
                  <a:lnTo>
                    <a:pt x="1195" y="13"/>
                  </a:lnTo>
                  <a:lnTo>
                    <a:pt x="1197" y="13"/>
                  </a:lnTo>
                  <a:lnTo>
                    <a:pt x="1204" y="13"/>
                  </a:lnTo>
                  <a:lnTo>
                    <a:pt x="1223" y="13"/>
                  </a:lnTo>
                  <a:lnTo>
                    <a:pt x="1228" y="13"/>
                  </a:lnTo>
                  <a:lnTo>
                    <a:pt x="1229" y="13"/>
                  </a:lnTo>
                  <a:lnTo>
                    <a:pt x="1230" y="13"/>
                  </a:lnTo>
                  <a:lnTo>
                    <a:pt x="1231" y="13"/>
                  </a:lnTo>
                  <a:lnTo>
                    <a:pt x="1234" y="13"/>
                  </a:lnTo>
                  <a:lnTo>
                    <a:pt x="1236" y="13"/>
                  </a:lnTo>
                  <a:lnTo>
                    <a:pt x="1238" y="13"/>
                  </a:lnTo>
                  <a:lnTo>
                    <a:pt x="1239" y="13"/>
                  </a:lnTo>
                  <a:lnTo>
                    <a:pt x="1242" y="13"/>
                  </a:lnTo>
                  <a:lnTo>
                    <a:pt x="1244" y="13"/>
                  </a:lnTo>
                  <a:lnTo>
                    <a:pt x="1246" y="13"/>
                  </a:lnTo>
                  <a:lnTo>
                    <a:pt x="1248" y="13"/>
                  </a:lnTo>
                  <a:lnTo>
                    <a:pt x="1250" y="13"/>
                  </a:lnTo>
                  <a:lnTo>
                    <a:pt x="1252" y="13"/>
                  </a:lnTo>
                  <a:lnTo>
                    <a:pt x="1253" y="13"/>
                  </a:lnTo>
                  <a:lnTo>
                    <a:pt x="1255" y="13"/>
                  </a:lnTo>
                  <a:lnTo>
                    <a:pt x="1261" y="13"/>
                  </a:lnTo>
                  <a:lnTo>
                    <a:pt x="1262" y="13"/>
                  </a:lnTo>
                  <a:lnTo>
                    <a:pt x="1264" y="13"/>
                  </a:lnTo>
                  <a:lnTo>
                    <a:pt x="1271" y="13"/>
                  </a:lnTo>
                  <a:lnTo>
                    <a:pt x="1275" y="13"/>
                  </a:lnTo>
                  <a:lnTo>
                    <a:pt x="1294" y="13"/>
                  </a:lnTo>
                  <a:lnTo>
                    <a:pt x="1298" y="13"/>
                  </a:lnTo>
                  <a:lnTo>
                    <a:pt x="1308" y="14"/>
                  </a:lnTo>
                  <a:lnTo>
                    <a:pt x="1310" y="14"/>
                  </a:lnTo>
                  <a:lnTo>
                    <a:pt x="1312" y="14"/>
                  </a:lnTo>
                  <a:lnTo>
                    <a:pt x="1314" y="14"/>
                  </a:lnTo>
                  <a:lnTo>
                    <a:pt x="1326" y="14"/>
                  </a:lnTo>
                  <a:lnTo>
                    <a:pt x="1331" y="14"/>
                  </a:lnTo>
                  <a:lnTo>
                    <a:pt x="1336" y="14"/>
                  </a:lnTo>
                  <a:lnTo>
                    <a:pt x="1340" y="14"/>
                  </a:lnTo>
                  <a:lnTo>
                    <a:pt x="1343" y="14"/>
                  </a:lnTo>
                  <a:lnTo>
                    <a:pt x="1347" y="14"/>
                  </a:lnTo>
                  <a:lnTo>
                    <a:pt x="1350" y="14"/>
                  </a:lnTo>
                  <a:lnTo>
                    <a:pt x="1351" y="14"/>
                  </a:lnTo>
                  <a:lnTo>
                    <a:pt x="1352" y="14"/>
                  </a:lnTo>
                  <a:lnTo>
                    <a:pt x="1355" y="14"/>
                  </a:lnTo>
                  <a:lnTo>
                    <a:pt x="1357" y="14"/>
                  </a:lnTo>
                  <a:lnTo>
                    <a:pt x="1363" y="14"/>
                  </a:lnTo>
                  <a:lnTo>
                    <a:pt x="1364" y="14"/>
                  </a:lnTo>
                  <a:lnTo>
                    <a:pt x="1367" y="14"/>
                  </a:lnTo>
                  <a:lnTo>
                    <a:pt x="1371" y="14"/>
                  </a:lnTo>
                  <a:lnTo>
                    <a:pt x="1386" y="14"/>
                  </a:lnTo>
                  <a:lnTo>
                    <a:pt x="1387" y="14"/>
                  </a:lnTo>
                  <a:lnTo>
                    <a:pt x="1392" y="14"/>
                  </a:lnTo>
                  <a:lnTo>
                    <a:pt x="1393" y="14"/>
                  </a:lnTo>
                  <a:lnTo>
                    <a:pt x="1394" y="14"/>
                  </a:lnTo>
                  <a:lnTo>
                    <a:pt x="1395" y="14"/>
                  </a:lnTo>
                  <a:lnTo>
                    <a:pt x="1396" y="14"/>
                  </a:lnTo>
                  <a:lnTo>
                    <a:pt x="1399" y="14"/>
                  </a:lnTo>
                  <a:lnTo>
                    <a:pt x="1401" y="14"/>
                  </a:lnTo>
                  <a:lnTo>
                    <a:pt x="1403" y="14"/>
                  </a:lnTo>
                  <a:lnTo>
                    <a:pt x="1404" y="14"/>
                  </a:lnTo>
                  <a:lnTo>
                    <a:pt x="1406" y="14"/>
                  </a:lnTo>
                  <a:lnTo>
                    <a:pt x="1410" y="14"/>
                  </a:lnTo>
                  <a:lnTo>
                    <a:pt x="1411" y="14"/>
                  </a:lnTo>
                  <a:lnTo>
                    <a:pt x="1412" y="14"/>
                  </a:lnTo>
                  <a:lnTo>
                    <a:pt x="1413" y="14"/>
                  </a:lnTo>
                  <a:lnTo>
                    <a:pt x="1417" y="14"/>
                  </a:lnTo>
                  <a:lnTo>
                    <a:pt x="1418" y="14"/>
                  </a:lnTo>
                  <a:lnTo>
                    <a:pt x="1421" y="14"/>
                  </a:lnTo>
                  <a:lnTo>
                    <a:pt x="1430" y="14"/>
                  </a:lnTo>
                  <a:lnTo>
                    <a:pt x="1438" y="14"/>
                  </a:lnTo>
                  <a:lnTo>
                    <a:pt x="1447" y="14"/>
                  </a:lnTo>
                  <a:lnTo>
                    <a:pt x="1453" y="14"/>
                  </a:lnTo>
                  <a:lnTo>
                    <a:pt x="1456" y="14"/>
                  </a:lnTo>
                  <a:lnTo>
                    <a:pt x="1465" y="14"/>
                  </a:lnTo>
                  <a:lnTo>
                    <a:pt x="1473" y="14"/>
                  </a:lnTo>
                  <a:lnTo>
                    <a:pt x="1482" y="14"/>
                  </a:lnTo>
                  <a:lnTo>
                    <a:pt x="1491" y="14"/>
                  </a:lnTo>
                  <a:lnTo>
                    <a:pt x="1501" y="14"/>
                  </a:lnTo>
                  <a:lnTo>
                    <a:pt x="1510" y="14"/>
                  </a:lnTo>
                  <a:lnTo>
                    <a:pt x="1519" y="14"/>
                  </a:lnTo>
                  <a:lnTo>
                    <a:pt x="1527" y="14"/>
                  </a:lnTo>
                  <a:lnTo>
                    <a:pt x="1536" y="14"/>
                  </a:lnTo>
                  <a:lnTo>
                    <a:pt x="1545" y="14"/>
                  </a:lnTo>
                  <a:lnTo>
                    <a:pt x="1554" y="14"/>
                  </a:lnTo>
                  <a:lnTo>
                    <a:pt x="1562" y="14"/>
                  </a:lnTo>
                  <a:lnTo>
                    <a:pt x="1565" y="14"/>
                  </a:lnTo>
                  <a:lnTo>
                    <a:pt x="1571" y="14"/>
                  </a:lnTo>
                  <a:lnTo>
                    <a:pt x="1575" y="14"/>
                  </a:lnTo>
                  <a:lnTo>
                    <a:pt x="1577" y="14"/>
                  </a:lnTo>
                  <a:lnTo>
                    <a:pt x="1580" y="14"/>
                  </a:lnTo>
                  <a:lnTo>
                    <a:pt x="1582" y="14"/>
                  </a:lnTo>
                  <a:lnTo>
                    <a:pt x="1583" y="14"/>
                  </a:lnTo>
                  <a:lnTo>
                    <a:pt x="1589" y="14"/>
                  </a:lnTo>
                  <a:lnTo>
                    <a:pt x="1591" y="14"/>
                  </a:lnTo>
                  <a:lnTo>
                    <a:pt x="1594" y="14"/>
                  </a:lnTo>
                  <a:lnTo>
                    <a:pt x="1596" y="14"/>
                  </a:lnTo>
                  <a:lnTo>
                    <a:pt x="1598" y="14"/>
                  </a:lnTo>
                  <a:lnTo>
                    <a:pt x="1600" y="14"/>
                  </a:lnTo>
                  <a:lnTo>
                    <a:pt x="1605" y="14"/>
                  </a:lnTo>
                  <a:lnTo>
                    <a:pt x="1606" y="14"/>
                  </a:lnTo>
                  <a:lnTo>
                    <a:pt x="1615" y="14"/>
                  </a:lnTo>
                  <a:lnTo>
                    <a:pt x="1624" y="14"/>
                  </a:lnTo>
                  <a:lnTo>
                    <a:pt x="1629" y="14"/>
                  </a:lnTo>
                  <a:lnTo>
                    <a:pt x="1633" y="14"/>
                  </a:lnTo>
                  <a:lnTo>
                    <a:pt x="1642" y="14"/>
                  </a:lnTo>
                  <a:lnTo>
                    <a:pt x="1652" y="14"/>
                  </a:lnTo>
                  <a:lnTo>
                    <a:pt x="1661" y="14"/>
                  </a:lnTo>
                  <a:lnTo>
                    <a:pt x="1665" y="14"/>
                  </a:lnTo>
                  <a:lnTo>
                    <a:pt x="1669" y="14"/>
                  </a:lnTo>
                  <a:lnTo>
                    <a:pt x="1678" y="14"/>
                  </a:lnTo>
                  <a:lnTo>
                    <a:pt x="1682" y="14"/>
                  </a:lnTo>
                  <a:lnTo>
                    <a:pt x="1687" y="14"/>
                  </a:lnTo>
                  <a:lnTo>
                    <a:pt x="1696" y="14"/>
                  </a:lnTo>
                  <a:lnTo>
                    <a:pt x="1705" y="14"/>
                  </a:lnTo>
                  <a:lnTo>
                    <a:pt x="1713" y="14"/>
                  </a:lnTo>
                  <a:lnTo>
                    <a:pt x="1722" y="14"/>
                  </a:lnTo>
                  <a:lnTo>
                    <a:pt x="1731" y="14"/>
                  </a:lnTo>
                  <a:lnTo>
                    <a:pt x="1733" y="14"/>
                  </a:lnTo>
                  <a:lnTo>
                    <a:pt x="1734" y="14"/>
                  </a:lnTo>
                  <a:lnTo>
                    <a:pt x="1746" y="14"/>
                  </a:lnTo>
                  <a:lnTo>
                    <a:pt x="1755" y="14"/>
                  </a:lnTo>
                  <a:lnTo>
                    <a:pt x="1764" y="14"/>
                  </a:lnTo>
                  <a:lnTo>
                    <a:pt x="1773" y="13"/>
                  </a:lnTo>
                  <a:lnTo>
                    <a:pt x="1781" y="13"/>
                  </a:lnTo>
                  <a:lnTo>
                    <a:pt x="1790" y="13"/>
                  </a:lnTo>
                  <a:lnTo>
                    <a:pt x="1799" y="13"/>
                  </a:lnTo>
                  <a:lnTo>
                    <a:pt x="1808" y="13"/>
                  </a:lnTo>
                  <a:lnTo>
                    <a:pt x="1815" y="13"/>
                  </a:lnTo>
                  <a:lnTo>
                    <a:pt x="1817" y="13"/>
                  </a:lnTo>
                  <a:lnTo>
                    <a:pt x="1821" y="13"/>
                  </a:lnTo>
                  <a:lnTo>
                    <a:pt x="1824" y="13"/>
                  </a:lnTo>
                  <a:lnTo>
                    <a:pt x="1825" y="13"/>
                  </a:lnTo>
                  <a:lnTo>
                    <a:pt x="1830" y="13"/>
                  </a:lnTo>
                  <a:lnTo>
                    <a:pt x="1834" y="13"/>
                  </a:lnTo>
                  <a:lnTo>
                    <a:pt x="1843" y="13"/>
                  </a:lnTo>
                  <a:lnTo>
                    <a:pt x="1847" y="13"/>
                  </a:lnTo>
                  <a:lnTo>
                    <a:pt x="1848" y="13"/>
                  </a:lnTo>
                  <a:lnTo>
                    <a:pt x="1860" y="13"/>
                  </a:lnTo>
                  <a:lnTo>
                    <a:pt x="1879" y="13"/>
                  </a:lnTo>
                  <a:lnTo>
                    <a:pt x="1897" y="13"/>
                  </a:lnTo>
                  <a:lnTo>
                    <a:pt x="1914" y="13"/>
                  </a:lnTo>
                  <a:lnTo>
                    <a:pt x="1932" y="13"/>
                  </a:lnTo>
                  <a:lnTo>
                    <a:pt x="1949" y="13"/>
                  </a:lnTo>
                  <a:lnTo>
                    <a:pt x="1955" y="13"/>
                  </a:lnTo>
                  <a:lnTo>
                    <a:pt x="1966" y="13"/>
                  </a:lnTo>
                  <a:lnTo>
                    <a:pt x="1983" y="13"/>
                  </a:lnTo>
                  <a:lnTo>
                    <a:pt x="2001" y="13"/>
                  </a:lnTo>
                  <a:lnTo>
                    <a:pt x="2019" y="14"/>
                  </a:lnTo>
                  <a:lnTo>
                    <a:pt x="2036" y="14"/>
                  </a:lnTo>
                  <a:lnTo>
                    <a:pt x="2055" y="14"/>
                  </a:lnTo>
                  <a:lnTo>
                    <a:pt x="2055" y="12"/>
                  </a:lnTo>
                  <a:lnTo>
                    <a:pt x="2055" y="5"/>
                  </a:lnTo>
                  <a:lnTo>
                    <a:pt x="2055" y="4"/>
                  </a:lnTo>
                  <a:lnTo>
                    <a:pt x="2055" y="2"/>
                  </a:lnTo>
                  <a:lnTo>
                    <a:pt x="2055" y="1"/>
                  </a:lnTo>
                  <a:lnTo>
                    <a:pt x="2055" y="0"/>
                  </a:lnTo>
                  <a:lnTo>
                    <a:pt x="2059" y="0"/>
                  </a:lnTo>
                  <a:lnTo>
                    <a:pt x="2064" y="0"/>
                  </a:lnTo>
                  <a:lnTo>
                    <a:pt x="2068" y="0"/>
                  </a:lnTo>
                  <a:lnTo>
                    <a:pt x="2073" y="0"/>
                  </a:lnTo>
                  <a:lnTo>
                    <a:pt x="2077" y="0"/>
                  </a:lnTo>
                  <a:lnTo>
                    <a:pt x="2081" y="0"/>
                  </a:lnTo>
                  <a:lnTo>
                    <a:pt x="2085" y="0"/>
                  </a:lnTo>
                  <a:lnTo>
                    <a:pt x="2090" y="0"/>
                  </a:lnTo>
                  <a:lnTo>
                    <a:pt x="2094" y="0"/>
                  </a:lnTo>
                  <a:lnTo>
                    <a:pt x="2099" y="0"/>
                  </a:lnTo>
                  <a:lnTo>
                    <a:pt x="2103" y="0"/>
                  </a:lnTo>
                  <a:lnTo>
                    <a:pt x="2108" y="0"/>
                  </a:lnTo>
                  <a:lnTo>
                    <a:pt x="2111" y="0"/>
                  </a:lnTo>
                  <a:lnTo>
                    <a:pt x="2115" y="0"/>
                  </a:lnTo>
                  <a:lnTo>
                    <a:pt x="2117" y="0"/>
                  </a:lnTo>
                  <a:lnTo>
                    <a:pt x="2123" y="0"/>
                  </a:lnTo>
                  <a:lnTo>
                    <a:pt x="2125" y="0"/>
                  </a:lnTo>
                  <a:lnTo>
                    <a:pt x="2126" y="0"/>
                  </a:lnTo>
                  <a:lnTo>
                    <a:pt x="2127" y="0"/>
                  </a:lnTo>
                  <a:lnTo>
                    <a:pt x="2128" y="0"/>
                  </a:lnTo>
                  <a:lnTo>
                    <a:pt x="2131" y="0"/>
                  </a:lnTo>
                  <a:lnTo>
                    <a:pt x="2134" y="0"/>
                  </a:lnTo>
                  <a:lnTo>
                    <a:pt x="2135" y="0"/>
                  </a:lnTo>
                  <a:lnTo>
                    <a:pt x="2137" y="0"/>
                  </a:lnTo>
                  <a:lnTo>
                    <a:pt x="2140" y="0"/>
                  </a:lnTo>
                  <a:lnTo>
                    <a:pt x="2141" y="0"/>
                  </a:lnTo>
                  <a:close/>
                  <a:moveTo>
                    <a:pt x="2678" y="927"/>
                  </a:moveTo>
                  <a:lnTo>
                    <a:pt x="2678" y="928"/>
                  </a:lnTo>
                  <a:lnTo>
                    <a:pt x="2678" y="927"/>
                  </a:lnTo>
                  <a:close/>
                </a:path>
              </a:pathLst>
            </a:custGeom>
            <a:solidFill>
              <a:srgbClr val="C3B996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zh-CN" altLang="en-US" sz="1350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20DE4C62-C0C2-BEAD-8582-0232BC4916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7426" y="3678238"/>
              <a:ext cx="438150" cy="301625"/>
            </a:xfrm>
            <a:custGeom>
              <a:avLst/>
              <a:gdLst>
                <a:gd name="T0" fmla="*/ 111 w 276"/>
                <a:gd name="T1" fmla="*/ 34 h 190"/>
                <a:gd name="T2" fmla="*/ 133 w 276"/>
                <a:gd name="T3" fmla="*/ 48 h 190"/>
                <a:gd name="T4" fmla="*/ 163 w 276"/>
                <a:gd name="T5" fmla="*/ 46 h 190"/>
                <a:gd name="T6" fmla="*/ 168 w 276"/>
                <a:gd name="T7" fmla="*/ 47 h 190"/>
                <a:gd name="T8" fmla="*/ 181 w 276"/>
                <a:gd name="T9" fmla="*/ 62 h 190"/>
                <a:gd name="T10" fmla="*/ 184 w 276"/>
                <a:gd name="T11" fmla="*/ 75 h 190"/>
                <a:gd name="T12" fmla="*/ 216 w 276"/>
                <a:gd name="T13" fmla="*/ 80 h 190"/>
                <a:gd name="T14" fmla="*/ 233 w 276"/>
                <a:gd name="T15" fmla="*/ 84 h 190"/>
                <a:gd name="T16" fmla="*/ 276 w 276"/>
                <a:gd name="T17" fmla="*/ 98 h 190"/>
                <a:gd name="T18" fmla="*/ 259 w 276"/>
                <a:gd name="T19" fmla="*/ 106 h 190"/>
                <a:gd name="T20" fmla="*/ 240 w 276"/>
                <a:gd name="T21" fmla="*/ 105 h 190"/>
                <a:gd name="T22" fmla="*/ 236 w 276"/>
                <a:gd name="T23" fmla="*/ 113 h 190"/>
                <a:gd name="T24" fmla="*/ 231 w 276"/>
                <a:gd name="T25" fmla="*/ 114 h 190"/>
                <a:gd name="T26" fmla="*/ 223 w 276"/>
                <a:gd name="T27" fmla="*/ 113 h 190"/>
                <a:gd name="T28" fmla="*/ 212 w 276"/>
                <a:gd name="T29" fmla="*/ 106 h 190"/>
                <a:gd name="T30" fmla="*/ 210 w 276"/>
                <a:gd name="T31" fmla="*/ 120 h 190"/>
                <a:gd name="T32" fmla="*/ 198 w 276"/>
                <a:gd name="T33" fmla="*/ 111 h 190"/>
                <a:gd name="T34" fmla="*/ 189 w 276"/>
                <a:gd name="T35" fmla="*/ 107 h 190"/>
                <a:gd name="T36" fmla="*/ 184 w 276"/>
                <a:gd name="T37" fmla="*/ 111 h 190"/>
                <a:gd name="T38" fmla="*/ 180 w 276"/>
                <a:gd name="T39" fmla="*/ 119 h 190"/>
                <a:gd name="T40" fmla="*/ 190 w 276"/>
                <a:gd name="T41" fmla="*/ 126 h 190"/>
                <a:gd name="T42" fmla="*/ 175 w 276"/>
                <a:gd name="T43" fmla="*/ 134 h 190"/>
                <a:gd name="T44" fmla="*/ 164 w 276"/>
                <a:gd name="T45" fmla="*/ 131 h 190"/>
                <a:gd name="T46" fmla="*/ 192 w 276"/>
                <a:gd name="T47" fmla="*/ 137 h 190"/>
                <a:gd name="T48" fmla="*/ 205 w 276"/>
                <a:gd name="T49" fmla="*/ 130 h 190"/>
                <a:gd name="T50" fmla="*/ 233 w 276"/>
                <a:gd name="T51" fmla="*/ 135 h 190"/>
                <a:gd name="T52" fmla="*/ 198 w 276"/>
                <a:gd name="T53" fmla="*/ 157 h 190"/>
                <a:gd name="T54" fmla="*/ 174 w 276"/>
                <a:gd name="T55" fmla="*/ 177 h 190"/>
                <a:gd name="T56" fmla="*/ 159 w 276"/>
                <a:gd name="T57" fmla="*/ 189 h 190"/>
                <a:gd name="T58" fmla="*/ 149 w 276"/>
                <a:gd name="T59" fmla="*/ 177 h 190"/>
                <a:gd name="T60" fmla="*/ 136 w 276"/>
                <a:gd name="T61" fmla="*/ 167 h 190"/>
                <a:gd name="T62" fmla="*/ 125 w 276"/>
                <a:gd name="T63" fmla="*/ 153 h 190"/>
                <a:gd name="T64" fmla="*/ 113 w 276"/>
                <a:gd name="T65" fmla="*/ 146 h 190"/>
                <a:gd name="T66" fmla="*/ 99 w 276"/>
                <a:gd name="T67" fmla="*/ 154 h 190"/>
                <a:gd name="T68" fmla="*/ 88 w 276"/>
                <a:gd name="T69" fmla="*/ 139 h 190"/>
                <a:gd name="T70" fmla="*/ 90 w 276"/>
                <a:gd name="T71" fmla="*/ 125 h 190"/>
                <a:gd name="T72" fmla="*/ 94 w 276"/>
                <a:gd name="T73" fmla="*/ 120 h 190"/>
                <a:gd name="T74" fmla="*/ 97 w 276"/>
                <a:gd name="T75" fmla="*/ 98 h 190"/>
                <a:gd name="T76" fmla="*/ 111 w 276"/>
                <a:gd name="T77" fmla="*/ 100 h 190"/>
                <a:gd name="T78" fmla="*/ 93 w 276"/>
                <a:gd name="T79" fmla="*/ 73 h 190"/>
                <a:gd name="T80" fmla="*/ 82 w 276"/>
                <a:gd name="T81" fmla="*/ 67 h 190"/>
                <a:gd name="T82" fmla="*/ 59 w 276"/>
                <a:gd name="T83" fmla="*/ 56 h 190"/>
                <a:gd name="T84" fmla="*/ 57 w 276"/>
                <a:gd name="T85" fmla="*/ 37 h 190"/>
                <a:gd name="T86" fmla="*/ 60 w 276"/>
                <a:gd name="T87" fmla="*/ 40 h 190"/>
                <a:gd name="T88" fmla="*/ 80 w 276"/>
                <a:gd name="T89" fmla="*/ 53 h 190"/>
                <a:gd name="T90" fmla="*/ 47 w 276"/>
                <a:gd name="T91" fmla="*/ 18 h 190"/>
                <a:gd name="T92" fmla="*/ 56 w 276"/>
                <a:gd name="T93" fmla="*/ 18 h 190"/>
                <a:gd name="T94" fmla="*/ 67 w 276"/>
                <a:gd name="T95" fmla="*/ 23 h 190"/>
                <a:gd name="T96" fmla="*/ 88 w 276"/>
                <a:gd name="T97" fmla="*/ 28 h 190"/>
                <a:gd name="T98" fmla="*/ 103 w 276"/>
                <a:gd name="T99" fmla="*/ 12 h 190"/>
                <a:gd name="T100" fmla="*/ 131 w 276"/>
                <a:gd name="T101" fmla="*/ 71 h 190"/>
                <a:gd name="T102" fmla="*/ 153 w 276"/>
                <a:gd name="T103" fmla="*/ 76 h 190"/>
                <a:gd name="T104" fmla="*/ 142 w 276"/>
                <a:gd name="T105" fmla="*/ 67 h 190"/>
                <a:gd name="T106" fmla="*/ 183 w 276"/>
                <a:gd name="T107" fmla="*/ 89 h 190"/>
                <a:gd name="T108" fmla="*/ 181 w 276"/>
                <a:gd name="T109" fmla="*/ 85 h 190"/>
                <a:gd name="T110" fmla="*/ 193 w 276"/>
                <a:gd name="T111" fmla="*/ 95 h 190"/>
                <a:gd name="T112" fmla="*/ 210 w 276"/>
                <a:gd name="T113" fmla="*/ 89 h 190"/>
                <a:gd name="T114" fmla="*/ 193 w 276"/>
                <a:gd name="T115" fmla="*/ 84 h 190"/>
                <a:gd name="T116" fmla="*/ 194 w 276"/>
                <a:gd name="T117" fmla="*/ 100 h 190"/>
                <a:gd name="T118" fmla="*/ 202 w 276"/>
                <a:gd name="T119" fmla="*/ 101 h 190"/>
                <a:gd name="T120" fmla="*/ 210 w 276"/>
                <a:gd name="T121" fmla="*/ 101 h 190"/>
                <a:gd name="T122" fmla="*/ 16 w 276"/>
                <a:gd name="T123" fmla="*/ 13 h 190"/>
                <a:gd name="T124" fmla="*/ 0 w 276"/>
                <a:gd name="T12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6" h="190">
                  <a:moveTo>
                    <a:pt x="194" y="92"/>
                  </a:moveTo>
                  <a:lnTo>
                    <a:pt x="193" y="92"/>
                  </a:lnTo>
                  <a:lnTo>
                    <a:pt x="194" y="92"/>
                  </a:lnTo>
                  <a:close/>
                  <a:moveTo>
                    <a:pt x="108" y="12"/>
                  </a:moveTo>
                  <a:lnTo>
                    <a:pt x="107" y="19"/>
                  </a:lnTo>
                  <a:lnTo>
                    <a:pt x="111" y="19"/>
                  </a:lnTo>
                  <a:lnTo>
                    <a:pt x="113" y="19"/>
                  </a:lnTo>
                  <a:lnTo>
                    <a:pt x="116" y="20"/>
                  </a:lnTo>
                  <a:lnTo>
                    <a:pt x="117" y="20"/>
                  </a:lnTo>
                  <a:lnTo>
                    <a:pt x="118" y="20"/>
                  </a:lnTo>
                  <a:lnTo>
                    <a:pt x="119" y="20"/>
                  </a:lnTo>
                  <a:lnTo>
                    <a:pt x="121" y="20"/>
                  </a:lnTo>
                  <a:lnTo>
                    <a:pt x="121" y="21"/>
                  </a:lnTo>
                  <a:lnTo>
                    <a:pt x="121" y="23"/>
                  </a:lnTo>
                  <a:lnTo>
                    <a:pt x="116" y="23"/>
                  </a:lnTo>
                  <a:lnTo>
                    <a:pt x="116" y="27"/>
                  </a:lnTo>
                  <a:lnTo>
                    <a:pt x="115" y="30"/>
                  </a:lnTo>
                  <a:lnTo>
                    <a:pt x="113" y="30"/>
                  </a:lnTo>
                  <a:lnTo>
                    <a:pt x="111" y="34"/>
                  </a:lnTo>
                  <a:lnTo>
                    <a:pt x="111" y="37"/>
                  </a:lnTo>
                  <a:lnTo>
                    <a:pt x="110" y="40"/>
                  </a:lnTo>
                  <a:lnTo>
                    <a:pt x="111" y="42"/>
                  </a:lnTo>
                  <a:lnTo>
                    <a:pt x="114" y="44"/>
                  </a:lnTo>
                  <a:lnTo>
                    <a:pt x="115" y="45"/>
                  </a:lnTo>
                  <a:lnTo>
                    <a:pt x="116" y="45"/>
                  </a:lnTo>
                  <a:lnTo>
                    <a:pt x="116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8" y="47"/>
                  </a:lnTo>
                  <a:lnTo>
                    <a:pt x="119" y="47"/>
                  </a:lnTo>
                  <a:lnTo>
                    <a:pt x="119" y="46"/>
                  </a:lnTo>
                  <a:lnTo>
                    <a:pt x="122" y="45"/>
                  </a:lnTo>
                  <a:lnTo>
                    <a:pt x="123" y="44"/>
                  </a:lnTo>
                  <a:lnTo>
                    <a:pt x="128" y="44"/>
                  </a:lnTo>
                  <a:lnTo>
                    <a:pt x="128" y="40"/>
                  </a:lnTo>
                  <a:lnTo>
                    <a:pt x="138" y="40"/>
                  </a:lnTo>
                  <a:lnTo>
                    <a:pt x="138" y="48"/>
                  </a:lnTo>
                  <a:lnTo>
                    <a:pt x="133" y="48"/>
                  </a:lnTo>
                  <a:lnTo>
                    <a:pt x="132" y="52"/>
                  </a:lnTo>
                  <a:lnTo>
                    <a:pt x="134" y="53"/>
                  </a:lnTo>
                  <a:lnTo>
                    <a:pt x="135" y="53"/>
                  </a:lnTo>
                  <a:lnTo>
                    <a:pt x="138" y="54"/>
                  </a:lnTo>
                  <a:lnTo>
                    <a:pt x="139" y="55"/>
                  </a:lnTo>
                  <a:lnTo>
                    <a:pt x="141" y="56"/>
                  </a:lnTo>
                  <a:lnTo>
                    <a:pt x="142" y="56"/>
                  </a:lnTo>
                  <a:lnTo>
                    <a:pt x="143" y="58"/>
                  </a:lnTo>
                  <a:lnTo>
                    <a:pt x="144" y="58"/>
                  </a:lnTo>
                  <a:lnTo>
                    <a:pt x="144" y="56"/>
                  </a:lnTo>
                  <a:lnTo>
                    <a:pt x="145" y="56"/>
                  </a:lnTo>
                  <a:lnTo>
                    <a:pt x="145" y="55"/>
                  </a:lnTo>
                  <a:lnTo>
                    <a:pt x="145" y="51"/>
                  </a:lnTo>
                  <a:lnTo>
                    <a:pt x="150" y="51"/>
                  </a:lnTo>
                  <a:lnTo>
                    <a:pt x="164" y="51"/>
                  </a:lnTo>
                  <a:lnTo>
                    <a:pt x="164" y="48"/>
                  </a:lnTo>
                  <a:lnTo>
                    <a:pt x="164" y="47"/>
                  </a:lnTo>
                  <a:lnTo>
                    <a:pt x="163" y="47"/>
                  </a:lnTo>
                  <a:lnTo>
                    <a:pt x="163" y="46"/>
                  </a:lnTo>
                  <a:lnTo>
                    <a:pt x="163" y="45"/>
                  </a:lnTo>
                  <a:lnTo>
                    <a:pt x="163" y="44"/>
                  </a:lnTo>
                  <a:lnTo>
                    <a:pt x="159" y="44"/>
                  </a:lnTo>
                  <a:lnTo>
                    <a:pt x="159" y="40"/>
                  </a:lnTo>
                  <a:lnTo>
                    <a:pt x="155" y="40"/>
                  </a:lnTo>
                  <a:lnTo>
                    <a:pt x="155" y="34"/>
                  </a:lnTo>
                  <a:lnTo>
                    <a:pt x="155" y="30"/>
                  </a:lnTo>
                  <a:lnTo>
                    <a:pt x="156" y="30"/>
                  </a:lnTo>
                  <a:lnTo>
                    <a:pt x="156" y="31"/>
                  </a:lnTo>
                  <a:lnTo>
                    <a:pt x="157" y="33"/>
                  </a:lnTo>
                  <a:lnTo>
                    <a:pt x="157" y="34"/>
                  </a:lnTo>
                  <a:lnTo>
                    <a:pt x="158" y="34"/>
                  </a:lnTo>
                  <a:lnTo>
                    <a:pt x="159" y="34"/>
                  </a:lnTo>
                  <a:lnTo>
                    <a:pt x="160" y="34"/>
                  </a:lnTo>
                  <a:lnTo>
                    <a:pt x="163" y="34"/>
                  </a:lnTo>
                  <a:lnTo>
                    <a:pt x="163" y="38"/>
                  </a:lnTo>
                  <a:lnTo>
                    <a:pt x="164" y="40"/>
                  </a:lnTo>
                  <a:lnTo>
                    <a:pt x="167" y="40"/>
                  </a:lnTo>
                  <a:lnTo>
                    <a:pt x="168" y="47"/>
                  </a:lnTo>
                  <a:lnTo>
                    <a:pt x="173" y="48"/>
                  </a:lnTo>
                  <a:lnTo>
                    <a:pt x="173" y="50"/>
                  </a:lnTo>
                  <a:lnTo>
                    <a:pt x="172" y="52"/>
                  </a:lnTo>
                  <a:lnTo>
                    <a:pt x="181" y="52"/>
                  </a:lnTo>
                  <a:lnTo>
                    <a:pt x="181" y="48"/>
                  </a:lnTo>
                  <a:lnTo>
                    <a:pt x="190" y="48"/>
                  </a:lnTo>
                  <a:lnTo>
                    <a:pt x="193" y="48"/>
                  </a:lnTo>
                  <a:lnTo>
                    <a:pt x="193" y="52"/>
                  </a:lnTo>
                  <a:lnTo>
                    <a:pt x="198" y="52"/>
                  </a:lnTo>
                  <a:lnTo>
                    <a:pt x="198" y="48"/>
                  </a:lnTo>
                  <a:lnTo>
                    <a:pt x="207" y="48"/>
                  </a:lnTo>
                  <a:lnTo>
                    <a:pt x="216" y="48"/>
                  </a:lnTo>
                  <a:lnTo>
                    <a:pt x="215" y="55"/>
                  </a:lnTo>
                  <a:lnTo>
                    <a:pt x="215" y="62"/>
                  </a:lnTo>
                  <a:lnTo>
                    <a:pt x="207" y="62"/>
                  </a:lnTo>
                  <a:lnTo>
                    <a:pt x="198" y="62"/>
                  </a:lnTo>
                  <a:lnTo>
                    <a:pt x="198" y="59"/>
                  </a:lnTo>
                  <a:lnTo>
                    <a:pt x="181" y="59"/>
                  </a:lnTo>
                  <a:lnTo>
                    <a:pt x="181" y="62"/>
                  </a:lnTo>
                  <a:lnTo>
                    <a:pt x="176" y="62"/>
                  </a:lnTo>
                  <a:lnTo>
                    <a:pt x="176" y="63"/>
                  </a:lnTo>
                  <a:lnTo>
                    <a:pt x="176" y="65"/>
                  </a:lnTo>
                  <a:lnTo>
                    <a:pt x="181" y="65"/>
                  </a:lnTo>
                  <a:lnTo>
                    <a:pt x="181" y="67"/>
                  </a:lnTo>
                  <a:lnTo>
                    <a:pt x="181" y="69"/>
                  </a:lnTo>
                  <a:lnTo>
                    <a:pt x="181" y="70"/>
                  </a:lnTo>
                  <a:lnTo>
                    <a:pt x="181" y="71"/>
                  </a:lnTo>
                  <a:lnTo>
                    <a:pt x="180" y="72"/>
                  </a:lnTo>
                  <a:lnTo>
                    <a:pt x="180" y="73"/>
                  </a:lnTo>
                  <a:lnTo>
                    <a:pt x="180" y="75"/>
                  </a:lnTo>
                  <a:lnTo>
                    <a:pt x="180" y="76"/>
                  </a:lnTo>
                  <a:lnTo>
                    <a:pt x="180" y="77"/>
                  </a:lnTo>
                  <a:lnTo>
                    <a:pt x="181" y="77"/>
                  </a:lnTo>
                  <a:lnTo>
                    <a:pt x="182" y="77"/>
                  </a:lnTo>
                  <a:lnTo>
                    <a:pt x="182" y="76"/>
                  </a:lnTo>
                  <a:lnTo>
                    <a:pt x="182" y="75"/>
                  </a:lnTo>
                  <a:lnTo>
                    <a:pt x="182" y="73"/>
                  </a:lnTo>
                  <a:lnTo>
                    <a:pt x="184" y="75"/>
                  </a:lnTo>
                  <a:lnTo>
                    <a:pt x="184" y="73"/>
                  </a:lnTo>
                  <a:lnTo>
                    <a:pt x="184" y="72"/>
                  </a:lnTo>
                  <a:lnTo>
                    <a:pt x="188" y="72"/>
                  </a:lnTo>
                  <a:lnTo>
                    <a:pt x="190" y="72"/>
                  </a:lnTo>
                  <a:lnTo>
                    <a:pt x="190" y="71"/>
                  </a:lnTo>
                  <a:lnTo>
                    <a:pt x="193" y="71"/>
                  </a:lnTo>
                  <a:lnTo>
                    <a:pt x="195" y="71"/>
                  </a:lnTo>
                  <a:lnTo>
                    <a:pt x="197" y="71"/>
                  </a:lnTo>
                  <a:lnTo>
                    <a:pt x="198" y="71"/>
                  </a:lnTo>
                  <a:lnTo>
                    <a:pt x="198" y="72"/>
                  </a:lnTo>
                  <a:lnTo>
                    <a:pt x="198" y="75"/>
                  </a:lnTo>
                  <a:lnTo>
                    <a:pt x="198" y="76"/>
                  </a:lnTo>
                  <a:lnTo>
                    <a:pt x="198" y="77"/>
                  </a:lnTo>
                  <a:lnTo>
                    <a:pt x="202" y="77"/>
                  </a:lnTo>
                  <a:lnTo>
                    <a:pt x="207" y="77"/>
                  </a:lnTo>
                  <a:lnTo>
                    <a:pt x="211" y="77"/>
                  </a:lnTo>
                  <a:lnTo>
                    <a:pt x="212" y="77"/>
                  </a:lnTo>
                  <a:lnTo>
                    <a:pt x="216" y="77"/>
                  </a:lnTo>
                  <a:lnTo>
                    <a:pt x="216" y="80"/>
                  </a:lnTo>
                  <a:lnTo>
                    <a:pt x="216" y="84"/>
                  </a:lnTo>
                  <a:lnTo>
                    <a:pt x="216" y="87"/>
                  </a:lnTo>
                  <a:lnTo>
                    <a:pt x="216" y="90"/>
                  </a:lnTo>
                  <a:lnTo>
                    <a:pt x="216" y="93"/>
                  </a:lnTo>
                  <a:lnTo>
                    <a:pt x="217" y="93"/>
                  </a:lnTo>
                  <a:lnTo>
                    <a:pt x="217" y="92"/>
                  </a:lnTo>
                  <a:lnTo>
                    <a:pt x="218" y="92"/>
                  </a:lnTo>
                  <a:lnTo>
                    <a:pt x="218" y="93"/>
                  </a:lnTo>
                  <a:lnTo>
                    <a:pt x="219" y="93"/>
                  </a:lnTo>
                  <a:lnTo>
                    <a:pt x="220" y="90"/>
                  </a:lnTo>
                  <a:lnTo>
                    <a:pt x="224" y="90"/>
                  </a:lnTo>
                  <a:lnTo>
                    <a:pt x="225" y="90"/>
                  </a:lnTo>
                  <a:lnTo>
                    <a:pt x="226" y="90"/>
                  </a:lnTo>
                  <a:lnTo>
                    <a:pt x="227" y="90"/>
                  </a:lnTo>
                  <a:lnTo>
                    <a:pt x="228" y="92"/>
                  </a:lnTo>
                  <a:lnTo>
                    <a:pt x="230" y="92"/>
                  </a:lnTo>
                  <a:lnTo>
                    <a:pt x="233" y="92"/>
                  </a:lnTo>
                  <a:lnTo>
                    <a:pt x="233" y="87"/>
                  </a:lnTo>
                  <a:lnTo>
                    <a:pt x="233" y="84"/>
                  </a:lnTo>
                  <a:lnTo>
                    <a:pt x="242" y="84"/>
                  </a:lnTo>
                  <a:lnTo>
                    <a:pt x="242" y="92"/>
                  </a:lnTo>
                  <a:lnTo>
                    <a:pt x="242" y="95"/>
                  </a:lnTo>
                  <a:lnTo>
                    <a:pt x="250" y="95"/>
                  </a:lnTo>
                  <a:lnTo>
                    <a:pt x="250" y="94"/>
                  </a:lnTo>
                  <a:lnTo>
                    <a:pt x="250" y="92"/>
                  </a:lnTo>
                  <a:lnTo>
                    <a:pt x="252" y="92"/>
                  </a:lnTo>
                  <a:lnTo>
                    <a:pt x="253" y="92"/>
                  </a:lnTo>
                  <a:lnTo>
                    <a:pt x="254" y="92"/>
                  </a:lnTo>
                  <a:lnTo>
                    <a:pt x="259" y="92"/>
                  </a:lnTo>
                  <a:lnTo>
                    <a:pt x="268" y="92"/>
                  </a:lnTo>
                  <a:lnTo>
                    <a:pt x="268" y="95"/>
                  </a:lnTo>
                  <a:lnTo>
                    <a:pt x="268" y="98"/>
                  </a:lnTo>
                  <a:lnTo>
                    <a:pt x="270" y="98"/>
                  </a:lnTo>
                  <a:lnTo>
                    <a:pt x="272" y="98"/>
                  </a:lnTo>
                  <a:lnTo>
                    <a:pt x="272" y="97"/>
                  </a:lnTo>
                  <a:lnTo>
                    <a:pt x="272" y="95"/>
                  </a:lnTo>
                  <a:lnTo>
                    <a:pt x="276" y="95"/>
                  </a:lnTo>
                  <a:lnTo>
                    <a:pt x="276" y="98"/>
                  </a:lnTo>
                  <a:lnTo>
                    <a:pt x="274" y="98"/>
                  </a:lnTo>
                  <a:lnTo>
                    <a:pt x="274" y="100"/>
                  </a:lnTo>
                  <a:lnTo>
                    <a:pt x="273" y="100"/>
                  </a:lnTo>
                  <a:lnTo>
                    <a:pt x="272" y="100"/>
                  </a:lnTo>
                  <a:lnTo>
                    <a:pt x="273" y="101"/>
                  </a:lnTo>
                  <a:lnTo>
                    <a:pt x="272" y="101"/>
                  </a:lnTo>
                  <a:lnTo>
                    <a:pt x="272" y="102"/>
                  </a:lnTo>
                  <a:lnTo>
                    <a:pt x="270" y="102"/>
                  </a:lnTo>
                  <a:lnTo>
                    <a:pt x="270" y="103"/>
                  </a:lnTo>
                  <a:lnTo>
                    <a:pt x="269" y="103"/>
                  </a:lnTo>
                  <a:lnTo>
                    <a:pt x="269" y="104"/>
                  </a:lnTo>
                  <a:lnTo>
                    <a:pt x="268" y="104"/>
                  </a:lnTo>
                  <a:lnTo>
                    <a:pt x="267" y="105"/>
                  </a:lnTo>
                  <a:lnTo>
                    <a:pt x="266" y="105"/>
                  </a:lnTo>
                  <a:lnTo>
                    <a:pt x="262" y="105"/>
                  </a:lnTo>
                  <a:lnTo>
                    <a:pt x="261" y="105"/>
                  </a:lnTo>
                  <a:lnTo>
                    <a:pt x="260" y="105"/>
                  </a:lnTo>
                  <a:lnTo>
                    <a:pt x="259" y="105"/>
                  </a:lnTo>
                  <a:lnTo>
                    <a:pt x="259" y="106"/>
                  </a:lnTo>
                  <a:lnTo>
                    <a:pt x="260" y="106"/>
                  </a:lnTo>
                  <a:lnTo>
                    <a:pt x="260" y="107"/>
                  </a:lnTo>
                  <a:lnTo>
                    <a:pt x="261" y="107"/>
                  </a:lnTo>
                  <a:lnTo>
                    <a:pt x="261" y="109"/>
                  </a:lnTo>
                  <a:lnTo>
                    <a:pt x="260" y="109"/>
                  </a:lnTo>
                  <a:lnTo>
                    <a:pt x="259" y="107"/>
                  </a:lnTo>
                  <a:lnTo>
                    <a:pt x="258" y="107"/>
                  </a:lnTo>
                  <a:lnTo>
                    <a:pt x="257" y="107"/>
                  </a:lnTo>
                  <a:lnTo>
                    <a:pt x="256" y="107"/>
                  </a:lnTo>
                  <a:lnTo>
                    <a:pt x="256" y="106"/>
                  </a:lnTo>
                  <a:lnTo>
                    <a:pt x="254" y="106"/>
                  </a:lnTo>
                  <a:lnTo>
                    <a:pt x="254" y="105"/>
                  </a:lnTo>
                  <a:lnTo>
                    <a:pt x="253" y="105"/>
                  </a:lnTo>
                  <a:lnTo>
                    <a:pt x="251" y="105"/>
                  </a:lnTo>
                  <a:lnTo>
                    <a:pt x="250" y="105"/>
                  </a:lnTo>
                  <a:lnTo>
                    <a:pt x="248" y="105"/>
                  </a:lnTo>
                  <a:lnTo>
                    <a:pt x="245" y="105"/>
                  </a:lnTo>
                  <a:lnTo>
                    <a:pt x="241" y="105"/>
                  </a:lnTo>
                  <a:lnTo>
                    <a:pt x="240" y="105"/>
                  </a:lnTo>
                  <a:lnTo>
                    <a:pt x="240" y="106"/>
                  </a:lnTo>
                  <a:lnTo>
                    <a:pt x="240" y="107"/>
                  </a:lnTo>
                  <a:lnTo>
                    <a:pt x="240" y="109"/>
                  </a:lnTo>
                  <a:lnTo>
                    <a:pt x="241" y="109"/>
                  </a:lnTo>
                  <a:lnTo>
                    <a:pt x="242" y="109"/>
                  </a:lnTo>
                  <a:lnTo>
                    <a:pt x="244" y="109"/>
                  </a:lnTo>
                  <a:lnTo>
                    <a:pt x="245" y="109"/>
                  </a:lnTo>
                  <a:lnTo>
                    <a:pt x="245" y="111"/>
                  </a:lnTo>
                  <a:lnTo>
                    <a:pt x="245" y="113"/>
                  </a:lnTo>
                  <a:lnTo>
                    <a:pt x="244" y="113"/>
                  </a:lnTo>
                  <a:lnTo>
                    <a:pt x="243" y="113"/>
                  </a:lnTo>
                  <a:lnTo>
                    <a:pt x="242" y="113"/>
                  </a:lnTo>
                  <a:lnTo>
                    <a:pt x="242" y="114"/>
                  </a:lnTo>
                  <a:lnTo>
                    <a:pt x="241" y="114"/>
                  </a:lnTo>
                  <a:lnTo>
                    <a:pt x="241" y="113"/>
                  </a:lnTo>
                  <a:lnTo>
                    <a:pt x="240" y="113"/>
                  </a:lnTo>
                  <a:lnTo>
                    <a:pt x="239" y="113"/>
                  </a:lnTo>
                  <a:lnTo>
                    <a:pt x="237" y="113"/>
                  </a:lnTo>
                  <a:lnTo>
                    <a:pt x="236" y="113"/>
                  </a:lnTo>
                  <a:lnTo>
                    <a:pt x="235" y="113"/>
                  </a:lnTo>
                  <a:lnTo>
                    <a:pt x="234" y="113"/>
                  </a:lnTo>
                  <a:lnTo>
                    <a:pt x="233" y="113"/>
                  </a:lnTo>
                  <a:lnTo>
                    <a:pt x="233" y="112"/>
                  </a:lnTo>
                  <a:lnTo>
                    <a:pt x="232" y="112"/>
                  </a:lnTo>
                  <a:lnTo>
                    <a:pt x="231" y="112"/>
                  </a:lnTo>
                  <a:lnTo>
                    <a:pt x="232" y="112"/>
                  </a:lnTo>
                  <a:lnTo>
                    <a:pt x="233" y="112"/>
                  </a:lnTo>
                  <a:lnTo>
                    <a:pt x="233" y="110"/>
                  </a:lnTo>
                  <a:lnTo>
                    <a:pt x="233" y="109"/>
                  </a:lnTo>
                  <a:lnTo>
                    <a:pt x="228" y="109"/>
                  </a:lnTo>
                  <a:lnTo>
                    <a:pt x="228" y="110"/>
                  </a:lnTo>
                  <a:lnTo>
                    <a:pt x="227" y="110"/>
                  </a:lnTo>
                  <a:lnTo>
                    <a:pt x="226" y="110"/>
                  </a:lnTo>
                  <a:lnTo>
                    <a:pt x="228" y="111"/>
                  </a:lnTo>
                  <a:lnTo>
                    <a:pt x="228" y="113"/>
                  </a:lnTo>
                  <a:lnTo>
                    <a:pt x="228" y="114"/>
                  </a:lnTo>
                  <a:lnTo>
                    <a:pt x="230" y="114"/>
                  </a:lnTo>
                  <a:lnTo>
                    <a:pt x="231" y="114"/>
                  </a:lnTo>
                  <a:lnTo>
                    <a:pt x="232" y="114"/>
                  </a:lnTo>
                  <a:lnTo>
                    <a:pt x="233" y="114"/>
                  </a:lnTo>
                  <a:lnTo>
                    <a:pt x="233" y="117"/>
                  </a:lnTo>
                  <a:lnTo>
                    <a:pt x="232" y="117"/>
                  </a:lnTo>
                  <a:lnTo>
                    <a:pt x="233" y="117"/>
                  </a:lnTo>
                  <a:lnTo>
                    <a:pt x="233" y="118"/>
                  </a:lnTo>
                  <a:lnTo>
                    <a:pt x="232" y="118"/>
                  </a:lnTo>
                  <a:lnTo>
                    <a:pt x="231" y="118"/>
                  </a:lnTo>
                  <a:lnTo>
                    <a:pt x="230" y="118"/>
                  </a:lnTo>
                  <a:lnTo>
                    <a:pt x="230" y="117"/>
                  </a:lnTo>
                  <a:lnTo>
                    <a:pt x="230" y="115"/>
                  </a:lnTo>
                  <a:lnTo>
                    <a:pt x="228" y="115"/>
                  </a:lnTo>
                  <a:lnTo>
                    <a:pt x="228" y="114"/>
                  </a:lnTo>
                  <a:lnTo>
                    <a:pt x="227" y="114"/>
                  </a:lnTo>
                  <a:lnTo>
                    <a:pt x="226" y="114"/>
                  </a:lnTo>
                  <a:lnTo>
                    <a:pt x="225" y="114"/>
                  </a:lnTo>
                  <a:lnTo>
                    <a:pt x="224" y="114"/>
                  </a:lnTo>
                  <a:lnTo>
                    <a:pt x="224" y="113"/>
                  </a:lnTo>
                  <a:lnTo>
                    <a:pt x="223" y="113"/>
                  </a:lnTo>
                  <a:lnTo>
                    <a:pt x="222" y="113"/>
                  </a:lnTo>
                  <a:lnTo>
                    <a:pt x="220" y="113"/>
                  </a:lnTo>
                  <a:lnTo>
                    <a:pt x="219" y="113"/>
                  </a:lnTo>
                  <a:lnTo>
                    <a:pt x="219" y="112"/>
                  </a:lnTo>
                  <a:lnTo>
                    <a:pt x="219" y="111"/>
                  </a:lnTo>
                  <a:lnTo>
                    <a:pt x="219" y="110"/>
                  </a:lnTo>
                  <a:lnTo>
                    <a:pt x="219" y="109"/>
                  </a:lnTo>
                  <a:lnTo>
                    <a:pt x="219" y="107"/>
                  </a:lnTo>
                  <a:lnTo>
                    <a:pt x="219" y="106"/>
                  </a:lnTo>
                  <a:lnTo>
                    <a:pt x="219" y="105"/>
                  </a:lnTo>
                  <a:lnTo>
                    <a:pt x="218" y="105"/>
                  </a:lnTo>
                  <a:lnTo>
                    <a:pt x="216" y="105"/>
                  </a:lnTo>
                  <a:lnTo>
                    <a:pt x="216" y="104"/>
                  </a:lnTo>
                  <a:lnTo>
                    <a:pt x="215" y="104"/>
                  </a:lnTo>
                  <a:lnTo>
                    <a:pt x="214" y="104"/>
                  </a:lnTo>
                  <a:lnTo>
                    <a:pt x="214" y="103"/>
                  </a:lnTo>
                  <a:lnTo>
                    <a:pt x="214" y="104"/>
                  </a:lnTo>
                  <a:lnTo>
                    <a:pt x="212" y="105"/>
                  </a:lnTo>
                  <a:lnTo>
                    <a:pt x="212" y="106"/>
                  </a:lnTo>
                  <a:lnTo>
                    <a:pt x="211" y="106"/>
                  </a:lnTo>
                  <a:lnTo>
                    <a:pt x="211" y="107"/>
                  </a:lnTo>
                  <a:lnTo>
                    <a:pt x="211" y="109"/>
                  </a:lnTo>
                  <a:lnTo>
                    <a:pt x="211" y="110"/>
                  </a:lnTo>
                  <a:lnTo>
                    <a:pt x="211" y="111"/>
                  </a:lnTo>
                  <a:lnTo>
                    <a:pt x="212" y="111"/>
                  </a:lnTo>
                  <a:lnTo>
                    <a:pt x="214" y="111"/>
                  </a:lnTo>
                  <a:lnTo>
                    <a:pt x="214" y="112"/>
                  </a:lnTo>
                  <a:lnTo>
                    <a:pt x="215" y="112"/>
                  </a:lnTo>
                  <a:lnTo>
                    <a:pt x="215" y="113"/>
                  </a:lnTo>
                  <a:lnTo>
                    <a:pt x="215" y="114"/>
                  </a:lnTo>
                  <a:lnTo>
                    <a:pt x="215" y="115"/>
                  </a:lnTo>
                  <a:lnTo>
                    <a:pt x="215" y="117"/>
                  </a:lnTo>
                  <a:lnTo>
                    <a:pt x="215" y="118"/>
                  </a:lnTo>
                  <a:lnTo>
                    <a:pt x="215" y="119"/>
                  </a:lnTo>
                  <a:lnTo>
                    <a:pt x="215" y="120"/>
                  </a:lnTo>
                  <a:lnTo>
                    <a:pt x="214" y="120"/>
                  </a:lnTo>
                  <a:lnTo>
                    <a:pt x="211" y="120"/>
                  </a:lnTo>
                  <a:lnTo>
                    <a:pt x="210" y="120"/>
                  </a:lnTo>
                  <a:lnTo>
                    <a:pt x="210" y="119"/>
                  </a:lnTo>
                  <a:lnTo>
                    <a:pt x="210" y="118"/>
                  </a:lnTo>
                  <a:lnTo>
                    <a:pt x="209" y="118"/>
                  </a:lnTo>
                  <a:lnTo>
                    <a:pt x="208" y="118"/>
                  </a:lnTo>
                  <a:lnTo>
                    <a:pt x="207" y="118"/>
                  </a:lnTo>
                  <a:lnTo>
                    <a:pt x="205" y="118"/>
                  </a:lnTo>
                  <a:lnTo>
                    <a:pt x="202" y="118"/>
                  </a:lnTo>
                  <a:lnTo>
                    <a:pt x="201" y="118"/>
                  </a:lnTo>
                  <a:lnTo>
                    <a:pt x="200" y="118"/>
                  </a:lnTo>
                  <a:lnTo>
                    <a:pt x="200" y="117"/>
                  </a:lnTo>
                  <a:lnTo>
                    <a:pt x="200" y="115"/>
                  </a:lnTo>
                  <a:lnTo>
                    <a:pt x="201" y="115"/>
                  </a:lnTo>
                  <a:lnTo>
                    <a:pt x="202" y="115"/>
                  </a:lnTo>
                  <a:lnTo>
                    <a:pt x="202" y="114"/>
                  </a:lnTo>
                  <a:lnTo>
                    <a:pt x="202" y="113"/>
                  </a:lnTo>
                  <a:lnTo>
                    <a:pt x="202" y="112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111"/>
                  </a:lnTo>
                  <a:lnTo>
                    <a:pt x="198" y="110"/>
                  </a:lnTo>
                  <a:lnTo>
                    <a:pt x="198" y="105"/>
                  </a:lnTo>
                  <a:lnTo>
                    <a:pt x="197" y="105"/>
                  </a:lnTo>
                  <a:lnTo>
                    <a:pt x="194" y="105"/>
                  </a:lnTo>
                  <a:lnTo>
                    <a:pt x="193" y="105"/>
                  </a:lnTo>
                  <a:lnTo>
                    <a:pt x="193" y="106"/>
                  </a:lnTo>
                  <a:lnTo>
                    <a:pt x="194" y="106"/>
                  </a:lnTo>
                  <a:lnTo>
                    <a:pt x="194" y="107"/>
                  </a:lnTo>
                  <a:lnTo>
                    <a:pt x="193" y="107"/>
                  </a:lnTo>
                  <a:lnTo>
                    <a:pt x="193" y="109"/>
                  </a:lnTo>
                  <a:lnTo>
                    <a:pt x="192" y="109"/>
                  </a:lnTo>
                  <a:lnTo>
                    <a:pt x="192" y="107"/>
                  </a:lnTo>
                  <a:lnTo>
                    <a:pt x="192" y="106"/>
                  </a:lnTo>
                  <a:lnTo>
                    <a:pt x="191" y="106"/>
                  </a:lnTo>
                  <a:lnTo>
                    <a:pt x="191" y="107"/>
                  </a:lnTo>
                  <a:lnTo>
                    <a:pt x="191" y="109"/>
                  </a:lnTo>
                  <a:lnTo>
                    <a:pt x="190" y="109"/>
                  </a:lnTo>
                  <a:lnTo>
                    <a:pt x="190" y="107"/>
                  </a:lnTo>
                  <a:lnTo>
                    <a:pt x="189" y="107"/>
                  </a:lnTo>
                  <a:lnTo>
                    <a:pt x="189" y="109"/>
                  </a:lnTo>
                  <a:lnTo>
                    <a:pt x="189" y="107"/>
                  </a:lnTo>
                  <a:lnTo>
                    <a:pt x="188" y="107"/>
                  </a:lnTo>
                  <a:lnTo>
                    <a:pt x="186" y="107"/>
                  </a:lnTo>
                  <a:lnTo>
                    <a:pt x="185" y="107"/>
                  </a:lnTo>
                  <a:lnTo>
                    <a:pt x="185" y="106"/>
                  </a:lnTo>
                  <a:lnTo>
                    <a:pt x="184" y="106"/>
                  </a:lnTo>
                  <a:lnTo>
                    <a:pt x="183" y="106"/>
                  </a:lnTo>
                  <a:lnTo>
                    <a:pt x="183" y="107"/>
                  </a:lnTo>
                  <a:lnTo>
                    <a:pt x="185" y="107"/>
                  </a:lnTo>
                  <a:lnTo>
                    <a:pt x="185" y="110"/>
                  </a:lnTo>
                  <a:lnTo>
                    <a:pt x="185" y="111"/>
                  </a:lnTo>
                  <a:lnTo>
                    <a:pt x="185" y="112"/>
                  </a:lnTo>
                  <a:lnTo>
                    <a:pt x="186" y="112"/>
                  </a:lnTo>
                  <a:lnTo>
                    <a:pt x="186" y="113"/>
                  </a:lnTo>
                  <a:lnTo>
                    <a:pt x="185" y="113"/>
                  </a:lnTo>
                  <a:lnTo>
                    <a:pt x="185" y="112"/>
                  </a:lnTo>
                  <a:lnTo>
                    <a:pt x="184" y="112"/>
                  </a:lnTo>
                  <a:lnTo>
                    <a:pt x="184" y="111"/>
                  </a:lnTo>
                  <a:lnTo>
                    <a:pt x="183" y="111"/>
                  </a:lnTo>
                  <a:lnTo>
                    <a:pt x="183" y="112"/>
                  </a:lnTo>
                  <a:lnTo>
                    <a:pt x="182" y="112"/>
                  </a:lnTo>
                  <a:lnTo>
                    <a:pt x="180" y="112"/>
                  </a:lnTo>
                  <a:lnTo>
                    <a:pt x="177" y="112"/>
                  </a:lnTo>
                  <a:lnTo>
                    <a:pt x="176" y="112"/>
                  </a:lnTo>
                  <a:lnTo>
                    <a:pt x="176" y="113"/>
                  </a:lnTo>
                  <a:lnTo>
                    <a:pt x="176" y="114"/>
                  </a:lnTo>
                  <a:lnTo>
                    <a:pt x="176" y="115"/>
                  </a:lnTo>
                  <a:lnTo>
                    <a:pt x="176" y="117"/>
                  </a:lnTo>
                  <a:lnTo>
                    <a:pt x="176" y="118"/>
                  </a:lnTo>
                  <a:lnTo>
                    <a:pt x="176" y="119"/>
                  </a:lnTo>
                  <a:lnTo>
                    <a:pt x="176" y="120"/>
                  </a:lnTo>
                  <a:lnTo>
                    <a:pt x="177" y="120"/>
                  </a:lnTo>
                  <a:lnTo>
                    <a:pt x="177" y="119"/>
                  </a:lnTo>
                  <a:lnTo>
                    <a:pt x="178" y="119"/>
                  </a:lnTo>
                  <a:lnTo>
                    <a:pt x="178" y="120"/>
                  </a:lnTo>
                  <a:lnTo>
                    <a:pt x="180" y="120"/>
                  </a:lnTo>
                  <a:lnTo>
                    <a:pt x="180" y="119"/>
                  </a:lnTo>
                  <a:lnTo>
                    <a:pt x="181" y="119"/>
                  </a:lnTo>
                  <a:lnTo>
                    <a:pt x="182" y="119"/>
                  </a:lnTo>
                  <a:lnTo>
                    <a:pt x="183" y="119"/>
                  </a:lnTo>
                  <a:lnTo>
                    <a:pt x="183" y="120"/>
                  </a:lnTo>
                  <a:lnTo>
                    <a:pt x="184" y="120"/>
                  </a:lnTo>
                  <a:lnTo>
                    <a:pt x="186" y="120"/>
                  </a:lnTo>
                  <a:lnTo>
                    <a:pt x="188" y="120"/>
                  </a:lnTo>
                  <a:lnTo>
                    <a:pt x="188" y="119"/>
                  </a:lnTo>
                  <a:lnTo>
                    <a:pt x="189" y="119"/>
                  </a:lnTo>
                  <a:lnTo>
                    <a:pt x="189" y="120"/>
                  </a:lnTo>
                  <a:lnTo>
                    <a:pt x="190" y="120"/>
                  </a:lnTo>
                  <a:lnTo>
                    <a:pt x="191" y="120"/>
                  </a:lnTo>
                  <a:lnTo>
                    <a:pt x="192" y="120"/>
                  </a:lnTo>
                  <a:lnTo>
                    <a:pt x="193" y="120"/>
                  </a:lnTo>
                  <a:lnTo>
                    <a:pt x="193" y="121"/>
                  </a:lnTo>
                  <a:lnTo>
                    <a:pt x="192" y="121"/>
                  </a:lnTo>
                  <a:lnTo>
                    <a:pt x="191" y="121"/>
                  </a:lnTo>
                  <a:lnTo>
                    <a:pt x="190" y="121"/>
                  </a:lnTo>
                  <a:lnTo>
                    <a:pt x="190" y="126"/>
                  </a:lnTo>
                  <a:lnTo>
                    <a:pt x="190" y="127"/>
                  </a:lnTo>
                  <a:lnTo>
                    <a:pt x="190" y="129"/>
                  </a:lnTo>
                  <a:lnTo>
                    <a:pt x="190" y="131"/>
                  </a:lnTo>
                  <a:lnTo>
                    <a:pt x="185" y="131"/>
                  </a:lnTo>
                  <a:lnTo>
                    <a:pt x="185" y="130"/>
                  </a:lnTo>
                  <a:lnTo>
                    <a:pt x="185" y="129"/>
                  </a:lnTo>
                  <a:lnTo>
                    <a:pt x="185" y="128"/>
                  </a:lnTo>
                  <a:lnTo>
                    <a:pt x="185" y="127"/>
                  </a:lnTo>
                  <a:lnTo>
                    <a:pt x="185" y="126"/>
                  </a:lnTo>
                  <a:lnTo>
                    <a:pt x="181" y="126"/>
                  </a:lnTo>
                  <a:lnTo>
                    <a:pt x="181" y="127"/>
                  </a:lnTo>
                  <a:lnTo>
                    <a:pt x="181" y="128"/>
                  </a:lnTo>
                  <a:lnTo>
                    <a:pt x="180" y="128"/>
                  </a:lnTo>
                  <a:lnTo>
                    <a:pt x="178" y="128"/>
                  </a:lnTo>
                  <a:lnTo>
                    <a:pt x="177" y="128"/>
                  </a:lnTo>
                  <a:lnTo>
                    <a:pt x="175" y="128"/>
                  </a:lnTo>
                  <a:lnTo>
                    <a:pt x="175" y="131"/>
                  </a:lnTo>
                  <a:lnTo>
                    <a:pt x="175" y="132"/>
                  </a:lnTo>
                  <a:lnTo>
                    <a:pt x="175" y="134"/>
                  </a:lnTo>
                  <a:lnTo>
                    <a:pt x="173" y="134"/>
                  </a:lnTo>
                  <a:lnTo>
                    <a:pt x="172" y="134"/>
                  </a:lnTo>
                  <a:lnTo>
                    <a:pt x="172" y="132"/>
                  </a:lnTo>
                  <a:lnTo>
                    <a:pt x="168" y="132"/>
                  </a:lnTo>
                  <a:lnTo>
                    <a:pt x="168" y="131"/>
                  </a:lnTo>
                  <a:lnTo>
                    <a:pt x="169" y="131"/>
                  </a:lnTo>
                  <a:lnTo>
                    <a:pt x="172" y="131"/>
                  </a:lnTo>
                  <a:lnTo>
                    <a:pt x="172" y="130"/>
                  </a:lnTo>
                  <a:lnTo>
                    <a:pt x="172" y="129"/>
                  </a:lnTo>
                  <a:lnTo>
                    <a:pt x="172" y="128"/>
                  </a:lnTo>
                  <a:lnTo>
                    <a:pt x="170" y="129"/>
                  </a:lnTo>
                  <a:lnTo>
                    <a:pt x="169" y="129"/>
                  </a:lnTo>
                  <a:lnTo>
                    <a:pt x="169" y="130"/>
                  </a:lnTo>
                  <a:lnTo>
                    <a:pt x="168" y="130"/>
                  </a:lnTo>
                  <a:lnTo>
                    <a:pt x="168" y="131"/>
                  </a:lnTo>
                  <a:lnTo>
                    <a:pt x="167" y="131"/>
                  </a:lnTo>
                  <a:lnTo>
                    <a:pt x="166" y="131"/>
                  </a:lnTo>
                  <a:lnTo>
                    <a:pt x="165" y="131"/>
                  </a:lnTo>
                  <a:lnTo>
                    <a:pt x="164" y="131"/>
                  </a:lnTo>
                  <a:lnTo>
                    <a:pt x="164" y="132"/>
                  </a:lnTo>
                  <a:lnTo>
                    <a:pt x="164" y="134"/>
                  </a:lnTo>
                  <a:lnTo>
                    <a:pt x="165" y="134"/>
                  </a:lnTo>
                  <a:lnTo>
                    <a:pt x="165" y="135"/>
                  </a:lnTo>
                  <a:lnTo>
                    <a:pt x="164" y="135"/>
                  </a:lnTo>
                  <a:lnTo>
                    <a:pt x="164" y="136"/>
                  </a:lnTo>
                  <a:lnTo>
                    <a:pt x="166" y="136"/>
                  </a:lnTo>
                  <a:lnTo>
                    <a:pt x="166" y="137"/>
                  </a:lnTo>
                  <a:lnTo>
                    <a:pt x="167" y="137"/>
                  </a:lnTo>
                  <a:lnTo>
                    <a:pt x="168" y="137"/>
                  </a:lnTo>
                  <a:lnTo>
                    <a:pt x="170" y="137"/>
                  </a:lnTo>
                  <a:lnTo>
                    <a:pt x="174" y="137"/>
                  </a:lnTo>
                  <a:lnTo>
                    <a:pt x="175" y="137"/>
                  </a:lnTo>
                  <a:lnTo>
                    <a:pt x="181" y="137"/>
                  </a:lnTo>
                  <a:lnTo>
                    <a:pt x="182" y="137"/>
                  </a:lnTo>
                  <a:lnTo>
                    <a:pt x="186" y="137"/>
                  </a:lnTo>
                  <a:lnTo>
                    <a:pt x="188" y="137"/>
                  </a:lnTo>
                  <a:lnTo>
                    <a:pt x="191" y="137"/>
                  </a:lnTo>
                  <a:lnTo>
                    <a:pt x="192" y="137"/>
                  </a:lnTo>
                  <a:lnTo>
                    <a:pt x="193" y="136"/>
                  </a:lnTo>
                  <a:lnTo>
                    <a:pt x="193" y="135"/>
                  </a:lnTo>
                  <a:lnTo>
                    <a:pt x="193" y="134"/>
                  </a:lnTo>
                  <a:lnTo>
                    <a:pt x="193" y="132"/>
                  </a:lnTo>
                  <a:lnTo>
                    <a:pt x="194" y="132"/>
                  </a:lnTo>
                  <a:lnTo>
                    <a:pt x="195" y="132"/>
                  </a:lnTo>
                  <a:lnTo>
                    <a:pt x="197" y="132"/>
                  </a:lnTo>
                  <a:lnTo>
                    <a:pt x="198" y="132"/>
                  </a:lnTo>
                  <a:lnTo>
                    <a:pt x="198" y="131"/>
                  </a:lnTo>
                  <a:lnTo>
                    <a:pt x="198" y="130"/>
                  </a:lnTo>
                  <a:lnTo>
                    <a:pt x="198" y="129"/>
                  </a:lnTo>
                  <a:lnTo>
                    <a:pt x="202" y="129"/>
                  </a:lnTo>
                  <a:lnTo>
                    <a:pt x="202" y="128"/>
                  </a:lnTo>
                  <a:lnTo>
                    <a:pt x="202" y="127"/>
                  </a:lnTo>
                  <a:lnTo>
                    <a:pt x="203" y="127"/>
                  </a:lnTo>
                  <a:lnTo>
                    <a:pt x="205" y="127"/>
                  </a:lnTo>
                  <a:lnTo>
                    <a:pt x="205" y="128"/>
                  </a:lnTo>
                  <a:lnTo>
                    <a:pt x="205" y="129"/>
                  </a:lnTo>
                  <a:lnTo>
                    <a:pt x="205" y="130"/>
                  </a:lnTo>
                  <a:lnTo>
                    <a:pt x="205" y="131"/>
                  </a:lnTo>
                  <a:lnTo>
                    <a:pt x="205" y="132"/>
                  </a:lnTo>
                  <a:lnTo>
                    <a:pt x="207" y="132"/>
                  </a:lnTo>
                  <a:lnTo>
                    <a:pt x="208" y="132"/>
                  </a:lnTo>
                  <a:lnTo>
                    <a:pt x="208" y="131"/>
                  </a:lnTo>
                  <a:lnTo>
                    <a:pt x="208" y="132"/>
                  </a:lnTo>
                  <a:lnTo>
                    <a:pt x="209" y="132"/>
                  </a:lnTo>
                  <a:lnTo>
                    <a:pt x="210" y="132"/>
                  </a:lnTo>
                  <a:lnTo>
                    <a:pt x="210" y="130"/>
                  </a:lnTo>
                  <a:lnTo>
                    <a:pt x="211" y="130"/>
                  </a:lnTo>
                  <a:lnTo>
                    <a:pt x="212" y="130"/>
                  </a:lnTo>
                  <a:lnTo>
                    <a:pt x="216" y="130"/>
                  </a:lnTo>
                  <a:lnTo>
                    <a:pt x="216" y="131"/>
                  </a:lnTo>
                  <a:lnTo>
                    <a:pt x="216" y="132"/>
                  </a:lnTo>
                  <a:lnTo>
                    <a:pt x="216" y="134"/>
                  </a:lnTo>
                  <a:lnTo>
                    <a:pt x="216" y="135"/>
                  </a:lnTo>
                  <a:lnTo>
                    <a:pt x="223" y="135"/>
                  </a:lnTo>
                  <a:lnTo>
                    <a:pt x="224" y="135"/>
                  </a:lnTo>
                  <a:lnTo>
                    <a:pt x="233" y="135"/>
                  </a:lnTo>
                  <a:lnTo>
                    <a:pt x="233" y="138"/>
                  </a:lnTo>
                  <a:lnTo>
                    <a:pt x="233" y="142"/>
                  </a:lnTo>
                  <a:lnTo>
                    <a:pt x="228" y="142"/>
                  </a:lnTo>
                  <a:lnTo>
                    <a:pt x="226" y="142"/>
                  </a:lnTo>
                  <a:lnTo>
                    <a:pt x="226" y="143"/>
                  </a:lnTo>
                  <a:lnTo>
                    <a:pt x="224" y="143"/>
                  </a:lnTo>
                  <a:lnTo>
                    <a:pt x="224" y="144"/>
                  </a:lnTo>
                  <a:lnTo>
                    <a:pt x="216" y="147"/>
                  </a:lnTo>
                  <a:lnTo>
                    <a:pt x="216" y="148"/>
                  </a:lnTo>
                  <a:lnTo>
                    <a:pt x="215" y="148"/>
                  </a:lnTo>
                  <a:lnTo>
                    <a:pt x="211" y="148"/>
                  </a:lnTo>
                  <a:lnTo>
                    <a:pt x="209" y="148"/>
                  </a:lnTo>
                  <a:lnTo>
                    <a:pt x="208" y="148"/>
                  </a:lnTo>
                  <a:lnTo>
                    <a:pt x="207" y="151"/>
                  </a:lnTo>
                  <a:lnTo>
                    <a:pt x="200" y="155"/>
                  </a:lnTo>
                  <a:lnTo>
                    <a:pt x="199" y="155"/>
                  </a:lnTo>
                  <a:lnTo>
                    <a:pt x="198" y="155"/>
                  </a:lnTo>
                  <a:lnTo>
                    <a:pt x="198" y="156"/>
                  </a:lnTo>
                  <a:lnTo>
                    <a:pt x="198" y="157"/>
                  </a:lnTo>
                  <a:lnTo>
                    <a:pt x="198" y="159"/>
                  </a:lnTo>
                  <a:lnTo>
                    <a:pt x="198" y="160"/>
                  </a:lnTo>
                  <a:lnTo>
                    <a:pt x="198" y="161"/>
                  </a:lnTo>
                  <a:lnTo>
                    <a:pt x="198" y="162"/>
                  </a:lnTo>
                  <a:lnTo>
                    <a:pt x="198" y="163"/>
                  </a:lnTo>
                  <a:lnTo>
                    <a:pt x="198" y="165"/>
                  </a:lnTo>
                  <a:lnTo>
                    <a:pt x="198" y="172"/>
                  </a:lnTo>
                  <a:lnTo>
                    <a:pt x="198" y="174"/>
                  </a:lnTo>
                  <a:lnTo>
                    <a:pt x="191" y="174"/>
                  </a:lnTo>
                  <a:lnTo>
                    <a:pt x="190" y="174"/>
                  </a:lnTo>
                  <a:lnTo>
                    <a:pt x="189" y="174"/>
                  </a:lnTo>
                  <a:lnTo>
                    <a:pt x="185" y="176"/>
                  </a:lnTo>
                  <a:lnTo>
                    <a:pt x="182" y="176"/>
                  </a:lnTo>
                  <a:lnTo>
                    <a:pt x="181" y="177"/>
                  </a:lnTo>
                  <a:lnTo>
                    <a:pt x="180" y="177"/>
                  </a:lnTo>
                  <a:lnTo>
                    <a:pt x="178" y="177"/>
                  </a:lnTo>
                  <a:lnTo>
                    <a:pt x="177" y="177"/>
                  </a:lnTo>
                  <a:lnTo>
                    <a:pt x="175" y="177"/>
                  </a:lnTo>
                  <a:lnTo>
                    <a:pt x="174" y="177"/>
                  </a:lnTo>
                  <a:lnTo>
                    <a:pt x="173" y="177"/>
                  </a:lnTo>
                  <a:lnTo>
                    <a:pt x="172" y="178"/>
                  </a:lnTo>
                  <a:lnTo>
                    <a:pt x="172" y="179"/>
                  </a:lnTo>
                  <a:lnTo>
                    <a:pt x="172" y="181"/>
                  </a:lnTo>
                  <a:lnTo>
                    <a:pt x="172" y="184"/>
                  </a:lnTo>
                  <a:lnTo>
                    <a:pt x="170" y="185"/>
                  </a:lnTo>
                  <a:lnTo>
                    <a:pt x="170" y="186"/>
                  </a:lnTo>
                  <a:lnTo>
                    <a:pt x="168" y="188"/>
                  </a:lnTo>
                  <a:lnTo>
                    <a:pt x="167" y="188"/>
                  </a:lnTo>
                  <a:lnTo>
                    <a:pt x="166" y="188"/>
                  </a:lnTo>
                  <a:lnTo>
                    <a:pt x="165" y="188"/>
                  </a:lnTo>
                  <a:lnTo>
                    <a:pt x="165" y="189"/>
                  </a:lnTo>
                  <a:lnTo>
                    <a:pt x="164" y="189"/>
                  </a:lnTo>
                  <a:lnTo>
                    <a:pt x="164" y="188"/>
                  </a:lnTo>
                  <a:lnTo>
                    <a:pt x="163" y="188"/>
                  </a:lnTo>
                  <a:lnTo>
                    <a:pt x="163" y="189"/>
                  </a:lnTo>
                  <a:lnTo>
                    <a:pt x="161" y="189"/>
                  </a:lnTo>
                  <a:lnTo>
                    <a:pt x="160" y="189"/>
                  </a:lnTo>
                  <a:lnTo>
                    <a:pt x="159" y="189"/>
                  </a:lnTo>
                  <a:lnTo>
                    <a:pt x="159" y="190"/>
                  </a:lnTo>
                  <a:lnTo>
                    <a:pt x="158" y="190"/>
                  </a:lnTo>
                  <a:lnTo>
                    <a:pt x="157" y="190"/>
                  </a:lnTo>
                  <a:lnTo>
                    <a:pt x="156" y="190"/>
                  </a:lnTo>
                  <a:lnTo>
                    <a:pt x="155" y="190"/>
                  </a:lnTo>
                  <a:lnTo>
                    <a:pt x="155" y="189"/>
                  </a:lnTo>
                  <a:lnTo>
                    <a:pt x="155" y="188"/>
                  </a:lnTo>
                  <a:lnTo>
                    <a:pt x="155" y="187"/>
                  </a:lnTo>
                  <a:lnTo>
                    <a:pt x="155" y="185"/>
                  </a:lnTo>
                  <a:lnTo>
                    <a:pt x="155" y="182"/>
                  </a:lnTo>
                  <a:lnTo>
                    <a:pt x="155" y="181"/>
                  </a:lnTo>
                  <a:lnTo>
                    <a:pt x="155" y="180"/>
                  </a:lnTo>
                  <a:lnTo>
                    <a:pt x="155" y="179"/>
                  </a:lnTo>
                  <a:lnTo>
                    <a:pt x="155" y="178"/>
                  </a:lnTo>
                  <a:lnTo>
                    <a:pt x="155" y="177"/>
                  </a:lnTo>
                  <a:lnTo>
                    <a:pt x="153" y="177"/>
                  </a:lnTo>
                  <a:lnTo>
                    <a:pt x="152" y="177"/>
                  </a:lnTo>
                  <a:lnTo>
                    <a:pt x="151" y="177"/>
                  </a:lnTo>
                  <a:lnTo>
                    <a:pt x="149" y="177"/>
                  </a:lnTo>
                  <a:lnTo>
                    <a:pt x="149" y="176"/>
                  </a:lnTo>
                  <a:lnTo>
                    <a:pt x="148" y="176"/>
                  </a:lnTo>
                  <a:lnTo>
                    <a:pt x="147" y="176"/>
                  </a:lnTo>
                  <a:lnTo>
                    <a:pt x="147" y="174"/>
                  </a:lnTo>
                  <a:lnTo>
                    <a:pt x="147" y="173"/>
                  </a:lnTo>
                  <a:lnTo>
                    <a:pt x="147" y="172"/>
                  </a:lnTo>
                  <a:lnTo>
                    <a:pt x="145" y="172"/>
                  </a:lnTo>
                  <a:lnTo>
                    <a:pt x="144" y="172"/>
                  </a:lnTo>
                  <a:lnTo>
                    <a:pt x="143" y="172"/>
                  </a:lnTo>
                  <a:lnTo>
                    <a:pt x="142" y="172"/>
                  </a:lnTo>
                  <a:lnTo>
                    <a:pt x="142" y="170"/>
                  </a:lnTo>
                  <a:lnTo>
                    <a:pt x="141" y="170"/>
                  </a:lnTo>
                  <a:lnTo>
                    <a:pt x="140" y="170"/>
                  </a:lnTo>
                  <a:lnTo>
                    <a:pt x="138" y="170"/>
                  </a:lnTo>
                  <a:lnTo>
                    <a:pt x="138" y="168"/>
                  </a:lnTo>
                  <a:lnTo>
                    <a:pt x="138" y="167"/>
                  </a:lnTo>
                  <a:lnTo>
                    <a:pt x="136" y="167"/>
                  </a:lnTo>
                  <a:lnTo>
                    <a:pt x="135" y="167"/>
                  </a:lnTo>
                  <a:lnTo>
                    <a:pt x="136" y="167"/>
                  </a:lnTo>
                  <a:lnTo>
                    <a:pt x="136" y="165"/>
                  </a:lnTo>
                  <a:lnTo>
                    <a:pt x="138" y="165"/>
                  </a:lnTo>
                  <a:lnTo>
                    <a:pt x="138" y="164"/>
                  </a:lnTo>
                  <a:lnTo>
                    <a:pt x="139" y="164"/>
                  </a:lnTo>
                  <a:lnTo>
                    <a:pt x="138" y="163"/>
                  </a:lnTo>
                  <a:lnTo>
                    <a:pt x="136" y="162"/>
                  </a:lnTo>
                  <a:lnTo>
                    <a:pt x="135" y="161"/>
                  </a:lnTo>
                  <a:lnTo>
                    <a:pt x="134" y="160"/>
                  </a:lnTo>
                  <a:lnTo>
                    <a:pt x="134" y="159"/>
                  </a:lnTo>
                  <a:lnTo>
                    <a:pt x="133" y="159"/>
                  </a:lnTo>
                  <a:lnTo>
                    <a:pt x="133" y="157"/>
                  </a:lnTo>
                  <a:lnTo>
                    <a:pt x="133" y="156"/>
                  </a:lnTo>
                  <a:lnTo>
                    <a:pt x="131" y="156"/>
                  </a:lnTo>
                  <a:lnTo>
                    <a:pt x="130" y="156"/>
                  </a:lnTo>
                  <a:lnTo>
                    <a:pt x="128" y="156"/>
                  </a:lnTo>
                  <a:lnTo>
                    <a:pt x="128" y="153"/>
                  </a:lnTo>
                  <a:lnTo>
                    <a:pt x="127" y="153"/>
                  </a:lnTo>
                  <a:lnTo>
                    <a:pt x="126" y="153"/>
                  </a:lnTo>
                  <a:lnTo>
                    <a:pt x="125" y="153"/>
                  </a:lnTo>
                  <a:lnTo>
                    <a:pt x="124" y="153"/>
                  </a:lnTo>
                  <a:lnTo>
                    <a:pt x="124" y="150"/>
                  </a:lnTo>
                  <a:lnTo>
                    <a:pt x="124" y="148"/>
                  </a:lnTo>
                  <a:lnTo>
                    <a:pt x="123" y="148"/>
                  </a:lnTo>
                  <a:lnTo>
                    <a:pt x="124" y="148"/>
                  </a:lnTo>
                  <a:lnTo>
                    <a:pt x="124" y="147"/>
                  </a:lnTo>
                  <a:lnTo>
                    <a:pt x="124" y="146"/>
                  </a:lnTo>
                  <a:lnTo>
                    <a:pt x="122" y="146"/>
                  </a:lnTo>
                  <a:lnTo>
                    <a:pt x="122" y="147"/>
                  </a:lnTo>
                  <a:lnTo>
                    <a:pt x="122" y="148"/>
                  </a:lnTo>
                  <a:lnTo>
                    <a:pt x="121" y="148"/>
                  </a:lnTo>
                  <a:lnTo>
                    <a:pt x="119" y="148"/>
                  </a:lnTo>
                  <a:lnTo>
                    <a:pt x="118" y="148"/>
                  </a:lnTo>
                  <a:lnTo>
                    <a:pt x="117" y="148"/>
                  </a:lnTo>
                  <a:lnTo>
                    <a:pt x="117" y="146"/>
                  </a:lnTo>
                  <a:lnTo>
                    <a:pt x="116" y="146"/>
                  </a:lnTo>
                  <a:lnTo>
                    <a:pt x="115" y="146"/>
                  </a:lnTo>
                  <a:lnTo>
                    <a:pt x="114" y="146"/>
                  </a:lnTo>
                  <a:lnTo>
                    <a:pt x="113" y="146"/>
                  </a:lnTo>
                  <a:lnTo>
                    <a:pt x="111" y="146"/>
                  </a:lnTo>
                  <a:lnTo>
                    <a:pt x="110" y="146"/>
                  </a:lnTo>
                  <a:lnTo>
                    <a:pt x="109" y="145"/>
                  </a:lnTo>
                  <a:lnTo>
                    <a:pt x="109" y="146"/>
                  </a:lnTo>
                  <a:lnTo>
                    <a:pt x="109" y="147"/>
                  </a:lnTo>
                  <a:lnTo>
                    <a:pt x="109" y="148"/>
                  </a:lnTo>
                  <a:lnTo>
                    <a:pt x="108" y="150"/>
                  </a:lnTo>
                  <a:lnTo>
                    <a:pt x="106" y="150"/>
                  </a:lnTo>
                  <a:lnTo>
                    <a:pt x="106" y="148"/>
                  </a:lnTo>
                  <a:lnTo>
                    <a:pt x="105" y="148"/>
                  </a:lnTo>
                  <a:lnTo>
                    <a:pt x="103" y="148"/>
                  </a:lnTo>
                  <a:lnTo>
                    <a:pt x="103" y="151"/>
                  </a:lnTo>
                  <a:lnTo>
                    <a:pt x="102" y="151"/>
                  </a:lnTo>
                  <a:lnTo>
                    <a:pt x="102" y="152"/>
                  </a:lnTo>
                  <a:lnTo>
                    <a:pt x="102" y="153"/>
                  </a:lnTo>
                  <a:lnTo>
                    <a:pt x="102" y="154"/>
                  </a:lnTo>
                  <a:lnTo>
                    <a:pt x="101" y="154"/>
                  </a:lnTo>
                  <a:lnTo>
                    <a:pt x="100" y="154"/>
                  </a:lnTo>
                  <a:lnTo>
                    <a:pt x="99" y="154"/>
                  </a:lnTo>
                  <a:lnTo>
                    <a:pt x="98" y="154"/>
                  </a:lnTo>
                  <a:lnTo>
                    <a:pt x="98" y="156"/>
                  </a:lnTo>
                  <a:lnTo>
                    <a:pt x="94" y="156"/>
                  </a:lnTo>
                  <a:lnTo>
                    <a:pt x="90" y="156"/>
                  </a:lnTo>
                  <a:lnTo>
                    <a:pt x="88" y="156"/>
                  </a:lnTo>
                  <a:lnTo>
                    <a:pt x="85" y="156"/>
                  </a:lnTo>
                  <a:lnTo>
                    <a:pt x="83" y="156"/>
                  </a:lnTo>
                  <a:lnTo>
                    <a:pt x="83" y="155"/>
                  </a:lnTo>
                  <a:lnTo>
                    <a:pt x="83" y="154"/>
                  </a:lnTo>
                  <a:lnTo>
                    <a:pt x="83" y="153"/>
                  </a:lnTo>
                  <a:lnTo>
                    <a:pt x="83" y="152"/>
                  </a:lnTo>
                  <a:lnTo>
                    <a:pt x="83" y="151"/>
                  </a:lnTo>
                  <a:lnTo>
                    <a:pt x="84" y="151"/>
                  </a:lnTo>
                  <a:lnTo>
                    <a:pt x="85" y="151"/>
                  </a:lnTo>
                  <a:lnTo>
                    <a:pt x="85" y="148"/>
                  </a:lnTo>
                  <a:lnTo>
                    <a:pt x="85" y="144"/>
                  </a:lnTo>
                  <a:lnTo>
                    <a:pt x="85" y="142"/>
                  </a:lnTo>
                  <a:lnTo>
                    <a:pt x="88" y="142"/>
                  </a:lnTo>
                  <a:lnTo>
                    <a:pt x="88" y="139"/>
                  </a:lnTo>
                  <a:lnTo>
                    <a:pt x="90" y="139"/>
                  </a:lnTo>
                  <a:lnTo>
                    <a:pt x="90" y="135"/>
                  </a:lnTo>
                  <a:lnTo>
                    <a:pt x="91" y="135"/>
                  </a:lnTo>
                  <a:lnTo>
                    <a:pt x="91" y="134"/>
                  </a:lnTo>
                  <a:lnTo>
                    <a:pt x="91" y="132"/>
                  </a:lnTo>
                  <a:lnTo>
                    <a:pt x="90" y="132"/>
                  </a:lnTo>
                  <a:lnTo>
                    <a:pt x="89" y="132"/>
                  </a:lnTo>
                  <a:lnTo>
                    <a:pt x="88" y="132"/>
                  </a:lnTo>
                  <a:lnTo>
                    <a:pt x="86" y="132"/>
                  </a:lnTo>
                  <a:lnTo>
                    <a:pt x="85" y="132"/>
                  </a:lnTo>
                  <a:lnTo>
                    <a:pt x="85" y="130"/>
                  </a:lnTo>
                  <a:lnTo>
                    <a:pt x="86" y="130"/>
                  </a:lnTo>
                  <a:lnTo>
                    <a:pt x="88" y="130"/>
                  </a:lnTo>
                  <a:lnTo>
                    <a:pt x="89" y="130"/>
                  </a:lnTo>
                  <a:lnTo>
                    <a:pt x="90" y="130"/>
                  </a:lnTo>
                  <a:lnTo>
                    <a:pt x="90" y="129"/>
                  </a:lnTo>
                  <a:lnTo>
                    <a:pt x="90" y="128"/>
                  </a:lnTo>
                  <a:lnTo>
                    <a:pt x="90" y="127"/>
                  </a:lnTo>
                  <a:lnTo>
                    <a:pt x="90" y="125"/>
                  </a:lnTo>
                  <a:lnTo>
                    <a:pt x="91" y="125"/>
                  </a:lnTo>
                  <a:lnTo>
                    <a:pt x="92" y="125"/>
                  </a:lnTo>
                  <a:lnTo>
                    <a:pt x="93" y="125"/>
                  </a:lnTo>
                  <a:lnTo>
                    <a:pt x="93" y="126"/>
                  </a:lnTo>
                  <a:lnTo>
                    <a:pt x="94" y="126"/>
                  </a:lnTo>
                  <a:lnTo>
                    <a:pt x="96" y="126"/>
                  </a:lnTo>
                  <a:lnTo>
                    <a:pt x="97" y="126"/>
                  </a:lnTo>
                  <a:lnTo>
                    <a:pt x="98" y="126"/>
                  </a:lnTo>
                  <a:lnTo>
                    <a:pt x="99" y="126"/>
                  </a:lnTo>
                  <a:lnTo>
                    <a:pt x="100" y="126"/>
                  </a:lnTo>
                  <a:lnTo>
                    <a:pt x="101" y="126"/>
                  </a:lnTo>
                  <a:lnTo>
                    <a:pt x="101" y="125"/>
                  </a:lnTo>
                  <a:lnTo>
                    <a:pt x="100" y="123"/>
                  </a:lnTo>
                  <a:lnTo>
                    <a:pt x="99" y="123"/>
                  </a:lnTo>
                  <a:lnTo>
                    <a:pt x="99" y="122"/>
                  </a:lnTo>
                  <a:lnTo>
                    <a:pt x="98" y="122"/>
                  </a:lnTo>
                  <a:lnTo>
                    <a:pt x="97" y="121"/>
                  </a:lnTo>
                  <a:lnTo>
                    <a:pt x="96" y="121"/>
                  </a:lnTo>
                  <a:lnTo>
                    <a:pt x="94" y="120"/>
                  </a:lnTo>
                  <a:lnTo>
                    <a:pt x="93" y="120"/>
                  </a:lnTo>
                  <a:lnTo>
                    <a:pt x="93" y="119"/>
                  </a:lnTo>
                  <a:lnTo>
                    <a:pt x="93" y="118"/>
                  </a:lnTo>
                  <a:lnTo>
                    <a:pt x="91" y="115"/>
                  </a:lnTo>
                  <a:lnTo>
                    <a:pt x="92" y="117"/>
                  </a:lnTo>
                  <a:lnTo>
                    <a:pt x="92" y="114"/>
                  </a:lnTo>
                  <a:lnTo>
                    <a:pt x="93" y="114"/>
                  </a:lnTo>
                  <a:lnTo>
                    <a:pt x="93" y="112"/>
                  </a:lnTo>
                  <a:lnTo>
                    <a:pt x="93" y="109"/>
                  </a:lnTo>
                  <a:lnTo>
                    <a:pt x="93" y="107"/>
                  </a:lnTo>
                  <a:lnTo>
                    <a:pt x="93" y="106"/>
                  </a:lnTo>
                  <a:lnTo>
                    <a:pt x="93" y="105"/>
                  </a:lnTo>
                  <a:lnTo>
                    <a:pt x="94" y="105"/>
                  </a:lnTo>
                  <a:lnTo>
                    <a:pt x="97" y="105"/>
                  </a:lnTo>
                  <a:lnTo>
                    <a:pt x="97" y="103"/>
                  </a:lnTo>
                  <a:lnTo>
                    <a:pt x="97" y="102"/>
                  </a:lnTo>
                  <a:lnTo>
                    <a:pt x="97" y="101"/>
                  </a:lnTo>
                  <a:lnTo>
                    <a:pt x="97" y="100"/>
                  </a:lnTo>
                  <a:lnTo>
                    <a:pt x="97" y="98"/>
                  </a:lnTo>
                  <a:lnTo>
                    <a:pt x="98" y="98"/>
                  </a:lnTo>
                  <a:lnTo>
                    <a:pt x="98" y="100"/>
                  </a:lnTo>
                  <a:lnTo>
                    <a:pt x="99" y="100"/>
                  </a:lnTo>
                  <a:lnTo>
                    <a:pt x="99" y="101"/>
                  </a:lnTo>
                  <a:lnTo>
                    <a:pt x="100" y="101"/>
                  </a:lnTo>
                  <a:lnTo>
                    <a:pt x="101" y="102"/>
                  </a:lnTo>
                  <a:lnTo>
                    <a:pt x="102" y="103"/>
                  </a:lnTo>
                  <a:lnTo>
                    <a:pt x="103" y="103"/>
                  </a:lnTo>
                  <a:lnTo>
                    <a:pt x="103" y="104"/>
                  </a:lnTo>
                  <a:lnTo>
                    <a:pt x="105" y="104"/>
                  </a:lnTo>
                  <a:lnTo>
                    <a:pt x="106" y="104"/>
                  </a:lnTo>
                  <a:lnTo>
                    <a:pt x="107" y="104"/>
                  </a:lnTo>
                  <a:lnTo>
                    <a:pt x="107" y="105"/>
                  </a:lnTo>
                  <a:lnTo>
                    <a:pt x="111" y="105"/>
                  </a:lnTo>
                  <a:lnTo>
                    <a:pt x="111" y="104"/>
                  </a:lnTo>
                  <a:lnTo>
                    <a:pt x="111" y="103"/>
                  </a:lnTo>
                  <a:lnTo>
                    <a:pt x="111" y="102"/>
                  </a:lnTo>
                  <a:lnTo>
                    <a:pt x="111" y="101"/>
                  </a:lnTo>
                  <a:lnTo>
                    <a:pt x="111" y="100"/>
                  </a:lnTo>
                  <a:lnTo>
                    <a:pt x="110" y="100"/>
                  </a:lnTo>
                  <a:lnTo>
                    <a:pt x="110" y="98"/>
                  </a:lnTo>
                  <a:lnTo>
                    <a:pt x="110" y="97"/>
                  </a:lnTo>
                  <a:lnTo>
                    <a:pt x="110" y="96"/>
                  </a:lnTo>
                  <a:lnTo>
                    <a:pt x="111" y="96"/>
                  </a:lnTo>
                  <a:lnTo>
                    <a:pt x="111" y="95"/>
                  </a:lnTo>
                  <a:lnTo>
                    <a:pt x="111" y="94"/>
                  </a:lnTo>
                  <a:lnTo>
                    <a:pt x="111" y="93"/>
                  </a:lnTo>
                  <a:lnTo>
                    <a:pt x="111" y="90"/>
                  </a:lnTo>
                  <a:lnTo>
                    <a:pt x="111" y="88"/>
                  </a:lnTo>
                  <a:lnTo>
                    <a:pt x="108" y="84"/>
                  </a:lnTo>
                  <a:lnTo>
                    <a:pt x="107" y="84"/>
                  </a:lnTo>
                  <a:lnTo>
                    <a:pt x="105" y="81"/>
                  </a:lnTo>
                  <a:lnTo>
                    <a:pt x="101" y="78"/>
                  </a:lnTo>
                  <a:lnTo>
                    <a:pt x="99" y="75"/>
                  </a:lnTo>
                  <a:lnTo>
                    <a:pt x="96" y="72"/>
                  </a:lnTo>
                  <a:lnTo>
                    <a:pt x="94" y="72"/>
                  </a:lnTo>
                  <a:lnTo>
                    <a:pt x="94" y="73"/>
                  </a:lnTo>
                  <a:lnTo>
                    <a:pt x="93" y="73"/>
                  </a:lnTo>
                  <a:lnTo>
                    <a:pt x="92" y="73"/>
                  </a:lnTo>
                  <a:lnTo>
                    <a:pt x="91" y="73"/>
                  </a:lnTo>
                  <a:lnTo>
                    <a:pt x="90" y="73"/>
                  </a:lnTo>
                  <a:lnTo>
                    <a:pt x="89" y="73"/>
                  </a:lnTo>
                  <a:lnTo>
                    <a:pt x="89" y="75"/>
                  </a:lnTo>
                  <a:lnTo>
                    <a:pt x="89" y="76"/>
                  </a:lnTo>
                  <a:lnTo>
                    <a:pt x="88" y="76"/>
                  </a:lnTo>
                  <a:lnTo>
                    <a:pt x="86" y="76"/>
                  </a:lnTo>
                  <a:lnTo>
                    <a:pt x="85" y="76"/>
                  </a:lnTo>
                  <a:lnTo>
                    <a:pt x="84" y="76"/>
                  </a:lnTo>
                  <a:lnTo>
                    <a:pt x="83" y="76"/>
                  </a:lnTo>
                  <a:lnTo>
                    <a:pt x="82" y="76"/>
                  </a:lnTo>
                  <a:lnTo>
                    <a:pt x="90" y="68"/>
                  </a:lnTo>
                  <a:lnTo>
                    <a:pt x="91" y="67"/>
                  </a:lnTo>
                  <a:lnTo>
                    <a:pt x="90" y="67"/>
                  </a:lnTo>
                  <a:lnTo>
                    <a:pt x="89" y="67"/>
                  </a:lnTo>
                  <a:lnTo>
                    <a:pt x="84" y="67"/>
                  </a:lnTo>
                  <a:lnTo>
                    <a:pt x="83" y="67"/>
                  </a:lnTo>
                  <a:lnTo>
                    <a:pt x="82" y="67"/>
                  </a:lnTo>
                  <a:lnTo>
                    <a:pt x="79" y="67"/>
                  </a:lnTo>
                  <a:lnTo>
                    <a:pt x="77" y="71"/>
                  </a:lnTo>
                  <a:lnTo>
                    <a:pt x="77" y="72"/>
                  </a:lnTo>
                  <a:lnTo>
                    <a:pt x="77" y="73"/>
                  </a:lnTo>
                  <a:lnTo>
                    <a:pt x="76" y="73"/>
                  </a:lnTo>
                  <a:lnTo>
                    <a:pt x="76" y="75"/>
                  </a:lnTo>
                  <a:lnTo>
                    <a:pt x="77" y="76"/>
                  </a:lnTo>
                  <a:lnTo>
                    <a:pt x="76" y="76"/>
                  </a:lnTo>
                  <a:lnTo>
                    <a:pt x="76" y="75"/>
                  </a:lnTo>
                  <a:lnTo>
                    <a:pt x="75" y="75"/>
                  </a:lnTo>
                  <a:lnTo>
                    <a:pt x="74" y="71"/>
                  </a:lnTo>
                  <a:lnTo>
                    <a:pt x="72" y="67"/>
                  </a:lnTo>
                  <a:lnTo>
                    <a:pt x="71" y="67"/>
                  </a:lnTo>
                  <a:lnTo>
                    <a:pt x="63" y="67"/>
                  </a:lnTo>
                  <a:lnTo>
                    <a:pt x="63" y="64"/>
                  </a:lnTo>
                  <a:lnTo>
                    <a:pt x="63" y="63"/>
                  </a:lnTo>
                  <a:lnTo>
                    <a:pt x="63" y="62"/>
                  </a:lnTo>
                  <a:lnTo>
                    <a:pt x="61" y="61"/>
                  </a:lnTo>
                  <a:lnTo>
                    <a:pt x="59" y="56"/>
                  </a:lnTo>
                  <a:lnTo>
                    <a:pt x="56" y="48"/>
                  </a:lnTo>
                  <a:lnTo>
                    <a:pt x="55" y="47"/>
                  </a:lnTo>
                  <a:lnTo>
                    <a:pt x="51" y="39"/>
                  </a:lnTo>
                  <a:lnTo>
                    <a:pt x="50" y="38"/>
                  </a:lnTo>
                  <a:lnTo>
                    <a:pt x="40" y="28"/>
                  </a:lnTo>
                  <a:lnTo>
                    <a:pt x="41" y="26"/>
                  </a:lnTo>
                  <a:lnTo>
                    <a:pt x="42" y="22"/>
                  </a:lnTo>
                  <a:lnTo>
                    <a:pt x="43" y="23"/>
                  </a:lnTo>
                  <a:lnTo>
                    <a:pt x="50" y="29"/>
                  </a:lnTo>
                  <a:lnTo>
                    <a:pt x="51" y="29"/>
                  </a:lnTo>
                  <a:lnTo>
                    <a:pt x="54" y="31"/>
                  </a:lnTo>
                  <a:lnTo>
                    <a:pt x="56" y="33"/>
                  </a:lnTo>
                  <a:lnTo>
                    <a:pt x="55" y="34"/>
                  </a:lnTo>
                  <a:lnTo>
                    <a:pt x="56" y="35"/>
                  </a:lnTo>
                  <a:lnTo>
                    <a:pt x="57" y="35"/>
                  </a:lnTo>
                  <a:lnTo>
                    <a:pt x="58" y="36"/>
                  </a:lnTo>
                  <a:lnTo>
                    <a:pt x="57" y="37"/>
                  </a:lnTo>
                  <a:lnTo>
                    <a:pt x="57" y="36"/>
                  </a:lnTo>
                  <a:lnTo>
                    <a:pt x="57" y="37"/>
                  </a:lnTo>
                  <a:lnTo>
                    <a:pt x="57" y="38"/>
                  </a:lnTo>
                  <a:lnTo>
                    <a:pt x="56" y="38"/>
                  </a:lnTo>
                  <a:lnTo>
                    <a:pt x="56" y="37"/>
                  </a:lnTo>
                  <a:lnTo>
                    <a:pt x="55" y="37"/>
                  </a:lnTo>
                  <a:lnTo>
                    <a:pt x="54" y="36"/>
                  </a:lnTo>
                  <a:lnTo>
                    <a:pt x="52" y="36"/>
                  </a:lnTo>
                  <a:lnTo>
                    <a:pt x="51" y="35"/>
                  </a:lnTo>
                  <a:lnTo>
                    <a:pt x="50" y="36"/>
                  </a:lnTo>
                  <a:lnTo>
                    <a:pt x="51" y="36"/>
                  </a:lnTo>
                  <a:lnTo>
                    <a:pt x="52" y="36"/>
                  </a:lnTo>
                  <a:lnTo>
                    <a:pt x="54" y="37"/>
                  </a:lnTo>
                  <a:lnTo>
                    <a:pt x="55" y="38"/>
                  </a:lnTo>
                  <a:lnTo>
                    <a:pt x="56" y="38"/>
                  </a:lnTo>
                  <a:lnTo>
                    <a:pt x="57" y="38"/>
                  </a:lnTo>
                  <a:lnTo>
                    <a:pt x="57" y="39"/>
                  </a:lnTo>
                  <a:lnTo>
                    <a:pt x="58" y="39"/>
                  </a:lnTo>
                  <a:lnTo>
                    <a:pt x="59" y="39"/>
                  </a:lnTo>
                  <a:lnTo>
                    <a:pt x="60" y="39"/>
                  </a:lnTo>
                  <a:lnTo>
                    <a:pt x="60" y="40"/>
                  </a:lnTo>
                  <a:lnTo>
                    <a:pt x="61" y="42"/>
                  </a:lnTo>
                  <a:lnTo>
                    <a:pt x="63" y="42"/>
                  </a:lnTo>
                  <a:lnTo>
                    <a:pt x="64" y="43"/>
                  </a:lnTo>
                  <a:lnTo>
                    <a:pt x="68" y="46"/>
                  </a:lnTo>
                  <a:lnTo>
                    <a:pt x="69" y="46"/>
                  </a:lnTo>
                  <a:lnTo>
                    <a:pt x="68" y="47"/>
                  </a:lnTo>
                  <a:lnTo>
                    <a:pt x="66" y="48"/>
                  </a:lnTo>
                  <a:lnTo>
                    <a:pt x="66" y="50"/>
                  </a:lnTo>
                  <a:lnTo>
                    <a:pt x="67" y="51"/>
                  </a:lnTo>
                  <a:lnTo>
                    <a:pt x="66" y="54"/>
                  </a:lnTo>
                  <a:lnTo>
                    <a:pt x="68" y="58"/>
                  </a:lnTo>
                  <a:lnTo>
                    <a:pt x="71" y="56"/>
                  </a:lnTo>
                  <a:lnTo>
                    <a:pt x="72" y="55"/>
                  </a:lnTo>
                  <a:lnTo>
                    <a:pt x="73" y="55"/>
                  </a:lnTo>
                  <a:lnTo>
                    <a:pt x="74" y="54"/>
                  </a:lnTo>
                  <a:lnTo>
                    <a:pt x="76" y="53"/>
                  </a:lnTo>
                  <a:lnTo>
                    <a:pt x="76" y="52"/>
                  </a:lnTo>
                  <a:lnTo>
                    <a:pt x="79" y="54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79" y="52"/>
                  </a:lnTo>
                  <a:lnTo>
                    <a:pt x="77" y="50"/>
                  </a:lnTo>
                  <a:lnTo>
                    <a:pt x="79" y="50"/>
                  </a:lnTo>
                  <a:lnTo>
                    <a:pt x="79" y="48"/>
                  </a:lnTo>
                  <a:lnTo>
                    <a:pt x="77" y="47"/>
                  </a:lnTo>
                  <a:lnTo>
                    <a:pt x="74" y="45"/>
                  </a:lnTo>
                  <a:lnTo>
                    <a:pt x="71" y="43"/>
                  </a:lnTo>
                  <a:lnTo>
                    <a:pt x="64" y="37"/>
                  </a:lnTo>
                  <a:lnTo>
                    <a:pt x="57" y="31"/>
                  </a:lnTo>
                  <a:lnTo>
                    <a:pt x="50" y="27"/>
                  </a:lnTo>
                  <a:lnTo>
                    <a:pt x="43" y="21"/>
                  </a:lnTo>
                  <a:lnTo>
                    <a:pt x="43" y="20"/>
                  </a:lnTo>
                  <a:lnTo>
                    <a:pt x="43" y="19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6" y="19"/>
                  </a:lnTo>
                  <a:lnTo>
                    <a:pt x="47" y="19"/>
                  </a:lnTo>
                  <a:lnTo>
                    <a:pt x="47" y="18"/>
                  </a:lnTo>
                  <a:lnTo>
                    <a:pt x="47" y="17"/>
                  </a:lnTo>
                  <a:lnTo>
                    <a:pt x="47" y="16"/>
                  </a:lnTo>
                  <a:lnTo>
                    <a:pt x="47" y="14"/>
                  </a:lnTo>
                  <a:lnTo>
                    <a:pt x="47" y="13"/>
                  </a:lnTo>
                  <a:lnTo>
                    <a:pt x="48" y="13"/>
                  </a:lnTo>
                  <a:lnTo>
                    <a:pt x="47" y="13"/>
                  </a:lnTo>
                  <a:lnTo>
                    <a:pt x="48" y="13"/>
                  </a:lnTo>
                  <a:lnTo>
                    <a:pt x="48" y="14"/>
                  </a:lnTo>
                  <a:lnTo>
                    <a:pt x="50" y="14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54" y="13"/>
                  </a:lnTo>
                  <a:lnTo>
                    <a:pt x="55" y="13"/>
                  </a:lnTo>
                  <a:lnTo>
                    <a:pt x="56" y="12"/>
                  </a:lnTo>
                  <a:lnTo>
                    <a:pt x="58" y="13"/>
                  </a:lnTo>
                  <a:lnTo>
                    <a:pt x="57" y="14"/>
                  </a:lnTo>
                  <a:lnTo>
                    <a:pt x="57" y="16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5" y="18"/>
                  </a:lnTo>
                  <a:lnTo>
                    <a:pt x="55" y="19"/>
                  </a:lnTo>
                  <a:lnTo>
                    <a:pt x="56" y="20"/>
                  </a:lnTo>
                  <a:lnTo>
                    <a:pt x="57" y="19"/>
                  </a:lnTo>
                  <a:lnTo>
                    <a:pt x="58" y="19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9"/>
                  </a:lnTo>
                  <a:lnTo>
                    <a:pt x="63" y="18"/>
                  </a:lnTo>
                  <a:lnTo>
                    <a:pt x="64" y="19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7" y="20"/>
                  </a:lnTo>
                  <a:lnTo>
                    <a:pt x="66" y="21"/>
                  </a:lnTo>
                  <a:lnTo>
                    <a:pt x="67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68" y="23"/>
                  </a:lnTo>
                  <a:lnTo>
                    <a:pt x="67" y="23"/>
                  </a:lnTo>
                  <a:lnTo>
                    <a:pt x="67" y="25"/>
                  </a:lnTo>
                  <a:lnTo>
                    <a:pt x="66" y="26"/>
                  </a:lnTo>
                  <a:lnTo>
                    <a:pt x="67" y="26"/>
                  </a:lnTo>
                  <a:lnTo>
                    <a:pt x="67" y="27"/>
                  </a:lnTo>
                  <a:lnTo>
                    <a:pt x="68" y="27"/>
                  </a:lnTo>
                  <a:lnTo>
                    <a:pt x="71" y="28"/>
                  </a:lnTo>
                  <a:lnTo>
                    <a:pt x="72" y="28"/>
                  </a:lnTo>
                  <a:lnTo>
                    <a:pt x="72" y="27"/>
                  </a:lnTo>
                  <a:lnTo>
                    <a:pt x="74" y="28"/>
                  </a:lnTo>
                  <a:lnTo>
                    <a:pt x="74" y="26"/>
                  </a:lnTo>
                  <a:lnTo>
                    <a:pt x="75" y="26"/>
                  </a:lnTo>
                  <a:lnTo>
                    <a:pt x="76" y="26"/>
                  </a:lnTo>
                  <a:lnTo>
                    <a:pt x="79" y="26"/>
                  </a:lnTo>
                  <a:lnTo>
                    <a:pt x="80" y="26"/>
                  </a:lnTo>
                  <a:lnTo>
                    <a:pt x="82" y="26"/>
                  </a:lnTo>
                  <a:lnTo>
                    <a:pt x="84" y="26"/>
                  </a:lnTo>
                  <a:lnTo>
                    <a:pt x="85" y="26"/>
                  </a:lnTo>
                  <a:lnTo>
                    <a:pt x="85" y="28"/>
                  </a:lnTo>
                  <a:lnTo>
                    <a:pt x="88" y="28"/>
                  </a:lnTo>
                  <a:lnTo>
                    <a:pt x="88" y="29"/>
                  </a:lnTo>
                  <a:lnTo>
                    <a:pt x="90" y="29"/>
                  </a:lnTo>
                  <a:lnTo>
                    <a:pt x="90" y="31"/>
                  </a:lnTo>
                  <a:lnTo>
                    <a:pt x="94" y="31"/>
                  </a:lnTo>
                  <a:lnTo>
                    <a:pt x="94" y="34"/>
                  </a:lnTo>
                  <a:lnTo>
                    <a:pt x="96" y="34"/>
                  </a:lnTo>
                  <a:lnTo>
                    <a:pt x="97" y="34"/>
                  </a:lnTo>
                  <a:lnTo>
                    <a:pt x="98" y="34"/>
                  </a:lnTo>
                  <a:lnTo>
                    <a:pt x="100" y="34"/>
                  </a:lnTo>
                  <a:lnTo>
                    <a:pt x="105" y="34"/>
                  </a:lnTo>
                  <a:lnTo>
                    <a:pt x="107" y="34"/>
                  </a:lnTo>
                  <a:lnTo>
                    <a:pt x="107" y="22"/>
                  </a:lnTo>
                  <a:lnTo>
                    <a:pt x="102" y="22"/>
                  </a:lnTo>
                  <a:lnTo>
                    <a:pt x="102" y="19"/>
                  </a:lnTo>
                  <a:lnTo>
                    <a:pt x="99" y="19"/>
                  </a:lnTo>
                  <a:lnTo>
                    <a:pt x="94" y="19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3" y="12"/>
                  </a:lnTo>
                  <a:lnTo>
                    <a:pt x="108" y="12"/>
                  </a:lnTo>
                  <a:close/>
                  <a:moveTo>
                    <a:pt x="140" y="65"/>
                  </a:moveTo>
                  <a:lnTo>
                    <a:pt x="139" y="65"/>
                  </a:lnTo>
                  <a:lnTo>
                    <a:pt x="139" y="67"/>
                  </a:lnTo>
                  <a:lnTo>
                    <a:pt x="138" y="67"/>
                  </a:lnTo>
                  <a:lnTo>
                    <a:pt x="136" y="67"/>
                  </a:lnTo>
                  <a:lnTo>
                    <a:pt x="136" y="65"/>
                  </a:lnTo>
                  <a:lnTo>
                    <a:pt x="135" y="65"/>
                  </a:lnTo>
                  <a:lnTo>
                    <a:pt x="134" y="65"/>
                  </a:lnTo>
                  <a:lnTo>
                    <a:pt x="133" y="65"/>
                  </a:lnTo>
                  <a:lnTo>
                    <a:pt x="132" y="65"/>
                  </a:lnTo>
                  <a:lnTo>
                    <a:pt x="131" y="65"/>
                  </a:lnTo>
                  <a:lnTo>
                    <a:pt x="130" y="65"/>
                  </a:lnTo>
                  <a:lnTo>
                    <a:pt x="130" y="67"/>
                  </a:lnTo>
                  <a:lnTo>
                    <a:pt x="131" y="67"/>
                  </a:lnTo>
                  <a:lnTo>
                    <a:pt x="131" y="68"/>
                  </a:lnTo>
                  <a:lnTo>
                    <a:pt x="131" y="69"/>
                  </a:lnTo>
                  <a:lnTo>
                    <a:pt x="131" y="70"/>
                  </a:lnTo>
                  <a:lnTo>
                    <a:pt x="131" y="71"/>
                  </a:lnTo>
                  <a:lnTo>
                    <a:pt x="133" y="71"/>
                  </a:lnTo>
                  <a:lnTo>
                    <a:pt x="133" y="72"/>
                  </a:lnTo>
                  <a:lnTo>
                    <a:pt x="133" y="73"/>
                  </a:lnTo>
                  <a:lnTo>
                    <a:pt x="133" y="75"/>
                  </a:lnTo>
                  <a:lnTo>
                    <a:pt x="135" y="76"/>
                  </a:lnTo>
                  <a:lnTo>
                    <a:pt x="136" y="77"/>
                  </a:lnTo>
                  <a:lnTo>
                    <a:pt x="138" y="77"/>
                  </a:lnTo>
                  <a:lnTo>
                    <a:pt x="140" y="77"/>
                  </a:lnTo>
                  <a:lnTo>
                    <a:pt x="142" y="77"/>
                  </a:lnTo>
                  <a:lnTo>
                    <a:pt x="147" y="77"/>
                  </a:lnTo>
                  <a:lnTo>
                    <a:pt x="147" y="76"/>
                  </a:lnTo>
                  <a:lnTo>
                    <a:pt x="147" y="75"/>
                  </a:lnTo>
                  <a:lnTo>
                    <a:pt x="148" y="75"/>
                  </a:lnTo>
                  <a:lnTo>
                    <a:pt x="148" y="76"/>
                  </a:lnTo>
                  <a:lnTo>
                    <a:pt x="149" y="76"/>
                  </a:lnTo>
                  <a:lnTo>
                    <a:pt x="150" y="76"/>
                  </a:lnTo>
                  <a:lnTo>
                    <a:pt x="151" y="76"/>
                  </a:lnTo>
                  <a:lnTo>
                    <a:pt x="152" y="76"/>
                  </a:lnTo>
                  <a:lnTo>
                    <a:pt x="153" y="76"/>
                  </a:lnTo>
                  <a:lnTo>
                    <a:pt x="153" y="75"/>
                  </a:lnTo>
                  <a:lnTo>
                    <a:pt x="152" y="75"/>
                  </a:lnTo>
                  <a:lnTo>
                    <a:pt x="151" y="75"/>
                  </a:lnTo>
                  <a:lnTo>
                    <a:pt x="151" y="73"/>
                  </a:lnTo>
                  <a:lnTo>
                    <a:pt x="148" y="73"/>
                  </a:lnTo>
                  <a:lnTo>
                    <a:pt x="147" y="73"/>
                  </a:lnTo>
                  <a:lnTo>
                    <a:pt x="145" y="73"/>
                  </a:lnTo>
                  <a:lnTo>
                    <a:pt x="145" y="72"/>
                  </a:lnTo>
                  <a:lnTo>
                    <a:pt x="145" y="71"/>
                  </a:lnTo>
                  <a:lnTo>
                    <a:pt x="145" y="70"/>
                  </a:lnTo>
                  <a:lnTo>
                    <a:pt x="144" y="70"/>
                  </a:lnTo>
                  <a:lnTo>
                    <a:pt x="142" y="70"/>
                  </a:lnTo>
                  <a:lnTo>
                    <a:pt x="141" y="70"/>
                  </a:lnTo>
                  <a:lnTo>
                    <a:pt x="141" y="69"/>
                  </a:lnTo>
                  <a:lnTo>
                    <a:pt x="142" y="69"/>
                  </a:lnTo>
                  <a:lnTo>
                    <a:pt x="142" y="68"/>
                  </a:lnTo>
                  <a:lnTo>
                    <a:pt x="141" y="68"/>
                  </a:lnTo>
                  <a:lnTo>
                    <a:pt x="141" y="67"/>
                  </a:lnTo>
                  <a:lnTo>
                    <a:pt x="142" y="67"/>
                  </a:lnTo>
                  <a:lnTo>
                    <a:pt x="142" y="65"/>
                  </a:lnTo>
                  <a:lnTo>
                    <a:pt x="141" y="65"/>
                  </a:lnTo>
                  <a:lnTo>
                    <a:pt x="140" y="65"/>
                  </a:lnTo>
                  <a:close/>
                  <a:moveTo>
                    <a:pt x="177" y="93"/>
                  </a:moveTo>
                  <a:lnTo>
                    <a:pt x="177" y="94"/>
                  </a:lnTo>
                  <a:lnTo>
                    <a:pt x="178" y="94"/>
                  </a:lnTo>
                  <a:lnTo>
                    <a:pt x="177" y="94"/>
                  </a:lnTo>
                  <a:lnTo>
                    <a:pt x="177" y="95"/>
                  </a:lnTo>
                  <a:lnTo>
                    <a:pt x="178" y="95"/>
                  </a:lnTo>
                  <a:lnTo>
                    <a:pt x="181" y="95"/>
                  </a:lnTo>
                  <a:lnTo>
                    <a:pt x="184" y="95"/>
                  </a:lnTo>
                  <a:lnTo>
                    <a:pt x="185" y="95"/>
                  </a:lnTo>
                  <a:lnTo>
                    <a:pt x="185" y="92"/>
                  </a:lnTo>
                  <a:lnTo>
                    <a:pt x="185" y="90"/>
                  </a:lnTo>
                  <a:lnTo>
                    <a:pt x="184" y="90"/>
                  </a:lnTo>
                  <a:lnTo>
                    <a:pt x="185" y="90"/>
                  </a:lnTo>
                  <a:lnTo>
                    <a:pt x="185" y="89"/>
                  </a:lnTo>
                  <a:lnTo>
                    <a:pt x="184" y="89"/>
                  </a:lnTo>
                  <a:lnTo>
                    <a:pt x="183" y="89"/>
                  </a:lnTo>
                  <a:lnTo>
                    <a:pt x="183" y="88"/>
                  </a:lnTo>
                  <a:lnTo>
                    <a:pt x="183" y="87"/>
                  </a:lnTo>
                  <a:lnTo>
                    <a:pt x="182" y="87"/>
                  </a:lnTo>
                  <a:lnTo>
                    <a:pt x="182" y="86"/>
                  </a:lnTo>
                  <a:lnTo>
                    <a:pt x="182" y="85"/>
                  </a:lnTo>
                  <a:lnTo>
                    <a:pt x="183" y="85"/>
                  </a:lnTo>
                  <a:lnTo>
                    <a:pt x="184" y="85"/>
                  </a:lnTo>
                  <a:lnTo>
                    <a:pt x="185" y="85"/>
                  </a:lnTo>
                  <a:lnTo>
                    <a:pt x="185" y="83"/>
                  </a:lnTo>
                  <a:lnTo>
                    <a:pt x="185" y="81"/>
                  </a:lnTo>
                  <a:lnTo>
                    <a:pt x="184" y="81"/>
                  </a:lnTo>
                  <a:lnTo>
                    <a:pt x="184" y="80"/>
                  </a:lnTo>
                  <a:lnTo>
                    <a:pt x="183" y="80"/>
                  </a:lnTo>
                  <a:lnTo>
                    <a:pt x="182" y="80"/>
                  </a:lnTo>
                  <a:lnTo>
                    <a:pt x="181" y="80"/>
                  </a:lnTo>
                  <a:lnTo>
                    <a:pt x="181" y="81"/>
                  </a:lnTo>
                  <a:lnTo>
                    <a:pt x="181" y="83"/>
                  </a:lnTo>
                  <a:lnTo>
                    <a:pt x="181" y="84"/>
                  </a:lnTo>
                  <a:lnTo>
                    <a:pt x="181" y="85"/>
                  </a:lnTo>
                  <a:lnTo>
                    <a:pt x="181" y="86"/>
                  </a:lnTo>
                  <a:lnTo>
                    <a:pt x="181" y="87"/>
                  </a:lnTo>
                  <a:lnTo>
                    <a:pt x="180" y="87"/>
                  </a:lnTo>
                  <a:lnTo>
                    <a:pt x="178" y="87"/>
                  </a:lnTo>
                  <a:lnTo>
                    <a:pt x="177" y="87"/>
                  </a:lnTo>
                  <a:lnTo>
                    <a:pt x="177" y="90"/>
                  </a:lnTo>
                  <a:lnTo>
                    <a:pt x="177" y="92"/>
                  </a:lnTo>
                  <a:lnTo>
                    <a:pt x="177" y="93"/>
                  </a:lnTo>
                  <a:close/>
                  <a:moveTo>
                    <a:pt x="190" y="84"/>
                  </a:moveTo>
                  <a:lnTo>
                    <a:pt x="190" y="89"/>
                  </a:lnTo>
                  <a:lnTo>
                    <a:pt x="191" y="89"/>
                  </a:lnTo>
                  <a:lnTo>
                    <a:pt x="191" y="92"/>
                  </a:lnTo>
                  <a:lnTo>
                    <a:pt x="190" y="92"/>
                  </a:lnTo>
                  <a:lnTo>
                    <a:pt x="190" y="93"/>
                  </a:lnTo>
                  <a:lnTo>
                    <a:pt x="190" y="95"/>
                  </a:lnTo>
                  <a:lnTo>
                    <a:pt x="190" y="97"/>
                  </a:lnTo>
                  <a:lnTo>
                    <a:pt x="192" y="97"/>
                  </a:lnTo>
                  <a:lnTo>
                    <a:pt x="192" y="95"/>
                  </a:lnTo>
                  <a:lnTo>
                    <a:pt x="193" y="95"/>
                  </a:lnTo>
                  <a:lnTo>
                    <a:pt x="194" y="95"/>
                  </a:lnTo>
                  <a:lnTo>
                    <a:pt x="195" y="95"/>
                  </a:lnTo>
                  <a:lnTo>
                    <a:pt x="195" y="94"/>
                  </a:lnTo>
                  <a:lnTo>
                    <a:pt x="195" y="93"/>
                  </a:lnTo>
                  <a:lnTo>
                    <a:pt x="195" y="92"/>
                  </a:lnTo>
                  <a:lnTo>
                    <a:pt x="194" y="92"/>
                  </a:lnTo>
                  <a:lnTo>
                    <a:pt x="195" y="92"/>
                  </a:lnTo>
                  <a:lnTo>
                    <a:pt x="197" y="92"/>
                  </a:lnTo>
                  <a:lnTo>
                    <a:pt x="198" y="92"/>
                  </a:lnTo>
                  <a:lnTo>
                    <a:pt x="199" y="92"/>
                  </a:lnTo>
                  <a:lnTo>
                    <a:pt x="202" y="92"/>
                  </a:lnTo>
                  <a:lnTo>
                    <a:pt x="203" y="92"/>
                  </a:lnTo>
                  <a:lnTo>
                    <a:pt x="206" y="92"/>
                  </a:lnTo>
                  <a:lnTo>
                    <a:pt x="207" y="92"/>
                  </a:lnTo>
                  <a:lnTo>
                    <a:pt x="209" y="92"/>
                  </a:lnTo>
                  <a:lnTo>
                    <a:pt x="210" y="92"/>
                  </a:lnTo>
                  <a:lnTo>
                    <a:pt x="211" y="92"/>
                  </a:lnTo>
                  <a:lnTo>
                    <a:pt x="211" y="89"/>
                  </a:lnTo>
                  <a:lnTo>
                    <a:pt x="210" y="89"/>
                  </a:lnTo>
                  <a:lnTo>
                    <a:pt x="209" y="89"/>
                  </a:lnTo>
                  <a:lnTo>
                    <a:pt x="207" y="89"/>
                  </a:lnTo>
                  <a:lnTo>
                    <a:pt x="206" y="89"/>
                  </a:lnTo>
                  <a:lnTo>
                    <a:pt x="205" y="89"/>
                  </a:lnTo>
                  <a:lnTo>
                    <a:pt x="203" y="89"/>
                  </a:lnTo>
                  <a:lnTo>
                    <a:pt x="202" y="89"/>
                  </a:lnTo>
                  <a:lnTo>
                    <a:pt x="202" y="88"/>
                  </a:lnTo>
                  <a:lnTo>
                    <a:pt x="202" y="87"/>
                  </a:lnTo>
                  <a:lnTo>
                    <a:pt x="202" y="88"/>
                  </a:lnTo>
                  <a:lnTo>
                    <a:pt x="202" y="87"/>
                  </a:lnTo>
                  <a:lnTo>
                    <a:pt x="203" y="87"/>
                  </a:lnTo>
                  <a:lnTo>
                    <a:pt x="202" y="87"/>
                  </a:lnTo>
                  <a:lnTo>
                    <a:pt x="201" y="86"/>
                  </a:lnTo>
                  <a:lnTo>
                    <a:pt x="199" y="84"/>
                  </a:lnTo>
                  <a:lnTo>
                    <a:pt x="198" y="84"/>
                  </a:lnTo>
                  <a:lnTo>
                    <a:pt x="197" y="84"/>
                  </a:lnTo>
                  <a:lnTo>
                    <a:pt x="195" y="84"/>
                  </a:lnTo>
                  <a:lnTo>
                    <a:pt x="194" y="84"/>
                  </a:lnTo>
                  <a:lnTo>
                    <a:pt x="193" y="84"/>
                  </a:lnTo>
                  <a:lnTo>
                    <a:pt x="192" y="84"/>
                  </a:lnTo>
                  <a:lnTo>
                    <a:pt x="191" y="84"/>
                  </a:lnTo>
                  <a:lnTo>
                    <a:pt x="190" y="84"/>
                  </a:lnTo>
                  <a:close/>
                  <a:moveTo>
                    <a:pt x="207" y="93"/>
                  </a:moveTo>
                  <a:lnTo>
                    <a:pt x="207" y="95"/>
                  </a:lnTo>
                  <a:lnTo>
                    <a:pt x="206" y="95"/>
                  </a:lnTo>
                  <a:lnTo>
                    <a:pt x="206" y="93"/>
                  </a:lnTo>
                  <a:lnTo>
                    <a:pt x="202" y="93"/>
                  </a:lnTo>
                  <a:lnTo>
                    <a:pt x="202" y="95"/>
                  </a:lnTo>
                  <a:lnTo>
                    <a:pt x="201" y="95"/>
                  </a:lnTo>
                  <a:lnTo>
                    <a:pt x="198" y="95"/>
                  </a:lnTo>
                  <a:lnTo>
                    <a:pt x="198" y="97"/>
                  </a:lnTo>
                  <a:lnTo>
                    <a:pt x="199" y="97"/>
                  </a:lnTo>
                  <a:lnTo>
                    <a:pt x="200" y="97"/>
                  </a:lnTo>
                  <a:lnTo>
                    <a:pt x="200" y="98"/>
                  </a:lnTo>
                  <a:lnTo>
                    <a:pt x="200" y="100"/>
                  </a:lnTo>
                  <a:lnTo>
                    <a:pt x="198" y="98"/>
                  </a:lnTo>
                  <a:lnTo>
                    <a:pt x="198" y="100"/>
                  </a:lnTo>
                  <a:lnTo>
                    <a:pt x="194" y="100"/>
                  </a:lnTo>
                  <a:lnTo>
                    <a:pt x="194" y="98"/>
                  </a:lnTo>
                  <a:lnTo>
                    <a:pt x="194" y="97"/>
                  </a:lnTo>
                  <a:lnTo>
                    <a:pt x="193" y="97"/>
                  </a:lnTo>
                  <a:lnTo>
                    <a:pt x="193" y="98"/>
                  </a:lnTo>
                  <a:lnTo>
                    <a:pt x="193" y="100"/>
                  </a:lnTo>
                  <a:lnTo>
                    <a:pt x="193" y="101"/>
                  </a:lnTo>
                  <a:lnTo>
                    <a:pt x="192" y="101"/>
                  </a:lnTo>
                  <a:lnTo>
                    <a:pt x="192" y="102"/>
                  </a:lnTo>
                  <a:lnTo>
                    <a:pt x="191" y="102"/>
                  </a:lnTo>
                  <a:lnTo>
                    <a:pt x="191" y="103"/>
                  </a:lnTo>
                  <a:lnTo>
                    <a:pt x="192" y="103"/>
                  </a:lnTo>
                  <a:lnTo>
                    <a:pt x="195" y="103"/>
                  </a:lnTo>
                  <a:lnTo>
                    <a:pt x="197" y="103"/>
                  </a:lnTo>
                  <a:lnTo>
                    <a:pt x="198" y="103"/>
                  </a:lnTo>
                  <a:lnTo>
                    <a:pt x="199" y="103"/>
                  </a:lnTo>
                  <a:lnTo>
                    <a:pt x="201" y="103"/>
                  </a:lnTo>
                  <a:lnTo>
                    <a:pt x="202" y="103"/>
                  </a:lnTo>
                  <a:lnTo>
                    <a:pt x="202" y="102"/>
                  </a:lnTo>
                  <a:lnTo>
                    <a:pt x="202" y="101"/>
                  </a:lnTo>
                  <a:lnTo>
                    <a:pt x="202" y="100"/>
                  </a:lnTo>
                  <a:lnTo>
                    <a:pt x="203" y="100"/>
                  </a:lnTo>
                  <a:lnTo>
                    <a:pt x="206" y="100"/>
                  </a:lnTo>
                  <a:lnTo>
                    <a:pt x="207" y="100"/>
                  </a:lnTo>
                  <a:lnTo>
                    <a:pt x="207" y="102"/>
                  </a:lnTo>
                  <a:lnTo>
                    <a:pt x="206" y="102"/>
                  </a:lnTo>
                  <a:lnTo>
                    <a:pt x="206" y="101"/>
                  </a:lnTo>
                  <a:lnTo>
                    <a:pt x="206" y="102"/>
                  </a:lnTo>
                  <a:lnTo>
                    <a:pt x="206" y="103"/>
                  </a:lnTo>
                  <a:lnTo>
                    <a:pt x="207" y="103"/>
                  </a:lnTo>
                  <a:lnTo>
                    <a:pt x="207" y="104"/>
                  </a:lnTo>
                  <a:lnTo>
                    <a:pt x="208" y="104"/>
                  </a:lnTo>
                  <a:lnTo>
                    <a:pt x="209" y="104"/>
                  </a:lnTo>
                  <a:lnTo>
                    <a:pt x="210" y="104"/>
                  </a:lnTo>
                  <a:lnTo>
                    <a:pt x="211" y="104"/>
                  </a:lnTo>
                  <a:lnTo>
                    <a:pt x="211" y="103"/>
                  </a:lnTo>
                  <a:lnTo>
                    <a:pt x="210" y="103"/>
                  </a:lnTo>
                  <a:lnTo>
                    <a:pt x="210" y="102"/>
                  </a:lnTo>
                  <a:lnTo>
                    <a:pt x="210" y="101"/>
                  </a:lnTo>
                  <a:lnTo>
                    <a:pt x="210" y="100"/>
                  </a:lnTo>
                  <a:lnTo>
                    <a:pt x="211" y="100"/>
                  </a:lnTo>
                  <a:lnTo>
                    <a:pt x="211" y="98"/>
                  </a:lnTo>
                  <a:lnTo>
                    <a:pt x="211" y="97"/>
                  </a:lnTo>
                  <a:lnTo>
                    <a:pt x="211" y="96"/>
                  </a:lnTo>
                  <a:lnTo>
                    <a:pt x="211" y="95"/>
                  </a:lnTo>
                  <a:lnTo>
                    <a:pt x="210" y="95"/>
                  </a:lnTo>
                  <a:lnTo>
                    <a:pt x="209" y="95"/>
                  </a:lnTo>
                  <a:lnTo>
                    <a:pt x="208" y="95"/>
                  </a:lnTo>
                  <a:lnTo>
                    <a:pt x="208" y="93"/>
                  </a:lnTo>
                  <a:lnTo>
                    <a:pt x="207" y="93"/>
                  </a:lnTo>
                  <a:close/>
                  <a:moveTo>
                    <a:pt x="192" y="165"/>
                  </a:moveTo>
                  <a:lnTo>
                    <a:pt x="191" y="165"/>
                  </a:lnTo>
                  <a:lnTo>
                    <a:pt x="192" y="165"/>
                  </a:lnTo>
                  <a:close/>
                  <a:moveTo>
                    <a:pt x="29" y="19"/>
                  </a:moveTo>
                  <a:lnTo>
                    <a:pt x="25" y="19"/>
                  </a:lnTo>
                  <a:lnTo>
                    <a:pt x="19" y="16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2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6" y="17"/>
                  </a:lnTo>
                  <a:lnTo>
                    <a:pt x="29" y="19"/>
                  </a:lnTo>
                  <a:close/>
                  <a:moveTo>
                    <a:pt x="4" y="0"/>
                  </a:moveTo>
                  <a:lnTo>
                    <a:pt x="4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4"/>
                  </a:lnTo>
                  <a:lnTo>
                    <a:pt x="4" y="4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/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475822F5-F155-F1B1-669C-193A1A7B2211}"/>
              </a:ext>
            </a:extLst>
          </p:cNvPr>
          <p:cNvSpPr/>
          <p:nvPr/>
        </p:nvSpPr>
        <p:spPr>
          <a:xfrm>
            <a:off x="428681" y="3116945"/>
            <a:ext cx="756084" cy="756084"/>
          </a:xfrm>
          <a:prstGeom prst="ellipse">
            <a:avLst/>
          </a:prstGeom>
          <a:noFill/>
          <a:ln w="158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38894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225</Words>
  <Application>Microsoft Office PowerPoint</Application>
  <PresentationFormat>Custom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Wingdings</vt:lpstr>
      <vt:lpstr>Office 主题​​</vt:lpstr>
      <vt:lpstr>California San Bernardino Location Map</vt:lpstr>
      <vt:lpstr>California San Bernardino Map with  Census County Division (CCD)</vt:lpstr>
      <vt:lpstr>California San Bernardino City Map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80</cp:revision>
  <dcterms:created xsi:type="dcterms:W3CDTF">2016-05-15T02:42:52Z</dcterms:created>
  <dcterms:modified xsi:type="dcterms:W3CDTF">2024-02-02T14:58:01Z</dcterms:modified>
</cp:coreProperties>
</file>